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13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7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2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95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40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3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8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0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51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428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6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6FC29-5CE4-F94C-BD26-587655CD1C19}" type="datetimeFigureOut">
              <a:rPr lang="en-US" smtClean="0"/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3C1BE-055F-414A-90DD-6C03C75B8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42233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dirty="0" smtClean="0"/>
              <a:t>Condom Social Marketing with 8.5 million condoms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“Number ONE” brand </a:t>
            </a:r>
            <a:br>
              <a:rPr lang="en-US" sz="4800" dirty="0" smtClean="0"/>
            </a:br>
            <a:r>
              <a:rPr lang="en-US" sz="4800" dirty="0" smtClean="0"/>
              <a:t>to </a:t>
            </a:r>
            <a:r>
              <a:rPr lang="en-US" sz="4800" dirty="0" smtClean="0"/>
              <a:t>be sold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0731" y="4732277"/>
            <a:ext cx="3730487" cy="1752600"/>
          </a:xfrm>
        </p:spPr>
        <p:txBody>
          <a:bodyPr/>
          <a:lstStyle/>
          <a:p>
            <a:r>
              <a:rPr lang="en-US" dirty="0" smtClean="0"/>
              <a:t>Centre for HIV/AIDS and STI/National AIDS Program</a:t>
            </a:r>
            <a:endParaRPr lang="en-US" dirty="0"/>
          </a:p>
        </p:txBody>
      </p:sp>
      <p:pic>
        <p:nvPicPr>
          <p:cNvPr id="4" name="Picture 3" descr="Screen Shot 2016-01-29 at 11.15.1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885" y="3699562"/>
            <a:ext cx="2785315" cy="2785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92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8.5 million # One Condoms to be sold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Procured via UNFPA from pre-qualified source, imported </a:t>
            </a:r>
            <a:r>
              <a:rPr lang="en-US" dirty="0" smtClean="0"/>
              <a:t>and stored at MPSC </a:t>
            </a:r>
            <a:r>
              <a:rPr lang="en-US" dirty="0" smtClean="0"/>
              <a:t>warehouse </a:t>
            </a:r>
            <a:r>
              <a:rPr lang="en-US" dirty="0" smtClean="0"/>
              <a:t>ban </a:t>
            </a:r>
            <a:r>
              <a:rPr lang="en-US" dirty="0" err="1" smtClean="0"/>
              <a:t>Xienda</a:t>
            </a:r>
            <a:r>
              <a:rPr lang="en-US" dirty="0" smtClean="0"/>
              <a:t> in </a:t>
            </a:r>
            <a:r>
              <a:rPr lang="en-US" dirty="0" smtClean="0"/>
              <a:t>July </a:t>
            </a:r>
            <a:r>
              <a:rPr lang="en-US" dirty="0" smtClean="0"/>
              <a:t>2015.</a:t>
            </a:r>
          </a:p>
          <a:p>
            <a:r>
              <a:rPr lang="en-US" dirty="0" smtClean="0"/>
              <a:t>Contract between PSI and DKSH, and validation of Contract 1 Sept -31 Dec 2015, with 3.2 million # One Condoms.</a:t>
            </a:r>
          </a:p>
          <a:p>
            <a:r>
              <a:rPr lang="en-US" dirty="0" smtClean="0"/>
              <a:t>2 million # One condom already sold – 80,000 USD.</a:t>
            </a:r>
          </a:p>
          <a:p>
            <a:r>
              <a:rPr lang="en-US" dirty="0" smtClean="0"/>
              <a:t>DKSH will send 1.2 million # One condoms back to PSI/</a:t>
            </a:r>
            <a:r>
              <a:rPr lang="en-US" dirty="0" smtClean="0"/>
              <a:t>CHAS (as per contract clause on expiration of contract).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804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meeting discussed on this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Meeting on 7/01/2016, and </a:t>
            </a:r>
          </a:p>
          <a:p>
            <a:r>
              <a:rPr lang="en-US" dirty="0" smtClean="0"/>
              <a:t>Second Meeting on 14/01/2016.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786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and Payment for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1.2 million # One Condoms to be </a:t>
            </a:r>
            <a:r>
              <a:rPr lang="en-US" dirty="0" smtClean="0"/>
              <a:t>returned by DKSH </a:t>
            </a:r>
            <a:r>
              <a:rPr lang="en-US" dirty="0" smtClean="0"/>
              <a:t>to PSI/</a:t>
            </a:r>
            <a:r>
              <a:rPr lang="en-US" dirty="0" smtClean="0"/>
              <a:t>CHAS</a:t>
            </a:r>
          </a:p>
          <a:p>
            <a:r>
              <a:rPr lang="en-US" dirty="0" smtClean="0"/>
              <a:t>But </a:t>
            </a:r>
            <a:r>
              <a:rPr lang="en-US" dirty="0" smtClean="0"/>
              <a:t>MPSC warehouse </a:t>
            </a:r>
            <a:r>
              <a:rPr lang="en-US" dirty="0" smtClean="0"/>
              <a:t>has no space for </a:t>
            </a:r>
            <a:r>
              <a:rPr lang="en-US" dirty="0" smtClean="0"/>
              <a:t>storing at the moment.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private </a:t>
            </a:r>
            <a:r>
              <a:rPr lang="en-US" dirty="0" smtClean="0"/>
              <a:t>warehouse contracted by DKSH </a:t>
            </a:r>
            <a:r>
              <a:rPr lang="en-US" dirty="0" smtClean="0"/>
              <a:t>costs US 300/month and about 3-6 months (900-1,800 US).</a:t>
            </a:r>
          </a:p>
          <a:p>
            <a:r>
              <a:rPr lang="en-US" dirty="0" smtClean="0"/>
              <a:t>Request </a:t>
            </a:r>
            <a:r>
              <a:rPr lang="en-US" dirty="0" smtClean="0"/>
              <a:t>PR/GF to </a:t>
            </a:r>
            <a:r>
              <a:rPr lang="en-US" dirty="0" smtClean="0"/>
              <a:t>use </a:t>
            </a:r>
            <a:r>
              <a:rPr lang="en-US" dirty="0" smtClean="0"/>
              <a:t>current revenue </a:t>
            </a:r>
            <a:r>
              <a:rPr lang="en-US" dirty="0" smtClean="0"/>
              <a:t>from CSM </a:t>
            </a:r>
            <a:r>
              <a:rPr lang="en-US" dirty="0" err="1" smtClean="0"/>
              <a:t>slaes</a:t>
            </a:r>
            <a:r>
              <a:rPr lang="en-US" dirty="0" smtClean="0"/>
              <a:t> in 2015 for payment of interim storage fees to DKSH, </a:t>
            </a:r>
            <a:r>
              <a:rPr lang="en-US" dirty="0" smtClean="0"/>
              <a:t>and</a:t>
            </a:r>
          </a:p>
          <a:p>
            <a:r>
              <a:rPr lang="en-US" dirty="0" smtClean="0"/>
              <a:t>New bidding and looking forward  a new </a:t>
            </a:r>
            <a:r>
              <a:rPr lang="en-US" dirty="0" smtClean="0"/>
              <a:t>stocker/distributor soon (intend to be in place by April 2016).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02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896"/>
            <a:ext cx="8229600" cy="508110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Stepping up to a sustainable market for male condoms in Lao (TMA)</a:t>
            </a:r>
          </a:p>
          <a:p>
            <a:pPr lvl="1"/>
            <a:r>
              <a:rPr lang="en-US" dirty="0" smtClean="0"/>
              <a:t>Need to be hand in hand with strict regulation to ensure commercial brands are of equal quality </a:t>
            </a:r>
          </a:p>
          <a:p>
            <a:pPr lvl="1"/>
            <a:r>
              <a:rPr lang="en-US" dirty="0" smtClean="0"/>
              <a:t>ISO4074 standard/WHO Spec</a:t>
            </a:r>
          </a:p>
          <a:p>
            <a:r>
              <a:rPr lang="en-US" dirty="0" smtClean="0"/>
              <a:t>Request </a:t>
            </a:r>
            <a:r>
              <a:rPr lang="en-US" dirty="0" smtClean="0"/>
              <a:t>CCM/GF to use the revenue from CSM for the testing of condoms for QA/QC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Work with the FDD and UNFPA</a:t>
            </a:r>
            <a:endParaRPr lang="en-US" dirty="0"/>
          </a:p>
          <a:p>
            <a:pPr lvl="1"/>
            <a:r>
              <a:rPr lang="en-US" dirty="0" smtClean="0"/>
              <a:t>sampling some brands in the market </a:t>
            </a:r>
            <a:r>
              <a:rPr lang="en-US" dirty="0" smtClean="0"/>
              <a:t>as “Rose, Touch, </a:t>
            </a:r>
            <a:r>
              <a:rPr lang="en-US" dirty="0" smtClean="0"/>
              <a:t>Sure, etc</a:t>
            </a:r>
            <a:r>
              <a:rPr lang="en-US" dirty="0" smtClean="0"/>
              <a:t>…”  </a:t>
            </a:r>
            <a:r>
              <a:rPr lang="en-US" dirty="0" smtClean="0"/>
              <a:t>and send to Lab </a:t>
            </a:r>
            <a:r>
              <a:rPr lang="en-US" dirty="0" smtClean="0"/>
              <a:t>Singapore </a:t>
            </a:r>
          </a:p>
          <a:p>
            <a:pPr lvl="1"/>
            <a:r>
              <a:rPr lang="en-US" dirty="0" smtClean="0"/>
              <a:t>Cost estimated about </a:t>
            </a:r>
            <a:r>
              <a:rPr lang="en-US" dirty="0" smtClean="0"/>
              <a:t>US 5,000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025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FPM needs some more details (from PR), in principle accepted the proposed actions as reasonable and supportive to strengthen regulatory </a:t>
            </a:r>
            <a:r>
              <a:rPr lang="en-US" dirty="0" smtClean="0"/>
              <a:t>capacity</a:t>
            </a:r>
          </a:p>
          <a:p>
            <a:r>
              <a:rPr lang="en-US" dirty="0" smtClean="0"/>
              <a:t>Request </a:t>
            </a:r>
            <a:r>
              <a:rPr lang="en-US" dirty="0" err="1" smtClean="0"/>
              <a:t>Excom</a:t>
            </a:r>
            <a:r>
              <a:rPr lang="en-US" dirty="0" smtClean="0"/>
              <a:t> to support our request to </a:t>
            </a:r>
          </a:p>
          <a:p>
            <a:pPr lvl="1"/>
            <a:r>
              <a:rPr lang="en-US" dirty="0" smtClean="0"/>
              <a:t>Address current situation to get Nr One condom stock moved to market in 2016 with purpose that all stock will be sold by end 2017</a:t>
            </a:r>
          </a:p>
          <a:p>
            <a:pPr lvl="1"/>
            <a:r>
              <a:rPr lang="en-US" dirty="0" smtClean="0"/>
              <a:t>Collaborate with FDD and obtain more Quality Assurance from marketed condoms in private sector as steps to TMA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Thanks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3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397</Words>
  <Application>Microsoft Macintosh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Condom Social Marketing with 8.5 million condoms  “Number ONE” brand  to be sold</vt:lpstr>
      <vt:lpstr>8.5 million # One Condoms to be sold</vt:lpstr>
      <vt:lpstr>Two meeting discussed on this issues</vt:lpstr>
      <vt:lpstr>Issues and Payment for Storage</vt:lpstr>
      <vt:lpstr>Addition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Condom Social Marketing with 8.5 million condoms # One to be sold</dc:title>
  <dc:creator>MacBook Air</dc:creator>
  <cp:lastModifiedBy>pascal</cp:lastModifiedBy>
  <cp:revision>10</cp:revision>
  <dcterms:created xsi:type="dcterms:W3CDTF">2016-01-29T03:27:55Z</dcterms:created>
  <dcterms:modified xsi:type="dcterms:W3CDTF">2016-01-29T04:27:18Z</dcterms:modified>
</cp:coreProperties>
</file>