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2"/>
  </p:notesMasterIdLst>
  <p:sldIdLst>
    <p:sldId id="256" r:id="rId3"/>
    <p:sldId id="259" r:id="rId4"/>
    <p:sldId id="261" r:id="rId5"/>
    <p:sldId id="262" r:id="rId6"/>
    <p:sldId id="266" r:id="rId7"/>
    <p:sldId id="267" r:id="rId8"/>
    <p:sldId id="268" r:id="rId9"/>
    <p:sldId id="281" r:id="rId10"/>
    <p:sldId id="269" r:id="rId11"/>
    <p:sldId id="270" r:id="rId12"/>
    <p:sldId id="279" r:id="rId13"/>
    <p:sldId id="271" r:id="rId14"/>
    <p:sldId id="311" r:id="rId15"/>
    <p:sldId id="272" r:id="rId16"/>
    <p:sldId id="273" r:id="rId17"/>
    <p:sldId id="274" r:id="rId18"/>
    <p:sldId id="275" r:id="rId19"/>
    <p:sldId id="276" r:id="rId20"/>
    <p:sldId id="312" r:id="rId21"/>
    <p:sldId id="282" r:id="rId22"/>
    <p:sldId id="260" r:id="rId23"/>
    <p:sldId id="283" r:id="rId24"/>
    <p:sldId id="263" r:id="rId25"/>
    <p:sldId id="284" r:id="rId26"/>
    <p:sldId id="285" r:id="rId27"/>
    <p:sldId id="287" r:id="rId28"/>
    <p:sldId id="288" r:id="rId29"/>
    <p:sldId id="280" r:id="rId30"/>
    <p:sldId id="277" r:id="rId31"/>
  </p:sldIdLst>
  <p:sldSz cx="12192000" cy="6858000"/>
  <p:notesSz cx="6858000" cy="9144000"/>
  <p:embeddedFontLst>
    <p:embeddedFont>
      <p:font typeface="Calibri" panose="020F0502020204030204" pitchFamily="34" charset="0"/>
      <p:regular r:id="rId33"/>
      <p:bold r:id="rId34"/>
      <p:italic r:id="rId35"/>
      <p:boldItalic r:id="rId36"/>
    </p:embeddedFont>
    <p:embeddedFont>
      <p:font typeface="Open Sans" panose="020B060402020202020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70539B-8397-4B07-A441-62F5282B5E47}">
  <a:tblStyle styleId="{7770539B-8397-4B07-A441-62F5282B5E47}"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4F9"/>
          </a:solidFill>
        </a:fill>
      </a:tcStyle>
    </a:wholeTbl>
    <a:band1H>
      <a:tcTxStyle/>
      <a:tcStyle>
        <a:tcBdr/>
        <a:fill>
          <a:solidFill>
            <a:srgbClr val="CFE9F3"/>
          </a:solidFill>
        </a:fill>
      </a:tcStyle>
    </a:band1H>
    <a:band2H>
      <a:tcTxStyle/>
      <a:tcStyle>
        <a:tcBdr/>
      </a:tcStyle>
    </a:band2H>
    <a:band1V>
      <a:tcTxStyle/>
      <a:tcStyle>
        <a:tcBdr/>
        <a:fill>
          <a:solidFill>
            <a:srgbClr val="CFE9F3"/>
          </a:solidFill>
        </a:fill>
      </a:tcStyle>
    </a:band1V>
    <a:band2V>
      <a:tcTxStyle/>
      <a:tcStyle>
        <a:tcBdr/>
      </a:tcStyle>
    </a:band2V>
    <a:lastCol>
      <a:tcTxStyle b="on" i="off">
        <a:font>
          <a:latin typeface="Arial"/>
          <a:ea typeface="Arial"/>
          <a:cs typeface="Arial"/>
        </a:font>
        <a:schemeClr val="lt1"/>
      </a:tcTxStyle>
      <a:tcStyle>
        <a:tcBdr/>
        <a:fill>
          <a:solidFill>
            <a:schemeClr val="accent3"/>
          </a:solidFill>
        </a:fill>
      </a:tcStyle>
    </a:lastCol>
    <a:firstCol>
      <a:tcTxStyle b="on" i="off">
        <a:font>
          <a:latin typeface="Arial"/>
          <a:ea typeface="Arial"/>
          <a:cs typeface="Arial"/>
        </a:font>
        <a:schemeClr val="lt1"/>
      </a:tcTxStyle>
      <a:tcStyle>
        <a:tcBdr/>
        <a:fill>
          <a:solidFill>
            <a:schemeClr val="accent3"/>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3"/>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3"/>
          </a:solidFill>
        </a:fill>
      </a:tcStyle>
    </a:firstRow>
    <a:neCell>
      <a:tcTxStyle/>
      <a:tcStyle>
        <a:tcBdr/>
      </a:tcStyle>
    </a:neCell>
    <a:nwCell>
      <a:tcTxStyle/>
      <a:tcStyle>
        <a:tcBdr/>
      </a:tcStyle>
    </a:nwCell>
  </a:tblStyle>
  <a:tblStyle styleId="{B7C4FCC5-7BB8-4DE8-9D2B-3BF35E8AD5EF}"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5E7"/>
          </a:solidFill>
        </a:fill>
      </a:tcStyle>
    </a:wholeTbl>
    <a:band1H>
      <a:tcTxStyle/>
      <a:tcStyle>
        <a:tcBdr/>
        <a:fill>
          <a:solidFill>
            <a:srgbClr val="FFEBCB"/>
          </a:solidFill>
        </a:fill>
      </a:tcStyle>
    </a:band1H>
    <a:band2H>
      <a:tcTxStyle/>
      <a:tcStyle>
        <a:tcBdr/>
      </a:tcStyle>
    </a:band2H>
    <a:band1V>
      <a:tcTxStyle/>
      <a:tcStyle>
        <a:tcBdr/>
        <a:fill>
          <a:solidFill>
            <a:srgbClr val="FFEBCB"/>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4803E262-11EA-4B4D-B6AE-B80E192D929D}" styleName="Table_2">
    <a:wholeTbl>
      <a:tcTxStyle b="off" i="off">
        <a:font>
          <a:latin typeface="Arial"/>
          <a:ea typeface="Arial"/>
          <a:cs typeface="Arial"/>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7E0D1F0B-17B8-4AFD-9A28-85267CAD7EEB}" styleName="Table_3">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39" autoAdjust="0"/>
  </p:normalViewPr>
  <p:slideViewPr>
    <p:cSldViewPr snapToGrid="0">
      <p:cViewPr varScale="1">
        <p:scale>
          <a:sx n="55" d="100"/>
          <a:sy n="55" d="100"/>
        </p:scale>
        <p:origin x="100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2.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4.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3.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https://lsecloud-my.sharepoint.com/personal/y_aung_lse_ac_uk/Documents/UNOPS-DESKTOP-CQ73CE5/RAI/01%20Laos/Meetings/Review%20meetings/2020_annual%20review/UNOPS%20presentations/RAI3E/Work%20file.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lsecloud-my.sharepoint.com/personal/y_aung_lse_ac_uk/Documents/UNOPS-DESKTOP-CQ73CE5/RAI/01%20Laos/Meetings/Review%20meetings/2020_annual%20review/UNOPS%20presentations/RAI3E/Work%20file.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oleObject" Target="https://lsecloud-my.sharepoint.com/personal/y_aung_lse_ac_uk/Documents/UNOPS-DESKTOP-CQ73CE5/RAI/01%20Laos/Meetings/Review%20meetings/2020_annual%20review/UNOPS%20presentations/RAI3E/Work%20fi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8681233595800525"/>
          <c:y val="1.9732210158470289E-2"/>
        </c:manualLayout>
      </c:layout>
      <c:overlay val="0"/>
      <c:spPr>
        <a:noFill/>
        <a:ln>
          <a:noFill/>
        </a:ln>
        <a:effectLst/>
      </c:spPr>
      <c:txPr>
        <a:bodyPr rot="0" vert="horz"/>
        <a:lstStyle/>
        <a:p>
          <a:pPr>
            <a:defRPr sz="2000"/>
          </a:pPr>
          <a:endParaRPr lang="en-US"/>
        </a:p>
      </c:txPr>
    </c:title>
    <c:autoTitleDeleted val="0"/>
    <c:plotArea>
      <c:layout>
        <c:manualLayout>
          <c:layoutTarget val="inner"/>
          <c:xMode val="edge"/>
          <c:yMode val="edge"/>
          <c:x val="0.16345166229221347"/>
          <c:y val="0.20092916735844085"/>
          <c:w val="0.63420778652668408"/>
          <c:h val="0.64359366829111508"/>
        </c:manualLayout>
      </c:layout>
      <c:pieChart>
        <c:varyColors val="1"/>
        <c:ser>
          <c:idx val="2"/>
          <c:order val="0"/>
          <c:tx>
            <c:strRef>
              <c:f>Commodities!$B$7</c:f>
              <c:strCache>
                <c:ptCount val="1"/>
                <c:pt idx="0">
                  <c:v>LLINs (mass distribution)</c:v>
                </c:pt>
              </c:strCache>
            </c:strRef>
          </c:tx>
          <c:dLbls>
            <c:spPr>
              <a:noFill/>
              <a:ln>
                <a:noFill/>
              </a:ln>
              <a:effectLst/>
            </c:spPr>
            <c:txPr>
              <a:bodyPr/>
              <a:lstStyle/>
              <a:p>
                <a:pPr>
                  <a:defRPr b="1">
                    <a:solidFill>
                      <a:schemeClr val="tx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Commodities!$D$5:$F$5</c:f>
              <c:strCache>
                <c:ptCount val="3"/>
                <c:pt idx="0">
                  <c:v>RAI3E</c:v>
                </c:pt>
                <c:pt idx="1">
                  <c:v>Government</c:v>
                </c:pt>
                <c:pt idx="2">
                  <c:v>PMI/USAID</c:v>
                </c:pt>
              </c:strCache>
            </c:strRef>
          </c:cat>
          <c:val>
            <c:numRef>
              <c:f>Commodities!$D$7:$F$7</c:f>
              <c:numCache>
                <c:formatCode>#,##0</c:formatCode>
                <c:ptCount val="3"/>
                <c:pt idx="0">
                  <c:v>534208</c:v>
                </c:pt>
                <c:pt idx="1">
                  <c:v>217788</c:v>
                </c:pt>
                <c:pt idx="2">
                  <c:v>220314</c:v>
                </c:pt>
              </c:numCache>
            </c:numRef>
          </c:val>
          <c:extLst>
            <c:ext xmlns:c16="http://schemas.microsoft.com/office/drawing/2014/chart" uri="{C3380CC4-5D6E-409C-BE32-E72D297353CC}">
              <c16:uniqueId val="{00000000-4ED9-46B9-B3CC-20C0CF6E6141}"/>
            </c:ext>
          </c:extLst>
        </c:ser>
        <c:ser>
          <c:idx val="3"/>
          <c:order val="1"/>
          <c:tx>
            <c:strRef>
              <c:f>Commodities!$B$6</c:f>
              <c:strCache>
                <c:ptCount val="1"/>
                <c:pt idx="0">
                  <c:v>mRDTs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4ED9-46B9-B3CC-20C0CF6E614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4ED9-46B9-B3CC-20C0CF6E6141}"/>
              </c:ext>
            </c:extLst>
          </c:dPt>
          <c:cat>
            <c:strRef>
              <c:f>Commodities!$D$5:$F$5</c:f>
              <c:strCache>
                <c:ptCount val="3"/>
                <c:pt idx="0">
                  <c:v>RAI3E</c:v>
                </c:pt>
                <c:pt idx="1">
                  <c:v>Government</c:v>
                </c:pt>
                <c:pt idx="2">
                  <c:v>PMI/USAID</c:v>
                </c:pt>
              </c:strCache>
            </c:strRef>
          </c:cat>
          <c:val>
            <c:numRef>
              <c:f>Commodities!$D$6:$E$6</c:f>
              <c:numCache>
                <c:formatCode>#,##0</c:formatCode>
                <c:ptCount val="2"/>
                <c:pt idx="0">
                  <c:v>599690</c:v>
                </c:pt>
                <c:pt idx="1">
                  <c:v>880000</c:v>
                </c:pt>
              </c:numCache>
            </c:numRef>
          </c:val>
          <c:extLst>
            <c:ext xmlns:c16="http://schemas.microsoft.com/office/drawing/2014/chart" uri="{C3380CC4-5D6E-409C-BE32-E72D297353CC}">
              <c16:uniqueId val="{00000005-4ED9-46B9-B3CC-20C0CF6E6141}"/>
            </c:ext>
          </c:extLst>
        </c:ser>
        <c:ser>
          <c:idx val="1"/>
          <c:order val="2"/>
          <c:tx>
            <c:strRef>
              <c:f>Commodities!$B$7</c:f>
              <c:strCache>
                <c:ptCount val="1"/>
                <c:pt idx="0">
                  <c:v>LLINs (mass distribution)</c:v>
                </c:pt>
              </c:strCache>
            </c:strRef>
          </c:tx>
          <c:cat>
            <c:strRef>
              <c:f>Commodities!$D$5:$F$5</c:f>
              <c:strCache>
                <c:ptCount val="3"/>
                <c:pt idx="0">
                  <c:v>RAI3E</c:v>
                </c:pt>
                <c:pt idx="1">
                  <c:v>Government</c:v>
                </c:pt>
                <c:pt idx="2">
                  <c:v>PMI/USAID</c:v>
                </c:pt>
              </c:strCache>
            </c:strRef>
          </c:cat>
          <c:val>
            <c:numRef>
              <c:f>Commodities!$D$7:$F$7</c:f>
              <c:numCache>
                <c:formatCode>#,##0</c:formatCode>
                <c:ptCount val="3"/>
                <c:pt idx="0">
                  <c:v>534208</c:v>
                </c:pt>
                <c:pt idx="1">
                  <c:v>217788</c:v>
                </c:pt>
                <c:pt idx="2">
                  <c:v>220314</c:v>
                </c:pt>
              </c:numCache>
            </c:numRef>
          </c:val>
          <c:extLst>
            <c:ext xmlns:c16="http://schemas.microsoft.com/office/drawing/2014/chart" uri="{C3380CC4-5D6E-409C-BE32-E72D297353CC}">
              <c16:uniqueId val="{00000006-4ED9-46B9-B3CC-20C0CF6E6141}"/>
            </c:ext>
          </c:extLst>
        </c:ser>
        <c:ser>
          <c:idx val="0"/>
          <c:order val="3"/>
          <c:tx>
            <c:strRef>
              <c:f>Commodities!$B$6</c:f>
              <c:strCache>
                <c:ptCount val="1"/>
                <c:pt idx="0">
                  <c:v>mRDTs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4ED9-46B9-B3CC-20C0CF6E614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4ED9-46B9-B3CC-20C0CF6E6141}"/>
              </c:ext>
            </c:extLst>
          </c:dPt>
          <c:cat>
            <c:strRef>
              <c:f>Commodities!$D$5:$F$5</c:f>
              <c:strCache>
                <c:ptCount val="3"/>
                <c:pt idx="0">
                  <c:v>RAI3E</c:v>
                </c:pt>
                <c:pt idx="1">
                  <c:v>Government</c:v>
                </c:pt>
                <c:pt idx="2">
                  <c:v>PMI/USAID</c:v>
                </c:pt>
              </c:strCache>
            </c:strRef>
          </c:cat>
          <c:val>
            <c:numRef>
              <c:f>Commodities!$D$6:$E$6</c:f>
              <c:numCache>
                <c:formatCode>#,##0</c:formatCode>
                <c:ptCount val="2"/>
                <c:pt idx="0">
                  <c:v>599690</c:v>
                </c:pt>
                <c:pt idx="1">
                  <c:v>880000</c:v>
                </c:pt>
              </c:numCache>
            </c:numRef>
          </c:val>
          <c:extLst>
            <c:ext xmlns:c16="http://schemas.microsoft.com/office/drawing/2014/chart" uri="{C3380CC4-5D6E-409C-BE32-E72D297353CC}">
              <c16:uniqueId val="{0000000B-4ED9-46B9-B3CC-20C0CF6E6141}"/>
            </c:ext>
          </c:extLst>
        </c:ser>
        <c:dLbls>
          <c:showLegendKey val="0"/>
          <c:showVal val="0"/>
          <c:showCatName val="0"/>
          <c:showSerName val="0"/>
          <c:showPercent val="0"/>
          <c:showBubbleSize val="0"/>
          <c:showLeaderLines val="1"/>
        </c:dLbls>
        <c:firstSliceAng val="0"/>
      </c:pieChart>
    </c:plotArea>
    <c:legend>
      <c:legendPos val="b"/>
      <c:overlay val="0"/>
      <c:spPr>
        <a:noFill/>
        <a:ln>
          <a:noFill/>
        </a:ln>
        <a:effectLst/>
      </c:spPr>
      <c:txPr>
        <a:bodyPr rot="0" vert="horz"/>
        <a:lstStyle/>
        <a:p>
          <a:pPr>
            <a:defRPr/>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r>
              <a:rPr lang="en-GB" sz="2000" b="1" dirty="0">
                <a:solidFill>
                  <a:schemeClr val="tx1"/>
                </a:solidFill>
              </a:rPr>
              <a:t>LLINs for continuous distribution* and emergencies - foci and outbreak responses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Commodities!$B$15</c:f>
              <c:strCache>
                <c:ptCount val="1"/>
                <c:pt idx="0">
                  <c:v>LLINs for continuous distribution (MMPs, Militaries, Pregnant women) and emergencies - foci and outbreak responses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F6-45D5-99B8-69CE1F3A51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F6-45D5-99B8-69CE1F3A5136}"/>
              </c:ext>
            </c:extLst>
          </c:dPt>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Commodities!$D$14:$E$14</c:f>
              <c:strCache>
                <c:ptCount val="2"/>
                <c:pt idx="0">
                  <c:v>RAI3E</c:v>
                </c:pt>
                <c:pt idx="1">
                  <c:v>PMI/USAID</c:v>
                </c:pt>
              </c:strCache>
            </c:strRef>
          </c:cat>
          <c:val>
            <c:numRef>
              <c:f>Commodities!$D$15:$E$15</c:f>
              <c:numCache>
                <c:formatCode>#,##0</c:formatCode>
                <c:ptCount val="2"/>
                <c:pt idx="0">
                  <c:v>275175</c:v>
                </c:pt>
                <c:pt idx="1">
                  <c:v>140000</c:v>
                </c:pt>
              </c:numCache>
            </c:numRef>
          </c:val>
          <c:extLst>
            <c:ext xmlns:c16="http://schemas.microsoft.com/office/drawing/2014/chart" uri="{C3380CC4-5D6E-409C-BE32-E72D297353CC}">
              <c16:uniqueId val="{00000004-83F6-45D5-99B8-69CE1F3A513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vert="horz"/>
        <a:lstStyle/>
        <a:p>
          <a:pPr>
            <a:defRPr/>
          </a:pPr>
          <a:endParaRPr lang="en-US"/>
        </a:p>
      </c:txPr>
    </c:title>
    <c:autoTitleDeleted val="0"/>
    <c:plotArea>
      <c:layout>
        <c:manualLayout>
          <c:layoutTarget val="inner"/>
          <c:xMode val="edge"/>
          <c:yMode val="edge"/>
          <c:x val="0.26671355683800857"/>
          <c:y val="0.16022090988626422"/>
          <c:w val="0.46330779824167001"/>
          <c:h val="0.65698454359871683"/>
        </c:manualLayout>
      </c:layout>
      <c:pieChart>
        <c:varyColors val="1"/>
        <c:ser>
          <c:idx val="1"/>
          <c:order val="0"/>
          <c:tx>
            <c:strRef>
              <c:f>Commodities!$B$6</c:f>
              <c:strCache>
                <c:ptCount val="1"/>
                <c:pt idx="0">
                  <c:v>mRDTs</c:v>
                </c:pt>
              </c:strCache>
            </c:strRef>
          </c:tx>
          <c:dLbls>
            <c:dLbl>
              <c:idx val="0"/>
              <c:layout>
                <c:manualLayout>
                  <c:x val="-0.24159749466637159"/>
                  <c:y val="8.0248979294254882E-2"/>
                </c:manualLayout>
              </c:layout>
              <c:showLegendKey val="0"/>
              <c:showVal val="1"/>
              <c:showCatName val="0"/>
              <c:showSerName val="0"/>
              <c:showPercent val="0"/>
              <c:showBubbleSize val="0"/>
              <c:extLst>
                <c:ext xmlns:c15="http://schemas.microsoft.com/office/drawing/2012/chart" uri="{CE6537A1-D6FC-4f65-9D91-7224C49458BB}">
                  <c15:layout>
                    <c:manualLayout>
                      <c:w val="0.25384061095014038"/>
                      <c:h val="8.3333333333333329E-2"/>
                    </c:manualLayout>
                  </c15:layout>
                </c:ext>
                <c:ext xmlns:c16="http://schemas.microsoft.com/office/drawing/2014/chart" uri="{C3380CC4-5D6E-409C-BE32-E72D297353CC}">
                  <c16:uniqueId val="{00000006-904A-4B6E-9413-A2AEBC71FB34}"/>
                </c:ext>
              </c:extLst>
            </c:dLbl>
            <c:dLbl>
              <c:idx val="1"/>
              <c:layout>
                <c:manualLayout>
                  <c:x val="0.23180300163935649"/>
                  <c:y val="6.6152668416447945E-3"/>
                </c:manualLayout>
              </c:layout>
              <c:showLegendKey val="0"/>
              <c:showVal val="1"/>
              <c:showCatName val="0"/>
              <c:showSerName val="0"/>
              <c:showPercent val="0"/>
              <c:showBubbleSize val="0"/>
              <c:extLst>
                <c:ext xmlns:c15="http://schemas.microsoft.com/office/drawing/2012/chart" uri="{CE6537A1-D6FC-4f65-9D91-7224C49458BB}">
                  <c15:layout>
                    <c:manualLayout>
                      <c:w val="0.31832102337798956"/>
                      <c:h val="0.10185185185185185"/>
                    </c:manualLayout>
                  </c15:layout>
                </c:ext>
                <c:ext xmlns:c16="http://schemas.microsoft.com/office/drawing/2014/chart" uri="{C3380CC4-5D6E-409C-BE32-E72D297353CC}">
                  <c16:uniqueId val="{00000007-904A-4B6E-9413-A2AEBC71FB34}"/>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Commodities!$D$5:$E$5</c:f>
              <c:strCache>
                <c:ptCount val="2"/>
                <c:pt idx="0">
                  <c:v>RAI3E</c:v>
                </c:pt>
                <c:pt idx="1">
                  <c:v>Government</c:v>
                </c:pt>
              </c:strCache>
            </c:strRef>
          </c:cat>
          <c:val>
            <c:numRef>
              <c:f>Commodities!$D$6:$E$6</c:f>
              <c:numCache>
                <c:formatCode>#,##0</c:formatCode>
                <c:ptCount val="2"/>
                <c:pt idx="0">
                  <c:v>599690</c:v>
                </c:pt>
                <c:pt idx="1">
                  <c:v>880000</c:v>
                </c:pt>
              </c:numCache>
            </c:numRef>
          </c:val>
          <c:extLst>
            <c:ext xmlns:c16="http://schemas.microsoft.com/office/drawing/2014/chart" uri="{C3380CC4-5D6E-409C-BE32-E72D297353CC}">
              <c16:uniqueId val="{00000000-904A-4B6E-9413-A2AEBC71FB34}"/>
            </c:ext>
          </c:extLst>
        </c:ser>
        <c:ser>
          <c:idx val="0"/>
          <c:order val="1"/>
          <c:tx>
            <c:strRef>
              <c:f>Commodities!$B$6</c:f>
              <c:strCache>
                <c:ptCount val="1"/>
                <c:pt idx="0">
                  <c:v>mRDTs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04A-4B6E-9413-A2AEBC71FB3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904A-4B6E-9413-A2AEBC71FB34}"/>
              </c:ext>
            </c:extLst>
          </c:dPt>
          <c:cat>
            <c:strRef>
              <c:f>Commodities!$D$5:$E$5</c:f>
              <c:strCache>
                <c:ptCount val="2"/>
                <c:pt idx="0">
                  <c:v>RAI3E</c:v>
                </c:pt>
                <c:pt idx="1">
                  <c:v>Government</c:v>
                </c:pt>
              </c:strCache>
            </c:strRef>
          </c:cat>
          <c:val>
            <c:numRef>
              <c:f>Commodities!$D$6:$E$6</c:f>
              <c:numCache>
                <c:formatCode>#,##0</c:formatCode>
                <c:ptCount val="2"/>
                <c:pt idx="0">
                  <c:v>599690</c:v>
                </c:pt>
                <c:pt idx="1">
                  <c:v>880000</c:v>
                </c:pt>
              </c:numCache>
            </c:numRef>
          </c:val>
          <c:extLst>
            <c:ext xmlns:c16="http://schemas.microsoft.com/office/drawing/2014/chart" uri="{C3380CC4-5D6E-409C-BE32-E72D297353CC}">
              <c16:uniqueId val="{00000005-904A-4B6E-9413-A2AEBC71FB34}"/>
            </c:ext>
          </c:extLst>
        </c:ser>
        <c:dLbls>
          <c:showLegendKey val="0"/>
          <c:showVal val="0"/>
          <c:showCatName val="0"/>
          <c:showSerName val="0"/>
          <c:showPercent val="0"/>
          <c:showBubbleSize val="0"/>
          <c:showLeaderLines val="1"/>
        </c:dLbls>
        <c:firstSliceAng val="0"/>
      </c:pieChart>
    </c:plotArea>
    <c:legend>
      <c:legendPos val="b"/>
      <c:overlay val="0"/>
      <c:spPr>
        <a:noFill/>
        <a:ln>
          <a:noFill/>
        </a:ln>
        <a:effectLst/>
      </c:spPr>
      <c:txPr>
        <a:bodyPr rot="0" vert="horz"/>
        <a:lstStyle/>
        <a:p>
          <a:pPr>
            <a:defRPr/>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e3ee40794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gae3ee40794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ae3ee40794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sz="1200" b="0" i="0" u="none" strike="noStrike" cap="none" dirty="0">
                <a:solidFill>
                  <a:schemeClr val="dk1"/>
                </a:solidFill>
                <a:effectLst/>
                <a:latin typeface="Calibri"/>
                <a:ea typeface="Calibri"/>
                <a:cs typeface="Calibri"/>
                <a:sym typeface="Calibri"/>
              </a:rPr>
              <a:t>During 2020, PR UNOPS together with PSR DPC/PMU and CMPE conducted 4 visits in 6 high risk Provinces for supportive supervision and expenditures verification. Also, PR UNOPS sampled vouchers from 6 lower risk Provinces for expenditures verifications.</a:t>
            </a:r>
            <a:br>
              <a:rPr lang="en-GB" sz="1200" b="0" i="0" u="none" strike="noStrike" cap="none" dirty="0">
                <a:solidFill>
                  <a:schemeClr val="dk1"/>
                </a:solidFill>
                <a:effectLst/>
                <a:latin typeface="Calibri"/>
                <a:ea typeface="Calibri"/>
                <a:cs typeface="Calibri"/>
                <a:sym typeface="Calibri"/>
              </a:rPr>
            </a:br>
            <a:r>
              <a:rPr lang="en-GB" sz="1200" b="0" i="0" u="none" strike="noStrike" cap="none" dirty="0">
                <a:solidFill>
                  <a:schemeClr val="dk1"/>
                </a:solidFill>
                <a:effectLst/>
                <a:latin typeface="Calibri"/>
                <a:ea typeface="Calibri"/>
                <a:cs typeface="Calibri"/>
                <a:sym typeface="Calibri"/>
              </a:rPr>
              <a:t>A total of 1115 transactions for </a:t>
            </a:r>
            <a:r>
              <a:rPr lang="en-US" sz="1200" b="0" i="0" u="none" strike="noStrike" cap="none" dirty="0">
                <a:solidFill>
                  <a:schemeClr val="dk1"/>
                </a:solidFill>
                <a:effectLst/>
                <a:latin typeface="Calibri"/>
                <a:ea typeface="Calibri"/>
                <a:cs typeface="Calibri"/>
                <a:sym typeface="Calibri"/>
              </a:rPr>
              <a:t>$337,352 were verified. Potential ineligible at the time of verification: 286M Kip. Preventive correction measures were taken on 212 M kip.</a:t>
            </a:r>
            <a:endParaRPr b="0" dirty="0"/>
          </a:p>
        </p:txBody>
      </p:sp>
      <p:sp>
        <p:nvSpPr>
          <p:cNvPr id="280" name="Google Shape;280;gae3ee40794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9732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ae439bde70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gae439bde70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ae439bde70_0_2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ae439bde70_0_2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gae439bde70_0_2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ae439bde70_0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8" name="Google Shape;338;gae439bde70_0_2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9" name="Google Shape;339;gae439bde70_0_2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ae439bde70_0_6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346" name="Google Shape;346;gae439bde70_0_6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ae439bde70_0_4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PR UNOPS will work in close collaboration with the MOH (DCDC) for the achievement of the grant objectives</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Ministry of Health and the PR will work closely to:</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Ensure the enhanced coordination and collaborative partnership with various key departments in the MOH, including the PHEOC, DPC (NPCO - HANSA), DOF, FDD, NTC, CHAS, as well as with other Government Agencies (MOF, MOFA, etc);</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Share regularly and timely the performance and the strategic information regarding the RAI3E grant with the MOH and ensure the integration of the grant activities into the standard systems and processes at the  MOH and the alignment with other service delivery activities and broader health sector reform;</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Disburse funds from UNOPS to SRs</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Coordinate the in-country PSM work</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 focus from the RAI3E grant will be on capacity improvements at the provincial and district level for program management and financial management/ control - this will be achieved through close collaboration between PR UNOPS and MOH. </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DCDC will assume the coordination role within the MOH: In the context of the malaria elimination, the DCDC is the best positioned department for the role , being the unit in the MOH managing infectious diseases nationally and at the provinces level.</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br>
              <a:rPr lang="en-US"/>
            </a:br>
            <a:endParaRPr/>
          </a:p>
        </p:txBody>
      </p:sp>
      <p:sp>
        <p:nvSpPr>
          <p:cNvPr id="352" name="Google Shape;352;gae439bde70_0_4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ae439bde70_0_4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For the disbursement role, PR UNOPS will sign a Project Cooperation Agreement (PCA) with the MOH; </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Implementation by the SRs will be directly managed by UNOPS - SR Agreements</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The Grant Funds will be disbursed from PR UNOPS, through MOH bank account, to the subrecipients (SRs: CMPE, HPA, CHIas, PEDA, MPSC, DPC-HMIS</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The funds will be disbursed quarterly, based on quarterly disbursement requests submitted by the SRs to PR UNOPS, and approved by PR UNOPS, together with DCDC</a:t>
            </a: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 PR UNOPS will sign Sub Recipient Agreements with the implementing SRs: CMPE, HPA, CHIas, PEDA, MPSC, DPC-HMIS; - The SRs will submit the reports to PR UNOPS with copy to DCDC. </a:t>
            </a:r>
            <a:endParaRPr/>
          </a:p>
          <a:p>
            <a:pPr marL="0" lvl="0" indent="0" algn="l" rtl="0">
              <a:spcBef>
                <a:spcPts val="0"/>
              </a:spcBef>
              <a:spcAft>
                <a:spcPts val="0"/>
              </a:spcAft>
              <a:buClr>
                <a:schemeClr val="dk1"/>
              </a:buClr>
              <a:buSzPts val="1200"/>
              <a:buFont typeface="Calibri"/>
              <a:buNone/>
            </a:pPr>
            <a:endParaRPr/>
          </a:p>
        </p:txBody>
      </p:sp>
      <p:sp>
        <p:nvSpPr>
          <p:cNvPr id="358" name="Google Shape;358;gae439bde70_0_4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1cfa2d73a_0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b1cfa2d73a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b1cfa2d73a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b1cfa2d73a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1cfa2d73a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gb1cfa2d73a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1cfa2d73a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b1cfa2d73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1cfa2d73a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b1cfa2d73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52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1cfa2d73a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b1cfa2d73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6482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1cfa2d73a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b1cfa2d73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7269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b1cfa2d73a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b1cfa2d73a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8028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33025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Result against 2017 </a:t>
            </a:r>
            <a:endParaRPr/>
          </a:p>
        </p:txBody>
      </p:sp>
      <p:sp>
        <p:nvSpPr>
          <p:cNvPr id="209" name="Google Shape;20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10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_without picture">
  <p:cSld name="Title Slide_without picture">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962455" y="1387721"/>
            <a:ext cx="6720000" cy="2242469"/>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SzPts val="1400"/>
              <a:buNone/>
              <a:defRPr sz="2800" b="1"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subTitle" idx="1"/>
          </p:nvPr>
        </p:nvSpPr>
        <p:spPr>
          <a:xfrm>
            <a:off x="962457" y="3768664"/>
            <a:ext cx="6720000" cy="981456"/>
          </a:xfrm>
          <a:prstGeom prst="rect">
            <a:avLst/>
          </a:prstGeom>
          <a:noFill/>
          <a:ln>
            <a:noFill/>
          </a:ln>
        </p:spPr>
        <p:txBody>
          <a:bodyPr spcFirstLastPara="1" wrap="square" lIns="0" tIns="0" rIns="0" bIns="0" anchor="t" anchorCtr="0">
            <a:noAutofit/>
          </a:bodyPr>
          <a:lstStyle>
            <a:lvl1pPr lvl="0" algn="l">
              <a:lnSpc>
                <a:spcPct val="13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spcBef>
                <a:spcPts val="400"/>
              </a:spcBef>
              <a:spcAft>
                <a:spcPts val="0"/>
              </a:spcAft>
              <a:buClr>
                <a:srgbClr val="888888"/>
              </a:buClr>
              <a:buSzPts val="2000"/>
              <a:buFont typeface="Open Sans"/>
              <a:buNone/>
              <a:defRPr>
                <a:solidFill>
                  <a:srgbClr val="888888"/>
                </a:solidFill>
              </a:defRPr>
            </a:lvl4pPr>
            <a:lvl5pPr lvl="4" algn="ctr">
              <a:spcBef>
                <a:spcPts val="400"/>
              </a:spcBef>
              <a:spcAft>
                <a:spcPts val="0"/>
              </a:spcAft>
              <a:buClr>
                <a:srgbClr val="888888"/>
              </a:buClr>
              <a:buSzPts val="2000"/>
              <a:buFont typeface="Open Sans"/>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ation slide_ES&amp;FR">
  <p:cSld name="Quotation slide_ES&amp;FR">
    <p:spTree>
      <p:nvGrpSpPr>
        <p:cNvPr id="1" name="Shape 71"/>
        <p:cNvGrpSpPr/>
        <p:nvPr/>
      </p:nvGrpSpPr>
      <p:grpSpPr>
        <a:xfrm>
          <a:off x="0" y="0"/>
          <a:ext cx="0" cy="0"/>
          <a:chOff x="0" y="0"/>
          <a:chExt cx="0" cy="0"/>
        </a:xfrm>
      </p:grpSpPr>
      <p:pic>
        <p:nvPicPr>
          <p:cNvPr id="72" name="Google Shape;72;p11"/>
          <p:cNvPicPr preferRelativeResize="0"/>
          <p:nvPr/>
        </p:nvPicPr>
        <p:blipFill rotWithShape="1">
          <a:blip r:embed="rId2">
            <a:alphaModFix/>
          </a:blip>
          <a:srcRect/>
          <a:stretch/>
        </p:blipFill>
        <p:spPr>
          <a:xfrm>
            <a:off x="1714502" y="2387603"/>
            <a:ext cx="2385484" cy="1789113"/>
          </a:xfrm>
          <a:prstGeom prst="rect">
            <a:avLst/>
          </a:prstGeom>
          <a:noFill/>
          <a:ln>
            <a:noFill/>
          </a:ln>
        </p:spPr>
      </p:pic>
      <p:sp>
        <p:nvSpPr>
          <p:cNvPr id="73" name="Google Shape;73;p11"/>
          <p:cNvSpPr txBox="1">
            <a:spLocks noGrp="1"/>
          </p:cNvSpPr>
          <p:nvPr>
            <p:ph type="body" idx="1"/>
          </p:nvPr>
        </p:nvSpPr>
        <p:spPr>
          <a:xfrm>
            <a:off x="4759500" y="4292858"/>
            <a:ext cx="6480000" cy="8388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800"/>
              <a:buNone/>
              <a:defRPr sz="1800" b="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11"/>
          <p:cNvSpPr txBox="1">
            <a:spLocks noGrp="1"/>
          </p:cNvSpPr>
          <p:nvPr>
            <p:ph type="body" idx="2"/>
          </p:nvPr>
        </p:nvSpPr>
        <p:spPr>
          <a:xfrm>
            <a:off x="4759500" y="1599646"/>
            <a:ext cx="6480000" cy="25776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2400"/>
              <a:buNone/>
              <a:defRPr sz="2400" b="1"/>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ftr" idx="11"/>
          </p:nvPr>
        </p:nvSpPr>
        <p:spPr>
          <a:xfrm>
            <a:off x="3215217" y="6515100"/>
            <a:ext cx="8015816" cy="1793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000" b="0" i="0" u="none" strike="noStrike" cap="none">
                <a:solidFill>
                  <a:schemeClr val="lt1"/>
                </a:solidFill>
                <a:latin typeface="Open Sans"/>
                <a:ea typeface="Open Sans"/>
                <a:cs typeface="Open Sans"/>
                <a:sym typeface="Open Sans"/>
              </a:defRPr>
            </a:lvl1pPr>
            <a:lvl2pPr marL="0" lvl="1" indent="0" algn="l">
              <a:spcBef>
                <a:spcPts val="0"/>
              </a:spcBef>
              <a:spcAft>
                <a:spcPts val="0"/>
              </a:spcAft>
              <a:buNone/>
              <a:defRPr sz="1000" b="0" i="0" u="none" strike="noStrike" cap="none">
                <a:solidFill>
                  <a:schemeClr val="lt1"/>
                </a:solidFill>
                <a:latin typeface="Open Sans"/>
                <a:ea typeface="Open Sans"/>
                <a:cs typeface="Open Sans"/>
                <a:sym typeface="Open Sans"/>
              </a:defRPr>
            </a:lvl2pPr>
            <a:lvl3pPr marL="0" lvl="2" indent="0" algn="l">
              <a:spcBef>
                <a:spcPts val="0"/>
              </a:spcBef>
              <a:spcAft>
                <a:spcPts val="0"/>
              </a:spcAft>
              <a:buNone/>
              <a:defRPr sz="1000" b="0" i="0" u="none" strike="noStrike" cap="none">
                <a:solidFill>
                  <a:schemeClr val="lt1"/>
                </a:solidFill>
                <a:latin typeface="Open Sans"/>
                <a:ea typeface="Open Sans"/>
                <a:cs typeface="Open Sans"/>
                <a:sym typeface="Open Sans"/>
              </a:defRPr>
            </a:lvl3pPr>
            <a:lvl4pPr marL="0" lvl="3" indent="0" algn="l">
              <a:spcBef>
                <a:spcPts val="0"/>
              </a:spcBef>
              <a:spcAft>
                <a:spcPts val="0"/>
              </a:spcAft>
              <a:buNone/>
              <a:defRPr sz="1000" b="0" i="0" u="none" strike="noStrike" cap="none">
                <a:solidFill>
                  <a:schemeClr val="lt1"/>
                </a:solidFill>
                <a:latin typeface="Open Sans"/>
                <a:ea typeface="Open Sans"/>
                <a:cs typeface="Open Sans"/>
                <a:sym typeface="Open Sans"/>
              </a:defRPr>
            </a:lvl4pPr>
            <a:lvl5pPr marL="0" lvl="4" indent="0" algn="l">
              <a:spcBef>
                <a:spcPts val="0"/>
              </a:spcBef>
              <a:spcAft>
                <a:spcPts val="0"/>
              </a:spcAft>
              <a:buNone/>
              <a:defRPr sz="1000" b="0" i="0" u="none" strike="noStrike" cap="none">
                <a:solidFill>
                  <a:schemeClr val="lt1"/>
                </a:solidFill>
                <a:latin typeface="Open Sans"/>
                <a:ea typeface="Open Sans"/>
                <a:cs typeface="Open Sans"/>
                <a:sym typeface="Open Sans"/>
              </a:defRPr>
            </a:lvl5pPr>
            <a:lvl6pPr marL="0" lvl="5" indent="0" algn="l">
              <a:spcBef>
                <a:spcPts val="0"/>
              </a:spcBef>
              <a:spcAft>
                <a:spcPts val="0"/>
              </a:spcAft>
              <a:buNone/>
              <a:defRPr sz="1000" b="0" i="0" u="none" strike="noStrike" cap="none">
                <a:solidFill>
                  <a:schemeClr val="lt1"/>
                </a:solidFill>
                <a:latin typeface="Open Sans"/>
                <a:ea typeface="Open Sans"/>
                <a:cs typeface="Open Sans"/>
                <a:sym typeface="Open Sans"/>
              </a:defRPr>
            </a:lvl6pPr>
            <a:lvl7pPr marL="0" lvl="6" indent="0" algn="l">
              <a:spcBef>
                <a:spcPts val="0"/>
              </a:spcBef>
              <a:spcAft>
                <a:spcPts val="0"/>
              </a:spcAft>
              <a:buNone/>
              <a:defRPr sz="1000" b="0" i="0" u="none" strike="noStrike" cap="none">
                <a:solidFill>
                  <a:schemeClr val="lt1"/>
                </a:solidFill>
                <a:latin typeface="Open Sans"/>
                <a:ea typeface="Open Sans"/>
                <a:cs typeface="Open Sans"/>
                <a:sym typeface="Open Sans"/>
              </a:defRPr>
            </a:lvl7pPr>
            <a:lvl8pPr marL="0" lvl="7" indent="0" algn="l">
              <a:spcBef>
                <a:spcPts val="0"/>
              </a:spcBef>
              <a:spcAft>
                <a:spcPts val="0"/>
              </a:spcAft>
              <a:buNone/>
              <a:defRPr sz="1000" b="0" i="0" u="none" strike="noStrike" cap="none">
                <a:solidFill>
                  <a:schemeClr val="lt1"/>
                </a:solidFill>
                <a:latin typeface="Open Sans"/>
                <a:ea typeface="Open Sans"/>
                <a:cs typeface="Open Sans"/>
                <a:sym typeface="Open Sans"/>
              </a:defRPr>
            </a:lvl8pPr>
            <a:lvl9pPr marL="0" lvl="8" indent="0" algn="l">
              <a:spcBef>
                <a:spcPts val="0"/>
              </a:spcBef>
              <a:spcAft>
                <a:spcPts val="0"/>
              </a:spcAft>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slide">
  <p:cSld name="Section slide">
    <p:bg>
      <p:bgPr>
        <a:blipFill>
          <a:blip r:embed="rId2">
            <a:alphaModFix/>
          </a:blip>
          <a:stretch>
            <a:fillRect/>
          </a:stretch>
        </a:blipFill>
        <a:effectLst/>
      </p:bgPr>
    </p:bg>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6769100" y="3009900"/>
            <a:ext cx="4464000" cy="2177562"/>
          </a:xfrm>
          <a:prstGeom prst="rect">
            <a:avLst/>
          </a:prstGeom>
          <a:noFill/>
          <a:ln>
            <a:noFill/>
          </a:ln>
        </p:spPr>
        <p:txBody>
          <a:bodyPr spcFirstLastPara="1" wrap="square" lIns="0" tIns="0" rIns="0" bIns="0" anchor="t" anchorCtr="0">
            <a:noAutofit/>
          </a:bodyPr>
          <a:lstStyle>
            <a:lvl1pPr lvl="0" algn="l">
              <a:lnSpc>
                <a:spcPct val="120000"/>
              </a:lnSpc>
              <a:spcBef>
                <a:spcPts val="0"/>
              </a:spcBef>
              <a:spcAft>
                <a:spcPts val="0"/>
              </a:spcAft>
              <a:buSzPts val="1400"/>
              <a:buNone/>
              <a:defRPr sz="28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6769100" y="1723292"/>
            <a:ext cx="4464000" cy="1153258"/>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2400"/>
              <a:buNone/>
              <a:defRPr sz="2400">
                <a:solidFill>
                  <a:srgbClr val="009EDE"/>
                </a:solidFill>
              </a:defRPr>
            </a:lvl1pPr>
            <a:lvl2pPr marL="914400" lvl="1" indent="-228600" algn="l">
              <a:lnSpc>
                <a:spcPct val="130000"/>
              </a:lnSpc>
              <a:spcBef>
                <a:spcPts val="0"/>
              </a:spcBef>
              <a:spcAft>
                <a:spcPts val="0"/>
              </a:spcAft>
              <a:buSzPts val="1800"/>
              <a:buNone/>
              <a:defRPr/>
            </a:lvl2pPr>
            <a:lvl3pPr marL="1371600" lvl="2" indent="-228600" algn="l">
              <a:lnSpc>
                <a:spcPct val="130000"/>
              </a:lnSpc>
              <a:spcBef>
                <a:spcPts val="0"/>
              </a:spcBef>
              <a:spcAft>
                <a:spcPts val="0"/>
              </a:spcAft>
              <a:buSzPts val="1800"/>
              <a:buNone/>
              <a:defRPr/>
            </a:lvl3pPr>
            <a:lvl4pPr marL="1828800" lvl="3" indent="-228600" algn="l">
              <a:spcBef>
                <a:spcPts val="400"/>
              </a:spcBef>
              <a:spcAft>
                <a:spcPts val="0"/>
              </a:spcAft>
              <a:buClr>
                <a:schemeClr val="dk1"/>
              </a:buClr>
              <a:buSzPts val="2000"/>
              <a:buFont typeface="Arial"/>
              <a:buNone/>
              <a:defRPr/>
            </a:lvl4pPr>
            <a:lvl5pPr marL="2286000" lvl="4" indent="-228600" algn="l">
              <a:spcBef>
                <a:spcPts val="400"/>
              </a:spcBef>
              <a:spcAft>
                <a:spcPts val="0"/>
              </a:spcAft>
              <a:buClr>
                <a:schemeClr val="dk1"/>
              </a:buClr>
              <a:buSzPts val="2000"/>
              <a:buFont typeface="Arial"/>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hoto slide_1">
  <p:cSld name="Photo slide_1">
    <p:spTree>
      <p:nvGrpSpPr>
        <p:cNvPr id="1" name="Shape 81"/>
        <p:cNvGrpSpPr/>
        <p:nvPr/>
      </p:nvGrpSpPr>
      <p:grpSpPr>
        <a:xfrm>
          <a:off x="0" y="0"/>
          <a:ext cx="0" cy="0"/>
          <a:chOff x="0" y="0"/>
          <a:chExt cx="0" cy="0"/>
        </a:xfrm>
      </p:grpSpPr>
      <p:pic>
        <p:nvPicPr>
          <p:cNvPr id="82" name="Google Shape;82;p13"/>
          <p:cNvPicPr preferRelativeResize="0"/>
          <p:nvPr/>
        </p:nvPicPr>
        <p:blipFill rotWithShape="1">
          <a:blip r:embed="rId2">
            <a:alphaModFix/>
          </a:blip>
          <a:srcRect/>
          <a:stretch/>
        </p:blipFill>
        <p:spPr>
          <a:xfrm>
            <a:off x="960968" y="3933825"/>
            <a:ext cx="4167717" cy="2300288"/>
          </a:xfrm>
          <a:prstGeom prst="rect">
            <a:avLst/>
          </a:prstGeom>
          <a:noFill/>
          <a:ln>
            <a:noFill/>
          </a:ln>
        </p:spPr>
      </p:pic>
      <p:sp>
        <p:nvSpPr>
          <p:cNvPr id="83" name="Google Shape;83;p13"/>
          <p:cNvSpPr>
            <a:spLocks noGrp="1"/>
          </p:cNvSpPr>
          <p:nvPr>
            <p:ph type="pic" idx="2"/>
          </p:nvPr>
        </p:nvSpPr>
        <p:spPr>
          <a:xfrm>
            <a:off x="960965" y="1266825"/>
            <a:ext cx="3993600" cy="2877488"/>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rgbClr val="009EDE"/>
              </a:buClr>
              <a:buSzPts val="1800"/>
              <a:buFont typeface="Noto Sans Symbols"/>
              <a:buNone/>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4" name="Google Shape;84;p13"/>
          <p:cNvSpPr>
            <a:spLocks noGrp="1"/>
          </p:cNvSpPr>
          <p:nvPr>
            <p:ph type="pic" idx="3"/>
          </p:nvPr>
        </p:nvSpPr>
        <p:spPr>
          <a:xfrm>
            <a:off x="4943999" y="1266823"/>
            <a:ext cx="6288000" cy="4968000"/>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rgbClr val="009EDE"/>
              </a:buClr>
              <a:buSzPts val="1800"/>
              <a:buFont typeface="Noto Sans Symbols"/>
              <a:buNone/>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5" name="Google Shape;85;p13"/>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1246204" y="4231461"/>
            <a:ext cx="3444864" cy="752792"/>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3"/>
          <p:cNvSpPr txBox="1">
            <a:spLocks noGrp="1"/>
          </p:cNvSpPr>
          <p:nvPr>
            <p:ph type="body" idx="4"/>
          </p:nvPr>
        </p:nvSpPr>
        <p:spPr>
          <a:xfrm>
            <a:off x="1246204" y="5338641"/>
            <a:ext cx="3444864" cy="717069"/>
          </a:xfrm>
          <a:prstGeom prst="rect">
            <a:avLst/>
          </a:prstGeom>
          <a:noFill/>
          <a:ln>
            <a:noFill/>
          </a:ln>
        </p:spPr>
        <p:txBody>
          <a:bodyPr spcFirstLastPara="1" wrap="square" lIns="0" tIns="0" rIns="0" bIns="0" anchor="ctr"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8" name="Google Shape;88;p13"/>
          <p:cNvSpPr txBox="1">
            <a:spLocks noGrp="1"/>
          </p:cNvSpPr>
          <p:nvPr>
            <p:ph type="body" idx="5"/>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13"/>
          <p:cNvSpPr txBox="1">
            <a:spLocks noGrp="1"/>
          </p:cNvSpPr>
          <p:nvPr>
            <p:ph type="ftr" idx="11"/>
          </p:nvPr>
        </p:nvSpPr>
        <p:spPr>
          <a:xfrm>
            <a:off x="3215217" y="6515100"/>
            <a:ext cx="8015816" cy="1793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000" b="0" i="0" u="none" strike="noStrike" cap="none">
                <a:solidFill>
                  <a:schemeClr val="lt1"/>
                </a:solidFill>
                <a:latin typeface="Open Sans"/>
                <a:ea typeface="Open Sans"/>
                <a:cs typeface="Open Sans"/>
                <a:sym typeface="Open Sans"/>
              </a:defRPr>
            </a:lvl1pPr>
            <a:lvl2pPr marL="0" lvl="1" indent="0" algn="l">
              <a:spcBef>
                <a:spcPts val="0"/>
              </a:spcBef>
              <a:spcAft>
                <a:spcPts val="0"/>
              </a:spcAft>
              <a:buNone/>
              <a:defRPr sz="1000" b="0" i="0" u="none" strike="noStrike" cap="none">
                <a:solidFill>
                  <a:schemeClr val="lt1"/>
                </a:solidFill>
                <a:latin typeface="Open Sans"/>
                <a:ea typeface="Open Sans"/>
                <a:cs typeface="Open Sans"/>
                <a:sym typeface="Open Sans"/>
              </a:defRPr>
            </a:lvl2pPr>
            <a:lvl3pPr marL="0" lvl="2" indent="0" algn="l">
              <a:spcBef>
                <a:spcPts val="0"/>
              </a:spcBef>
              <a:spcAft>
                <a:spcPts val="0"/>
              </a:spcAft>
              <a:buNone/>
              <a:defRPr sz="1000" b="0" i="0" u="none" strike="noStrike" cap="none">
                <a:solidFill>
                  <a:schemeClr val="lt1"/>
                </a:solidFill>
                <a:latin typeface="Open Sans"/>
                <a:ea typeface="Open Sans"/>
                <a:cs typeface="Open Sans"/>
                <a:sym typeface="Open Sans"/>
              </a:defRPr>
            </a:lvl3pPr>
            <a:lvl4pPr marL="0" lvl="3" indent="0" algn="l">
              <a:spcBef>
                <a:spcPts val="0"/>
              </a:spcBef>
              <a:spcAft>
                <a:spcPts val="0"/>
              </a:spcAft>
              <a:buNone/>
              <a:defRPr sz="1000" b="0" i="0" u="none" strike="noStrike" cap="none">
                <a:solidFill>
                  <a:schemeClr val="lt1"/>
                </a:solidFill>
                <a:latin typeface="Open Sans"/>
                <a:ea typeface="Open Sans"/>
                <a:cs typeface="Open Sans"/>
                <a:sym typeface="Open Sans"/>
              </a:defRPr>
            </a:lvl4pPr>
            <a:lvl5pPr marL="0" lvl="4" indent="0" algn="l">
              <a:spcBef>
                <a:spcPts val="0"/>
              </a:spcBef>
              <a:spcAft>
                <a:spcPts val="0"/>
              </a:spcAft>
              <a:buNone/>
              <a:defRPr sz="1000" b="0" i="0" u="none" strike="noStrike" cap="none">
                <a:solidFill>
                  <a:schemeClr val="lt1"/>
                </a:solidFill>
                <a:latin typeface="Open Sans"/>
                <a:ea typeface="Open Sans"/>
                <a:cs typeface="Open Sans"/>
                <a:sym typeface="Open Sans"/>
              </a:defRPr>
            </a:lvl5pPr>
            <a:lvl6pPr marL="0" lvl="5" indent="0" algn="l">
              <a:spcBef>
                <a:spcPts val="0"/>
              </a:spcBef>
              <a:spcAft>
                <a:spcPts val="0"/>
              </a:spcAft>
              <a:buNone/>
              <a:defRPr sz="1000" b="0" i="0" u="none" strike="noStrike" cap="none">
                <a:solidFill>
                  <a:schemeClr val="lt1"/>
                </a:solidFill>
                <a:latin typeface="Open Sans"/>
                <a:ea typeface="Open Sans"/>
                <a:cs typeface="Open Sans"/>
                <a:sym typeface="Open Sans"/>
              </a:defRPr>
            </a:lvl6pPr>
            <a:lvl7pPr marL="0" lvl="6" indent="0" algn="l">
              <a:spcBef>
                <a:spcPts val="0"/>
              </a:spcBef>
              <a:spcAft>
                <a:spcPts val="0"/>
              </a:spcAft>
              <a:buNone/>
              <a:defRPr sz="1000" b="0" i="0" u="none" strike="noStrike" cap="none">
                <a:solidFill>
                  <a:schemeClr val="lt1"/>
                </a:solidFill>
                <a:latin typeface="Open Sans"/>
                <a:ea typeface="Open Sans"/>
                <a:cs typeface="Open Sans"/>
                <a:sym typeface="Open Sans"/>
              </a:defRPr>
            </a:lvl7pPr>
            <a:lvl8pPr marL="0" lvl="7" indent="0" algn="l">
              <a:spcBef>
                <a:spcPts val="0"/>
              </a:spcBef>
              <a:spcAft>
                <a:spcPts val="0"/>
              </a:spcAft>
              <a:buNone/>
              <a:defRPr sz="1000" b="0" i="0" u="none" strike="noStrike" cap="none">
                <a:solidFill>
                  <a:schemeClr val="lt1"/>
                </a:solidFill>
                <a:latin typeface="Open Sans"/>
                <a:ea typeface="Open Sans"/>
                <a:cs typeface="Open Sans"/>
                <a:sym typeface="Open Sans"/>
              </a:defRPr>
            </a:lvl8pPr>
            <a:lvl9pPr marL="0" lvl="8" indent="0" algn="l">
              <a:spcBef>
                <a:spcPts val="0"/>
              </a:spcBef>
              <a:spcAft>
                <a:spcPts val="0"/>
              </a:spcAft>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hoto slide_2">
  <p:cSld name="Photo slide_2">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960000" y="277368"/>
            <a:ext cx="5040000" cy="792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a:spLocks noGrp="1"/>
          </p:cNvSpPr>
          <p:nvPr>
            <p:ph type="pic" idx="2"/>
          </p:nvPr>
        </p:nvSpPr>
        <p:spPr>
          <a:xfrm>
            <a:off x="6407573" y="0"/>
            <a:ext cx="4824427" cy="6858000"/>
          </a:xfrm>
          <a:prstGeom prst="rect">
            <a:avLst/>
          </a:prstGeom>
          <a:noFill/>
          <a:ln>
            <a:noFill/>
          </a:ln>
        </p:spPr>
        <p:txBody>
          <a:bodyPr spcFirstLastPara="1" wrap="square" lIns="0" tIns="0" rIns="0" bIns="0" anchor="t" anchorCtr="0">
            <a:noAutofit/>
          </a:bodyPr>
          <a:lstStyle>
            <a:lvl1pPr marR="0" lvl="0" algn="l" rtl="0">
              <a:lnSpc>
                <a:spcPct val="100000"/>
              </a:lnSpc>
              <a:spcBef>
                <a:spcPts val="360"/>
              </a:spcBef>
              <a:spcAft>
                <a:spcPts val="0"/>
              </a:spcAft>
              <a:buClr>
                <a:srgbClr val="009EDE"/>
              </a:buClr>
              <a:buSzPts val="1800"/>
              <a:buFont typeface="Noto Sans Symbols"/>
              <a:buNone/>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4" name="Google Shape;94;p14"/>
          <p:cNvSpPr txBox="1">
            <a:spLocks noGrp="1"/>
          </p:cNvSpPr>
          <p:nvPr>
            <p:ph type="body" idx="1"/>
          </p:nvPr>
        </p:nvSpPr>
        <p:spPr>
          <a:xfrm>
            <a:off x="960000" y="1266825"/>
            <a:ext cx="50400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14"/>
          <p:cNvSpPr txBox="1">
            <a:spLocks noGrp="1"/>
          </p:cNvSpPr>
          <p:nvPr>
            <p:ph type="body" idx="3"/>
          </p:nvPr>
        </p:nvSpPr>
        <p:spPr>
          <a:xfrm>
            <a:off x="963084" y="85725"/>
            <a:ext cx="5040000"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6" name="Google Shape;96;p14"/>
          <p:cNvSpPr txBox="1">
            <a:spLocks noGrp="1"/>
          </p:cNvSpPr>
          <p:nvPr>
            <p:ph type="ftr" idx="11"/>
          </p:nvPr>
        </p:nvSpPr>
        <p:spPr>
          <a:xfrm>
            <a:off x="3215219" y="6515100"/>
            <a:ext cx="2785533" cy="1793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000" b="0" i="0" u="none" strike="noStrike" cap="none">
                <a:solidFill>
                  <a:schemeClr val="lt1"/>
                </a:solidFill>
                <a:latin typeface="Open Sans"/>
                <a:ea typeface="Open Sans"/>
                <a:cs typeface="Open Sans"/>
                <a:sym typeface="Open Sans"/>
              </a:defRPr>
            </a:lvl1pPr>
            <a:lvl2pPr marL="0" lvl="1" indent="0" algn="l">
              <a:spcBef>
                <a:spcPts val="0"/>
              </a:spcBef>
              <a:spcAft>
                <a:spcPts val="0"/>
              </a:spcAft>
              <a:buNone/>
              <a:defRPr sz="1000" b="0" i="0" u="none" strike="noStrike" cap="none">
                <a:solidFill>
                  <a:schemeClr val="lt1"/>
                </a:solidFill>
                <a:latin typeface="Open Sans"/>
                <a:ea typeface="Open Sans"/>
                <a:cs typeface="Open Sans"/>
                <a:sym typeface="Open Sans"/>
              </a:defRPr>
            </a:lvl2pPr>
            <a:lvl3pPr marL="0" lvl="2" indent="0" algn="l">
              <a:spcBef>
                <a:spcPts val="0"/>
              </a:spcBef>
              <a:spcAft>
                <a:spcPts val="0"/>
              </a:spcAft>
              <a:buNone/>
              <a:defRPr sz="1000" b="0" i="0" u="none" strike="noStrike" cap="none">
                <a:solidFill>
                  <a:schemeClr val="lt1"/>
                </a:solidFill>
                <a:latin typeface="Open Sans"/>
                <a:ea typeface="Open Sans"/>
                <a:cs typeface="Open Sans"/>
                <a:sym typeface="Open Sans"/>
              </a:defRPr>
            </a:lvl3pPr>
            <a:lvl4pPr marL="0" lvl="3" indent="0" algn="l">
              <a:spcBef>
                <a:spcPts val="0"/>
              </a:spcBef>
              <a:spcAft>
                <a:spcPts val="0"/>
              </a:spcAft>
              <a:buNone/>
              <a:defRPr sz="1000" b="0" i="0" u="none" strike="noStrike" cap="none">
                <a:solidFill>
                  <a:schemeClr val="lt1"/>
                </a:solidFill>
                <a:latin typeface="Open Sans"/>
                <a:ea typeface="Open Sans"/>
                <a:cs typeface="Open Sans"/>
                <a:sym typeface="Open Sans"/>
              </a:defRPr>
            </a:lvl4pPr>
            <a:lvl5pPr marL="0" lvl="4" indent="0" algn="l">
              <a:spcBef>
                <a:spcPts val="0"/>
              </a:spcBef>
              <a:spcAft>
                <a:spcPts val="0"/>
              </a:spcAft>
              <a:buNone/>
              <a:defRPr sz="1000" b="0" i="0" u="none" strike="noStrike" cap="none">
                <a:solidFill>
                  <a:schemeClr val="lt1"/>
                </a:solidFill>
                <a:latin typeface="Open Sans"/>
                <a:ea typeface="Open Sans"/>
                <a:cs typeface="Open Sans"/>
                <a:sym typeface="Open Sans"/>
              </a:defRPr>
            </a:lvl5pPr>
            <a:lvl6pPr marL="0" lvl="5" indent="0" algn="l">
              <a:spcBef>
                <a:spcPts val="0"/>
              </a:spcBef>
              <a:spcAft>
                <a:spcPts val="0"/>
              </a:spcAft>
              <a:buNone/>
              <a:defRPr sz="1000" b="0" i="0" u="none" strike="noStrike" cap="none">
                <a:solidFill>
                  <a:schemeClr val="lt1"/>
                </a:solidFill>
                <a:latin typeface="Open Sans"/>
                <a:ea typeface="Open Sans"/>
                <a:cs typeface="Open Sans"/>
                <a:sym typeface="Open Sans"/>
              </a:defRPr>
            </a:lvl6pPr>
            <a:lvl7pPr marL="0" lvl="6" indent="0" algn="l">
              <a:spcBef>
                <a:spcPts val="0"/>
              </a:spcBef>
              <a:spcAft>
                <a:spcPts val="0"/>
              </a:spcAft>
              <a:buNone/>
              <a:defRPr sz="1000" b="0" i="0" u="none" strike="noStrike" cap="none">
                <a:solidFill>
                  <a:schemeClr val="lt1"/>
                </a:solidFill>
                <a:latin typeface="Open Sans"/>
                <a:ea typeface="Open Sans"/>
                <a:cs typeface="Open Sans"/>
                <a:sym typeface="Open Sans"/>
              </a:defRPr>
            </a:lvl7pPr>
            <a:lvl8pPr marL="0" lvl="7" indent="0" algn="l">
              <a:spcBef>
                <a:spcPts val="0"/>
              </a:spcBef>
              <a:spcAft>
                <a:spcPts val="0"/>
              </a:spcAft>
              <a:buNone/>
              <a:defRPr sz="1000" b="0" i="0" u="none" strike="noStrike" cap="none">
                <a:solidFill>
                  <a:schemeClr val="lt1"/>
                </a:solidFill>
                <a:latin typeface="Open Sans"/>
                <a:ea typeface="Open Sans"/>
                <a:cs typeface="Open Sans"/>
                <a:sym typeface="Open Sans"/>
              </a:defRPr>
            </a:lvl8pPr>
            <a:lvl9pPr marL="0" lvl="8" indent="0" algn="l">
              <a:spcBef>
                <a:spcPts val="0"/>
              </a:spcBef>
              <a:spcAft>
                <a:spcPts val="0"/>
              </a:spcAft>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hoto slide_3">
  <p:cSld name="Photo slide_3">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960968" y="277813"/>
            <a:ext cx="10270067" cy="79216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a:spLocks noGrp="1"/>
          </p:cNvSpPr>
          <p:nvPr>
            <p:ph type="pic" idx="2"/>
          </p:nvPr>
        </p:nvSpPr>
        <p:spPr>
          <a:xfrm>
            <a:off x="960000" y="1266825"/>
            <a:ext cx="2568000" cy="2484000"/>
          </a:xfrm>
          <a:prstGeom prst="rect">
            <a:avLst/>
          </a:prstGeom>
          <a:solidFill>
            <a:schemeClr val="dk2"/>
          </a:solidFill>
          <a:ln>
            <a:noFill/>
          </a:ln>
        </p:spPr>
        <p:txBody>
          <a:bodyPr spcFirstLastPara="1" wrap="square" lIns="0" tIns="0" rIns="0" bIns="0" anchor="t" anchorCtr="0">
            <a:noAutofit/>
          </a:bodyPr>
          <a:lstStyle>
            <a:lvl1pPr marR="0" lvl="0" algn="l" rtl="0">
              <a:lnSpc>
                <a:spcPct val="120000"/>
              </a:lnSpc>
              <a:spcBef>
                <a:spcPts val="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Google Shape;101;p15"/>
          <p:cNvSpPr>
            <a:spLocks noGrp="1"/>
          </p:cNvSpPr>
          <p:nvPr>
            <p:ph type="pic" idx="3"/>
          </p:nvPr>
        </p:nvSpPr>
        <p:spPr>
          <a:xfrm>
            <a:off x="3528000" y="1266825"/>
            <a:ext cx="2568000" cy="2484000"/>
          </a:xfrm>
          <a:prstGeom prst="rect">
            <a:avLst/>
          </a:prstGeom>
          <a:solidFill>
            <a:srgbClr val="006699"/>
          </a:solidFill>
          <a:ln>
            <a:noFill/>
          </a:ln>
        </p:spPr>
        <p:txBody>
          <a:bodyPr spcFirstLastPara="1" wrap="square" lIns="0" tIns="0" rIns="0" bIns="0" anchor="t" anchorCtr="0">
            <a:noAutofit/>
          </a:bodyPr>
          <a:lstStyle>
            <a:lvl1pPr marR="0" lvl="0" algn="l" rtl="0">
              <a:lnSpc>
                <a:spcPct val="12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2" name="Google Shape;102;p15"/>
          <p:cNvSpPr>
            <a:spLocks noGrp="1"/>
          </p:cNvSpPr>
          <p:nvPr>
            <p:ph type="pic" idx="4"/>
          </p:nvPr>
        </p:nvSpPr>
        <p:spPr>
          <a:xfrm>
            <a:off x="6096000" y="1266825"/>
            <a:ext cx="2568000" cy="2484000"/>
          </a:xfrm>
          <a:prstGeom prst="rect">
            <a:avLst/>
          </a:prstGeom>
          <a:solidFill>
            <a:schemeClr val="dk2"/>
          </a:solidFill>
          <a:ln>
            <a:noFill/>
          </a:ln>
        </p:spPr>
        <p:txBody>
          <a:bodyPr spcFirstLastPara="1" wrap="square" lIns="0" tIns="0" rIns="0" bIns="0" anchor="t" anchorCtr="0">
            <a:noAutofit/>
          </a:bodyPr>
          <a:lstStyle>
            <a:lvl1pPr marR="0" lvl="0" algn="l" rtl="0">
              <a:lnSpc>
                <a:spcPct val="120000"/>
              </a:lnSpc>
              <a:spcBef>
                <a:spcPts val="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3" name="Google Shape;103;p15"/>
          <p:cNvSpPr>
            <a:spLocks noGrp="1"/>
          </p:cNvSpPr>
          <p:nvPr>
            <p:ph type="pic" idx="5"/>
          </p:nvPr>
        </p:nvSpPr>
        <p:spPr>
          <a:xfrm>
            <a:off x="8664000" y="1266825"/>
            <a:ext cx="2568000" cy="2484000"/>
          </a:xfrm>
          <a:prstGeom prst="rect">
            <a:avLst/>
          </a:prstGeom>
          <a:solidFill>
            <a:srgbClr val="006699"/>
          </a:solidFill>
          <a:ln>
            <a:noFill/>
          </a:ln>
        </p:spPr>
        <p:txBody>
          <a:bodyPr spcFirstLastPara="1" wrap="square" lIns="0" tIns="0" rIns="0" bIns="0" anchor="t" anchorCtr="0">
            <a:noAutofit/>
          </a:bodyPr>
          <a:lstStyle>
            <a:lvl1pPr marR="0" lvl="0" algn="l" rtl="0">
              <a:lnSpc>
                <a:spcPct val="120000"/>
              </a:lnSpc>
              <a:spcBef>
                <a:spcPts val="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4" name="Google Shape;104;p15"/>
          <p:cNvSpPr>
            <a:spLocks noGrp="1"/>
          </p:cNvSpPr>
          <p:nvPr>
            <p:ph type="pic" idx="6"/>
          </p:nvPr>
        </p:nvSpPr>
        <p:spPr>
          <a:xfrm>
            <a:off x="8664000" y="3748033"/>
            <a:ext cx="2568000" cy="2484000"/>
          </a:xfrm>
          <a:prstGeom prst="rect">
            <a:avLst/>
          </a:prstGeom>
          <a:solidFill>
            <a:schemeClr val="dk2"/>
          </a:solidFill>
          <a:ln>
            <a:noFill/>
          </a:ln>
        </p:spPr>
        <p:txBody>
          <a:bodyPr spcFirstLastPara="1" wrap="square" lIns="0" tIns="0" rIns="0" bIns="0" anchor="t" anchorCtr="0">
            <a:noAutofit/>
          </a:bodyPr>
          <a:lstStyle>
            <a:lvl1pPr marR="0" lvl="0" algn="l" rtl="0">
              <a:lnSpc>
                <a:spcPct val="120000"/>
              </a:lnSpc>
              <a:spcBef>
                <a:spcPts val="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15"/>
          <p:cNvSpPr>
            <a:spLocks noGrp="1"/>
          </p:cNvSpPr>
          <p:nvPr>
            <p:ph type="pic" idx="7"/>
          </p:nvPr>
        </p:nvSpPr>
        <p:spPr>
          <a:xfrm>
            <a:off x="3528000" y="3748033"/>
            <a:ext cx="2568000" cy="2484000"/>
          </a:xfrm>
          <a:prstGeom prst="rect">
            <a:avLst/>
          </a:prstGeom>
          <a:solidFill>
            <a:schemeClr val="dk2"/>
          </a:solidFill>
          <a:ln>
            <a:noFill/>
          </a:ln>
        </p:spPr>
        <p:txBody>
          <a:bodyPr spcFirstLastPara="1" wrap="square" lIns="0" tIns="0" rIns="0" bIns="0" anchor="t" anchorCtr="0">
            <a:noAutofit/>
          </a:bodyPr>
          <a:lstStyle>
            <a:lvl1pPr marR="0" lvl="0" algn="l" rtl="0">
              <a:lnSpc>
                <a:spcPct val="120000"/>
              </a:lnSpc>
              <a:spcBef>
                <a:spcPts val="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6" name="Google Shape;106;p15"/>
          <p:cNvSpPr>
            <a:spLocks noGrp="1"/>
          </p:cNvSpPr>
          <p:nvPr>
            <p:ph type="pic" idx="8"/>
          </p:nvPr>
        </p:nvSpPr>
        <p:spPr>
          <a:xfrm>
            <a:off x="6096000" y="3748033"/>
            <a:ext cx="2568000" cy="2484000"/>
          </a:xfrm>
          <a:prstGeom prst="rect">
            <a:avLst/>
          </a:prstGeom>
          <a:solidFill>
            <a:srgbClr val="006699"/>
          </a:solidFill>
          <a:ln>
            <a:noFill/>
          </a:ln>
        </p:spPr>
        <p:txBody>
          <a:bodyPr spcFirstLastPara="1" wrap="square" lIns="0" tIns="0" rIns="0" bIns="0" anchor="t" anchorCtr="0">
            <a:noAutofit/>
          </a:bodyPr>
          <a:lstStyle>
            <a:lvl1pPr marR="0" lvl="0" algn="l" rtl="0">
              <a:lnSpc>
                <a:spcPct val="120000"/>
              </a:lnSpc>
              <a:spcBef>
                <a:spcPts val="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7" name="Google Shape;107;p15"/>
          <p:cNvSpPr>
            <a:spLocks noGrp="1"/>
          </p:cNvSpPr>
          <p:nvPr>
            <p:ph type="pic" idx="9"/>
          </p:nvPr>
        </p:nvSpPr>
        <p:spPr>
          <a:xfrm>
            <a:off x="960000" y="3748033"/>
            <a:ext cx="2568000" cy="2484000"/>
          </a:xfrm>
          <a:prstGeom prst="rect">
            <a:avLst/>
          </a:prstGeom>
          <a:solidFill>
            <a:srgbClr val="006699"/>
          </a:solidFill>
          <a:ln>
            <a:noFill/>
          </a:ln>
        </p:spPr>
        <p:txBody>
          <a:bodyPr spcFirstLastPara="1" wrap="square" lIns="0" tIns="0" rIns="0" bIns="0" anchor="t" anchorCtr="0">
            <a:noAutofit/>
          </a:bodyPr>
          <a:lstStyle>
            <a:lvl1pPr marR="0" lvl="0" algn="l" rtl="0">
              <a:lnSpc>
                <a:spcPct val="120000"/>
              </a:lnSpc>
              <a:spcBef>
                <a:spcPts val="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8" name="Google Shape;108;p15"/>
          <p:cNvSpPr txBox="1">
            <a:spLocks noGrp="1"/>
          </p:cNvSpPr>
          <p:nvPr>
            <p:ph type="body" idx="1"/>
          </p:nvPr>
        </p:nvSpPr>
        <p:spPr>
          <a:xfrm>
            <a:off x="1236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9" name="Google Shape;109;p15"/>
          <p:cNvSpPr txBox="1">
            <a:spLocks noGrp="1"/>
          </p:cNvSpPr>
          <p:nvPr>
            <p:ph type="body" idx="13"/>
          </p:nvPr>
        </p:nvSpPr>
        <p:spPr>
          <a:xfrm>
            <a:off x="3804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0" name="Google Shape;110;p15"/>
          <p:cNvSpPr txBox="1">
            <a:spLocks noGrp="1"/>
          </p:cNvSpPr>
          <p:nvPr>
            <p:ph type="body" idx="14"/>
          </p:nvPr>
        </p:nvSpPr>
        <p:spPr>
          <a:xfrm>
            <a:off x="6372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1" name="Google Shape;111;p15"/>
          <p:cNvSpPr txBox="1">
            <a:spLocks noGrp="1"/>
          </p:cNvSpPr>
          <p:nvPr>
            <p:ph type="body" idx="15"/>
          </p:nvPr>
        </p:nvSpPr>
        <p:spPr>
          <a:xfrm>
            <a:off x="8940000" y="530063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 name="Google Shape;112;p15"/>
          <p:cNvSpPr txBox="1">
            <a:spLocks noGrp="1"/>
          </p:cNvSpPr>
          <p:nvPr>
            <p:ph type="body" idx="16"/>
          </p:nvPr>
        </p:nvSpPr>
        <p:spPr>
          <a:xfrm>
            <a:off x="1236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 name="Google Shape;113;p15"/>
          <p:cNvSpPr txBox="1">
            <a:spLocks noGrp="1"/>
          </p:cNvSpPr>
          <p:nvPr>
            <p:ph type="body" idx="17"/>
          </p:nvPr>
        </p:nvSpPr>
        <p:spPr>
          <a:xfrm>
            <a:off x="3804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4" name="Google Shape;114;p15"/>
          <p:cNvSpPr txBox="1">
            <a:spLocks noGrp="1"/>
          </p:cNvSpPr>
          <p:nvPr>
            <p:ph type="body" idx="18"/>
          </p:nvPr>
        </p:nvSpPr>
        <p:spPr>
          <a:xfrm>
            <a:off x="6372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5" name="Google Shape;115;p15"/>
          <p:cNvSpPr txBox="1">
            <a:spLocks noGrp="1"/>
          </p:cNvSpPr>
          <p:nvPr>
            <p:ph type="body" idx="19"/>
          </p:nvPr>
        </p:nvSpPr>
        <p:spPr>
          <a:xfrm>
            <a:off x="8940000" y="2818821"/>
            <a:ext cx="2016000" cy="7560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1400"/>
              <a:buNone/>
              <a:defRPr sz="1400">
                <a:solidFill>
                  <a:schemeClr val="lt1"/>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6" name="Google Shape;116;p15"/>
          <p:cNvSpPr txBox="1">
            <a:spLocks noGrp="1"/>
          </p:cNvSpPr>
          <p:nvPr>
            <p:ph type="body" idx="20"/>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7" name="Google Shape;117;p15"/>
          <p:cNvSpPr txBox="1">
            <a:spLocks noGrp="1"/>
          </p:cNvSpPr>
          <p:nvPr>
            <p:ph type="ftr" idx="11"/>
          </p:nvPr>
        </p:nvSpPr>
        <p:spPr>
          <a:xfrm>
            <a:off x="3215217" y="6515100"/>
            <a:ext cx="8015816" cy="1793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5"/>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000" b="0" i="0" u="none" strike="noStrike" cap="none">
                <a:solidFill>
                  <a:schemeClr val="lt1"/>
                </a:solidFill>
                <a:latin typeface="Open Sans"/>
                <a:ea typeface="Open Sans"/>
                <a:cs typeface="Open Sans"/>
                <a:sym typeface="Open Sans"/>
              </a:defRPr>
            </a:lvl1pPr>
            <a:lvl2pPr marL="0" lvl="1" indent="0" algn="l">
              <a:spcBef>
                <a:spcPts val="0"/>
              </a:spcBef>
              <a:spcAft>
                <a:spcPts val="0"/>
              </a:spcAft>
              <a:buNone/>
              <a:defRPr sz="1000" b="0" i="0" u="none" strike="noStrike" cap="none">
                <a:solidFill>
                  <a:schemeClr val="lt1"/>
                </a:solidFill>
                <a:latin typeface="Open Sans"/>
                <a:ea typeface="Open Sans"/>
                <a:cs typeface="Open Sans"/>
                <a:sym typeface="Open Sans"/>
              </a:defRPr>
            </a:lvl2pPr>
            <a:lvl3pPr marL="0" lvl="2" indent="0" algn="l">
              <a:spcBef>
                <a:spcPts val="0"/>
              </a:spcBef>
              <a:spcAft>
                <a:spcPts val="0"/>
              </a:spcAft>
              <a:buNone/>
              <a:defRPr sz="1000" b="0" i="0" u="none" strike="noStrike" cap="none">
                <a:solidFill>
                  <a:schemeClr val="lt1"/>
                </a:solidFill>
                <a:latin typeface="Open Sans"/>
                <a:ea typeface="Open Sans"/>
                <a:cs typeface="Open Sans"/>
                <a:sym typeface="Open Sans"/>
              </a:defRPr>
            </a:lvl3pPr>
            <a:lvl4pPr marL="0" lvl="3" indent="0" algn="l">
              <a:spcBef>
                <a:spcPts val="0"/>
              </a:spcBef>
              <a:spcAft>
                <a:spcPts val="0"/>
              </a:spcAft>
              <a:buNone/>
              <a:defRPr sz="1000" b="0" i="0" u="none" strike="noStrike" cap="none">
                <a:solidFill>
                  <a:schemeClr val="lt1"/>
                </a:solidFill>
                <a:latin typeface="Open Sans"/>
                <a:ea typeface="Open Sans"/>
                <a:cs typeface="Open Sans"/>
                <a:sym typeface="Open Sans"/>
              </a:defRPr>
            </a:lvl4pPr>
            <a:lvl5pPr marL="0" lvl="4" indent="0" algn="l">
              <a:spcBef>
                <a:spcPts val="0"/>
              </a:spcBef>
              <a:spcAft>
                <a:spcPts val="0"/>
              </a:spcAft>
              <a:buNone/>
              <a:defRPr sz="1000" b="0" i="0" u="none" strike="noStrike" cap="none">
                <a:solidFill>
                  <a:schemeClr val="lt1"/>
                </a:solidFill>
                <a:latin typeface="Open Sans"/>
                <a:ea typeface="Open Sans"/>
                <a:cs typeface="Open Sans"/>
                <a:sym typeface="Open Sans"/>
              </a:defRPr>
            </a:lvl5pPr>
            <a:lvl6pPr marL="0" lvl="5" indent="0" algn="l">
              <a:spcBef>
                <a:spcPts val="0"/>
              </a:spcBef>
              <a:spcAft>
                <a:spcPts val="0"/>
              </a:spcAft>
              <a:buNone/>
              <a:defRPr sz="1000" b="0" i="0" u="none" strike="noStrike" cap="none">
                <a:solidFill>
                  <a:schemeClr val="lt1"/>
                </a:solidFill>
                <a:latin typeface="Open Sans"/>
                <a:ea typeface="Open Sans"/>
                <a:cs typeface="Open Sans"/>
                <a:sym typeface="Open Sans"/>
              </a:defRPr>
            </a:lvl6pPr>
            <a:lvl7pPr marL="0" lvl="6" indent="0" algn="l">
              <a:spcBef>
                <a:spcPts val="0"/>
              </a:spcBef>
              <a:spcAft>
                <a:spcPts val="0"/>
              </a:spcAft>
              <a:buNone/>
              <a:defRPr sz="1000" b="0" i="0" u="none" strike="noStrike" cap="none">
                <a:solidFill>
                  <a:schemeClr val="lt1"/>
                </a:solidFill>
                <a:latin typeface="Open Sans"/>
                <a:ea typeface="Open Sans"/>
                <a:cs typeface="Open Sans"/>
                <a:sym typeface="Open Sans"/>
              </a:defRPr>
            </a:lvl7pPr>
            <a:lvl8pPr marL="0" lvl="7" indent="0" algn="l">
              <a:spcBef>
                <a:spcPts val="0"/>
              </a:spcBef>
              <a:spcAft>
                <a:spcPts val="0"/>
              </a:spcAft>
              <a:buNone/>
              <a:defRPr sz="1000" b="0" i="0" u="none" strike="noStrike" cap="none">
                <a:solidFill>
                  <a:schemeClr val="lt1"/>
                </a:solidFill>
                <a:latin typeface="Open Sans"/>
                <a:ea typeface="Open Sans"/>
                <a:cs typeface="Open Sans"/>
                <a:sym typeface="Open Sans"/>
              </a:defRPr>
            </a:lvl8pPr>
            <a:lvl9pPr marL="0" lvl="8" indent="0" algn="l">
              <a:spcBef>
                <a:spcPts val="0"/>
              </a:spcBef>
              <a:spcAft>
                <a:spcPts val="0"/>
              </a:spcAft>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119"/>
        <p:cNvGrpSpPr/>
        <p:nvPr/>
      </p:nvGrpSpPr>
      <p:grpSpPr>
        <a:xfrm>
          <a:off x="0" y="0"/>
          <a:ext cx="0" cy="0"/>
          <a:chOff x="0" y="0"/>
          <a:chExt cx="0" cy="0"/>
        </a:xfrm>
      </p:grpSpPr>
      <p:sp>
        <p:nvSpPr>
          <p:cNvPr id="120" name="Google Shape;120;p16"/>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6"/>
          <p:cNvSpPr txBox="1">
            <a:spLocks noGrp="1"/>
          </p:cNvSpPr>
          <p:nvPr>
            <p:ph type="body" idx="1"/>
          </p:nvPr>
        </p:nvSpPr>
        <p:spPr>
          <a:xfrm>
            <a:off x="960000" y="1266825"/>
            <a:ext cx="3120000" cy="4968000"/>
          </a:xfrm>
          <a:prstGeom prst="rect">
            <a:avLst/>
          </a:prstGeom>
          <a:noFill/>
          <a:ln>
            <a:noFill/>
          </a:ln>
        </p:spPr>
        <p:txBody>
          <a:bodyPr spcFirstLastPara="1" wrap="square" lIns="0" tIns="0" rIns="0" bIns="0" anchor="ctr" anchorCtr="0">
            <a:noAutofit/>
          </a:bodyPr>
          <a:lstStyle>
            <a:lvl1pPr marL="457200" lvl="0" indent="-228600" algn="l">
              <a:lnSpc>
                <a:spcPct val="130000"/>
              </a:lnSpc>
              <a:spcBef>
                <a:spcPts val="0"/>
              </a:spcBef>
              <a:spcAft>
                <a:spcPts val="0"/>
              </a:spcAft>
              <a:buSzPts val="1800"/>
              <a:buNone/>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2" name="Google Shape;122;p16"/>
          <p:cNvSpPr>
            <a:spLocks noGrp="1"/>
          </p:cNvSpPr>
          <p:nvPr>
            <p:ph type="chart" idx="2"/>
          </p:nvPr>
        </p:nvSpPr>
        <p:spPr>
          <a:xfrm>
            <a:off x="4512000" y="1266825"/>
            <a:ext cx="6720000" cy="4968000"/>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3" name="Google Shape;123;p16"/>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4" name="Google Shape;124;p16"/>
          <p:cNvSpPr txBox="1">
            <a:spLocks noGrp="1"/>
          </p:cNvSpPr>
          <p:nvPr>
            <p:ph type="ftr" idx="11"/>
          </p:nvPr>
        </p:nvSpPr>
        <p:spPr>
          <a:xfrm>
            <a:off x="3215217" y="6515100"/>
            <a:ext cx="8015816" cy="1793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16"/>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000" b="0" i="0" u="none" strike="noStrike" cap="none">
                <a:solidFill>
                  <a:schemeClr val="lt1"/>
                </a:solidFill>
                <a:latin typeface="Open Sans"/>
                <a:ea typeface="Open Sans"/>
                <a:cs typeface="Open Sans"/>
                <a:sym typeface="Open Sans"/>
              </a:defRPr>
            </a:lvl1pPr>
            <a:lvl2pPr marL="0" lvl="1" indent="0" algn="l">
              <a:spcBef>
                <a:spcPts val="0"/>
              </a:spcBef>
              <a:spcAft>
                <a:spcPts val="0"/>
              </a:spcAft>
              <a:buNone/>
              <a:defRPr sz="1000" b="0" i="0" u="none" strike="noStrike" cap="none">
                <a:solidFill>
                  <a:schemeClr val="lt1"/>
                </a:solidFill>
                <a:latin typeface="Open Sans"/>
                <a:ea typeface="Open Sans"/>
                <a:cs typeface="Open Sans"/>
                <a:sym typeface="Open Sans"/>
              </a:defRPr>
            </a:lvl2pPr>
            <a:lvl3pPr marL="0" lvl="2" indent="0" algn="l">
              <a:spcBef>
                <a:spcPts val="0"/>
              </a:spcBef>
              <a:spcAft>
                <a:spcPts val="0"/>
              </a:spcAft>
              <a:buNone/>
              <a:defRPr sz="1000" b="0" i="0" u="none" strike="noStrike" cap="none">
                <a:solidFill>
                  <a:schemeClr val="lt1"/>
                </a:solidFill>
                <a:latin typeface="Open Sans"/>
                <a:ea typeface="Open Sans"/>
                <a:cs typeface="Open Sans"/>
                <a:sym typeface="Open Sans"/>
              </a:defRPr>
            </a:lvl3pPr>
            <a:lvl4pPr marL="0" lvl="3" indent="0" algn="l">
              <a:spcBef>
                <a:spcPts val="0"/>
              </a:spcBef>
              <a:spcAft>
                <a:spcPts val="0"/>
              </a:spcAft>
              <a:buNone/>
              <a:defRPr sz="1000" b="0" i="0" u="none" strike="noStrike" cap="none">
                <a:solidFill>
                  <a:schemeClr val="lt1"/>
                </a:solidFill>
                <a:latin typeface="Open Sans"/>
                <a:ea typeface="Open Sans"/>
                <a:cs typeface="Open Sans"/>
                <a:sym typeface="Open Sans"/>
              </a:defRPr>
            </a:lvl4pPr>
            <a:lvl5pPr marL="0" lvl="4" indent="0" algn="l">
              <a:spcBef>
                <a:spcPts val="0"/>
              </a:spcBef>
              <a:spcAft>
                <a:spcPts val="0"/>
              </a:spcAft>
              <a:buNone/>
              <a:defRPr sz="1000" b="0" i="0" u="none" strike="noStrike" cap="none">
                <a:solidFill>
                  <a:schemeClr val="lt1"/>
                </a:solidFill>
                <a:latin typeface="Open Sans"/>
                <a:ea typeface="Open Sans"/>
                <a:cs typeface="Open Sans"/>
                <a:sym typeface="Open Sans"/>
              </a:defRPr>
            </a:lvl5pPr>
            <a:lvl6pPr marL="0" lvl="5" indent="0" algn="l">
              <a:spcBef>
                <a:spcPts val="0"/>
              </a:spcBef>
              <a:spcAft>
                <a:spcPts val="0"/>
              </a:spcAft>
              <a:buNone/>
              <a:defRPr sz="1000" b="0" i="0" u="none" strike="noStrike" cap="none">
                <a:solidFill>
                  <a:schemeClr val="lt1"/>
                </a:solidFill>
                <a:latin typeface="Open Sans"/>
                <a:ea typeface="Open Sans"/>
                <a:cs typeface="Open Sans"/>
                <a:sym typeface="Open Sans"/>
              </a:defRPr>
            </a:lvl6pPr>
            <a:lvl7pPr marL="0" lvl="6" indent="0" algn="l">
              <a:spcBef>
                <a:spcPts val="0"/>
              </a:spcBef>
              <a:spcAft>
                <a:spcPts val="0"/>
              </a:spcAft>
              <a:buNone/>
              <a:defRPr sz="1000" b="0" i="0" u="none" strike="noStrike" cap="none">
                <a:solidFill>
                  <a:schemeClr val="lt1"/>
                </a:solidFill>
                <a:latin typeface="Open Sans"/>
                <a:ea typeface="Open Sans"/>
                <a:cs typeface="Open Sans"/>
                <a:sym typeface="Open Sans"/>
              </a:defRPr>
            </a:lvl7pPr>
            <a:lvl8pPr marL="0" lvl="7" indent="0" algn="l">
              <a:spcBef>
                <a:spcPts val="0"/>
              </a:spcBef>
              <a:spcAft>
                <a:spcPts val="0"/>
              </a:spcAft>
              <a:buNone/>
              <a:defRPr sz="1000" b="0" i="0" u="none" strike="noStrike" cap="none">
                <a:solidFill>
                  <a:schemeClr val="lt1"/>
                </a:solidFill>
                <a:latin typeface="Open Sans"/>
                <a:ea typeface="Open Sans"/>
                <a:cs typeface="Open Sans"/>
                <a:sym typeface="Open Sans"/>
              </a:defRPr>
            </a:lvl8pPr>
            <a:lvl9pPr marL="0" lvl="8" indent="0" algn="l">
              <a:spcBef>
                <a:spcPts val="0"/>
              </a:spcBef>
              <a:spcAft>
                <a:spcPts val="0"/>
              </a:spcAft>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126"/>
        <p:cNvGrpSpPr/>
        <p:nvPr/>
      </p:nvGrpSpPr>
      <p:grpSpPr>
        <a:xfrm>
          <a:off x="0" y="0"/>
          <a:ext cx="0" cy="0"/>
          <a:chOff x="0" y="0"/>
          <a:chExt cx="0" cy="0"/>
        </a:xfrm>
      </p:grpSpPr>
      <p:sp>
        <p:nvSpPr>
          <p:cNvPr id="127" name="Google Shape;127;p17"/>
          <p:cNvSpPr txBox="1">
            <a:spLocks noGrp="1"/>
          </p:cNvSpPr>
          <p:nvPr>
            <p:ph type="title"/>
          </p:nvPr>
        </p:nvSpPr>
        <p:spPr>
          <a:xfrm>
            <a:off x="960968" y="277813"/>
            <a:ext cx="10270067" cy="792162"/>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7"/>
          <p:cNvSpPr txBox="1">
            <a:spLocks noGrp="1"/>
          </p:cNvSpPr>
          <p:nvPr>
            <p:ph type="body" idx="1"/>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9" name="Google Shape;129;p17"/>
          <p:cNvSpPr txBox="1">
            <a:spLocks noGrp="1"/>
          </p:cNvSpPr>
          <p:nvPr>
            <p:ph type="ftr" idx="11"/>
          </p:nvPr>
        </p:nvSpPr>
        <p:spPr>
          <a:xfrm>
            <a:off x="3215217" y="6515100"/>
            <a:ext cx="8015816" cy="1793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7"/>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000" b="0" i="0" u="none" strike="noStrike" cap="none">
                <a:solidFill>
                  <a:schemeClr val="lt1"/>
                </a:solidFill>
                <a:latin typeface="Open Sans"/>
                <a:ea typeface="Open Sans"/>
                <a:cs typeface="Open Sans"/>
                <a:sym typeface="Open Sans"/>
              </a:defRPr>
            </a:lvl1pPr>
            <a:lvl2pPr marL="0" lvl="1" indent="0" algn="l">
              <a:spcBef>
                <a:spcPts val="0"/>
              </a:spcBef>
              <a:spcAft>
                <a:spcPts val="0"/>
              </a:spcAft>
              <a:buNone/>
              <a:defRPr sz="1000" b="0" i="0" u="none" strike="noStrike" cap="none">
                <a:solidFill>
                  <a:schemeClr val="lt1"/>
                </a:solidFill>
                <a:latin typeface="Open Sans"/>
                <a:ea typeface="Open Sans"/>
                <a:cs typeface="Open Sans"/>
                <a:sym typeface="Open Sans"/>
              </a:defRPr>
            </a:lvl2pPr>
            <a:lvl3pPr marL="0" lvl="2" indent="0" algn="l">
              <a:spcBef>
                <a:spcPts val="0"/>
              </a:spcBef>
              <a:spcAft>
                <a:spcPts val="0"/>
              </a:spcAft>
              <a:buNone/>
              <a:defRPr sz="1000" b="0" i="0" u="none" strike="noStrike" cap="none">
                <a:solidFill>
                  <a:schemeClr val="lt1"/>
                </a:solidFill>
                <a:latin typeface="Open Sans"/>
                <a:ea typeface="Open Sans"/>
                <a:cs typeface="Open Sans"/>
                <a:sym typeface="Open Sans"/>
              </a:defRPr>
            </a:lvl3pPr>
            <a:lvl4pPr marL="0" lvl="3" indent="0" algn="l">
              <a:spcBef>
                <a:spcPts val="0"/>
              </a:spcBef>
              <a:spcAft>
                <a:spcPts val="0"/>
              </a:spcAft>
              <a:buNone/>
              <a:defRPr sz="1000" b="0" i="0" u="none" strike="noStrike" cap="none">
                <a:solidFill>
                  <a:schemeClr val="lt1"/>
                </a:solidFill>
                <a:latin typeface="Open Sans"/>
                <a:ea typeface="Open Sans"/>
                <a:cs typeface="Open Sans"/>
                <a:sym typeface="Open Sans"/>
              </a:defRPr>
            </a:lvl4pPr>
            <a:lvl5pPr marL="0" lvl="4" indent="0" algn="l">
              <a:spcBef>
                <a:spcPts val="0"/>
              </a:spcBef>
              <a:spcAft>
                <a:spcPts val="0"/>
              </a:spcAft>
              <a:buNone/>
              <a:defRPr sz="1000" b="0" i="0" u="none" strike="noStrike" cap="none">
                <a:solidFill>
                  <a:schemeClr val="lt1"/>
                </a:solidFill>
                <a:latin typeface="Open Sans"/>
                <a:ea typeface="Open Sans"/>
                <a:cs typeface="Open Sans"/>
                <a:sym typeface="Open Sans"/>
              </a:defRPr>
            </a:lvl5pPr>
            <a:lvl6pPr marL="0" lvl="5" indent="0" algn="l">
              <a:spcBef>
                <a:spcPts val="0"/>
              </a:spcBef>
              <a:spcAft>
                <a:spcPts val="0"/>
              </a:spcAft>
              <a:buNone/>
              <a:defRPr sz="1000" b="0" i="0" u="none" strike="noStrike" cap="none">
                <a:solidFill>
                  <a:schemeClr val="lt1"/>
                </a:solidFill>
                <a:latin typeface="Open Sans"/>
                <a:ea typeface="Open Sans"/>
                <a:cs typeface="Open Sans"/>
                <a:sym typeface="Open Sans"/>
              </a:defRPr>
            </a:lvl6pPr>
            <a:lvl7pPr marL="0" lvl="6" indent="0" algn="l">
              <a:spcBef>
                <a:spcPts val="0"/>
              </a:spcBef>
              <a:spcAft>
                <a:spcPts val="0"/>
              </a:spcAft>
              <a:buNone/>
              <a:defRPr sz="1000" b="0" i="0" u="none" strike="noStrike" cap="none">
                <a:solidFill>
                  <a:schemeClr val="lt1"/>
                </a:solidFill>
                <a:latin typeface="Open Sans"/>
                <a:ea typeface="Open Sans"/>
                <a:cs typeface="Open Sans"/>
                <a:sym typeface="Open Sans"/>
              </a:defRPr>
            </a:lvl7pPr>
            <a:lvl8pPr marL="0" lvl="7" indent="0" algn="l">
              <a:spcBef>
                <a:spcPts val="0"/>
              </a:spcBef>
              <a:spcAft>
                <a:spcPts val="0"/>
              </a:spcAft>
              <a:buNone/>
              <a:defRPr sz="1000" b="0" i="0" u="none" strike="noStrike" cap="none">
                <a:solidFill>
                  <a:schemeClr val="lt1"/>
                </a:solidFill>
                <a:latin typeface="Open Sans"/>
                <a:ea typeface="Open Sans"/>
                <a:cs typeface="Open Sans"/>
                <a:sym typeface="Open Sans"/>
              </a:defRPr>
            </a:lvl8pPr>
            <a:lvl9pPr marL="0" lvl="8" indent="0" algn="l">
              <a:spcBef>
                <a:spcPts val="0"/>
              </a:spcBef>
              <a:spcAft>
                <a:spcPts val="0"/>
              </a:spcAft>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ersonal contact info slide">
  <p:cSld name="Personal contact info slide">
    <p:spTree>
      <p:nvGrpSpPr>
        <p:cNvPr id="1" name="Shape 131"/>
        <p:cNvGrpSpPr/>
        <p:nvPr/>
      </p:nvGrpSpPr>
      <p:grpSpPr>
        <a:xfrm>
          <a:off x="0" y="0"/>
          <a:ext cx="0" cy="0"/>
          <a:chOff x="0" y="0"/>
          <a:chExt cx="0" cy="0"/>
        </a:xfrm>
      </p:grpSpPr>
      <p:sp>
        <p:nvSpPr>
          <p:cNvPr id="132" name="Google Shape;132;p18"/>
          <p:cNvSpPr>
            <a:spLocks noGrp="1"/>
          </p:cNvSpPr>
          <p:nvPr>
            <p:ph type="pic" idx="2"/>
          </p:nvPr>
        </p:nvSpPr>
        <p:spPr>
          <a:xfrm>
            <a:off x="2243503" y="1994873"/>
            <a:ext cx="2880000" cy="2160000"/>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rgbClr val="009EDE"/>
              </a:buClr>
              <a:buSzPts val="1800"/>
              <a:buFont typeface="Noto Sans Symbols"/>
              <a:buNone/>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3" name="Google Shape;133;p18"/>
          <p:cNvSpPr txBox="1">
            <a:spLocks noGrp="1"/>
          </p:cNvSpPr>
          <p:nvPr>
            <p:ph type="body" idx="1"/>
          </p:nvPr>
        </p:nvSpPr>
        <p:spPr>
          <a:xfrm>
            <a:off x="5492752" y="1924537"/>
            <a:ext cx="5746749" cy="360000"/>
          </a:xfrm>
          <a:prstGeom prst="rect">
            <a:avLst/>
          </a:prstGeom>
          <a:noFill/>
          <a:ln>
            <a:noFill/>
          </a:ln>
        </p:spPr>
        <p:txBody>
          <a:bodyPr spcFirstLastPara="1" wrap="square" lIns="0" tIns="0" rIns="0" bIns="0" anchor="b" anchorCtr="0">
            <a:noAutofit/>
          </a:bodyPr>
          <a:lstStyle>
            <a:lvl1pPr marL="457200" lvl="0" indent="-228600" algn="l">
              <a:lnSpc>
                <a:spcPct val="130000"/>
              </a:lnSpc>
              <a:spcBef>
                <a:spcPts val="0"/>
              </a:spcBef>
              <a:spcAft>
                <a:spcPts val="0"/>
              </a:spcAft>
              <a:buSzPts val="2400"/>
              <a:buNone/>
              <a:defRPr sz="2400" b="1">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4" name="Google Shape;134;p18"/>
          <p:cNvSpPr txBox="1">
            <a:spLocks noGrp="1"/>
          </p:cNvSpPr>
          <p:nvPr>
            <p:ph type="body" idx="3"/>
          </p:nvPr>
        </p:nvSpPr>
        <p:spPr>
          <a:xfrm>
            <a:off x="5492752" y="2328361"/>
            <a:ext cx="5746749" cy="64800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800"/>
              <a:buNone/>
              <a:defRPr>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5" name="Google Shape;135;p18"/>
          <p:cNvSpPr txBox="1">
            <a:spLocks noGrp="1"/>
          </p:cNvSpPr>
          <p:nvPr>
            <p:ph type="body" idx="4"/>
          </p:nvPr>
        </p:nvSpPr>
        <p:spPr>
          <a:xfrm>
            <a:off x="5492752" y="3031027"/>
            <a:ext cx="5746749" cy="126000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800"/>
              <a:buNone/>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18"/>
          <p:cNvSpPr txBox="1">
            <a:spLocks noGrp="1"/>
          </p:cNvSpPr>
          <p:nvPr>
            <p:ph type="ftr" idx="11"/>
          </p:nvPr>
        </p:nvSpPr>
        <p:spPr>
          <a:xfrm>
            <a:off x="3215217" y="6515100"/>
            <a:ext cx="8015816" cy="1793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8"/>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000" b="0" i="0" u="none" strike="noStrike" cap="none">
                <a:solidFill>
                  <a:schemeClr val="lt1"/>
                </a:solidFill>
                <a:latin typeface="Open Sans"/>
                <a:ea typeface="Open Sans"/>
                <a:cs typeface="Open Sans"/>
                <a:sym typeface="Open Sans"/>
              </a:defRPr>
            </a:lvl1pPr>
            <a:lvl2pPr marL="0" lvl="1" indent="0" algn="l">
              <a:spcBef>
                <a:spcPts val="0"/>
              </a:spcBef>
              <a:spcAft>
                <a:spcPts val="0"/>
              </a:spcAft>
              <a:buNone/>
              <a:defRPr sz="1000" b="0" i="0" u="none" strike="noStrike" cap="none">
                <a:solidFill>
                  <a:schemeClr val="lt1"/>
                </a:solidFill>
                <a:latin typeface="Open Sans"/>
                <a:ea typeface="Open Sans"/>
                <a:cs typeface="Open Sans"/>
                <a:sym typeface="Open Sans"/>
              </a:defRPr>
            </a:lvl2pPr>
            <a:lvl3pPr marL="0" lvl="2" indent="0" algn="l">
              <a:spcBef>
                <a:spcPts val="0"/>
              </a:spcBef>
              <a:spcAft>
                <a:spcPts val="0"/>
              </a:spcAft>
              <a:buNone/>
              <a:defRPr sz="1000" b="0" i="0" u="none" strike="noStrike" cap="none">
                <a:solidFill>
                  <a:schemeClr val="lt1"/>
                </a:solidFill>
                <a:latin typeface="Open Sans"/>
                <a:ea typeface="Open Sans"/>
                <a:cs typeface="Open Sans"/>
                <a:sym typeface="Open Sans"/>
              </a:defRPr>
            </a:lvl3pPr>
            <a:lvl4pPr marL="0" lvl="3" indent="0" algn="l">
              <a:spcBef>
                <a:spcPts val="0"/>
              </a:spcBef>
              <a:spcAft>
                <a:spcPts val="0"/>
              </a:spcAft>
              <a:buNone/>
              <a:defRPr sz="1000" b="0" i="0" u="none" strike="noStrike" cap="none">
                <a:solidFill>
                  <a:schemeClr val="lt1"/>
                </a:solidFill>
                <a:latin typeface="Open Sans"/>
                <a:ea typeface="Open Sans"/>
                <a:cs typeface="Open Sans"/>
                <a:sym typeface="Open Sans"/>
              </a:defRPr>
            </a:lvl4pPr>
            <a:lvl5pPr marL="0" lvl="4" indent="0" algn="l">
              <a:spcBef>
                <a:spcPts val="0"/>
              </a:spcBef>
              <a:spcAft>
                <a:spcPts val="0"/>
              </a:spcAft>
              <a:buNone/>
              <a:defRPr sz="1000" b="0" i="0" u="none" strike="noStrike" cap="none">
                <a:solidFill>
                  <a:schemeClr val="lt1"/>
                </a:solidFill>
                <a:latin typeface="Open Sans"/>
                <a:ea typeface="Open Sans"/>
                <a:cs typeface="Open Sans"/>
                <a:sym typeface="Open Sans"/>
              </a:defRPr>
            </a:lvl5pPr>
            <a:lvl6pPr marL="0" lvl="5" indent="0" algn="l">
              <a:spcBef>
                <a:spcPts val="0"/>
              </a:spcBef>
              <a:spcAft>
                <a:spcPts val="0"/>
              </a:spcAft>
              <a:buNone/>
              <a:defRPr sz="1000" b="0" i="0" u="none" strike="noStrike" cap="none">
                <a:solidFill>
                  <a:schemeClr val="lt1"/>
                </a:solidFill>
                <a:latin typeface="Open Sans"/>
                <a:ea typeface="Open Sans"/>
                <a:cs typeface="Open Sans"/>
                <a:sym typeface="Open Sans"/>
              </a:defRPr>
            </a:lvl6pPr>
            <a:lvl7pPr marL="0" lvl="6" indent="0" algn="l">
              <a:spcBef>
                <a:spcPts val="0"/>
              </a:spcBef>
              <a:spcAft>
                <a:spcPts val="0"/>
              </a:spcAft>
              <a:buNone/>
              <a:defRPr sz="1000" b="0" i="0" u="none" strike="noStrike" cap="none">
                <a:solidFill>
                  <a:schemeClr val="lt1"/>
                </a:solidFill>
                <a:latin typeface="Open Sans"/>
                <a:ea typeface="Open Sans"/>
                <a:cs typeface="Open Sans"/>
                <a:sym typeface="Open Sans"/>
              </a:defRPr>
            </a:lvl7pPr>
            <a:lvl8pPr marL="0" lvl="7" indent="0" algn="l">
              <a:spcBef>
                <a:spcPts val="0"/>
              </a:spcBef>
              <a:spcAft>
                <a:spcPts val="0"/>
              </a:spcAft>
              <a:buNone/>
              <a:defRPr sz="1000" b="0" i="0" u="none" strike="noStrike" cap="none">
                <a:solidFill>
                  <a:schemeClr val="lt1"/>
                </a:solidFill>
                <a:latin typeface="Open Sans"/>
                <a:ea typeface="Open Sans"/>
                <a:cs typeface="Open Sans"/>
                <a:sym typeface="Open Sans"/>
              </a:defRPr>
            </a:lvl8pPr>
            <a:lvl9pPr marL="0" lvl="8" indent="0" algn="l">
              <a:spcBef>
                <a:spcPts val="0"/>
              </a:spcBef>
              <a:spcAft>
                <a:spcPts val="0"/>
              </a:spcAft>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Ending slide">
  <p:cSld name="Ending slide">
    <p:bg>
      <p:bgPr>
        <a:blipFill>
          <a:blip r:embed="rId2">
            <a:alphaModFix/>
          </a:blip>
          <a:stretch>
            <a:fillRect/>
          </a:stretch>
        </a:blipFill>
        <a:effectLst/>
      </p:bgPr>
    </p:bg>
    <p:spTree>
      <p:nvGrpSpPr>
        <p:cNvPr id="1" name="Shape 13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9"/>
        <p:cNvGrpSpPr/>
        <p:nvPr/>
      </p:nvGrpSpPr>
      <p:grpSpPr>
        <a:xfrm>
          <a:off x="0" y="0"/>
          <a:ext cx="0" cy="0"/>
          <a:chOff x="0" y="0"/>
          <a:chExt cx="0" cy="0"/>
        </a:xfrm>
      </p:grpSpPr>
      <p:sp>
        <p:nvSpPr>
          <p:cNvPr id="140" name="Google Shape;140;p20"/>
          <p:cNvSpPr txBox="1">
            <a:spLocks noGrp="1"/>
          </p:cNvSpPr>
          <p:nvPr>
            <p:ph type="ctrTitle"/>
          </p:nvPr>
        </p:nvSpPr>
        <p:spPr>
          <a:xfrm>
            <a:off x="5519936" y="2297521"/>
            <a:ext cx="6289376" cy="935641"/>
          </a:xfrm>
          <a:prstGeom prst="rect">
            <a:avLst/>
          </a:prstGeom>
          <a:noFill/>
          <a:ln>
            <a:noFill/>
          </a:ln>
        </p:spPr>
        <p:txBody>
          <a:bodyPr spcFirstLastPara="1" wrap="square" lIns="0" tIns="0" rIns="0" bIns="0" anchor="b" anchorCtr="0">
            <a:noAutofit/>
          </a:bodyPr>
          <a:lstStyle>
            <a:lvl1pPr lvl="0" algn="l">
              <a:lnSpc>
                <a:spcPct val="80000"/>
              </a:lnSpc>
              <a:spcBef>
                <a:spcPts val="0"/>
              </a:spcBef>
              <a:spcAft>
                <a:spcPts val="0"/>
              </a:spcAft>
              <a:buSzPts val="1400"/>
              <a:buNone/>
              <a:defRPr sz="3800" b="1">
                <a:solidFill>
                  <a:srgbClr val="70646B"/>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0"/>
          <p:cNvSpPr txBox="1">
            <a:spLocks noGrp="1"/>
          </p:cNvSpPr>
          <p:nvPr>
            <p:ph type="subTitle" idx="1"/>
          </p:nvPr>
        </p:nvSpPr>
        <p:spPr>
          <a:xfrm>
            <a:off x="5519936" y="3645346"/>
            <a:ext cx="3552395" cy="1080120"/>
          </a:xfrm>
          <a:prstGeom prst="rect">
            <a:avLst/>
          </a:prstGeom>
          <a:noFill/>
          <a:ln>
            <a:noFill/>
          </a:ln>
        </p:spPr>
        <p:txBody>
          <a:bodyPr spcFirstLastPara="1" wrap="square" lIns="0" tIns="0" rIns="0" bIns="0" anchor="t" anchorCtr="0">
            <a:noAutofit/>
          </a:bodyPr>
          <a:lstStyle>
            <a:lvl1pPr lvl="0" algn="l">
              <a:lnSpc>
                <a:spcPct val="130000"/>
              </a:lnSpc>
              <a:spcBef>
                <a:spcPts val="0"/>
              </a:spcBef>
              <a:spcAft>
                <a:spcPts val="0"/>
              </a:spcAft>
              <a:buSzPts val="1800"/>
              <a:buNone/>
              <a:defRPr>
                <a:solidFill>
                  <a:srgbClr val="70646B"/>
                </a:solidFil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spcBef>
                <a:spcPts val="400"/>
              </a:spcBef>
              <a:spcAft>
                <a:spcPts val="0"/>
              </a:spcAft>
              <a:buClr>
                <a:srgbClr val="888888"/>
              </a:buClr>
              <a:buSzPts val="2000"/>
              <a:buFont typeface="Open Sans"/>
              <a:buNone/>
              <a:defRPr>
                <a:solidFill>
                  <a:srgbClr val="888888"/>
                </a:solidFill>
              </a:defRPr>
            </a:lvl4pPr>
            <a:lvl5pPr lvl="4" algn="ctr">
              <a:spcBef>
                <a:spcPts val="400"/>
              </a:spcBef>
              <a:spcAft>
                <a:spcPts val="0"/>
              </a:spcAft>
              <a:buClr>
                <a:srgbClr val="888888"/>
              </a:buClr>
              <a:buSzPts val="2000"/>
              <a:buFont typeface="Open Sans"/>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2" name="Google Shape;142;p20"/>
          <p:cNvSpPr>
            <a:spLocks noGrp="1"/>
          </p:cNvSpPr>
          <p:nvPr>
            <p:ph type="pic" idx="2"/>
          </p:nvPr>
        </p:nvSpPr>
        <p:spPr>
          <a:xfrm>
            <a:off x="2927254" y="1269082"/>
            <a:ext cx="1824567" cy="1368425"/>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3" name="Google Shape;143;p20"/>
          <p:cNvSpPr>
            <a:spLocks noGrp="1"/>
          </p:cNvSpPr>
          <p:nvPr>
            <p:ph type="pic" idx="3"/>
          </p:nvPr>
        </p:nvSpPr>
        <p:spPr>
          <a:xfrm>
            <a:off x="1007437" y="1269082"/>
            <a:ext cx="1824567" cy="1368425"/>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Google Shape;144;p20"/>
          <p:cNvSpPr>
            <a:spLocks noGrp="1"/>
          </p:cNvSpPr>
          <p:nvPr>
            <p:ph type="pic" idx="4"/>
          </p:nvPr>
        </p:nvSpPr>
        <p:spPr>
          <a:xfrm>
            <a:off x="1007437" y="2708947"/>
            <a:ext cx="1824567" cy="1368425"/>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Google Shape;145;p20"/>
          <p:cNvSpPr>
            <a:spLocks noGrp="1"/>
          </p:cNvSpPr>
          <p:nvPr>
            <p:ph type="pic" idx="5"/>
          </p:nvPr>
        </p:nvSpPr>
        <p:spPr>
          <a:xfrm>
            <a:off x="2927254" y="2708947"/>
            <a:ext cx="1824567" cy="1368425"/>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6" name="Google Shape;146;p20"/>
          <p:cNvSpPr>
            <a:spLocks noGrp="1"/>
          </p:cNvSpPr>
          <p:nvPr>
            <p:ph type="pic" idx="6"/>
          </p:nvPr>
        </p:nvSpPr>
        <p:spPr>
          <a:xfrm>
            <a:off x="1007437" y="4150394"/>
            <a:ext cx="1824567" cy="1366838"/>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7" name="Google Shape;147;p20"/>
          <p:cNvSpPr>
            <a:spLocks noGrp="1"/>
          </p:cNvSpPr>
          <p:nvPr>
            <p:ph type="pic" idx="7"/>
          </p:nvPr>
        </p:nvSpPr>
        <p:spPr>
          <a:xfrm>
            <a:off x="2927254" y="4150394"/>
            <a:ext cx="1824567" cy="1366838"/>
          </a:xfrm>
          <a:prstGeom prst="rect">
            <a:avLst/>
          </a:prstGeom>
          <a:noFill/>
          <a:ln>
            <a:noFill/>
          </a:ln>
        </p:spPr>
        <p:txBody>
          <a:bodyPr spcFirstLastPara="1" wrap="square" lIns="0" tIns="0" rIns="0" bIns="0" anchor="t" anchorCtr="0">
            <a:noAutofit/>
          </a:bodyPr>
          <a:lstStyle>
            <a:lvl1pPr marR="0" lvl="0" algn="l" rtl="0">
              <a:lnSpc>
                <a:spcPct val="130000"/>
              </a:lnSpc>
              <a:spcBef>
                <a:spcPts val="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1008779" y="98519"/>
            <a:ext cx="10270067" cy="792162"/>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960000" y="1099671"/>
            <a:ext cx="10272000" cy="5135154"/>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 name="Google Shape;23;p3"/>
          <p:cNvSpPr txBox="1">
            <a:spLocks noGrp="1"/>
          </p:cNvSpPr>
          <p:nvPr>
            <p:ph type="ftr" idx="11"/>
          </p:nvPr>
        </p:nvSpPr>
        <p:spPr>
          <a:xfrm>
            <a:off x="3215217" y="6515100"/>
            <a:ext cx="8015816" cy="1793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000" b="0" i="0" u="none" strike="noStrike" cap="none">
                <a:solidFill>
                  <a:schemeClr val="lt1"/>
                </a:solidFill>
                <a:latin typeface="Open Sans"/>
                <a:ea typeface="Open Sans"/>
                <a:cs typeface="Open Sans"/>
                <a:sym typeface="Open Sans"/>
              </a:defRPr>
            </a:lvl1pPr>
            <a:lvl2pPr marL="0" lvl="1" indent="0" algn="l">
              <a:spcBef>
                <a:spcPts val="0"/>
              </a:spcBef>
              <a:spcAft>
                <a:spcPts val="0"/>
              </a:spcAft>
              <a:buNone/>
              <a:defRPr sz="1000" b="0" i="0" u="none" strike="noStrike" cap="none">
                <a:solidFill>
                  <a:schemeClr val="lt1"/>
                </a:solidFill>
                <a:latin typeface="Open Sans"/>
                <a:ea typeface="Open Sans"/>
                <a:cs typeface="Open Sans"/>
                <a:sym typeface="Open Sans"/>
              </a:defRPr>
            </a:lvl2pPr>
            <a:lvl3pPr marL="0" lvl="2" indent="0" algn="l">
              <a:spcBef>
                <a:spcPts val="0"/>
              </a:spcBef>
              <a:spcAft>
                <a:spcPts val="0"/>
              </a:spcAft>
              <a:buNone/>
              <a:defRPr sz="1000" b="0" i="0" u="none" strike="noStrike" cap="none">
                <a:solidFill>
                  <a:schemeClr val="lt1"/>
                </a:solidFill>
                <a:latin typeface="Open Sans"/>
                <a:ea typeface="Open Sans"/>
                <a:cs typeface="Open Sans"/>
                <a:sym typeface="Open Sans"/>
              </a:defRPr>
            </a:lvl3pPr>
            <a:lvl4pPr marL="0" lvl="3" indent="0" algn="l">
              <a:spcBef>
                <a:spcPts val="0"/>
              </a:spcBef>
              <a:spcAft>
                <a:spcPts val="0"/>
              </a:spcAft>
              <a:buNone/>
              <a:defRPr sz="1000" b="0" i="0" u="none" strike="noStrike" cap="none">
                <a:solidFill>
                  <a:schemeClr val="lt1"/>
                </a:solidFill>
                <a:latin typeface="Open Sans"/>
                <a:ea typeface="Open Sans"/>
                <a:cs typeface="Open Sans"/>
                <a:sym typeface="Open Sans"/>
              </a:defRPr>
            </a:lvl4pPr>
            <a:lvl5pPr marL="0" lvl="4" indent="0" algn="l">
              <a:spcBef>
                <a:spcPts val="0"/>
              </a:spcBef>
              <a:spcAft>
                <a:spcPts val="0"/>
              </a:spcAft>
              <a:buNone/>
              <a:defRPr sz="1000" b="0" i="0" u="none" strike="noStrike" cap="none">
                <a:solidFill>
                  <a:schemeClr val="lt1"/>
                </a:solidFill>
                <a:latin typeface="Open Sans"/>
                <a:ea typeface="Open Sans"/>
                <a:cs typeface="Open Sans"/>
                <a:sym typeface="Open Sans"/>
              </a:defRPr>
            </a:lvl5pPr>
            <a:lvl6pPr marL="0" lvl="5" indent="0" algn="l">
              <a:spcBef>
                <a:spcPts val="0"/>
              </a:spcBef>
              <a:spcAft>
                <a:spcPts val="0"/>
              </a:spcAft>
              <a:buNone/>
              <a:defRPr sz="1000" b="0" i="0" u="none" strike="noStrike" cap="none">
                <a:solidFill>
                  <a:schemeClr val="lt1"/>
                </a:solidFill>
                <a:latin typeface="Open Sans"/>
                <a:ea typeface="Open Sans"/>
                <a:cs typeface="Open Sans"/>
                <a:sym typeface="Open Sans"/>
              </a:defRPr>
            </a:lvl6pPr>
            <a:lvl7pPr marL="0" lvl="6" indent="0" algn="l">
              <a:spcBef>
                <a:spcPts val="0"/>
              </a:spcBef>
              <a:spcAft>
                <a:spcPts val="0"/>
              </a:spcAft>
              <a:buNone/>
              <a:defRPr sz="1000" b="0" i="0" u="none" strike="noStrike" cap="none">
                <a:solidFill>
                  <a:schemeClr val="lt1"/>
                </a:solidFill>
                <a:latin typeface="Open Sans"/>
                <a:ea typeface="Open Sans"/>
                <a:cs typeface="Open Sans"/>
                <a:sym typeface="Open Sans"/>
              </a:defRPr>
            </a:lvl7pPr>
            <a:lvl8pPr marL="0" lvl="7" indent="0" algn="l">
              <a:spcBef>
                <a:spcPts val="0"/>
              </a:spcBef>
              <a:spcAft>
                <a:spcPts val="0"/>
              </a:spcAft>
              <a:buNone/>
              <a:defRPr sz="1000" b="0" i="0" u="none" strike="noStrike" cap="none">
                <a:solidFill>
                  <a:schemeClr val="lt1"/>
                </a:solidFill>
                <a:latin typeface="Open Sans"/>
                <a:ea typeface="Open Sans"/>
                <a:cs typeface="Open Sans"/>
                <a:sym typeface="Open Sans"/>
              </a:defRPr>
            </a:lvl8pPr>
            <a:lvl9pPr marL="0" lvl="8" indent="0" algn="l">
              <a:spcBef>
                <a:spcPts val="0"/>
              </a:spcBef>
              <a:spcAft>
                <a:spcPts val="0"/>
              </a:spcAft>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48"/>
        <p:cNvGrpSpPr/>
        <p:nvPr/>
      </p:nvGrpSpPr>
      <p:grpSpPr>
        <a:xfrm>
          <a:off x="0" y="0"/>
          <a:ext cx="0" cy="0"/>
          <a:chOff x="0" y="0"/>
          <a:chExt cx="0" cy="0"/>
        </a:xfrm>
      </p:grpSpPr>
      <p:sp>
        <p:nvSpPr>
          <p:cNvPr id="149" name="Google Shape;149;p21"/>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spcBef>
                <a:spcPts val="0"/>
              </a:spcBef>
              <a:spcAft>
                <a:spcPts val="0"/>
              </a:spcAft>
              <a:buSzPts val="1400"/>
              <a:buNone/>
              <a:defRPr sz="6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1"/>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ctr">
              <a:lnSpc>
                <a:spcPct val="130000"/>
              </a:lnSpc>
              <a:spcBef>
                <a:spcPts val="0"/>
              </a:spcBef>
              <a:spcAft>
                <a:spcPts val="0"/>
              </a:spcAft>
              <a:buSzPts val="2400"/>
              <a:buNone/>
              <a:defRPr sz="2400"/>
            </a:lvl1pPr>
            <a:lvl2pPr lvl="1" algn="ctr">
              <a:lnSpc>
                <a:spcPct val="130000"/>
              </a:lnSpc>
              <a:spcBef>
                <a:spcPts val="0"/>
              </a:spcBef>
              <a:spcAft>
                <a:spcPts val="0"/>
              </a:spcAft>
              <a:buSzPts val="2000"/>
              <a:buNone/>
              <a:defRPr sz="2000"/>
            </a:lvl2pPr>
            <a:lvl3pPr lvl="2" algn="ctr">
              <a:lnSpc>
                <a:spcPct val="130000"/>
              </a:lnSpc>
              <a:spcBef>
                <a:spcPts val="0"/>
              </a:spcBef>
              <a:spcAft>
                <a:spcPts val="0"/>
              </a:spcAft>
              <a:buSzPts val="1800"/>
              <a:buNone/>
              <a:defRPr sz="1800"/>
            </a:lvl3pPr>
            <a:lvl4pPr lvl="3" algn="ctr">
              <a:spcBef>
                <a:spcPts val="320"/>
              </a:spcBef>
              <a:spcAft>
                <a:spcPts val="0"/>
              </a:spcAft>
              <a:buClr>
                <a:schemeClr val="dk1"/>
              </a:buClr>
              <a:buSzPts val="1600"/>
              <a:buFont typeface="Open Sans"/>
              <a:buNone/>
              <a:defRPr sz="1600"/>
            </a:lvl4pPr>
            <a:lvl5pPr lvl="4" algn="ctr">
              <a:spcBef>
                <a:spcPts val="320"/>
              </a:spcBef>
              <a:spcAft>
                <a:spcPts val="0"/>
              </a:spcAft>
              <a:buClr>
                <a:schemeClr val="dk1"/>
              </a:buClr>
              <a:buSzPts val="1600"/>
              <a:buFont typeface="Open Sans"/>
              <a:buNone/>
              <a:defRPr sz="1600"/>
            </a:lvl5pPr>
            <a:lvl6pPr lvl="5" algn="ctr">
              <a:spcBef>
                <a:spcPts val="320"/>
              </a:spcBef>
              <a:spcAft>
                <a:spcPts val="0"/>
              </a:spcAft>
              <a:buClr>
                <a:schemeClr val="dk1"/>
              </a:buClr>
              <a:buSzPts val="1600"/>
              <a:buNone/>
              <a:defRPr sz="1600"/>
            </a:lvl6pPr>
            <a:lvl7pPr lvl="6" algn="ctr">
              <a:spcBef>
                <a:spcPts val="320"/>
              </a:spcBef>
              <a:spcAft>
                <a:spcPts val="0"/>
              </a:spcAft>
              <a:buClr>
                <a:schemeClr val="dk1"/>
              </a:buClr>
              <a:buSzPts val="1600"/>
              <a:buNone/>
              <a:defRPr sz="1600"/>
            </a:lvl7pPr>
            <a:lvl8pPr lvl="7" algn="ctr">
              <a:spcBef>
                <a:spcPts val="320"/>
              </a:spcBef>
              <a:spcAft>
                <a:spcPts val="0"/>
              </a:spcAft>
              <a:buClr>
                <a:schemeClr val="dk1"/>
              </a:buClr>
              <a:buSzPts val="1600"/>
              <a:buNone/>
              <a:defRPr sz="1600"/>
            </a:lvl8pPr>
            <a:lvl9pPr lvl="8" algn="ctr">
              <a:spcBef>
                <a:spcPts val="320"/>
              </a:spcBef>
              <a:spcAft>
                <a:spcPts val="0"/>
              </a:spcAft>
              <a:buClr>
                <a:schemeClr val="dk1"/>
              </a:buClr>
              <a:buSzPts val="1600"/>
              <a:buNone/>
              <a:defRPr sz="1600"/>
            </a:lvl9pPr>
          </a:lstStyle>
          <a:p>
            <a:endParaRPr/>
          </a:p>
        </p:txBody>
      </p:sp>
      <p:sp>
        <p:nvSpPr>
          <p:cNvPr id="151" name="Google Shape;151;p2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2" name="Google Shape;152;p21"/>
          <p:cNvSpPr txBox="1">
            <a:spLocks noGrp="1"/>
          </p:cNvSpPr>
          <p:nvPr>
            <p:ph type="ftr" idx="11"/>
          </p:nvPr>
        </p:nvSpPr>
        <p:spPr>
          <a:xfrm>
            <a:off x="3215217" y="6515100"/>
            <a:ext cx="8015816" cy="1793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1"/>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a:lvl1pPr>
            <a:lvl2pPr marL="0" lvl="1" indent="0" algn="l">
              <a:spcBef>
                <a:spcPts val="0"/>
              </a:spcBef>
              <a:spcAft>
                <a:spcPts val="0"/>
              </a:spcAft>
              <a:buNone/>
              <a:defRPr/>
            </a:lvl2pPr>
            <a:lvl3pPr marL="0" lvl="2" indent="0" algn="l">
              <a:spcBef>
                <a:spcPts val="0"/>
              </a:spcBef>
              <a:spcAft>
                <a:spcPts val="0"/>
              </a:spcAft>
              <a:buNone/>
              <a:defRPr/>
            </a:lvl3pPr>
            <a:lvl4pPr marL="0" lvl="3" indent="0" algn="l">
              <a:spcBef>
                <a:spcPts val="0"/>
              </a:spcBef>
              <a:spcAft>
                <a:spcPts val="0"/>
              </a:spcAft>
              <a:buNone/>
              <a:defRPr/>
            </a:lvl4pPr>
            <a:lvl5pPr marL="0" lvl="4" indent="0" algn="l">
              <a:spcBef>
                <a:spcPts val="0"/>
              </a:spcBef>
              <a:spcAft>
                <a:spcPts val="0"/>
              </a:spcAft>
              <a:buNone/>
              <a:defRPr/>
            </a:lvl5pPr>
            <a:lvl6pPr marL="0" lvl="5" indent="0" algn="l">
              <a:spcBef>
                <a:spcPts val="0"/>
              </a:spcBef>
              <a:spcAft>
                <a:spcPts val="0"/>
              </a:spcAft>
              <a:buNone/>
              <a:defRPr/>
            </a:lvl6pPr>
            <a:lvl7pPr marL="0" lvl="6" indent="0" algn="l">
              <a:spcBef>
                <a:spcPts val="0"/>
              </a:spcBef>
              <a:spcAft>
                <a:spcPts val="0"/>
              </a:spcAft>
              <a:buNone/>
              <a:defRPr/>
            </a:lvl7pPr>
            <a:lvl8pPr marL="0" lvl="7" indent="0" algn="l">
              <a:spcBef>
                <a:spcPts val="0"/>
              </a:spcBef>
              <a:spcAft>
                <a:spcPts val="0"/>
              </a:spcAft>
              <a:buNone/>
              <a:defRPr/>
            </a:lvl8pPr>
            <a:lvl9pPr marL="0" lvl="8" indent="0" algn="l">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4"/>
        <p:cNvGrpSpPr/>
        <p:nvPr/>
      </p:nvGrpSpPr>
      <p:grpSpPr>
        <a:xfrm>
          <a:off x="0" y="0"/>
          <a:ext cx="0" cy="0"/>
          <a:chOff x="0" y="0"/>
          <a:chExt cx="0" cy="0"/>
        </a:xfrm>
      </p:grpSpPr>
      <p:sp>
        <p:nvSpPr>
          <p:cNvPr id="155" name="Google Shape;155;p22"/>
          <p:cNvSpPr txBox="1">
            <a:spLocks noGrp="1"/>
          </p:cNvSpPr>
          <p:nvPr>
            <p:ph type="title"/>
          </p:nvPr>
        </p:nvSpPr>
        <p:spPr>
          <a:xfrm>
            <a:off x="838200" y="136525"/>
            <a:ext cx="10515600" cy="894300"/>
          </a:xfrm>
          <a:prstGeom prst="rect">
            <a:avLst/>
          </a:prstGeom>
          <a:noFill/>
          <a:ln>
            <a:noFill/>
          </a:ln>
        </p:spPr>
        <p:txBody>
          <a:bodyPr spcFirstLastPara="1" wrap="square" lIns="0" tIns="0" rIns="0" bIns="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22"/>
          <p:cNvSpPr txBox="1">
            <a:spLocks noGrp="1"/>
          </p:cNvSpPr>
          <p:nvPr>
            <p:ph type="body" idx="1"/>
          </p:nvPr>
        </p:nvSpPr>
        <p:spPr>
          <a:xfrm>
            <a:off x="838200" y="1197033"/>
            <a:ext cx="10515600" cy="4980000"/>
          </a:xfrm>
          <a:prstGeom prst="rect">
            <a:avLst/>
          </a:prstGeom>
          <a:noFill/>
          <a:ln>
            <a:noFill/>
          </a:ln>
        </p:spPr>
        <p:txBody>
          <a:bodyPr spcFirstLastPara="1" wrap="square" lIns="0" tIns="0" rIns="0" bIns="0" anchor="t" anchorCtr="0">
            <a:noAutofit/>
          </a:bodyPr>
          <a:lstStyle>
            <a:lvl1pPr marL="457200" lvl="0" indent="-342900" algn="l" rtl="0">
              <a:lnSpc>
                <a:spcPct val="130000"/>
              </a:lnSpc>
              <a:spcBef>
                <a:spcPts val="0"/>
              </a:spcBef>
              <a:spcAft>
                <a:spcPts val="0"/>
              </a:spcAft>
              <a:buSzPts val="1800"/>
              <a:buChar char="▪"/>
              <a:defRPr/>
            </a:lvl1pPr>
            <a:lvl2pPr marL="914400" lvl="1" indent="-342900" algn="l" rtl="0">
              <a:lnSpc>
                <a:spcPct val="130000"/>
              </a:lnSpc>
              <a:spcBef>
                <a:spcPts val="0"/>
              </a:spcBef>
              <a:spcAft>
                <a:spcPts val="0"/>
              </a:spcAft>
              <a:buSzPts val="1800"/>
              <a:buChar char="-"/>
              <a:defRPr/>
            </a:lvl2pPr>
            <a:lvl3pPr marL="1371600" lvl="2" indent="-342900" algn="l" rtl="0">
              <a:lnSpc>
                <a:spcPct val="130000"/>
              </a:lnSpc>
              <a:spcBef>
                <a:spcPts val="0"/>
              </a:spcBef>
              <a:spcAft>
                <a:spcPts val="0"/>
              </a:spcAft>
              <a:buSzPts val="1800"/>
              <a:buChar char="›"/>
              <a:defRPr/>
            </a:lvl3pPr>
            <a:lvl4pPr marL="1828800" lvl="3" indent="-228600" algn="l" rtl="0">
              <a:spcBef>
                <a:spcPts val="360"/>
              </a:spcBef>
              <a:spcAft>
                <a:spcPts val="0"/>
              </a:spcAft>
              <a:buSzPts val="1400"/>
              <a:buNone/>
              <a:defRPr/>
            </a:lvl4pPr>
            <a:lvl5pPr marL="2286000" lvl="4" indent="-228600" algn="l" rtl="0">
              <a:spcBef>
                <a:spcPts val="360"/>
              </a:spcBef>
              <a:spcAft>
                <a:spcPts val="0"/>
              </a:spcAft>
              <a:buSzPts val="1400"/>
              <a:buNone/>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157" name="Google Shape;157;p2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8" name="Google Shape;158;p22"/>
          <p:cNvSpPr txBox="1">
            <a:spLocks noGrp="1"/>
          </p:cNvSpPr>
          <p:nvPr>
            <p:ph type="ftr" idx="11"/>
          </p:nvPr>
        </p:nvSpPr>
        <p:spPr>
          <a:xfrm>
            <a:off x="3215217" y="6515100"/>
            <a:ext cx="8015700" cy="1794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9" name="Google Shape;159;p22"/>
          <p:cNvSpPr txBox="1">
            <a:spLocks noGrp="1"/>
          </p:cNvSpPr>
          <p:nvPr>
            <p:ph type="sldNum" idx="12"/>
          </p:nvPr>
        </p:nvSpPr>
        <p:spPr>
          <a:xfrm>
            <a:off x="127001" y="184153"/>
            <a:ext cx="288000" cy="180900"/>
          </a:xfrm>
          <a:prstGeom prst="rect">
            <a:avLst/>
          </a:prstGeom>
          <a:noFill/>
          <a:ln>
            <a:noFill/>
          </a:ln>
        </p:spPr>
        <p:txBody>
          <a:bodyPr spcFirstLastPara="1" wrap="square" lIns="0" tIns="0" rIns="0" bIns="0" anchor="ctr" anchorCtr="0">
            <a:noAutofit/>
          </a:bodyPr>
          <a:lstStyle>
            <a:lvl1pPr marL="0" lvl="0" indent="0" algn="l" rtl="0">
              <a:spcBef>
                <a:spcPts val="0"/>
              </a:spcBef>
              <a:spcAft>
                <a:spcPts val="0"/>
              </a:spcAft>
              <a:buNone/>
              <a:defRPr/>
            </a:lvl1pPr>
            <a:lvl2pPr marL="0" lvl="1" indent="0" algn="l" rtl="0">
              <a:spcBef>
                <a:spcPts val="0"/>
              </a:spcBef>
              <a:spcAft>
                <a:spcPts val="0"/>
              </a:spcAft>
              <a:buNone/>
              <a:defRPr/>
            </a:lvl2pPr>
            <a:lvl3pPr marL="0" lvl="2" indent="0" algn="l" rtl="0">
              <a:spcBef>
                <a:spcPts val="0"/>
              </a:spcBef>
              <a:spcAft>
                <a:spcPts val="0"/>
              </a:spcAft>
              <a:buNone/>
              <a:defRPr/>
            </a:lvl3pPr>
            <a:lvl4pPr marL="0" lvl="3" indent="0" algn="l" rtl="0">
              <a:spcBef>
                <a:spcPts val="0"/>
              </a:spcBef>
              <a:spcAft>
                <a:spcPts val="0"/>
              </a:spcAft>
              <a:buNone/>
              <a:defRPr/>
            </a:lvl4pPr>
            <a:lvl5pPr marL="0" lvl="4" indent="0" algn="l" rtl="0">
              <a:spcBef>
                <a:spcPts val="0"/>
              </a:spcBef>
              <a:spcAft>
                <a:spcPts val="0"/>
              </a:spcAft>
              <a:buNone/>
              <a:defRPr/>
            </a:lvl5pPr>
            <a:lvl6pPr marL="0" lvl="5" indent="0" algn="l" rtl="0">
              <a:spcBef>
                <a:spcPts val="0"/>
              </a:spcBef>
              <a:spcAft>
                <a:spcPts val="0"/>
              </a:spcAft>
              <a:buNone/>
              <a:defRPr/>
            </a:lvl6pPr>
            <a:lvl7pPr marL="0" lvl="6" indent="0" algn="l" rtl="0">
              <a:spcBef>
                <a:spcPts val="0"/>
              </a:spcBef>
              <a:spcAft>
                <a:spcPts val="0"/>
              </a:spcAft>
              <a:buNone/>
              <a:defRPr/>
            </a:lvl7pPr>
            <a:lvl8pPr marL="0" lvl="7" indent="0" algn="l" rtl="0">
              <a:spcBef>
                <a:spcPts val="0"/>
              </a:spcBef>
              <a:spcAft>
                <a:spcPts val="0"/>
              </a:spcAft>
              <a:buNone/>
              <a:defRPr/>
            </a:lvl8pPr>
            <a:lvl9pPr marL="0" lvl="8" indent="0" algn="l" rtl="0">
              <a:spcBef>
                <a:spcPts val="0"/>
              </a:spcBef>
              <a:spcAft>
                <a:spcPts val="0"/>
              </a:spcAft>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 1">
  <p:cSld name="1_content slide">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960000" y="43197"/>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lvl1pPr lvl="0" algn="l" rtl="0">
              <a:lnSpc>
                <a:spcPct val="100000"/>
              </a:lnSpc>
              <a:spcBef>
                <a:spcPts val="0"/>
              </a:spcBef>
              <a:spcAft>
                <a:spcPts val="0"/>
              </a:spcAft>
              <a:buClr>
                <a:schemeClr val="dk2"/>
              </a:buClr>
              <a:buSzPts val="1800"/>
              <a:buFont typeface="Arial"/>
              <a:buNone/>
              <a:defRPr sz="2800">
                <a:solidFill>
                  <a:schemeClr val="lt1"/>
                </a:solidFill>
              </a:defRPr>
            </a:lvl1pPr>
            <a:lvl2pPr lvl="1" algn="l" rtl="0">
              <a:lnSpc>
                <a:spcPct val="100000"/>
              </a:lnSpc>
              <a:spcBef>
                <a:spcPts val="0"/>
              </a:spcBef>
              <a:spcAft>
                <a:spcPts val="0"/>
              </a:spcAft>
              <a:buClr>
                <a:schemeClr val="dk2"/>
              </a:buClr>
              <a:buSzPts val="1400"/>
              <a:buFont typeface="Arial"/>
              <a:buNone/>
              <a:defRPr/>
            </a:lvl2pPr>
            <a:lvl3pPr lvl="2" algn="l" rtl="0">
              <a:lnSpc>
                <a:spcPct val="100000"/>
              </a:lnSpc>
              <a:spcBef>
                <a:spcPts val="0"/>
              </a:spcBef>
              <a:spcAft>
                <a:spcPts val="0"/>
              </a:spcAft>
              <a:buClr>
                <a:schemeClr val="dk2"/>
              </a:buClr>
              <a:buSzPts val="1400"/>
              <a:buFont typeface="Arial"/>
              <a:buNone/>
              <a:defRPr/>
            </a:lvl3pPr>
            <a:lvl4pPr lvl="3" algn="l" rtl="0">
              <a:lnSpc>
                <a:spcPct val="100000"/>
              </a:lnSpc>
              <a:spcBef>
                <a:spcPts val="0"/>
              </a:spcBef>
              <a:spcAft>
                <a:spcPts val="0"/>
              </a:spcAft>
              <a:buClr>
                <a:schemeClr val="dk2"/>
              </a:buClr>
              <a:buSzPts val="1400"/>
              <a:buFont typeface="Arial"/>
              <a:buNone/>
              <a:defRPr/>
            </a:lvl4pPr>
            <a:lvl5pPr lvl="4" algn="l" rtl="0">
              <a:lnSpc>
                <a:spcPct val="100000"/>
              </a:lnSpc>
              <a:spcBef>
                <a:spcPts val="0"/>
              </a:spcBef>
              <a:spcAft>
                <a:spcPts val="0"/>
              </a:spcAft>
              <a:buClr>
                <a:schemeClr val="dk2"/>
              </a:buClr>
              <a:buSzPts val="1400"/>
              <a:buFont typeface="Arial"/>
              <a:buNone/>
              <a:defRPr/>
            </a:lvl5pPr>
            <a:lvl6pPr lvl="5" algn="l" rtl="0">
              <a:lnSpc>
                <a:spcPct val="100000"/>
              </a:lnSpc>
              <a:spcBef>
                <a:spcPts val="0"/>
              </a:spcBef>
              <a:spcAft>
                <a:spcPts val="0"/>
              </a:spcAft>
              <a:buClr>
                <a:schemeClr val="dk2"/>
              </a:buClr>
              <a:buSzPts val="1400"/>
              <a:buFont typeface="Arial"/>
              <a:buNone/>
              <a:defRPr/>
            </a:lvl6pPr>
            <a:lvl7pPr lvl="6" algn="l" rtl="0">
              <a:lnSpc>
                <a:spcPct val="100000"/>
              </a:lnSpc>
              <a:spcBef>
                <a:spcPts val="0"/>
              </a:spcBef>
              <a:spcAft>
                <a:spcPts val="0"/>
              </a:spcAft>
              <a:buClr>
                <a:schemeClr val="dk2"/>
              </a:buClr>
              <a:buSzPts val="1400"/>
              <a:buFont typeface="Arial"/>
              <a:buNone/>
              <a:defRPr/>
            </a:lvl7pPr>
            <a:lvl8pPr lvl="7" algn="l" rtl="0">
              <a:lnSpc>
                <a:spcPct val="100000"/>
              </a:lnSpc>
              <a:spcBef>
                <a:spcPts val="0"/>
              </a:spcBef>
              <a:spcAft>
                <a:spcPts val="0"/>
              </a:spcAft>
              <a:buClr>
                <a:schemeClr val="dk2"/>
              </a:buClr>
              <a:buSzPts val="1400"/>
              <a:buFont typeface="Arial"/>
              <a:buNone/>
              <a:defRPr/>
            </a:lvl8pPr>
            <a:lvl9pPr lvl="8" algn="l" rtl="0">
              <a:lnSpc>
                <a:spcPct val="100000"/>
              </a:lnSpc>
              <a:spcBef>
                <a:spcPts val="0"/>
              </a:spcBef>
              <a:spcAft>
                <a:spcPts val="0"/>
              </a:spcAft>
              <a:buClr>
                <a:schemeClr val="dk2"/>
              </a:buClr>
              <a:buSzPts val="1400"/>
              <a:buFont typeface="Arial"/>
              <a:buNone/>
              <a:defRPr/>
            </a:lvl9pPr>
          </a:lstStyle>
          <a:p>
            <a:endParaRPr/>
          </a:p>
        </p:txBody>
      </p:sp>
      <p:sp>
        <p:nvSpPr>
          <p:cNvPr id="162" name="Google Shape;162;p23"/>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Clr>
                <a:schemeClr val="dk2"/>
              </a:buClr>
              <a:buSzPts val="1400"/>
              <a:buFont typeface="Arial"/>
              <a:buNone/>
              <a:defRPr/>
            </a:lvl1pPr>
            <a:lvl2pPr lvl="1" algn="l" rtl="0">
              <a:spcBef>
                <a:spcPts val="0"/>
              </a:spcBef>
              <a:spcAft>
                <a:spcPts val="0"/>
              </a:spcAft>
              <a:buClr>
                <a:schemeClr val="dk1"/>
              </a:buClr>
              <a:buSzPts val="1400"/>
              <a:buFont typeface="Arial"/>
              <a:buNone/>
              <a:defRPr/>
            </a:lvl2pPr>
            <a:lvl3pPr lvl="2" algn="l" rtl="0">
              <a:spcBef>
                <a:spcPts val="0"/>
              </a:spcBef>
              <a:spcAft>
                <a:spcPts val="0"/>
              </a:spcAft>
              <a:buClr>
                <a:schemeClr val="dk1"/>
              </a:buClr>
              <a:buSzPts val="1400"/>
              <a:buFont typeface="Arial"/>
              <a:buNone/>
              <a:defRPr/>
            </a:lvl3pPr>
            <a:lvl4pPr lvl="3" algn="l" rtl="0">
              <a:spcBef>
                <a:spcPts val="0"/>
              </a:spcBef>
              <a:spcAft>
                <a:spcPts val="0"/>
              </a:spcAft>
              <a:buClr>
                <a:schemeClr val="dk1"/>
              </a:buClr>
              <a:buSzPts val="1400"/>
              <a:buFont typeface="Arial"/>
              <a:buNone/>
              <a:defRPr/>
            </a:lvl4pPr>
            <a:lvl5pPr lvl="4" algn="l" rtl="0">
              <a:spcBef>
                <a:spcPts val="0"/>
              </a:spcBef>
              <a:spcAft>
                <a:spcPts val="0"/>
              </a:spcAft>
              <a:buClr>
                <a:schemeClr val="dk1"/>
              </a:buClr>
              <a:buSzPts val="1400"/>
              <a:buFont typeface="Arial"/>
              <a:buNone/>
              <a:defRPr/>
            </a:lvl5pPr>
            <a:lvl6pPr lvl="5" algn="l" rtl="0">
              <a:spcBef>
                <a:spcPts val="0"/>
              </a:spcBef>
              <a:spcAft>
                <a:spcPts val="0"/>
              </a:spcAft>
              <a:buClr>
                <a:schemeClr val="dk1"/>
              </a:buClr>
              <a:buSzPts val="1400"/>
              <a:buFont typeface="Arial"/>
              <a:buNone/>
              <a:defRPr/>
            </a:lvl6pPr>
            <a:lvl7pPr lvl="6" algn="l" rtl="0">
              <a:spcBef>
                <a:spcPts val="0"/>
              </a:spcBef>
              <a:spcAft>
                <a:spcPts val="0"/>
              </a:spcAft>
              <a:buClr>
                <a:schemeClr val="dk1"/>
              </a:buClr>
              <a:buSzPts val="1400"/>
              <a:buFont typeface="Arial"/>
              <a:buNone/>
              <a:defRPr/>
            </a:lvl7pPr>
            <a:lvl8pPr lvl="7" algn="l" rtl="0">
              <a:spcBef>
                <a:spcPts val="0"/>
              </a:spcBef>
              <a:spcAft>
                <a:spcPts val="0"/>
              </a:spcAft>
              <a:buClr>
                <a:schemeClr val="dk1"/>
              </a:buClr>
              <a:buSzPts val="1400"/>
              <a:buFont typeface="Arial"/>
              <a:buNone/>
              <a:defRPr/>
            </a:lvl8pPr>
            <a:lvl9pPr lvl="8" algn="l" rtl="0">
              <a:spcBef>
                <a:spcPts val="0"/>
              </a:spcBef>
              <a:spcAft>
                <a:spcPts val="0"/>
              </a:spcAft>
              <a:buClr>
                <a:schemeClr val="dk1"/>
              </a:buClr>
              <a:buSzPts val="1400"/>
              <a:buFont typeface="Arial"/>
              <a:buNone/>
              <a:defRPr/>
            </a:lvl9pPr>
          </a:lstStyle>
          <a:p>
            <a:endParaRPr/>
          </a:p>
        </p:txBody>
      </p:sp>
      <p:sp>
        <p:nvSpPr>
          <p:cNvPr id="163" name="Google Shape;163;p23"/>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marR="0" lvl="0" indent="0" algn="l" rtl="0">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marR="0" lvl="1" indent="0" algn="l" rtl="0">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marR="0" lvl="2" indent="0" algn="l" rtl="0">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marR="0" lvl="3" indent="0" algn="l" rtl="0">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marR="0" lvl="4" indent="0" algn="l" rtl="0">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marR="0" lvl="5" indent="0" algn="l" rtl="0">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marR="0" lvl="6" indent="0" algn="l" rtl="0">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marR="0" lvl="7" indent="0" algn="l" rtl="0">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marR="0" lvl="8" indent="0" algn="l" rtl="0">
              <a:spcBef>
                <a:spcPts val="0"/>
              </a:spcBef>
              <a:spcAft>
                <a:spcPts val="0"/>
              </a:spcAft>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64" name="Google Shape;164;p23"/>
          <p:cNvSpPr txBox="1">
            <a:spLocks noGrp="1"/>
          </p:cNvSpPr>
          <p:nvPr>
            <p:ph type="body" idx="1"/>
          </p:nvPr>
        </p:nvSpPr>
        <p:spPr>
          <a:xfrm>
            <a:off x="960000" y="1266825"/>
            <a:ext cx="10905000" cy="4968000"/>
          </a:xfrm>
          <a:prstGeom prst="rect">
            <a:avLst/>
          </a:prstGeom>
          <a:noFill/>
          <a:ln>
            <a:noFill/>
          </a:ln>
        </p:spPr>
        <p:txBody>
          <a:bodyPr spcFirstLastPara="1" wrap="square" lIns="0" tIns="0" rIns="0" bIns="0" anchor="t" anchorCtr="0">
            <a:noAutofit/>
          </a:bodyPr>
          <a:lstStyle>
            <a:lvl1pPr marL="457200" lvl="0" indent="-342900" algn="l" rtl="0">
              <a:lnSpc>
                <a:spcPct val="130000"/>
              </a:lnSpc>
              <a:spcBef>
                <a:spcPts val="0"/>
              </a:spcBef>
              <a:spcAft>
                <a:spcPts val="0"/>
              </a:spcAft>
              <a:buSzPts val="1800"/>
              <a:buChar char="▪"/>
              <a:defRPr/>
            </a:lvl1pPr>
            <a:lvl2pPr marL="914400" lvl="1" indent="-342900" algn="l" rtl="0">
              <a:lnSpc>
                <a:spcPct val="130000"/>
              </a:lnSpc>
              <a:spcBef>
                <a:spcPts val="0"/>
              </a:spcBef>
              <a:spcAft>
                <a:spcPts val="0"/>
              </a:spcAft>
              <a:buSzPts val="1800"/>
              <a:buChar char="-"/>
              <a:defRPr/>
            </a:lvl2pPr>
            <a:lvl3pPr marL="1371600" lvl="2" indent="-342900" algn="l" rtl="0">
              <a:lnSpc>
                <a:spcPct val="130000"/>
              </a:lnSpc>
              <a:spcBef>
                <a:spcPts val="0"/>
              </a:spcBef>
              <a:spcAft>
                <a:spcPts val="0"/>
              </a:spcAft>
              <a:buSzPts val="1800"/>
              <a:buChar char="›"/>
              <a:defRPr/>
            </a:lvl3pPr>
            <a:lvl4pPr marL="1828800" lvl="3" indent="-228600" algn="l" rtl="0">
              <a:lnSpc>
                <a:spcPct val="100000"/>
              </a:lnSpc>
              <a:spcBef>
                <a:spcPts val="360"/>
              </a:spcBef>
              <a:spcAft>
                <a:spcPts val="0"/>
              </a:spcAft>
              <a:buClr>
                <a:schemeClr val="dk1"/>
              </a:buClr>
              <a:buSzPts val="1800"/>
              <a:buFont typeface="Open Sans"/>
              <a:buNone/>
              <a:defRPr/>
            </a:lvl4pPr>
            <a:lvl5pPr marL="2286000" lvl="4" indent="-228600" algn="l" rtl="0">
              <a:lnSpc>
                <a:spcPct val="100000"/>
              </a:lnSpc>
              <a:spcBef>
                <a:spcPts val="360"/>
              </a:spcBef>
              <a:spcAft>
                <a:spcPts val="0"/>
              </a:spcAft>
              <a:buClr>
                <a:schemeClr val="dk1"/>
              </a:buClr>
              <a:buSzPts val="1800"/>
              <a:buFont typeface="Open Sans"/>
              <a:buNone/>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1">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011366"/>
            <a:ext cx="64008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a:spLocks noGrp="1"/>
          </p:cNvSpPr>
          <p:nvPr>
            <p:ph type="subTitle" idx="1"/>
          </p:nvPr>
        </p:nvSpPr>
        <p:spPr>
          <a:xfrm>
            <a:off x="7716481" y="3878560"/>
            <a:ext cx="3744000" cy="936000"/>
          </a:xfrm>
        </p:spPr>
        <p:txBody>
          <a:bodyPr>
            <a:noAutofit/>
          </a:bodyPr>
          <a:lstStyle>
            <a:lvl1pPr marL="0" indent="0" algn="r">
              <a:lnSpc>
                <a:spcPct val="100000"/>
              </a:lnSpc>
              <a:buNone/>
              <a:defRPr sz="2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1" name="Title 1"/>
          <p:cNvSpPr>
            <a:spLocks noGrp="1"/>
          </p:cNvSpPr>
          <p:nvPr>
            <p:ph type="ctrTitle"/>
          </p:nvPr>
        </p:nvSpPr>
        <p:spPr>
          <a:xfrm>
            <a:off x="7716481" y="2857483"/>
            <a:ext cx="3744000" cy="935355"/>
          </a:xfrm>
          <a:prstGeom prst="rect">
            <a:avLst/>
          </a:prstGeom>
        </p:spPr>
        <p:txBody>
          <a:bodyPr>
            <a:noAutofit/>
          </a:bodyPr>
          <a:lstStyle>
            <a:lvl1pPr algn="r">
              <a:lnSpc>
                <a:spcPct val="120000"/>
              </a:lnSpc>
              <a:defRPr sz="2800" b="1" cap="none"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3932505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2">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1200" y="2011366"/>
            <a:ext cx="64008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p:cNvSpPr>
            <a:spLocks noGrp="1"/>
          </p:cNvSpPr>
          <p:nvPr>
            <p:ph type="subTitle" idx="1"/>
          </p:nvPr>
        </p:nvSpPr>
        <p:spPr>
          <a:xfrm>
            <a:off x="7716481" y="3878560"/>
            <a:ext cx="3744000" cy="936000"/>
          </a:xfrm>
        </p:spPr>
        <p:txBody>
          <a:bodyPr>
            <a:noAutofit/>
          </a:bodyPr>
          <a:lstStyle>
            <a:lvl1pPr marL="0" indent="0" algn="r">
              <a:lnSpc>
                <a:spcPct val="100000"/>
              </a:lnSpc>
              <a:buNone/>
              <a:defRPr sz="2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
          <p:cNvSpPr>
            <a:spLocks noGrp="1"/>
          </p:cNvSpPr>
          <p:nvPr>
            <p:ph type="ctrTitle"/>
          </p:nvPr>
        </p:nvSpPr>
        <p:spPr>
          <a:xfrm>
            <a:off x="7716481" y="2857483"/>
            <a:ext cx="3744000" cy="935355"/>
          </a:xfrm>
          <a:prstGeom prst="rect">
            <a:avLst/>
          </a:prstGeom>
        </p:spPr>
        <p:txBody>
          <a:bodyPr>
            <a:noAutofit/>
          </a:bodyPr>
          <a:lstStyle>
            <a:lvl1pPr algn="r">
              <a:lnSpc>
                <a:spcPct val="120000"/>
              </a:lnSpc>
              <a:defRPr sz="2800" b="1" cap="none"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75865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_3">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11366"/>
            <a:ext cx="64008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04671" y="2875067"/>
            <a:ext cx="3744000" cy="852043"/>
          </a:xfrm>
        </p:spPr>
        <p:txBody>
          <a:bodyPr>
            <a:noAutofit/>
          </a:bodyPr>
          <a:lstStyle>
            <a:lvl1pPr>
              <a:lnSpc>
                <a:spcPct val="120000"/>
              </a:lnSpc>
              <a:defRPr sz="2800" b="1" cap="none"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804672" y="3817016"/>
            <a:ext cx="3744000" cy="868172"/>
          </a:xfrm>
        </p:spPr>
        <p:txBody>
          <a:bodyPr>
            <a:noAutofit/>
          </a:bodyPr>
          <a:lstStyle>
            <a:lvl1pPr marL="0" indent="0" algn="l">
              <a:lnSpc>
                <a:spcPct val="100000"/>
              </a:lnSpc>
              <a:buNone/>
              <a:defRPr sz="2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839389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Title Slide_4">
    <p:spTree>
      <p:nvGrpSpPr>
        <p:cNvPr id="1" name=""/>
        <p:cNvGrpSpPr/>
        <p:nvPr/>
      </p:nvGrpSpPr>
      <p:grpSpPr>
        <a:xfrm>
          <a:off x="0" y="0"/>
          <a:ext cx="0" cy="0"/>
          <a:chOff x="0" y="0"/>
          <a:chExt cx="0" cy="0"/>
        </a:xfrm>
      </p:grpSpPr>
      <p:pic>
        <p:nvPicPr>
          <p:cNvPr id="4"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011366"/>
            <a:ext cx="6400800" cy="484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804671" y="2875067"/>
            <a:ext cx="3744000" cy="852043"/>
          </a:xfrm>
        </p:spPr>
        <p:txBody>
          <a:bodyPr>
            <a:noAutofit/>
          </a:bodyPr>
          <a:lstStyle>
            <a:lvl1pPr>
              <a:lnSpc>
                <a:spcPct val="120000"/>
              </a:lnSpc>
              <a:defRPr sz="2800" b="1" cap="none"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804672" y="3817016"/>
            <a:ext cx="3744000" cy="868172"/>
          </a:xfrm>
        </p:spPr>
        <p:txBody>
          <a:bodyPr>
            <a:noAutofit/>
          </a:bodyPr>
          <a:lstStyle>
            <a:lvl1pPr marL="0" indent="0" algn="l">
              <a:lnSpc>
                <a:spcPct val="100000"/>
              </a:lnSpc>
              <a:buNone/>
              <a:defRPr sz="2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07911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Title Slide_without pic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962455" y="1387721"/>
            <a:ext cx="6720000" cy="2242469"/>
          </a:xfrm>
        </p:spPr>
        <p:txBody>
          <a:bodyPr>
            <a:noAutofit/>
          </a:bodyPr>
          <a:lstStyle>
            <a:lvl1pPr>
              <a:lnSpc>
                <a:spcPct val="120000"/>
              </a:lnSpc>
              <a:defRPr sz="2800" b="1" cap="none" baseline="0">
                <a:solidFill>
                  <a:schemeClr val="bg1"/>
                </a:solidFill>
                <a:latin typeface="Arial" panose="020B0604020202020204" pitchFamily="34" charset="0"/>
                <a:ea typeface="Open Sans" panose="020B0606030504020204" pitchFamily="34" charset="0"/>
                <a:cs typeface="Arial" panose="020B0604020202020204" pitchFamily="34" charset="0"/>
              </a:defRPr>
            </a:lvl1pPr>
          </a:lstStyle>
          <a:p>
            <a:r>
              <a:rPr lang="en-US"/>
              <a:t>Click to edit Master title style</a:t>
            </a:r>
            <a:endParaRPr lang="en-US" dirty="0"/>
          </a:p>
        </p:txBody>
      </p:sp>
      <p:sp>
        <p:nvSpPr>
          <p:cNvPr id="9" name="Subtitle 2"/>
          <p:cNvSpPr>
            <a:spLocks noGrp="1"/>
          </p:cNvSpPr>
          <p:nvPr>
            <p:ph type="subTitle" idx="1"/>
          </p:nvPr>
        </p:nvSpPr>
        <p:spPr>
          <a:xfrm>
            <a:off x="962457" y="3768664"/>
            <a:ext cx="6720000" cy="981456"/>
          </a:xfrm>
        </p:spPr>
        <p:txBody>
          <a:bodyPr>
            <a:noAutofit/>
          </a:bodyPr>
          <a:lstStyle>
            <a:lvl1pPr marL="0" indent="0" algn="l">
              <a:lnSpc>
                <a:spcPct val="130000"/>
              </a:lnSpc>
              <a:buNone/>
              <a:defRPr sz="2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162678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1008779" y="98519"/>
            <a:ext cx="10270067" cy="792162"/>
          </a:xfrm>
        </p:spPr>
        <p:txBody>
          <a:bodyPr anchor="ctr"/>
          <a:lstStyle/>
          <a:p>
            <a:r>
              <a:rPr lang="en-US" dirty="0"/>
              <a:t>Click to edit Master title style</a:t>
            </a:r>
            <a:endParaRPr lang="en-GB" dirty="0"/>
          </a:p>
        </p:txBody>
      </p:sp>
      <p:sp>
        <p:nvSpPr>
          <p:cNvPr id="5" name="Content Placeholder 6"/>
          <p:cNvSpPr>
            <a:spLocks noGrp="1"/>
          </p:cNvSpPr>
          <p:nvPr>
            <p:ph sz="quarter" idx="12"/>
          </p:nvPr>
        </p:nvSpPr>
        <p:spPr>
          <a:xfrm>
            <a:off x="960000" y="1099671"/>
            <a:ext cx="10272000" cy="5135154"/>
          </a:xfrm>
        </p:spPr>
        <p:txBody>
          <a:bodyPr/>
          <a:lstStyle/>
          <a:p>
            <a:pPr lvl="0"/>
            <a:r>
              <a:rPr lang="en-US"/>
              <a:t>Edit Master text styles</a:t>
            </a:r>
          </a:p>
          <a:p>
            <a:pPr lvl="1"/>
            <a:r>
              <a:rPr lang="en-US"/>
              <a:t>Second level</a:t>
            </a:r>
          </a:p>
          <a:p>
            <a:pPr lvl="2"/>
            <a:r>
              <a:rPr lang="en-US"/>
              <a:t>Third level</a:t>
            </a:r>
          </a:p>
        </p:txBody>
      </p:sp>
      <p:sp>
        <p:nvSpPr>
          <p:cNvPr id="7" name="Footer Placeholder 4"/>
          <p:cNvSpPr>
            <a:spLocks noGrp="1"/>
          </p:cNvSpPr>
          <p:nvPr>
            <p:ph type="ftr" sz="quarter" idx="14"/>
          </p:nvPr>
        </p:nvSpPr>
        <p:spPr/>
        <p:txBody>
          <a:bodyPr/>
          <a:lstStyle>
            <a:lvl1pPr>
              <a:defRPr/>
            </a:lvl1pPr>
          </a:lstStyle>
          <a:p>
            <a:endParaRPr lang="en-GB"/>
          </a:p>
        </p:txBody>
      </p:sp>
      <p:sp>
        <p:nvSpPr>
          <p:cNvPr id="8" name="Slide Number Placeholder 5"/>
          <p:cNvSpPr>
            <a:spLocks noGrp="1"/>
          </p:cNvSpPr>
          <p:nvPr>
            <p:ph type="sldNum" sz="quarter" idx="15"/>
          </p:nvPr>
        </p:nvSpPr>
        <p:spPr/>
        <p:txBody>
          <a:bodyPr/>
          <a:lstStyle>
            <a:lvl1pPr>
              <a:defRPr/>
            </a:lvl1pPr>
          </a:lstStyle>
          <a:p>
            <a:fld id="{4237612C-60FE-414F-B55B-99C06A18D7B7}" type="slidenum">
              <a:rPr lang="en-GB" smtClean="0"/>
              <a:t>‹#›</a:t>
            </a:fld>
            <a:endParaRPr lang="en-GB"/>
          </a:p>
        </p:txBody>
      </p:sp>
    </p:spTree>
    <p:extLst>
      <p:ext uri="{BB962C8B-B14F-4D97-AF65-F5344CB8AC3E}">
        <p14:creationId xmlns:p14="http://schemas.microsoft.com/office/powerpoint/2010/main" val="13416976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slide with icons">
    <p:spTree>
      <p:nvGrpSpPr>
        <p:cNvPr id="1" name=""/>
        <p:cNvGrpSpPr/>
        <p:nvPr/>
      </p:nvGrpSpPr>
      <p:grpSpPr>
        <a:xfrm>
          <a:off x="0" y="0"/>
          <a:ext cx="0" cy="0"/>
          <a:chOff x="0" y="0"/>
          <a:chExt cx="0" cy="0"/>
        </a:xfrm>
      </p:grpSpPr>
      <p:sp>
        <p:nvSpPr>
          <p:cNvPr id="2" name="Title 1"/>
          <p:cNvSpPr>
            <a:spLocks noGrp="1"/>
          </p:cNvSpPr>
          <p:nvPr>
            <p:ph type="title"/>
          </p:nvPr>
        </p:nvSpPr>
        <p:spPr>
          <a:xfrm>
            <a:off x="960000" y="277368"/>
            <a:ext cx="10272000" cy="792000"/>
          </a:xfrm>
        </p:spPr>
        <p:txBody>
          <a:bodyPr anchor="ctr"/>
          <a:lstStyle/>
          <a:p>
            <a:r>
              <a:rPr lang="en-US" dirty="0"/>
              <a:t>Click to edit Master title style</a:t>
            </a:r>
            <a:endParaRPr lang="en-GB" dirty="0"/>
          </a:p>
        </p:txBody>
      </p:sp>
      <p:sp>
        <p:nvSpPr>
          <p:cNvPr id="6" name="Picture Placeholder 4"/>
          <p:cNvSpPr>
            <a:spLocks noGrp="1"/>
          </p:cNvSpPr>
          <p:nvPr>
            <p:ph type="pic" sz="quarter" idx="13"/>
          </p:nvPr>
        </p:nvSpPr>
        <p:spPr>
          <a:xfrm>
            <a:off x="1776000" y="4404993"/>
            <a:ext cx="1440000" cy="1080000"/>
          </a:xfrm>
        </p:spPr>
        <p:txBody>
          <a:bodyPr rtlCol="0">
            <a:noAutofit/>
          </a:bodyPr>
          <a:lstStyle>
            <a:lvl1pPr marL="0" indent="0">
              <a:lnSpc>
                <a:spcPct val="100000"/>
              </a:lnSpc>
              <a:buNone/>
              <a:defRPr baseline="0"/>
            </a:lvl1pPr>
          </a:lstStyle>
          <a:p>
            <a:pPr lvl="0"/>
            <a:r>
              <a:rPr lang="en-US" noProof="0"/>
              <a:t>Click icon to add picture</a:t>
            </a:r>
            <a:endParaRPr lang="en-GB" noProof="0" dirty="0"/>
          </a:p>
        </p:txBody>
      </p:sp>
      <p:sp>
        <p:nvSpPr>
          <p:cNvPr id="7" name="Text Placeholder 7"/>
          <p:cNvSpPr>
            <a:spLocks noGrp="1"/>
          </p:cNvSpPr>
          <p:nvPr>
            <p:ph type="body" sz="quarter" idx="14"/>
          </p:nvPr>
        </p:nvSpPr>
        <p:spPr>
          <a:xfrm>
            <a:off x="960000" y="5627080"/>
            <a:ext cx="3072000" cy="603259"/>
          </a:xfrm>
        </p:spPr>
        <p:txBody>
          <a:bodyPr>
            <a:noAutofit/>
          </a:bodyPr>
          <a:lstStyle>
            <a:lvl1pPr marL="0" indent="0" algn="ctr">
              <a:lnSpc>
                <a:spcPct val="120000"/>
              </a:lnSpc>
              <a:buNone/>
              <a:defRPr sz="1600" baseline="0">
                <a:solidFill>
                  <a:schemeClr val="tx2"/>
                </a:solidFill>
              </a:defRPr>
            </a:lvl1pPr>
          </a:lstStyle>
          <a:p>
            <a:pPr lvl="0"/>
            <a:r>
              <a:rPr lang="en-US"/>
              <a:t>Edit Master text styles</a:t>
            </a:r>
          </a:p>
        </p:txBody>
      </p:sp>
      <p:sp>
        <p:nvSpPr>
          <p:cNvPr id="8" name="Picture Placeholder 4"/>
          <p:cNvSpPr>
            <a:spLocks noGrp="1"/>
          </p:cNvSpPr>
          <p:nvPr>
            <p:ph type="pic" sz="quarter" idx="15"/>
          </p:nvPr>
        </p:nvSpPr>
        <p:spPr>
          <a:xfrm>
            <a:off x="5378829" y="4404993"/>
            <a:ext cx="1440000" cy="1080000"/>
          </a:xfrm>
        </p:spPr>
        <p:txBody>
          <a:bodyPr rtlCol="0">
            <a:noAutofit/>
          </a:bodyPr>
          <a:lstStyle>
            <a:lvl1pPr marL="0" indent="0">
              <a:lnSpc>
                <a:spcPct val="100000"/>
              </a:lnSpc>
              <a:buNone/>
              <a:defRPr baseline="0"/>
            </a:lvl1pPr>
          </a:lstStyle>
          <a:p>
            <a:pPr lvl="0"/>
            <a:r>
              <a:rPr lang="en-US" noProof="0"/>
              <a:t>Click icon to add picture</a:t>
            </a:r>
            <a:endParaRPr lang="en-GB" noProof="0" dirty="0"/>
          </a:p>
        </p:txBody>
      </p:sp>
      <p:sp>
        <p:nvSpPr>
          <p:cNvPr id="9" name="Text Placeholder 7"/>
          <p:cNvSpPr>
            <a:spLocks noGrp="1"/>
          </p:cNvSpPr>
          <p:nvPr>
            <p:ph type="body" sz="quarter" idx="16"/>
          </p:nvPr>
        </p:nvSpPr>
        <p:spPr>
          <a:xfrm>
            <a:off x="4562829" y="5627080"/>
            <a:ext cx="3072000" cy="603259"/>
          </a:xfrm>
        </p:spPr>
        <p:txBody>
          <a:bodyPr>
            <a:noAutofit/>
          </a:bodyPr>
          <a:lstStyle>
            <a:lvl1pPr marL="0" indent="0" algn="ctr">
              <a:lnSpc>
                <a:spcPct val="120000"/>
              </a:lnSpc>
              <a:buNone/>
              <a:defRPr sz="1600" baseline="0">
                <a:solidFill>
                  <a:schemeClr val="tx2"/>
                </a:solidFill>
              </a:defRPr>
            </a:lvl1pPr>
          </a:lstStyle>
          <a:p>
            <a:pPr lvl="0"/>
            <a:r>
              <a:rPr lang="en-US"/>
              <a:t>Edit Master text styles</a:t>
            </a:r>
          </a:p>
        </p:txBody>
      </p:sp>
      <p:sp>
        <p:nvSpPr>
          <p:cNvPr id="10" name="Picture Placeholder 4"/>
          <p:cNvSpPr>
            <a:spLocks noGrp="1"/>
          </p:cNvSpPr>
          <p:nvPr>
            <p:ph type="pic" sz="quarter" idx="17"/>
          </p:nvPr>
        </p:nvSpPr>
        <p:spPr>
          <a:xfrm>
            <a:off x="8983500" y="4404993"/>
            <a:ext cx="1440000" cy="1080000"/>
          </a:xfrm>
        </p:spPr>
        <p:txBody>
          <a:bodyPr rtlCol="0">
            <a:noAutofit/>
          </a:bodyPr>
          <a:lstStyle>
            <a:lvl1pPr marL="0" indent="0">
              <a:lnSpc>
                <a:spcPct val="100000"/>
              </a:lnSpc>
              <a:buNone/>
              <a:defRPr baseline="0"/>
            </a:lvl1pPr>
          </a:lstStyle>
          <a:p>
            <a:pPr lvl="0"/>
            <a:r>
              <a:rPr lang="en-US" noProof="0"/>
              <a:t>Click icon to add picture</a:t>
            </a:r>
            <a:endParaRPr lang="en-GB" noProof="0" dirty="0"/>
          </a:p>
        </p:txBody>
      </p:sp>
      <p:sp>
        <p:nvSpPr>
          <p:cNvPr id="11" name="Text Placeholder 7"/>
          <p:cNvSpPr>
            <a:spLocks noGrp="1"/>
          </p:cNvSpPr>
          <p:nvPr>
            <p:ph type="body" sz="quarter" idx="18"/>
          </p:nvPr>
        </p:nvSpPr>
        <p:spPr>
          <a:xfrm>
            <a:off x="8167500" y="5627080"/>
            <a:ext cx="3072000" cy="603259"/>
          </a:xfrm>
        </p:spPr>
        <p:txBody>
          <a:bodyPr>
            <a:noAutofit/>
          </a:bodyPr>
          <a:lstStyle>
            <a:lvl1pPr marL="0" indent="0" algn="ctr">
              <a:lnSpc>
                <a:spcPct val="120000"/>
              </a:lnSpc>
              <a:buNone/>
              <a:defRPr sz="1600" baseline="0">
                <a:solidFill>
                  <a:schemeClr val="tx2"/>
                </a:solidFill>
              </a:defRPr>
            </a:lvl1pPr>
          </a:lstStyle>
          <a:p>
            <a:pPr lvl="0"/>
            <a:r>
              <a:rPr lang="en-US"/>
              <a:t>Edit Master text styles</a:t>
            </a:r>
          </a:p>
        </p:txBody>
      </p:sp>
      <p:sp>
        <p:nvSpPr>
          <p:cNvPr id="17" name="Text Placeholder 15"/>
          <p:cNvSpPr>
            <a:spLocks noGrp="1"/>
          </p:cNvSpPr>
          <p:nvPr>
            <p:ph type="body" sz="quarter" idx="20"/>
          </p:nvPr>
        </p:nvSpPr>
        <p:spPr>
          <a:xfrm>
            <a:off x="960000" y="1266825"/>
            <a:ext cx="10272000" cy="2700000"/>
          </a:xfrm>
        </p:spPr>
        <p:txBody>
          <a:bodyPr/>
          <a:lstStyle/>
          <a:p>
            <a:pPr lvl="0"/>
            <a:r>
              <a:rPr lang="en-US"/>
              <a:t>Edit Master text styles</a:t>
            </a:r>
          </a:p>
          <a:p>
            <a:pPr lvl="1"/>
            <a:r>
              <a:rPr lang="en-US"/>
              <a:t>Second level</a:t>
            </a:r>
          </a:p>
          <a:p>
            <a:pPr lvl="2"/>
            <a:r>
              <a:rPr lang="en-US"/>
              <a:t>Third level</a:t>
            </a:r>
          </a:p>
        </p:txBody>
      </p:sp>
      <p:sp>
        <p:nvSpPr>
          <p:cNvPr id="12" name="Text Placeholder 7"/>
          <p:cNvSpPr>
            <a:spLocks noGrp="1"/>
          </p:cNvSpPr>
          <p:nvPr>
            <p:ph type="body" sz="quarter" idx="21"/>
          </p:nvPr>
        </p:nvSpPr>
        <p:spPr>
          <a:xfrm>
            <a:off x="963084" y="85725"/>
            <a:ext cx="10276416" cy="209550"/>
          </a:xfrm>
        </p:spPr>
        <p:txBody>
          <a:bodyPr/>
          <a:lstStyle>
            <a:lvl1pPr marL="0" indent="0">
              <a:buNone/>
              <a:defRPr sz="1100" baseline="0">
                <a:solidFill>
                  <a:schemeClr val="tx2"/>
                </a:solidFill>
              </a:defRPr>
            </a:lvl1pPr>
          </a:lstStyle>
          <a:p>
            <a:pPr lvl="0"/>
            <a:r>
              <a:rPr lang="en-US"/>
              <a:t>Edit Master text styles</a:t>
            </a:r>
          </a:p>
        </p:txBody>
      </p:sp>
      <p:sp>
        <p:nvSpPr>
          <p:cNvPr id="13" name="Footer Placeholder 4"/>
          <p:cNvSpPr>
            <a:spLocks noGrp="1"/>
          </p:cNvSpPr>
          <p:nvPr>
            <p:ph type="ftr" sz="quarter" idx="22"/>
          </p:nvPr>
        </p:nvSpPr>
        <p:spPr/>
        <p:txBody>
          <a:bodyPr/>
          <a:lstStyle>
            <a:lvl1pPr>
              <a:defRPr/>
            </a:lvl1pPr>
          </a:lstStyle>
          <a:p>
            <a:endParaRPr lang="en-GB"/>
          </a:p>
        </p:txBody>
      </p:sp>
      <p:sp>
        <p:nvSpPr>
          <p:cNvPr id="14" name="Slide Number Placeholder 5"/>
          <p:cNvSpPr>
            <a:spLocks noGrp="1"/>
          </p:cNvSpPr>
          <p:nvPr>
            <p:ph type="sldNum" sz="quarter" idx="23"/>
          </p:nvPr>
        </p:nvSpPr>
        <p:spPr/>
        <p:txBody>
          <a:bodyPr/>
          <a:lstStyle>
            <a:lvl1pPr>
              <a:defRPr/>
            </a:lvl1pPr>
          </a:lstStyle>
          <a:p>
            <a:fld id="{4237612C-60FE-414F-B55B-99C06A18D7B7}" type="slidenum">
              <a:rPr lang="en-GB" smtClean="0"/>
              <a:t>‹#›</a:t>
            </a:fld>
            <a:endParaRPr lang="en-GB"/>
          </a:p>
        </p:txBody>
      </p:sp>
    </p:spTree>
    <p:extLst>
      <p:ext uri="{BB962C8B-B14F-4D97-AF65-F5344CB8AC3E}">
        <p14:creationId xmlns:p14="http://schemas.microsoft.com/office/powerpoint/2010/main" val="197028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_1">
  <p:cSld name="Title Slide_1">
    <p:spTree>
      <p:nvGrpSpPr>
        <p:cNvPr id="1" name="Shape 25"/>
        <p:cNvGrpSpPr/>
        <p:nvPr/>
      </p:nvGrpSpPr>
      <p:grpSpPr>
        <a:xfrm>
          <a:off x="0" y="0"/>
          <a:ext cx="0" cy="0"/>
          <a:chOff x="0" y="0"/>
          <a:chExt cx="0" cy="0"/>
        </a:xfrm>
      </p:grpSpPr>
      <p:pic>
        <p:nvPicPr>
          <p:cNvPr id="26" name="Google Shape;26;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4"/>
          <p:cNvPicPr preferRelativeResize="0"/>
          <p:nvPr/>
        </p:nvPicPr>
        <p:blipFill rotWithShape="1">
          <a:blip r:embed="rId3">
            <a:alphaModFix/>
          </a:blip>
          <a:srcRect/>
          <a:stretch/>
        </p:blipFill>
        <p:spPr>
          <a:xfrm>
            <a:off x="5791200" y="2011366"/>
            <a:ext cx="6400800" cy="4846637"/>
          </a:xfrm>
          <a:prstGeom prst="rect">
            <a:avLst/>
          </a:prstGeom>
          <a:noFill/>
          <a:ln>
            <a:noFill/>
          </a:ln>
        </p:spPr>
      </p:pic>
      <p:sp>
        <p:nvSpPr>
          <p:cNvPr id="28" name="Google Shape;28;p4"/>
          <p:cNvSpPr txBox="1">
            <a:spLocks noGrp="1"/>
          </p:cNvSpPr>
          <p:nvPr>
            <p:ph type="subTitle" idx="1"/>
          </p:nvPr>
        </p:nvSpPr>
        <p:spPr>
          <a:xfrm>
            <a:off x="7716481" y="3878560"/>
            <a:ext cx="3744000" cy="936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spcBef>
                <a:spcPts val="400"/>
              </a:spcBef>
              <a:spcAft>
                <a:spcPts val="0"/>
              </a:spcAft>
              <a:buClr>
                <a:srgbClr val="888888"/>
              </a:buClr>
              <a:buSzPts val="2000"/>
              <a:buFont typeface="Open Sans"/>
              <a:buNone/>
              <a:defRPr>
                <a:solidFill>
                  <a:srgbClr val="888888"/>
                </a:solidFill>
              </a:defRPr>
            </a:lvl4pPr>
            <a:lvl5pPr lvl="4" algn="ctr">
              <a:spcBef>
                <a:spcPts val="400"/>
              </a:spcBef>
              <a:spcAft>
                <a:spcPts val="0"/>
              </a:spcAft>
              <a:buClr>
                <a:srgbClr val="888888"/>
              </a:buClr>
              <a:buSzPts val="2000"/>
              <a:buFont typeface="Open Sans"/>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9" name="Google Shape;29;p4"/>
          <p:cNvSpPr txBox="1">
            <a:spLocks noGrp="1"/>
          </p:cNvSpPr>
          <p:nvPr>
            <p:ph type="ctrTitle"/>
          </p:nvPr>
        </p:nvSpPr>
        <p:spPr>
          <a:xfrm>
            <a:off x="7716481" y="2857483"/>
            <a:ext cx="3744000" cy="935355"/>
          </a:xfrm>
          <a:prstGeom prst="rect">
            <a:avLst/>
          </a:prstGeom>
          <a:noFill/>
          <a:ln>
            <a:noFill/>
          </a:ln>
        </p:spPr>
        <p:txBody>
          <a:bodyPr spcFirstLastPara="1" wrap="square" lIns="0" tIns="0" rIns="0" bIns="0" anchor="b" anchorCtr="0">
            <a:noAutofit/>
          </a:bodyPr>
          <a:lstStyle>
            <a:lvl1pPr lvl="0" algn="r">
              <a:lnSpc>
                <a:spcPct val="120000"/>
              </a:lnSpc>
              <a:spcBef>
                <a:spcPts val="0"/>
              </a:spcBef>
              <a:spcAft>
                <a:spcPts val="0"/>
              </a:spcAft>
              <a:buSzPts val="1400"/>
              <a:buNone/>
              <a:defRPr sz="2800" b="1"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960000" y="277368"/>
            <a:ext cx="10272000" cy="792000"/>
          </a:xfrm>
        </p:spPr>
        <p:txBody>
          <a:bodyPr anchor="ctr"/>
          <a:lstStyle/>
          <a:p>
            <a:r>
              <a:rPr lang="en-US" dirty="0"/>
              <a:t>Click to edit Master title style</a:t>
            </a:r>
            <a:endParaRPr lang="en-GB" dirty="0"/>
          </a:p>
        </p:txBody>
      </p:sp>
      <p:sp>
        <p:nvSpPr>
          <p:cNvPr id="5" name="Text Placeholder 15"/>
          <p:cNvSpPr>
            <a:spLocks noGrp="1"/>
          </p:cNvSpPr>
          <p:nvPr>
            <p:ph type="body" sz="quarter" idx="20"/>
          </p:nvPr>
        </p:nvSpPr>
        <p:spPr>
          <a:xfrm>
            <a:off x="960002" y="1266825"/>
            <a:ext cx="4798300" cy="4968000"/>
          </a:xfrm>
        </p:spPr>
        <p:txBody>
          <a:bodyPr/>
          <a:lstStyle/>
          <a:p>
            <a:pPr lvl="0"/>
            <a:r>
              <a:rPr lang="en-US"/>
              <a:t>Edit Master text styles</a:t>
            </a:r>
          </a:p>
          <a:p>
            <a:pPr lvl="1"/>
            <a:r>
              <a:rPr lang="en-US"/>
              <a:t>Second level</a:t>
            </a:r>
          </a:p>
          <a:p>
            <a:pPr lvl="2"/>
            <a:r>
              <a:rPr lang="en-US"/>
              <a:t>Third level</a:t>
            </a:r>
          </a:p>
        </p:txBody>
      </p:sp>
      <p:sp>
        <p:nvSpPr>
          <p:cNvPr id="6" name="Text Placeholder 15"/>
          <p:cNvSpPr>
            <a:spLocks noGrp="1"/>
          </p:cNvSpPr>
          <p:nvPr>
            <p:ph type="body" sz="quarter" idx="21"/>
          </p:nvPr>
        </p:nvSpPr>
        <p:spPr>
          <a:xfrm>
            <a:off x="6433702" y="1266825"/>
            <a:ext cx="4798300" cy="4968000"/>
          </a:xfrm>
        </p:spPr>
        <p:txBody>
          <a:bodyPr/>
          <a:lstStyle/>
          <a:p>
            <a:pPr lvl="0"/>
            <a:r>
              <a:rPr lang="en-US"/>
              <a:t>Edit Master text styles</a:t>
            </a:r>
          </a:p>
          <a:p>
            <a:pPr lvl="1"/>
            <a:r>
              <a:rPr lang="en-US"/>
              <a:t>Second level</a:t>
            </a:r>
          </a:p>
          <a:p>
            <a:pPr lvl="2"/>
            <a:r>
              <a:rPr lang="en-US"/>
              <a:t>Third level</a:t>
            </a:r>
          </a:p>
        </p:txBody>
      </p:sp>
      <p:sp>
        <p:nvSpPr>
          <p:cNvPr id="7" name="Text Placeholder 7"/>
          <p:cNvSpPr>
            <a:spLocks noGrp="1"/>
          </p:cNvSpPr>
          <p:nvPr>
            <p:ph type="body" sz="quarter" idx="13"/>
          </p:nvPr>
        </p:nvSpPr>
        <p:spPr>
          <a:xfrm>
            <a:off x="963084" y="85725"/>
            <a:ext cx="10276416" cy="209550"/>
          </a:xfrm>
        </p:spPr>
        <p:txBody>
          <a:bodyPr/>
          <a:lstStyle>
            <a:lvl1pPr marL="0" indent="0">
              <a:buNone/>
              <a:defRPr sz="1100" baseline="0">
                <a:solidFill>
                  <a:schemeClr val="tx2"/>
                </a:solidFill>
              </a:defRPr>
            </a:lvl1pPr>
          </a:lstStyle>
          <a:p>
            <a:pPr lvl="0"/>
            <a:r>
              <a:rPr lang="en-US"/>
              <a:t>Edit Master text styles</a:t>
            </a:r>
          </a:p>
        </p:txBody>
      </p:sp>
      <p:sp>
        <p:nvSpPr>
          <p:cNvPr id="8" name="Footer Placeholder 4"/>
          <p:cNvSpPr>
            <a:spLocks noGrp="1"/>
          </p:cNvSpPr>
          <p:nvPr>
            <p:ph type="ftr" sz="quarter" idx="22"/>
          </p:nvPr>
        </p:nvSpPr>
        <p:spPr/>
        <p:txBody>
          <a:bodyPr/>
          <a:lstStyle>
            <a:lvl1pPr>
              <a:defRPr/>
            </a:lvl1pPr>
          </a:lstStyle>
          <a:p>
            <a:endParaRPr lang="en-GB"/>
          </a:p>
        </p:txBody>
      </p:sp>
      <p:sp>
        <p:nvSpPr>
          <p:cNvPr id="9" name="Slide Number Placeholder 5"/>
          <p:cNvSpPr>
            <a:spLocks noGrp="1"/>
          </p:cNvSpPr>
          <p:nvPr>
            <p:ph type="sldNum" sz="quarter" idx="23"/>
          </p:nvPr>
        </p:nvSpPr>
        <p:spPr/>
        <p:txBody>
          <a:bodyPr/>
          <a:lstStyle>
            <a:lvl1pPr>
              <a:defRPr/>
            </a:lvl1pPr>
          </a:lstStyle>
          <a:p>
            <a:fld id="{4237612C-60FE-414F-B55B-99C06A18D7B7}" type="slidenum">
              <a:rPr lang="en-GB" smtClean="0"/>
              <a:t>‹#›</a:t>
            </a:fld>
            <a:endParaRPr lang="en-GB"/>
          </a:p>
        </p:txBody>
      </p:sp>
    </p:spTree>
    <p:extLst>
      <p:ext uri="{BB962C8B-B14F-4D97-AF65-F5344CB8AC3E}">
        <p14:creationId xmlns:p14="http://schemas.microsoft.com/office/powerpoint/2010/main" val="2520337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ation slide">
    <p:spTree>
      <p:nvGrpSpPr>
        <p:cNvPr id="1" name=""/>
        <p:cNvGrpSpPr/>
        <p:nvPr/>
      </p:nvGrpSpPr>
      <p:grpSpPr>
        <a:xfrm>
          <a:off x="0" y="0"/>
          <a:ext cx="0" cy="0"/>
          <a:chOff x="0" y="0"/>
          <a:chExt cx="0" cy="0"/>
        </a:xfrm>
      </p:grpSpPr>
      <p:pic>
        <p:nvPicPr>
          <p:cNvPr id="5"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2" y="2387603"/>
            <a:ext cx="2385484"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a:spLocks noGrp="1"/>
          </p:cNvSpPr>
          <p:nvPr>
            <p:ph type="body" sz="quarter" idx="15"/>
          </p:nvPr>
        </p:nvSpPr>
        <p:spPr>
          <a:xfrm>
            <a:off x="4759500" y="4292858"/>
            <a:ext cx="6480000" cy="838800"/>
          </a:xfrm>
        </p:spPr>
        <p:txBody>
          <a:bodyPr>
            <a:noAutofit/>
          </a:bodyPr>
          <a:lstStyle>
            <a:lvl1pPr marL="0" indent="0">
              <a:lnSpc>
                <a:spcPct val="120000"/>
              </a:lnSpc>
              <a:buNone/>
              <a:defRPr sz="1800" b="0" baseline="0">
                <a:solidFill>
                  <a:schemeClr val="tx2"/>
                </a:solidFill>
              </a:defRPr>
            </a:lvl1pPr>
          </a:lstStyle>
          <a:p>
            <a:pPr lvl="0"/>
            <a:r>
              <a:rPr lang="en-US"/>
              <a:t>Edit Master text styles</a:t>
            </a:r>
          </a:p>
        </p:txBody>
      </p:sp>
      <p:sp>
        <p:nvSpPr>
          <p:cNvPr id="7" name="Text Placeholder 9"/>
          <p:cNvSpPr>
            <a:spLocks noGrp="1"/>
          </p:cNvSpPr>
          <p:nvPr>
            <p:ph type="body" sz="quarter" idx="16"/>
          </p:nvPr>
        </p:nvSpPr>
        <p:spPr>
          <a:xfrm>
            <a:off x="4759500" y="1599646"/>
            <a:ext cx="6480000" cy="2577600"/>
          </a:xfrm>
        </p:spPr>
        <p:txBody>
          <a:bodyPr anchor="b">
            <a:noAutofit/>
          </a:bodyPr>
          <a:lstStyle>
            <a:lvl1pPr marL="0" indent="0">
              <a:lnSpc>
                <a:spcPct val="120000"/>
              </a:lnSpc>
              <a:buNone/>
              <a:defRPr sz="2400" b="1" baseline="0"/>
            </a:lvl1pPr>
          </a:lstStyle>
          <a:p>
            <a:pPr lvl="0"/>
            <a:r>
              <a:rPr lang="en-US"/>
              <a:t>Edit Master text styles</a:t>
            </a:r>
          </a:p>
        </p:txBody>
      </p:sp>
      <p:sp>
        <p:nvSpPr>
          <p:cNvPr id="8" name="Text Placeholder 7"/>
          <p:cNvSpPr>
            <a:spLocks noGrp="1"/>
          </p:cNvSpPr>
          <p:nvPr>
            <p:ph type="body" sz="quarter" idx="13"/>
          </p:nvPr>
        </p:nvSpPr>
        <p:spPr>
          <a:xfrm>
            <a:off x="963084" y="85725"/>
            <a:ext cx="10276416" cy="209550"/>
          </a:xfrm>
        </p:spPr>
        <p:txBody>
          <a:bodyPr/>
          <a:lstStyle>
            <a:lvl1pPr marL="0" indent="0">
              <a:buNone/>
              <a:defRPr sz="1100" baseline="0">
                <a:solidFill>
                  <a:schemeClr val="tx2"/>
                </a:solidFill>
              </a:defRPr>
            </a:lvl1pPr>
          </a:lstStyle>
          <a:p>
            <a:pPr lvl="0"/>
            <a:r>
              <a:rPr lang="en-US"/>
              <a:t>Edit Master text styles</a:t>
            </a:r>
          </a:p>
        </p:txBody>
      </p:sp>
      <p:sp>
        <p:nvSpPr>
          <p:cNvPr id="9" name="Footer Placeholder 2"/>
          <p:cNvSpPr>
            <a:spLocks noGrp="1"/>
          </p:cNvSpPr>
          <p:nvPr>
            <p:ph type="ftr" sz="quarter" idx="17"/>
          </p:nvPr>
        </p:nvSpPr>
        <p:spPr/>
        <p:txBody>
          <a:bodyPr/>
          <a:lstStyle>
            <a:lvl1pPr>
              <a:defRPr/>
            </a:lvl1pPr>
          </a:lstStyle>
          <a:p>
            <a:endParaRPr lang="en-GB"/>
          </a:p>
        </p:txBody>
      </p:sp>
      <p:sp>
        <p:nvSpPr>
          <p:cNvPr id="10" name="Slide Number Placeholder 3"/>
          <p:cNvSpPr>
            <a:spLocks noGrp="1"/>
          </p:cNvSpPr>
          <p:nvPr>
            <p:ph type="sldNum" sz="quarter" idx="18"/>
          </p:nvPr>
        </p:nvSpPr>
        <p:spPr/>
        <p:txBody>
          <a:bodyPr/>
          <a:lstStyle>
            <a:lvl1pPr>
              <a:defRPr/>
            </a:lvl1pPr>
          </a:lstStyle>
          <a:p>
            <a:fld id="{4237612C-60FE-414F-B55B-99C06A18D7B7}" type="slidenum">
              <a:rPr lang="en-GB" smtClean="0"/>
              <a:t>‹#›</a:t>
            </a:fld>
            <a:endParaRPr lang="en-GB"/>
          </a:p>
        </p:txBody>
      </p:sp>
    </p:spTree>
    <p:extLst>
      <p:ext uri="{BB962C8B-B14F-4D97-AF65-F5344CB8AC3E}">
        <p14:creationId xmlns:p14="http://schemas.microsoft.com/office/powerpoint/2010/main" val="2183083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ation slide_ES&amp;FR">
    <p:spTree>
      <p:nvGrpSpPr>
        <p:cNvPr id="1" name=""/>
        <p:cNvGrpSpPr/>
        <p:nvPr/>
      </p:nvGrpSpPr>
      <p:grpSpPr>
        <a:xfrm>
          <a:off x="0" y="0"/>
          <a:ext cx="0" cy="0"/>
          <a:chOff x="0" y="0"/>
          <a:chExt cx="0" cy="0"/>
        </a:xfrm>
      </p:grpSpPr>
      <p:pic>
        <p:nvPicPr>
          <p:cNvPr id="5" name="Pictur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14502" y="2387603"/>
            <a:ext cx="2385484"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3"/>
          <p:cNvSpPr>
            <a:spLocks noGrp="1"/>
          </p:cNvSpPr>
          <p:nvPr>
            <p:ph type="body" sz="quarter" idx="15"/>
          </p:nvPr>
        </p:nvSpPr>
        <p:spPr>
          <a:xfrm>
            <a:off x="4759500" y="4292858"/>
            <a:ext cx="6480000" cy="838800"/>
          </a:xfrm>
        </p:spPr>
        <p:txBody>
          <a:bodyPr>
            <a:noAutofit/>
          </a:bodyPr>
          <a:lstStyle>
            <a:lvl1pPr marL="0" indent="0">
              <a:lnSpc>
                <a:spcPct val="120000"/>
              </a:lnSpc>
              <a:buNone/>
              <a:defRPr sz="1800" b="0" baseline="0">
                <a:solidFill>
                  <a:schemeClr val="tx2"/>
                </a:solidFill>
              </a:defRPr>
            </a:lvl1pPr>
          </a:lstStyle>
          <a:p>
            <a:pPr lvl="0"/>
            <a:r>
              <a:rPr lang="en-US"/>
              <a:t>Edit Master text styles</a:t>
            </a:r>
          </a:p>
        </p:txBody>
      </p:sp>
      <p:sp>
        <p:nvSpPr>
          <p:cNvPr id="7" name="Text Placeholder 9"/>
          <p:cNvSpPr>
            <a:spLocks noGrp="1"/>
          </p:cNvSpPr>
          <p:nvPr>
            <p:ph type="body" sz="quarter" idx="16"/>
          </p:nvPr>
        </p:nvSpPr>
        <p:spPr>
          <a:xfrm>
            <a:off x="4759500" y="1599646"/>
            <a:ext cx="6480000" cy="2577600"/>
          </a:xfrm>
        </p:spPr>
        <p:txBody>
          <a:bodyPr anchor="b">
            <a:noAutofit/>
          </a:bodyPr>
          <a:lstStyle>
            <a:lvl1pPr marL="0" indent="0">
              <a:lnSpc>
                <a:spcPct val="120000"/>
              </a:lnSpc>
              <a:buNone/>
              <a:defRPr sz="2400" b="1" baseline="0"/>
            </a:lvl1pPr>
          </a:lstStyle>
          <a:p>
            <a:pPr lvl="0"/>
            <a:r>
              <a:rPr lang="en-US"/>
              <a:t>Edit Master text styles</a:t>
            </a:r>
          </a:p>
        </p:txBody>
      </p:sp>
      <p:sp>
        <p:nvSpPr>
          <p:cNvPr id="8" name="Text Placeholder 7"/>
          <p:cNvSpPr>
            <a:spLocks noGrp="1"/>
          </p:cNvSpPr>
          <p:nvPr>
            <p:ph type="body" sz="quarter" idx="13"/>
          </p:nvPr>
        </p:nvSpPr>
        <p:spPr>
          <a:xfrm>
            <a:off x="963084" y="85725"/>
            <a:ext cx="10276416" cy="209550"/>
          </a:xfrm>
        </p:spPr>
        <p:txBody>
          <a:bodyPr/>
          <a:lstStyle>
            <a:lvl1pPr marL="0" indent="0">
              <a:buNone/>
              <a:defRPr sz="1100" baseline="0">
                <a:solidFill>
                  <a:schemeClr val="tx2"/>
                </a:solidFill>
              </a:defRPr>
            </a:lvl1pPr>
          </a:lstStyle>
          <a:p>
            <a:pPr lvl="0"/>
            <a:r>
              <a:rPr lang="en-US"/>
              <a:t>Edit Master text styles</a:t>
            </a:r>
          </a:p>
        </p:txBody>
      </p:sp>
      <p:sp>
        <p:nvSpPr>
          <p:cNvPr id="9" name="Footer Placeholder 2"/>
          <p:cNvSpPr>
            <a:spLocks noGrp="1"/>
          </p:cNvSpPr>
          <p:nvPr>
            <p:ph type="ftr" sz="quarter" idx="17"/>
          </p:nvPr>
        </p:nvSpPr>
        <p:spPr/>
        <p:txBody>
          <a:bodyPr/>
          <a:lstStyle>
            <a:lvl1pPr>
              <a:defRPr/>
            </a:lvl1pPr>
          </a:lstStyle>
          <a:p>
            <a:endParaRPr lang="en-GB"/>
          </a:p>
        </p:txBody>
      </p:sp>
      <p:sp>
        <p:nvSpPr>
          <p:cNvPr id="10" name="Slide Number Placeholder 3"/>
          <p:cNvSpPr>
            <a:spLocks noGrp="1"/>
          </p:cNvSpPr>
          <p:nvPr>
            <p:ph type="sldNum" sz="quarter" idx="18"/>
          </p:nvPr>
        </p:nvSpPr>
        <p:spPr/>
        <p:txBody>
          <a:bodyPr/>
          <a:lstStyle>
            <a:lvl1pPr>
              <a:defRPr/>
            </a:lvl1pPr>
          </a:lstStyle>
          <a:p>
            <a:fld id="{4237612C-60FE-414F-B55B-99C06A18D7B7}" type="slidenum">
              <a:rPr lang="en-GB" smtClean="0"/>
              <a:t>‹#›</a:t>
            </a:fld>
            <a:endParaRPr lang="en-GB"/>
          </a:p>
        </p:txBody>
      </p:sp>
    </p:spTree>
    <p:extLst>
      <p:ext uri="{BB962C8B-B14F-4D97-AF65-F5344CB8AC3E}">
        <p14:creationId xmlns:p14="http://schemas.microsoft.com/office/powerpoint/2010/main" val="3748332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Section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69100" y="3009900"/>
            <a:ext cx="4464000" cy="2177562"/>
          </a:xfrm>
        </p:spPr>
        <p:txBody>
          <a:bodyPr anchor="t"/>
          <a:lstStyle>
            <a:lvl1pPr>
              <a:lnSpc>
                <a:spcPct val="120000"/>
              </a:lnSpc>
              <a:defRPr sz="2800" cap="none" baseline="0">
                <a:solidFill>
                  <a:schemeClr val="tx1"/>
                </a:solidFill>
              </a:defRPr>
            </a:lvl1pPr>
          </a:lstStyle>
          <a:p>
            <a:r>
              <a:rPr lang="en-US"/>
              <a:t>Click to edit Master title style</a:t>
            </a:r>
            <a:endParaRPr lang="en-GB" dirty="0"/>
          </a:p>
        </p:txBody>
      </p:sp>
      <p:sp>
        <p:nvSpPr>
          <p:cNvPr id="7" name="Text Placeholder 6"/>
          <p:cNvSpPr>
            <a:spLocks noGrp="1"/>
          </p:cNvSpPr>
          <p:nvPr>
            <p:ph type="body" sz="quarter" idx="10"/>
          </p:nvPr>
        </p:nvSpPr>
        <p:spPr>
          <a:xfrm>
            <a:off x="6769100" y="1723292"/>
            <a:ext cx="4464000" cy="1153258"/>
          </a:xfrm>
        </p:spPr>
        <p:txBody>
          <a:bodyPr anchor="b">
            <a:noAutofit/>
          </a:bodyPr>
          <a:lstStyle>
            <a:lvl1pPr marL="0" indent="0">
              <a:lnSpc>
                <a:spcPct val="120000"/>
              </a:lnSpc>
              <a:buNone/>
              <a:defRPr sz="2400" baseline="0">
                <a:solidFill>
                  <a:srgbClr val="009EDE"/>
                </a:solidFill>
              </a:defRPr>
            </a:lvl1pPr>
            <a:lvl2pPr marL="268287" indent="0">
              <a:buNone/>
              <a:defRPr/>
            </a:lvl2pPr>
            <a:lvl3pPr marL="577850" indent="0">
              <a:buNone/>
              <a:defRPr/>
            </a:lvl3pPr>
            <a:lvl4pPr marL="1371600" indent="0">
              <a:buFont typeface="Arial" panose="020B0604020202020204" pitchFamily="34" charset="0"/>
              <a:buNone/>
              <a:defRPr/>
            </a:lvl4pPr>
            <a:lvl5pPr marL="1828800" indent="0">
              <a:buFont typeface="Arial" panose="020B0604020202020204" pitchFamily="34" charset="0"/>
              <a:buNone/>
              <a:defRPr/>
            </a:lvl5pPr>
          </a:lstStyle>
          <a:p>
            <a:pPr lvl="0"/>
            <a:r>
              <a:rPr lang="en-US"/>
              <a:t>Edit Master text styles</a:t>
            </a:r>
          </a:p>
        </p:txBody>
      </p:sp>
    </p:spTree>
    <p:extLst>
      <p:ext uri="{BB962C8B-B14F-4D97-AF65-F5344CB8AC3E}">
        <p14:creationId xmlns:p14="http://schemas.microsoft.com/office/powerpoint/2010/main" val="2574376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hoto slide_1">
    <p:spTree>
      <p:nvGrpSpPr>
        <p:cNvPr id="1" name=""/>
        <p:cNvGrpSpPr/>
        <p:nvPr/>
      </p:nvGrpSpPr>
      <p:grpSpPr>
        <a:xfrm>
          <a:off x="0" y="0"/>
          <a:ext cx="0" cy="0"/>
          <a:chOff x="0" y="0"/>
          <a:chExt cx="0" cy="0"/>
        </a:xfrm>
      </p:grpSpPr>
      <p:pic>
        <p:nvPicPr>
          <p:cNvPr id="11"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0968" y="3933825"/>
            <a:ext cx="4167717"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Picture Placeholder 26"/>
          <p:cNvSpPr>
            <a:spLocks noGrp="1"/>
          </p:cNvSpPr>
          <p:nvPr>
            <p:ph type="pic" sz="quarter" idx="17"/>
          </p:nvPr>
        </p:nvSpPr>
        <p:spPr>
          <a:xfrm>
            <a:off x="960965" y="1266825"/>
            <a:ext cx="3993600" cy="2877488"/>
          </a:xfrm>
          <a:custGeom>
            <a:avLst/>
            <a:gdLst>
              <a:gd name="connsiteX0" fmla="*/ 0 w 2998800"/>
              <a:gd name="connsiteY0" fmla="*/ 0 h 2865600"/>
              <a:gd name="connsiteX1" fmla="*/ 499800 w 2998800"/>
              <a:gd name="connsiteY1" fmla="*/ 0 h 2865600"/>
              <a:gd name="connsiteX2" fmla="*/ 499800 w 2998800"/>
              <a:gd name="connsiteY2" fmla="*/ 0 h 2865600"/>
              <a:gd name="connsiteX3" fmla="*/ 1249500 w 2998800"/>
              <a:gd name="connsiteY3" fmla="*/ 0 h 2865600"/>
              <a:gd name="connsiteX4" fmla="*/ 2998800 w 2998800"/>
              <a:gd name="connsiteY4" fmla="*/ 0 h 2865600"/>
              <a:gd name="connsiteX5" fmla="*/ 2998800 w 2998800"/>
              <a:gd name="connsiteY5" fmla="*/ 1671600 h 2865600"/>
              <a:gd name="connsiteX6" fmla="*/ 2998800 w 2998800"/>
              <a:gd name="connsiteY6" fmla="*/ 1671600 h 2865600"/>
              <a:gd name="connsiteX7" fmla="*/ 2998800 w 2998800"/>
              <a:gd name="connsiteY7" fmla="*/ 2388000 h 2865600"/>
              <a:gd name="connsiteX8" fmla="*/ 2998800 w 2998800"/>
              <a:gd name="connsiteY8" fmla="*/ 2865600 h 2865600"/>
              <a:gd name="connsiteX9" fmla="*/ 1249500 w 2998800"/>
              <a:gd name="connsiteY9" fmla="*/ 2865600 h 2865600"/>
              <a:gd name="connsiteX10" fmla="*/ 874660 w 2998800"/>
              <a:gd name="connsiteY10" fmla="*/ 3223800 h 2865600"/>
              <a:gd name="connsiteX11" fmla="*/ 499800 w 2998800"/>
              <a:gd name="connsiteY11" fmla="*/ 2865600 h 2865600"/>
              <a:gd name="connsiteX12" fmla="*/ 0 w 2998800"/>
              <a:gd name="connsiteY12" fmla="*/ 2865600 h 2865600"/>
              <a:gd name="connsiteX13" fmla="*/ 0 w 2998800"/>
              <a:gd name="connsiteY13" fmla="*/ 2388000 h 2865600"/>
              <a:gd name="connsiteX14" fmla="*/ 0 w 2998800"/>
              <a:gd name="connsiteY14" fmla="*/ 1671600 h 2865600"/>
              <a:gd name="connsiteX15" fmla="*/ 0 w 2998800"/>
              <a:gd name="connsiteY15" fmla="*/ 1671600 h 2865600"/>
              <a:gd name="connsiteX16" fmla="*/ 0 w 2998800"/>
              <a:gd name="connsiteY16" fmla="*/ 0 h 2865600"/>
              <a:gd name="connsiteX0" fmla="*/ 0 w 2998800"/>
              <a:gd name="connsiteY0" fmla="*/ 0 h 3223800"/>
              <a:gd name="connsiteX1" fmla="*/ 499800 w 2998800"/>
              <a:gd name="connsiteY1" fmla="*/ 0 h 3223800"/>
              <a:gd name="connsiteX2" fmla="*/ 499800 w 2998800"/>
              <a:gd name="connsiteY2" fmla="*/ 0 h 3223800"/>
              <a:gd name="connsiteX3" fmla="*/ 1249500 w 2998800"/>
              <a:gd name="connsiteY3" fmla="*/ 0 h 3223800"/>
              <a:gd name="connsiteX4" fmla="*/ 2998800 w 2998800"/>
              <a:gd name="connsiteY4" fmla="*/ 0 h 3223800"/>
              <a:gd name="connsiteX5" fmla="*/ 2998800 w 2998800"/>
              <a:gd name="connsiteY5" fmla="*/ 1671600 h 3223800"/>
              <a:gd name="connsiteX6" fmla="*/ 2998800 w 2998800"/>
              <a:gd name="connsiteY6" fmla="*/ 1671600 h 3223800"/>
              <a:gd name="connsiteX7" fmla="*/ 2998800 w 2998800"/>
              <a:gd name="connsiteY7" fmla="*/ 2388000 h 3223800"/>
              <a:gd name="connsiteX8" fmla="*/ 2998800 w 2998800"/>
              <a:gd name="connsiteY8" fmla="*/ 2865600 h 3223800"/>
              <a:gd name="connsiteX9" fmla="*/ 1249500 w 2998800"/>
              <a:gd name="connsiteY9" fmla="*/ 2865600 h 3223800"/>
              <a:gd name="connsiteX10" fmla="*/ 874660 w 2998800"/>
              <a:gd name="connsiteY10" fmla="*/ 3223800 h 3223800"/>
              <a:gd name="connsiteX11" fmla="*/ 122610 w 2998800"/>
              <a:gd name="connsiteY11" fmla="*/ 2743680 h 3223800"/>
              <a:gd name="connsiteX12" fmla="*/ 0 w 2998800"/>
              <a:gd name="connsiteY12" fmla="*/ 2865600 h 3223800"/>
              <a:gd name="connsiteX13" fmla="*/ 0 w 2998800"/>
              <a:gd name="connsiteY13" fmla="*/ 2388000 h 3223800"/>
              <a:gd name="connsiteX14" fmla="*/ 0 w 2998800"/>
              <a:gd name="connsiteY14" fmla="*/ 1671600 h 3223800"/>
              <a:gd name="connsiteX15" fmla="*/ 0 w 2998800"/>
              <a:gd name="connsiteY15" fmla="*/ 1671600 h 3223800"/>
              <a:gd name="connsiteX16" fmla="*/ 0 w 2998800"/>
              <a:gd name="connsiteY16" fmla="*/ 0 h 3223800"/>
              <a:gd name="connsiteX0" fmla="*/ 0 w 2998800"/>
              <a:gd name="connsiteY0" fmla="*/ 0 h 2865600"/>
              <a:gd name="connsiteX1" fmla="*/ 499800 w 2998800"/>
              <a:gd name="connsiteY1" fmla="*/ 0 h 2865600"/>
              <a:gd name="connsiteX2" fmla="*/ 499800 w 2998800"/>
              <a:gd name="connsiteY2" fmla="*/ 0 h 2865600"/>
              <a:gd name="connsiteX3" fmla="*/ 1249500 w 2998800"/>
              <a:gd name="connsiteY3" fmla="*/ 0 h 2865600"/>
              <a:gd name="connsiteX4" fmla="*/ 2998800 w 2998800"/>
              <a:gd name="connsiteY4" fmla="*/ 0 h 2865600"/>
              <a:gd name="connsiteX5" fmla="*/ 2998800 w 2998800"/>
              <a:gd name="connsiteY5" fmla="*/ 1671600 h 2865600"/>
              <a:gd name="connsiteX6" fmla="*/ 2998800 w 2998800"/>
              <a:gd name="connsiteY6" fmla="*/ 1671600 h 2865600"/>
              <a:gd name="connsiteX7" fmla="*/ 2998800 w 2998800"/>
              <a:gd name="connsiteY7" fmla="*/ 2388000 h 2865600"/>
              <a:gd name="connsiteX8" fmla="*/ 2998800 w 2998800"/>
              <a:gd name="connsiteY8" fmla="*/ 2865600 h 2865600"/>
              <a:gd name="connsiteX9" fmla="*/ 1249500 w 2998800"/>
              <a:gd name="connsiteY9" fmla="*/ 2865600 h 2865600"/>
              <a:gd name="connsiteX10" fmla="*/ 251662 w 2998800"/>
              <a:gd name="connsiteY10" fmla="*/ 2864572 h 2865600"/>
              <a:gd name="connsiteX11" fmla="*/ 122610 w 2998800"/>
              <a:gd name="connsiteY11" fmla="*/ 2743680 h 2865600"/>
              <a:gd name="connsiteX12" fmla="*/ 0 w 2998800"/>
              <a:gd name="connsiteY12" fmla="*/ 2865600 h 2865600"/>
              <a:gd name="connsiteX13" fmla="*/ 0 w 2998800"/>
              <a:gd name="connsiteY13" fmla="*/ 2388000 h 2865600"/>
              <a:gd name="connsiteX14" fmla="*/ 0 w 2998800"/>
              <a:gd name="connsiteY14" fmla="*/ 1671600 h 2865600"/>
              <a:gd name="connsiteX15" fmla="*/ 0 w 2998800"/>
              <a:gd name="connsiteY15" fmla="*/ 1671600 h 2865600"/>
              <a:gd name="connsiteX16" fmla="*/ 0 w 2998800"/>
              <a:gd name="connsiteY16" fmla="*/ 0 h 2865600"/>
              <a:gd name="connsiteX0" fmla="*/ 0 w 2998800"/>
              <a:gd name="connsiteY0" fmla="*/ 0 h 2865600"/>
              <a:gd name="connsiteX1" fmla="*/ 499800 w 2998800"/>
              <a:gd name="connsiteY1" fmla="*/ 0 h 2865600"/>
              <a:gd name="connsiteX2" fmla="*/ 499800 w 2998800"/>
              <a:gd name="connsiteY2" fmla="*/ 0 h 2865600"/>
              <a:gd name="connsiteX3" fmla="*/ 1249500 w 2998800"/>
              <a:gd name="connsiteY3" fmla="*/ 0 h 2865600"/>
              <a:gd name="connsiteX4" fmla="*/ 2998800 w 2998800"/>
              <a:gd name="connsiteY4" fmla="*/ 0 h 2865600"/>
              <a:gd name="connsiteX5" fmla="*/ 2998800 w 2998800"/>
              <a:gd name="connsiteY5" fmla="*/ 1671600 h 2865600"/>
              <a:gd name="connsiteX6" fmla="*/ 2998800 w 2998800"/>
              <a:gd name="connsiteY6" fmla="*/ 1671600 h 2865600"/>
              <a:gd name="connsiteX7" fmla="*/ 2998800 w 2998800"/>
              <a:gd name="connsiteY7" fmla="*/ 2388000 h 2865600"/>
              <a:gd name="connsiteX8" fmla="*/ 2998800 w 2998800"/>
              <a:gd name="connsiteY8" fmla="*/ 2865600 h 2865600"/>
              <a:gd name="connsiteX9" fmla="*/ 1249500 w 2998800"/>
              <a:gd name="connsiteY9" fmla="*/ 2865600 h 2865600"/>
              <a:gd name="connsiteX10" fmla="*/ 251662 w 2998800"/>
              <a:gd name="connsiteY10" fmla="*/ 2864572 h 2865600"/>
              <a:gd name="connsiteX11" fmla="*/ 130147 w 2998800"/>
              <a:gd name="connsiteY11" fmla="*/ 2743680 h 2865600"/>
              <a:gd name="connsiteX12" fmla="*/ 0 w 2998800"/>
              <a:gd name="connsiteY12" fmla="*/ 2865600 h 2865600"/>
              <a:gd name="connsiteX13" fmla="*/ 0 w 2998800"/>
              <a:gd name="connsiteY13" fmla="*/ 2388000 h 2865600"/>
              <a:gd name="connsiteX14" fmla="*/ 0 w 2998800"/>
              <a:gd name="connsiteY14" fmla="*/ 1671600 h 2865600"/>
              <a:gd name="connsiteX15" fmla="*/ 0 w 2998800"/>
              <a:gd name="connsiteY15" fmla="*/ 1671600 h 2865600"/>
              <a:gd name="connsiteX16" fmla="*/ 0 w 2998800"/>
              <a:gd name="connsiteY16" fmla="*/ 0 h 2865600"/>
              <a:gd name="connsiteX0" fmla="*/ 0 w 2998800"/>
              <a:gd name="connsiteY0" fmla="*/ 0 h 2877132"/>
              <a:gd name="connsiteX1" fmla="*/ 499800 w 2998800"/>
              <a:gd name="connsiteY1" fmla="*/ 0 h 2877132"/>
              <a:gd name="connsiteX2" fmla="*/ 499800 w 2998800"/>
              <a:gd name="connsiteY2" fmla="*/ 0 h 2877132"/>
              <a:gd name="connsiteX3" fmla="*/ 1249500 w 2998800"/>
              <a:gd name="connsiteY3" fmla="*/ 0 h 2877132"/>
              <a:gd name="connsiteX4" fmla="*/ 2998800 w 2998800"/>
              <a:gd name="connsiteY4" fmla="*/ 0 h 2877132"/>
              <a:gd name="connsiteX5" fmla="*/ 2998800 w 2998800"/>
              <a:gd name="connsiteY5" fmla="*/ 1671600 h 2877132"/>
              <a:gd name="connsiteX6" fmla="*/ 2998800 w 2998800"/>
              <a:gd name="connsiteY6" fmla="*/ 1671600 h 2877132"/>
              <a:gd name="connsiteX7" fmla="*/ 2998800 w 2998800"/>
              <a:gd name="connsiteY7" fmla="*/ 2388000 h 2877132"/>
              <a:gd name="connsiteX8" fmla="*/ 2998800 w 2998800"/>
              <a:gd name="connsiteY8" fmla="*/ 2865600 h 2877132"/>
              <a:gd name="connsiteX9" fmla="*/ 1249500 w 2998800"/>
              <a:gd name="connsiteY9" fmla="*/ 2865600 h 2877132"/>
              <a:gd name="connsiteX10" fmla="*/ 251662 w 2998800"/>
              <a:gd name="connsiteY10" fmla="*/ 2877132 h 2877132"/>
              <a:gd name="connsiteX11" fmla="*/ 130147 w 2998800"/>
              <a:gd name="connsiteY11" fmla="*/ 2743680 h 2877132"/>
              <a:gd name="connsiteX12" fmla="*/ 0 w 2998800"/>
              <a:gd name="connsiteY12" fmla="*/ 2865600 h 2877132"/>
              <a:gd name="connsiteX13" fmla="*/ 0 w 2998800"/>
              <a:gd name="connsiteY13" fmla="*/ 2388000 h 2877132"/>
              <a:gd name="connsiteX14" fmla="*/ 0 w 2998800"/>
              <a:gd name="connsiteY14" fmla="*/ 1671600 h 2877132"/>
              <a:gd name="connsiteX15" fmla="*/ 0 w 2998800"/>
              <a:gd name="connsiteY15" fmla="*/ 1671600 h 2877132"/>
              <a:gd name="connsiteX16" fmla="*/ 0 w 2998800"/>
              <a:gd name="connsiteY16" fmla="*/ 0 h 2877132"/>
              <a:gd name="connsiteX0" fmla="*/ 0 w 2998800"/>
              <a:gd name="connsiteY0" fmla="*/ 0 h 2869596"/>
              <a:gd name="connsiteX1" fmla="*/ 499800 w 2998800"/>
              <a:gd name="connsiteY1" fmla="*/ 0 h 2869596"/>
              <a:gd name="connsiteX2" fmla="*/ 499800 w 2998800"/>
              <a:gd name="connsiteY2" fmla="*/ 0 h 2869596"/>
              <a:gd name="connsiteX3" fmla="*/ 1249500 w 2998800"/>
              <a:gd name="connsiteY3" fmla="*/ 0 h 2869596"/>
              <a:gd name="connsiteX4" fmla="*/ 2998800 w 2998800"/>
              <a:gd name="connsiteY4" fmla="*/ 0 h 2869596"/>
              <a:gd name="connsiteX5" fmla="*/ 2998800 w 2998800"/>
              <a:gd name="connsiteY5" fmla="*/ 1671600 h 2869596"/>
              <a:gd name="connsiteX6" fmla="*/ 2998800 w 2998800"/>
              <a:gd name="connsiteY6" fmla="*/ 1671600 h 2869596"/>
              <a:gd name="connsiteX7" fmla="*/ 2998800 w 2998800"/>
              <a:gd name="connsiteY7" fmla="*/ 2388000 h 2869596"/>
              <a:gd name="connsiteX8" fmla="*/ 2998800 w 2998800"/>
              <a:gd name="connsiteY8" fmla="*/ 2865600 h 2869596"/>
              <a:gd name="connsiteX9" fmla="*/ 1249500 w 2998800"/>
              <a:gd name="connsiteY9" fmla="*/ 2865600 h 2869596"/>
              <a:gd name="connsiteX10" fmla="*/ 254174 w 2998800"/>
              <a:gd name="connsiteY10" fmla="*/ 2869596 h 2869596"/>
              <a:gd name="connsiteX11" fmla="*/ 130147 w 2998800"/>
              <a:gd name="connsiteY11" fmla="*/ 2743680 h 2869596"/>
              <a:gd name="connsiteX12" fmla="*/ 0 w 2998800"/>
              <a:gd name="connsiteY12" fmla="*/ 2865600 h 2869596"/>
              <a:gd name="connsiteX13" fmla="*/ 0 w 2998800"/>
              <a:gd name="connsiteY13" fmla="*/ 2388000 h 2869596"/>
              <a:gd name="connsiteX14" fmla="*/ 0 w 2998800"/>
              <a:gd name="connsiteY14" fmla="*/ 1671600 h 2869596"/>
              <a:gd name="connsiteX15" fmla="*/ 0 w 2998800"/>
              <a:gd name="connsiteY15" fmla="*/ 1671600 h 2869596"/>
              <a:gd name="connsiteX16" fmla="*/ 0 w 2998800"/>
              <a:gd name="connsiteY16" fmla="*/ 0 h 2869596"/>
              <a:gd name="connsiteX0" fmla="*/ 0 w 2998800"/>
              <a:gd name="connsiteY0" fmla="*/ 0 h 2865600"/>
              <a:gd name="connsiteX1" fmla="*/ 499800 w 2998800"/>
              <a:gd name="connsiteY1" fmla="*/ 0 h 2865600"/>
              <a:gd name="connsiteX2" fmla="*/ 499800 w 2998800"/>
              <a:gd name="connsiteY2" fmla="*/ 0 h 2865600"/>
              <a:gd name="connsiteX3" fmla="*/ 1249500 w 2998800"/>
              <a:gd name="connsiteY3" fmla="*/ 0 h 2865600"/>
              <a:gd name="connsiteX4" fmla="*/ 2998800 w 2998800"/>
              <a:gd name="connsiteY4" fmla="*/ 0 h 2865600"/>
              <a:gd name="connsiteX5" fmla="*/ 2998800 w 2998800"/>
              <a:gd name="connsiteY5" fmla="*/ 1671600 h 2865600"/>
              <a:gd name="connsiteX6" fmla="*/ 2998800 w 2998800"/>
              <a:gd name="connsiteY6" fmla="*/ 1671600 h 2865600"/>
              <a:gd name="connsiteX7" fmla="*/ 2998800 w 2998800"/>
              <a:gd name="connsiteY7" fmla="*/ 2388000 h 2865600"/>
              <a:gd name="connsiteX8" fmla="*/ 2998800 w 2998800"/>
              <a:gd name="connsiteY8" fmla="*/ 2865600 h 2865600"/>
              <a:gd name="connsiteX9" fmla="*/ 1249500 w 2998800"/>
              <a:gd name="connsiteY9" fmla="*/ 2865600 h 2865600"/>
              <a:gd name="connsiteX10" fmla="*/ 261710 w 2998800"/>
              <a:gd name="connsiteY10" fmla="*/ 2864590 h 2865600"/>
              <a:gd name="connsiteX11" fmla="*/ 130147 w 2998800"/>
              <a:gd name="connsiteY11" fmla="*/ 2743680 h 2865600"/>
              <a:gd name="connsiteX12" fmla="*/ 0 w 2998800"/>
              <a:gd name="connsiteY12" fmla="*/ 2865600 h 2865600"/>
              <a:gd name="connsiteX13" fmla="*/ 0 w 2998800"/>
              <a:gd name="connsiteY13" fmla="*/ 2388000 h 2865600"/>
              <a:gd name="connsiteX14" fmla="*/ 0 w 2998800"/>
              <a:gd name="connsiteY14" fmla="*/ 1671600 h 2865600"/>
              <a:gd name="connsiteX15" fmla="*/ 0 w 2998800"/>
              <a:gd name="connsiteY15" fmla="*/ 1671600 h 2865600"/>
              <a:gd name="connsiteX16" fmla="*/ 0 w 2998800"/>
              <a:gd name="connsiteY16" fmla="*/ 0 h 2865600"/>
              <a:gd name="connsiteX0" fmla="*/ 0 w 2998800"/>
              <a:gd name="connsiteY0" fmla="*/ 0 h 2865600"/>
              <a:gd name="connsiteX1" fmla="*/ 499800 w 2998800"/>
              <a:gd name="connsiteY1" fmla="*/ 0 h 2865600"/>
              <a:gd name="connsiteX2" fmla="*/ 499800 w 2998800"/>
              <a:gd name="connsiteY2" fmla="*/ 0 h 2865600"/>
              <a:gd name="connsiteX3" fmla="*/ 1249500 w 2998800"/>
              <a:gd name="connsiteY3" fmla="*/ 0 h 2865600"/>
              <a:gd name="connsiteX4" fmla="*/ 2998800 w 2998800"/>
              <a:gd name="connsiteY4" fmla="*/ 0 h 2865600"/>
              <a:gd name="connsiteX5" fmla="*/ 2998800 w 2998800"/>
              <a:gd name="connsiteY5" fmla="*/ 1671600 h 2865600"/>
              <a:gd name="connsiteX6" fmla="*/ 2998800 w 2998800"/>
              <a:gd name="connsiteY6" fmla="*/ 1671600 h 2865600"/>
              <a:gd name="connsiteX7" fmla="*/ 2998800 w 2998800"/>
              <a:gd name="connsiteY7" fmla="*/ 2388000 h 2865600"/>
              <a:gd name="connsiteX8" fmla="*/ 2998800 w 2998800"/>
              <a:gd name="connsiteY8" fmla="*/ 2865600 h 2865600"/>
              <a:gd name="connsiteX9" fmla="*/ 1249500 w 2998800"/>
              <a:gd name="connsiteY9" fmla="*/ 2865600 h 2865600"/>
              <a:gd name="connsiteX10" fmla="*/ 261710 w 2998800"/>
              <a:gd name="connsiteY10" fmla="*/ 2864590 h 2865600"/>
              <a:gd name="connsiteX11" fmla="*/ 130147 w 2998800"/>
              <a:gd name="connsiteY11" fmla="*/ 2733667 h 2865600"/>
              <a:gd name="connsiteX12" fmla="*/ 0 w 2998800"/>
              <a:gd name="connsiteY12" fmla="*/ 2865600 h 2865600"/>
              <a:gd name="connsiteX13" fmla="*/ 0 w 2998800"/>
              <a:gd name="connsiteY13" fmla="*/ 2388000 h 2865600"/>
              <a:gd name="connsiteX14" fmla="*/ 0 w 2998800"/>
              <a:gd name="connsiteY14" fmla="*/ 1671600 h 2865600"/>
              <a:gd name="connsiteX15" fmla="*/ 0 w 2998800"/>
              <a:gd name="connsiteY15" fmla="*/ 1671600 h 2865600"/>
              <a:gd name="connsiteX16" fmla="*/ 0 w 2998800"/>
              <a:gd name="connsiteY16" fmla="*/ 0 h 2865600"/>
              <a:gd name="connsiteX0" fmla="*/ 0 w 2998800"/>
              <a:gd name="connsiteY0" fmla="*/ 0 h 2867093"/>
              <a:gd name="connsiteX1" fmla="*/ 499800 w 2998800"/>
              <a:gd name="connsiteY1" fmla="*/ 0 h 2867093"/>
              <a:gd name="connsiteX2" fmla="*/ 499800 w 2998800"/>
              <a:gd name="connsiteY2" fmla="*/ 0 h 2867093"/>
              <a:gd name="connsiteX3" fmla="*/ 1249500 w 2998800"/>
              <a:gd name="connsiteY3" fmla="*/ 0 h 2867093"/>
              <a:gd name="connsiteX4" fmla="*/ 2998800 w 2998800"/>
              <a:gd name="connsiteY4" fmla="*/ 0 h 2867093"/>
              <a:gd name="connsiteX5" fmla="*/ 2998800 w 2998800"/>
              <a:gd name="connsiteY5" fmla="*/ 1671600 h 2867093"/>
              <a:gd name="connsiteX6" fmla="*/ 2998800 w 2998800"/>
              <a:gd name="connsiteY6" fmla="*/ 1671600 h 2867093"/>
              <a:gd name="connsiteX7" fmla="*/ 2998800 w 2998800"/>
              <a:gd name="connsiteY7" fmla="*/ 2388000 h 2867093"/>
              <a:gd name="connsiteX8" fmla="*/ 2998800 w 2998800"/>
              <a:gd name="connsiteY8" fmla="*/ 2865600 h 2867093"/>
              <a:gd name="connsiteX9" fmla="*/ 1249500 w 2998800"/>
              <a:gd name="connsiteY9" fmla="*/ 2865600 h 2867093"/>
              <a:gd name="connsiteX10" fmla="*/ 261710 w 2998800"/>
              <a:gd name="connsiteY10" fmla="*/ 2867093 h 2867093"/>
              <a:gd name="connsiteX11" fmla="*/ 130147 w 2998800"/>
              <a:gd name="connsiteY11" fmla="*/ 2733667 h 2867093"/>
              <a:gd name="connsiteX12" fmla="*/ 0 w 2998800"/>
              <a:gd name="connsiteY12" fmla="*/ 2865600 h 2867093"/>
              <a:gd name="connsiteX13" fmla="*/ 0 w 2998800"/>
              <a:gd name="connsiteY13" fmla="*/ 2388000 h 2867093"/>
              <a:gd name="connsiteX14" fmla="*/ 0 w 2998800"/>
              <a:gd name="connsiteY14" fmla="*/ 1671600 h 2867093"/>
              <a:gd name="connsiteX15" fmla="*/ 0 w 2998800"/>
              <a:gd name="connsiteY15" fmla="*/ 1671600 h 2867093"/>
              <a:gd name="connsiteX16" fmla="*/ 0 w 2998800"/>
              <a:gd name="connsiteY16" fmla="*/ 0 h 286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998800" h="2867093">
                <a:moveTo>
                  <a:pt x="0" y="0"/>
                </a:moveTo>
                <a:lnTo>
                  <a:pt x="499800" y="0"/>
                </a:lnTo>
                <a:lnTo>
                  <a:pt x="499800" y="0"/>
                </a:lnTo>
                <a:lnTo>
                  <a:pt x="1249500" y="0"/>
                </a:lnTo>
                <a:lnTo>
                  <a:pt x="2998800" y="0"/>
                </a:lnTo>
                <a:lnTo>
                  <a:pt x="2998800" y="1671600"/>
                </a:lnTo>
                <a:lnTo>
                  <a:pt x="2998800" y="1671600"/>
                </a:lnTo>
                <a:lnTo>
                  <a:pt x="2998800" y="2388000"/>
                </a:lnTo>
                <a:lnTo>
                  <a:pt x="2998800" y="2865600"/>
                </a:lnTo>
                <a:lnTo>
                  <a:pt x="1249500" y="2865600"/>
                </a:lnTo>
                <a:lnTo>
                  <a:pt x="261710" y="2867093"/>
                </a:lnTo>
                <a:lnTo>
                  <a:pt x="130147" y="2733667"/>
                </a:lnTo>
                <a:lnTo>
                  <a:pt x="0" y="2865600"/>
                </a:lnTo>
                <a:lnTo>
                  <a:pt x="0" y="2388000"/>
                </a:lnTo>
                <a:lnTo>
                  <a:pt x="0" y="1671600"/>
                </a:lnTo>
                <a:lnTo>
                  <a:pt x="0" y="1671600"/>
                </a:lnTo>
                <a:lnTo>
                  <a:pt x="0" y="0"/>
                </a:lnTo>
                <a:close/>
              </a:path>
            </a:pathLst>
          </a:custGeom>
        </p:spPr>
        <p:txBody>
          <a:bodyPr rtlCol="0">
            <a:noAutofit/>
          </a:bodyPr>
          <a:lstStyle>
            <a:lvl1pPr marL="0" marR="0" indent="0" algn="l" defTabSz="914400" rtl="0" eaLnBrk="1" fontAlgn="auto" latinLnBrk="0" hangingPunct="1">
              <a:lnSpc>
                <a:spcPct val="130000"/>
              </a:lnSpc>
              <a:spcBef>
                <a:spcPts val="0"/>
              </a:spcBef>
              <a:spcAft>
                <a:spcPts val="0"/>
              </a:spcAft>
              <a:buClr>
                <a:srgbClr val="009EDE"/>
              </a:buClr>
              <a:buSzTx/>
              <a:buFont typeface="Wingdings" panose="05000000000000000000" pitchFamily="2" charset="2"/>
              <a:buNone/>
              <a:tabLst/>
              <a:defRPr/>
            </a:lvl1pPr>
          </a:lstStyle>
          <a:p>
            <a:pPr lvl="0"/>
            <a:r>
              <a:rPr lang="en-US" noProof="0"/>
              <a:t>Click icon to add picture</a:t>
            </a:r>
            <a:endParaRPr lang="en-GB" noProof="0" dirty="0"/>
          </a:p>
        </p:txBody>
      </p:sp>
      <p:sp>
        <p:nvSpPr>
          <p:cNvPr id="25" name="Picture Placeholder 24"/>
          <p:cNvSpPr>
            <a:spLocks noGrp="1"/>
          </p:cNvSpPr>
          <p:nvPr>
            <p:ph type="pic" sz="quarter" idx="16"/>
          </p:nvPr>
        </p:nvSpPr>
        <p:spPr>
          <a:xfrm>
            <a:off x="4943999" y="1266823"/>
            <a:ext cx="6288000" cy="4968000"/>
          </a:xfrm>
          <a:custGeom>
            <a:avLst/>
            <a:gdLst>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1375516 w 4716000"/>
              <a:gd name="connsiteY10" fmla="*/ 5670000 h 5040000"/>
              <a:gd name="connsiteX11" fmla="*/ 786000 w 4716000"/>
              <a:gd name="connsiteY11" fmla="*/ 5040000 h 5040000"/>
              <a:gd name="connsiteX12" fmla="*/ 0 w 4716000"/>
              <a:gd name="connsiteY12" fmla="*/ 5040000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0 w 4716000"/>
              <a:gd name="connsiteY0" fmla="*/ 0 h 5670000"/>
              <a:gd name="connsiteX1" fmla="*/ 786000 w 4716000"/>
              <a:gd name="connsiteY1" fmla="*/ 0 h 5670000"/>
              <a:gd name="connsiteX2" fmla="*/ 786000 w 4716000"/>
              <a:gd name="connsiteY2" fmla="*/ 0 h 5670000"/>
              <a:gd name="connsiteX3" fmla="*/ 1965000 w 4716000"/>
              <a:gd name="connsiteY3" fmla="*/ 0 h 5670000"/>
              <a:gd name="connsiteX4" fmla="*/ 4716000 w 4716000"/>
              <a:gd name="connsiteY4" fmla="*/ 0 h 5670000"/>
              <a:gd name="connsiteX5" fmla="*/ 4716000 w 4716000"/>
              <a:gd name="connsiteY5" fmla="*/ 2940000 h 5670000"/>
              <a:gd name="connsiteX6" fmla="*/ 4716000 w 4716000"/>
              <a:gd name="connsiteY6" fmla="*/ 2940000 h 5670000"/>
              <a:gd name="connsiteX7" fmla="*/ 4716000 w 4716000"/>
              <a:gd name="connsiteY7" fmla="*/ 4200000 h 5670000"/>
              <a:gd name="connsiteX8" fmla="*/ 4716000 w 4716000"/>
              <a:gd name="connsiteY8" fmla="*/ 5040000 h 5670000"/>
              <a:gd name="connsiteX9" fmla="*/ 1965000 w 4716000"/>
              <a:gd name="connsiteY9" fmla="*/ 5040000 h 5670000"/>
              <a:gd name="connsiteX10" fmla="*/ 1375516 w 4716000"/>
              <a:gd name="connsiteY10" fmla="*/ 5670000 h 5670000"/>
              <a:gd name="connsiteX11" fmla="*/ 786000 w 4716000"/>
              <a:gd name="connsiteY11" fmla="*/ 5040000 h 5670000"/>
              <a:gd name="connsiteX12" fmla="*/ 0 w 4716000"/>
              <a:gd name="connsiteY12" fmla="*/ 4767894 h 5670000"/>
              <a:gd name="connsiteX13" fmla="*/ 0 w 4716000"/>
              <a:gd name="connsiteY13" fmla="*/ 4200000 h 5670000"/>
              <a:gd name="connsiteX14" fmla="*/ 0 w 4716000"/>
              <a:gd name="connsiteY14" fmla="*/ 2940000 h 5670000"/>
              <a:gd name="connsiteX15" fmla="*/ 0 w 4716000"/>
              <a:gd name="connsiteY15" fmla="*/ 2940000 h 5670000"/>
              <a:gd name="connsiteX16" fmla="*/ 0 w 4716000"/>
              <a:gd name="connsiteY16" fmla="*/ 0 h 5670000"/>
              <a:gd name="connsiteX0" fmla="*/ 0 w 4716000"/>
              <a:gd name="connsiteY0" fmla="*/ 0 h 5670000"/>
              <a:gd name="connsiteX1" fmla="*/ 786000 w 4716000"/>
              <a:gd name="connsiteY1" fmla="*/ 0 h 5670000"/>
              <a:gd name="connsiteX2" fmla="*/ 786000 w 4716000"/>
              <a:gd name="connsiteY2" fmla="*/ 0 h 5670000"/>
              <a:gd name="connsiteX3" fmla="*/ 1965000 w 4716000"/>
              <a:gd name="connsiteY3" fmla="*/ 0 h 5670000"/>
              <a:gd name="connsiteX4" fmla="*/ 4716000 w 4716000"/>
              <a:gd name="connsiteY4" fmla="*/ 0 h 5670000"/>
              <a:gd name="connsiteX5" fmla="*/ 4716000 w 4716000"/>
              <a:gd name="connsiteY5" fmla="*/ 2940000 h 5670000"/>
              <a:gd name="connsiteX6" fmla="*/ 4716000 w 4716000"/>
              <a:gd name="connsiteY6" fmla="*/ 2940000 h 5670000"/>
              <a:gd name="connsiteX7" fmla="*/ 4716000 w 4716000"/>
              <a:gd name="connsiteY7" fmla="*/ 4200000 h 5670000"/>
              <a:gd name="connsiteX8" fmla="*/ 4716000 w 4716000"/>
              <a:gd name="connsiteY8" fmla="*/ 5040000 h 5670000"/>
              <a:gd name="connsiteX9" fmla="*/ 1965000 w 4716000"/>
              <a:gd name="connsiteY9" fmla="*/ 5040000 h 5670000"/>
              <a:gd name="connsiteX10" fmla="*/ 1375516 w 4716000"/>
              <a:gd name="connsiteY10" fmla="*/ 5670000 h 5670000"/>
              <a:gd name="connsiteX11" fmla="*/ 134213 w 4716000"/>
              <a:gd name="connsiteY11" fmla="*/ 4907111 h 5670000"/>
              <a:gd name="connsiteX12" fmla="*/ 0 w 4716000"/>
              <a:gd name="connsiteY12" fmla="*/ 4767894 h 5670000"/>
              <a:gd name="connsiteX13" fmla="*/ 0 w 4716000"/>
              <a:gd name="connsiteY13" fmla="*/ 4200000 h 5670000"/>
              <a:gd name="connsiteX14" fmla="*/ 0 w 4716000"/>
              <a:gd name="connsiteY14" fmla="*/ 2940000 h 5670000"/>
              <a:gd name="connsiteX15" fmla="*/ 0 w 4716000"/>
              <a:gd name="connsiteY15" fmla="*/ 2940000 h 5670000"/>
              <a:gd name="connsiteX16" fmla="*/ 0 w 4716000"/>
              <a:gd name="connsiteY16" fmla="*/ 0 h 567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14990 w 4716000"/>
              <a:gd name="connsiteY10" fmla="*/ 5034034 h 5040000"/>
              <a:gd name="connsiteX11" fmla="*/ 134213 w 4716000"/>
              <a:gd name="connsiteY11" fmla="*/ 4907111 h 5040000"/>
              <a:gd name="connsiteX12" fmla="*/ 0 w 4716000"/>
              <a:gd name="connsiteY12" fmla="*/ 4767894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14317 w 4730317"/>
              <a:gd name="connsiteY0" fmla="*/ 0 h 5040000"/>
              <a:gd name="connsiteX1" fmla="*/ 800317 w 4730317"/>
              <a:gd name="connsiteY1" fmla="*/ 0 h 5040000"/>
              <a:gd name="connsiteX2" fmla="*/ 800317 w 4730317"/>
              <a:gd name="connsiteY2" fmla="*/ 0 h 5040000"/>
              <a:gd name="connsiteX3" fmla="*/ 1979317 w 4730317"/>
              <a:gd name="connsiteY3" fmla="*/ 0 h 5040000"/>
              <a:gd name="connsiteX4" fmla="*/ 4730317 w 4730317"/>
              <a:gd name="connsiteY4" fmla="*/ 0 h 5040000"/>
              <a:gd name="connsiteX5" fmla="*/ 4730317 w 4730317"/>
              <a:gd name="connsiteY5" fmla="*/ 2940000 h 5040000"/>
              <a:gd name="connsiteX6" fmla="*/ 4730317 w 4730317"/>
              <a:gd name="connsiteY6" fmla="*/ 2940000 h 5040000"/>
              <a:gd name="connsiteX7" fmla="*/ 4730317 w 4730317"/>
              <a:gd name="connsiteY7" fmla="*/ 4200000 h 5040000"/>
              <a:gd name="connsiteX8" fmla="*/ 4730317 w 4730317"/>
              <a:gd name="connsiteY8" fmla="*/ 5040000 h 5040000"/>
              <a:gd name="connsiteX9" fmla="*/ 1979317 w 4730317"/>
              <a:gd name="connsiteY9" fmla="*/ 5040000 h 5040000"/>
              <a:gd name="connsiteX10" fmla="*/ 0 w 4730317"/>
              <a:gd name="connsiteY10" fmla="*/ 5034034 h 5040000"/>
              <a:gd name="connsiteX11" fmla="*/ 148530 w 4730317"/>
              <a:gd name="connsiteY11" fmla="*/ 4907111 h 5040000"/>
              <a:gd name="connsiteX12" fmla="*/ 14317 w 4730317"/>
              <a:gd name="connsiteY12" fmla="*/ 4767894 h 5040000"/>
              <a:gd name="connsiteX13" fmla="*/ 14317 w 4730317"/>
              <a:gd name="connsiteY13" fmla="*/ 4200000 h 5040000"/>
              <a:gd name="connsiteX14" fmla="*/ 14317 w 4730317"/>
              <a:gd name="connsiteY14" fmla="*/ 2940000 h 5040000"/>
              <a:gd name="connsiteX15" fmla="*/ 14317 w 4730317"/>
              <a:gd name="connsiteY15" fmla="*/ 2940000 h 5040000"/>
              <a:gd name="connsiteX16" fmla="*/ 14317 w 4730317"/>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9129 w 4716000"/>
              <a:gd name="connsiteY10" fmla="*/ 5039896 h 5040000"/>
              <a:gd name="connsiteX11" fmla="*/ 134213 w 4716000"/>
              <a:gd name="connsiteY11" fmla="*/ 4907111 h 5040000"/>
              <a:gd name="connsiteX12" fmla="*/ 0 w 4716000"/>
              <a:gd name="connsiteY12" fmla="*/ 4767894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234665 w 4716000"/>
              <a:gd name="connsiteY10" fmla="*/ 5015381 h 5040000"/>
              <a:gd name="connsiteX11" fmla="*/ 134213 w 4716000"/>
              <a:gd name="connsiteY11" fmla="*/ 4907111 h 5040000"/>
              <a:gd name="connsiteX12" fmla="*/ 0 w 4716000"/>
              <a:gd name="connsiteY12" fmla="*/ 4767894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11581 w 4716000"/>
              <a:gd name="connsiteY10" fmla="*/ 5032541 h 5040000"/>
              <a:gd name="connsiteX11" fmla="*/ 134213 w 4716000"/>
              <a:gd name="connsiteY11" fmla="*/ 4907111 h 5040000"/>
              <a:gd name="connsiteX12" fmla="*/ 0 w 4716000"/>
              <a:gd name="connsiteY12" fmla="*/ 4767894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6678 w 4716000"/>
              <a:gd name="connsiteY10" fmla="*/ 5037444 h 5040000"/>
              <a:gd name="connsiteX11" fmla="*/ 134213 w 4716000"/>
              <a:gd name="connsiteY11" fmla="*/ 4907111 h 5040000"/>
              <a:gd name="connsiteX12" fmla="*/ 0 w 4716000"/>
              <a:gd name="connsiteY12" fmla="*/ 4767894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6678 w 4716000"/>
              <a:gd name="connsiteY10" fmla="*/ 5039896 h 5040000"/>
              <a:gd name="connsiteX11" fmla="*/ 134213 w 4716000"/>
              <a:gd name="connsiteY11" fmla="*/ 4907111 h 5040000"/>
              <a:gd name="connsiteX12" fmla="*/ 0 w 4716000"/>
              <a:gd name="connsiteY12" fmla="*/ 4767894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677 w 4716677"/>
              <a:gd name="connsiteY0" fmla="*/ 0 h 5040000"/>
              <a:gd name="connsiteX1" fmla="*/ 786677 w 4716677"/>
              <a:gd name="connsiteY1" fmla="*/ 0 h 5040000"/>
              <a:gd name="connsiteX2" fmla="*/ 786677 w 4716677"/>
              <a:gd name="connsiteY2" fmla="*/ 0 h 5040000"/>
              <a:gd name="connsiteX3" fmla="*/ 1965677 w 4716677"/>
              <a:gd name="connsiteY3" fmla="*/ 0 h 5040000"/>
              <a:gd name="connsiteX4" fmla="*/ 4716677 w 4716677"/>
              <a:gd name="connsiteY4" fmla="*/ 0 h 5040000"/>
              <a:gd name="connsiteX5" fmla="*/ 4716677 w 4716677"/>
              <a:gd name="connsiteY5" fmla="*/ 2940000 h 5040000"/>
              <a:gd name="connsiteX6" fmla="*/ 4716677 w 4716677"/>
              <a:gd name="connsiteY6" fmla="*/ 2940000 h 5040000"/>
              <a:gd name="connsiteX7" fmla="*/ 4716677 w 4716677"/>
              <a:gd name="connsiteY7" fmla="*/ 4200000 h 5040000"/>
              <a:gd name="connsiteX8" fmla="*/ 4716677 w 4716677"/>
              <a:gd name="connsiteY8" fmla="*/ 5040000 h 5040000"/>
              <a:gd name="connsiteX9" fmla="*/ 1965677 w 4716677"/>
              <a:gd name="connsiteY9" fmla="*/ 5040000 h 5040000"/>
              <a:gd name="connsiteX10" fmla="*/ 0 w 4716677"/>
              <a:gd name="connsiteY10" fmla="*/ 5039896 h 5040000"/>
              <a:gd name="connsiteX11" fmla="*/ 134890 w 4716677"/>
              <a:gd name="connsiteY11" fmla="*/ 4907111 h 5040000"/>
              <a:gd name="connsiteX12" fmla="*/ 677 w 4716677"/>
              <a:gd name="connsiteY12" fmla="*/ 4767894 h 5040000"/>
              <a:gd name="connsiteX13" fmla="*/ 677 w 4716677"/>
              <a:gd name="connsiteY13" fmla="*/ 4200000 h 5040000"/>
              <a:gd name="connsiteX14" fmla="*/ 677 w 4716677"/>
              <a:gd name="connsiteY14" fmla="*/ 2940000 h 5040000"/>
              <a:gd name="connsiteX15" fmla="*/ 677 w 4716677"/>
              <a:gd name="connsiteY15" fmla="*/ 2940000 h 5040000"/>
              <a:gd name="connsiteX16" fmla="*/ 677 w 4716677"/>
              <a:gd name="connsiteY16" fmla="*/ 0 h 5040000"/>
              <a:gd name="connsiteX0" fmla="*/ 677 w 4716677"/>
              <a:gd name="connsiteY0" fmla="*/ 0 h 5040000"/>
              <a:gd name="connsiteX1" fmla="*/ 786677 w 4716677"/>
              <a:gd name="connsiteY1" fmla="*/ 0 h 5040000"/>
              <a:gd name="connsiteX2" fmla="*/ 786677 w 4716677"/>
              <a:gd name="connsiteY2" fmla="*/ 0 h 5040000"/>
              <a:gd name="connsiteX3" fmla="*/ 1965677 w 4716677"/>
              <a:gd name="connsiteY3" fmla="*/ 0 h 5040000"/>
              <a:gd name="connsiteX4" fmla="*/ 4716677 w 4716677"/>
              <a:gd name="connsiteY4" fmla="*/ 0 h 5040000"/>
              <a:gd name="connsiteX5" fmla="*/ 4716677 w 4716677"/>
              <a:gd name="connsiteY5" fmla="*/ 2940000 h 5040000"/>
              <a:gd name="connsiteX6" fmla="*/ 4716677 w 4716677"/>
              <a:gd name="connsiteY6" fmla="*/ 2940000 h 5040000"/>
              <a:gd name="connsiteX7" fmla="*/ 4716677 w 4716677"/>
              <a:gd name="connsiteY7" fmla="*/ 4200000 h 5040000"/>
              <a:gd name="connsiteX8" fmla="*/ 4716677 w 4716677"/>
              <a:gd name="connsiteY8" fmla="*/ 5040000 h 5040000"/>
              <a:gd name="connsiteX9" fmla="*/ 1965677 w 4716677"/>
              <a:gd name="connsiteY9" fmla="*/ 5040000 h 5040000"/>
              <a:gd name="connsiteX10" fmla="*/ 0 w 4716677"/>
              <a:gd name="connsiteY10" fmla="*/ 5039896 h 5040000"/>
              <a:gd name="connsiteX11" fmla="*/ 142244 w 4716677"/>
              <a:gd name="connsiteY11" fmla="*/ 4909563 h 5040000"/>
              <a:gd name="connsiteX12" fmla="*/ 677 w 4716677"/>
              <a:gd name="connsiteY12" fmla="*/ 4767894 h 5040000"/>
              <a:gd name="connsiteX13" fmla="*/ 677 w 4716677"/>
              <a:gd name="connsiteY13" fmla="*/ 4200000 h 5040000"/>
              <a:gd name="connsiteX14" fmla="*/ 677 w 4716677"/>
              <a:gd name="connsiteY14" fmla="*/ 2940000 h 5040000"/>
              <a:gd name="connsiteX15" fmla="*/ 677 w 4716677"/>
              <a:gd name="connsiteY15" fmla="*/ 2940000 h 5040000"/>
              <a:gd name="connsiteX16" fmla="*/ 677 w 4716677"/>
              <a:gd name="connsiteY16" fmla="*/ 0 h 5040000"/>
              <a:gd name="connsiteX0" fmla="*/ 677 w 4716677"/>
              <a:gd name="connsiteY0" fmla="*/ 0 h 5040000"/>
              <a:gd name="connsiteX1" fmla="*/ 786677 w 4716677"/>
              <a:gd name="connsiteY1" fmla="*/ 0 h 5040000"/>
              <a:gd name="connsiteX2" fmla="*/ 786677 w 4716677"/>
              <a:gd name="connsiteY2" fmla="*/ 0 h 5040000"/>
              <a:gd name="connsiteX3" fmla="*/ 1965677 w 4716677"/>
              <a:gd name="connsiteY3" fmla="*/ 0 h 5040000"/>
              <a:gd name="connsiteX4" fmla="*/ 4716677 w 4716677"/>
              <a:gd name="connsiteY4" fmla="*/ 0 h 5040000"/>
              <a:gd name="connsiteX5" fmla="*/ 4716677 w 4716677"/>
              <a:gd name="connsiteY5" fmla="*/ 2940000 h 5040000"/>
              <a:gd name="connsiteX6" fmla="*/ 4716677 w 4716677"/>
              <a:gd name="connsiteY6" fmla="*/ 2940000 h 5040000"/>
              <a:gd name="connsiteX7" fmla="*/ 4716677 w 4716677"/>
              <a:gd name="connsiteY7" fmla="*/ 4200000 h 5040000"/>
              <a:gd name="connsiteX8" fmla="*/ 4716677 w 4716677"/>
              <a:gd name="connsiteY8" fmla="*/ 5040000 h 5040000"/>
              <a:gd name="connsiteX9" fmla="*/ 1965677 w 4716677"/>
              <a:gd name="connsiteY9" fmla="*/ 5040000 h 5040000"/>
              <a:gd name="connsiteX10" fmla="*/ 0 w 4716677"/>
              <a:gd name="connsiteY10" fmla="*/ 5039896 h 5040000"/>
              <a:gd name="connsiteX11" fmla="*/ 134889 w 4716677"/>
              <a:gd name="connsiteY11" fmla="*/ 4914466 h 5040000"/>
              <a:gd name="connsiteX12" fmla="*/ 677 w 4716677"/>
              <a:gd name="connsiteY12" fmla="*/ 4767894 h 5040000"/>
              <a:gd name="connsiteX13" fmla="*/ 677 w 4716677"/>
              <a:gd name="connsiteY13" fmla="*/ 4200000 h 5040000"/>
              <a:gd name="connsiteX14" fmla="*/ 677 w 4716677"/>
              <a:gd name="connsiteY14" fmla="*/ 2940000 h 5040000"/>
              <a:gd name="connsiteX15" fmla="*/ 677 w 4716677"/>
              <a:gd name="connsiteY15" fmla="*/ 2940000 h 5040000"/>
              <a:gd name="connsiteX16" fmla="*/ 677 w 4716677"/>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4226 w 4716000"/>
              <a:gd name="connsiteY10" fmla="*/ 5039896 h 5040000"/>
              <a:gd name="connsiteX11" fmla="*/ 134212 w 4716000"/>
              <a:gd name="connsiteY11" fmla="*/ 4914466 h 5040000"/>
              <a:gd name="connsiteX12" fmla="*/ 0 w 4716000"/>
              <a:gd name="connsiteY12" fmla="*/ 4767894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4226 w 4716000"/>
              <a:gd name="connsiteY10" fmla="*/ 5039896 h 5040000"/>
              <a:gd name="connsiteX11" fmla="*/ 134212 w 4716000"/>
              <a:gd name="connsiteY11" fmla="*/ 4914466 h 5040000"/>
              <a:gd name="connsiteX12" fmla="*/ 0 w 4716000"/>
              <a:gd name="connsiteY12" fmla="*/ 4777700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5580 w 4721580"/>
              <a:gd name="connsiteY0" fmla="*/ 0 h 5040000"/>
              <a:gd name="connsiteX1" fmla="*/ 791580 w 4721580"/>
              <a:gd name="connsiteY1" fmla="*/ 0 h 5040000"/>
              <a:gd name="connsiteX2" fmla="*/ 791580 w 4721580"/>
              <a:gd name="connsiteY2" fmla="*/ 0 h 5040000"/>
              <a:gd name="connsiteX3" fmla="*/ 1970580 w 4721580"/>
              <a:gd name="connsiteY3" fmla="*/ 0 h 5040000"/>
              <a:gd name="connsiteX4" fmla="*/ 4721580 w 4721580"/>
              <a:gd name="connsiteY4" fmla="*/ 0 h 5040000"/>
              <a:gd name="connsiteX5" fmla="*/ 4721580 w 4721580"/>
              <a:gd name="connsiteY5" fmla="*/ 2940000 h 5040000"/>
              <a:gd name="connsiteX6" fmla="*/ 4721580 w 4721580"/>
              <a:gd name="connsiteY6" fmla="*/ 2940000 h 5040000"/>
              <a:gd name="connsiteX7" fmla="*/ 4721580 w 4721580"/>
              <a:gd name="connsiteY7" fmla="*/ 4200000 h 5040000"/>
              <a:gd name="connsiteX8" fmla="*/ 4721580 w 4721580"/>
              <a:gd name="connsiteY8" fmla="*/ 5040000 h 5040000"/>
              <a:gd name="connsiteX9" fmla="*/ 1970580 w 4721580"/>
              <a:gd name="connsiteY9" fmla="*/ 5040000 h 5040000"/>
              <a:gd name="connsiteX10" fmla="*/ 0 w 4721580"/>
              <a:gd name="connsiteY10" fmla="*/ 5039896 h 5040000"/>
              <a:gd name="connsiteX11" fmla="*/ 139792 w 4721580"/>
              <a:gd name="connsiteY11" fmla="*/ 4914466 h 5040000"/>
              <a:gd name="connsiteX12" fmla="*/ 5580 w 4721580"/>
              <a:gd name="connsiteY12" fmla="*/ 4777700 h 5040000"/>
              <a:gd name="connsiteX13" fmla="*/ 5580 w 4721580"/>
              <a:gd name="connsiteY13" fmla="*/ 4200000 h 5040000"/>
              <a:gd name="connsiteX14" fmla="*/ 5580 w 4721580"/>
              <a:gd name="connsiteY14" fmla="*/ 2940000 h 5040000"/>
              <a:gd name="connsiteX15" fmla="*/ 5580 w 4721580"/>
              <a:gd name="connsiteY15" fmla="*/ 2940000 h 5040000"/>
              <a:gd name="connsiteX16" fmla="*/ 5580 w 4721580"/>
              <a:gd name="connsiteY16" fmla="*/ 0 h 5040000"/>
              <a:gd name="connsiteX0" fmla="*/ 5580 w 4721580"/>
              <a:gd name="connsiteY0" fmla="*/ 0 h 5040000"/>
              <a:gd name="connsiteX1" fmla="*/ 791580 w 4721580"/>
              <a:gd name="connsiteY1" fmla="*/ 0 h 5040000"/>
              <a:gd name="connsiteX2" fmla="*/ 791580 w 4721580"/>
              <a:gd name="connsiteY2" fmla="*/ 0 h 5040000"/>
              <a:gd name="connsiteX3" fmla="*/ 1970580 w 4721580"/>
              <a:gd name="connsiteY3" fmla="*/ 0 h 5040000"/>
              <a:gd name="connsiteX4" fmla="*/ 4721580 w 4721580"/>
              <a:gd name="connsiteY4" fmla="*/ 0 h 5040000"/>
              <a:gd name="connsiteX5" fmla="*/ 4721580 w 4721580"/>
              <a:gd name="connsiteY5" fmla="*/ 2940000 h 5040000"/>
              <a:gd name="connsiteX6" fmla="*/ 4721580 w 4721580"/>
              <a:gd name="connsiteY6" fmla="*/ 2940000 h 5040000"/>
              <a:gd name="connsiteX7" fmla="*/ 4721580 w 4721580"/>
              <a:gd name="connsiteY7" fmla="*/ 4200000 h 5040000"/>
              <a:gd name="connsiteX8" fmla="*/ 4721580 w 4721580"/>
              <a:gd name="connsiteY8" fmla="*/ 5040000 h 5040000"/>
              <a:gd name="connsiteX9" fmla="*/ 1970580 w 4721580"/>
              <a:gd name="connsiteY9" fmla="*/ 5040000 h 5040000"/>
              <a:gd name="connsiteX10" fmla="*/ 0 w 4721580"/>
              <a:gd name="connsiteY10" fmla="*/ 5008027 h 5040000"/>
              <a:gd name="connsiteX11" fmla="*/ 139792 w 4721580"/>
              <a:gd name="connsiteY11" fmla="*/ 4914466 h 5040000"/>
              <a:gd name="connsiteX12" fmla="*/ 5580 w 4721580"/>
              <a:gd name="connsiteY12" fmla="*/ 4777700 h 5040000"/>
              <a:gd name="connsiteX13" fmla="*/ 5580 w 4721580"/>
              <a:gd name="connsiteY13" fmla="*/ 4200000 h 5040000"/>
              <a:gd name="connsiteX14" fmla="*/ 5580 w 4721580"/>
              <a:gd name="connsiteY14" fmla="*/ 2940000 h 5040000"/>
              <a:gd name="connsiteX15" fmla="*/ 5580 w 4721580"/>
              <a:gd name="connsiteY15" fmla="*/ 2940000 h 5040000"/>
              <a:gd name="connsiteX16" fmla="*/ 5580 w 4721580"/>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4225 w 4716000"/>
              <a:gd name="connsiteY10" fmla="*/ 5034993 h 5040000"/>
              <a:gd name="connsiteX11" fmla="*/ 134212 w 4716000"/>
              <a:gd name="connsiteY11" fmla="*/ 4914466 h 5040000"/>
              <a:gd name="connsiteX12" fmla="*/ 0 w 4716000"/>
              <a:gd name="connsiteY12" fmla="*/ 4777700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1774 w 4716000"/>
              <a:gd name="connsiteY10" fmla="*/ 5034993 h 5040000"/>
              <a:gd name="connsiteX11" fmla="*/ 134212 w 4716000"/>
              <a:gd name="connsiteY11" fmla="*/ 4914466 h 5040000"/>
              <a:gd name="connsiteX12" fmla="*/ 0 w 4716000"/>
              <a:gd name="connsiteY12" fmla="*/ 4777700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9129 w 4716000"/>
              <a:gd name="connsiteY10" fmla="*/ 5039895 h 5040000"/>
              <a:gd name="connsiteX11" fmla="*/ 134212 w 4716000"/>
              <a:gd name="connsiteY11" fmla="*/ 4914466 h 5040000"/>
              <a:gd name="connsiteX12" fmla="*/ 0 w 4716000"/>
              <a:gd name="connsiteY12" fmla="*/ 4777700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677 w 4716677"/>
              <a:gd name="connsiteY0" fmla="*/ 0 h 5040000"/>
              <a:gd name="connsiteX1" fmla="*/ 786677 w 4716677"/>
              <a:gd name="connsiteY1" fmla="*/ 0 h 5040000"/>
              <a:gd name="connsiteX2" fmla="*/ 786677 w 4716677"/>
              <a:gd name="connsiteY2" fmla="*/ 0 h 5040000"/>
              <a:gd name="connsiteX3" fmla="*/ 1965677 w 4716677"/>
              <a:gd name="connsiteY3" fmla="*/ 0 h 5040000"/>
              <a:gd name="connsiteX4" fmla="*/ 4716677 w 4716677"/>
              <a:gd name="connsiteY4" fmla="*/ 0 h 5040000"/>
              <a:gd name="connsiteX5" fmla="*/ 4716677 w 4716677"/>
              <a:gd name="connsiteY5" fmla="*/ 2940000 h 5040000"/>
              <a:gd name="connsiteX6" fmla="*/ 4716677 w 4716677"/>
              <a:gd name="connsiteY6" fmla="*/ 2940000 h 5040000"/>
              <a:gd name="connsiteX7" fmla="*/ 4716677 w 4716677"/>
              <a:gd name="connsiteY7" fmla="*/ 4200000 h 5040000"/>
              <a:gd name="connsiteX8" fmla="*/ 4716677 w 4716677"/>
              <a:gd name="connsiteY8" fmla="*/ 5040000 h 5040000"/>
              <a:gd name="connsiteX9" fmla="*/ 1965677 w 4716677"/>
              <a:gd name="connsiteY9" fmla="*/ 5040000 h 5040000"/>
              <a:gd name="connsiteX10" fmla="*/ 0 w 4716677"/>
              <a:gd name="connsiteY10" fmla="*/ 5039895 h 5040000"/>
              <a:gd name="connsiteX11" fmla="*/ 134889 w 4716677"/>
              <a:gd name="connsiteY11" fmla="*/ 4914466 h 5040000"/>
              <a:gd name="connsiteX12" fmla="*/ 677 w 4716677"/>
              <a:gd name="connsiteY12" fmla="*/ 4777700 h 5040000"/>
              <a:gd name="connsiteX13" fmla="*/ 677 w 4716677"/>
              <a:gd name="connsiteY13" fmla="*/ 4200000 h 5040000"/>
              <a:gd name="connsiteX14" fmla="*/ 677 w 4716677"/>
              <a:gd name="connsiteY14" fmla="*/ 2940000 h 5040000"/>
              <a:gd name="connsiteX15" fmla="*/ 677 w 4716677"/>
              <a:gd name="connsiteY15" fmla="*/ 2940000 h 5040000"/>
              <a:gd name="connsiteX16" fmla="*/ 677 w 4716677"/>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4226 w 4716000"/>
              <a:gd name="connsiteY10" fmla="*/ 5034992 h 5040000"/>
              <a:gd name="connsiteX11" fmla="*/ 134212 w 4716000"/>
              <a:gd name="connsiteY11" fmla="*/ 4914466 h 5040000"/>
              <a:gd name="connsiteX12" fmla="*/ 0 w 4716000"/>
              <a:gd name="connsiteY12" fmla="*/ 4777700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677 w 4716677"/>
              <a:gd name="connsiteY0" fmla="*/ 0 h 5040000"/>
              <a:gd name="connsiteX1" fmla="*/ 786677 w 4716677"/>
              <a:gd name="connsiteY1" fmla="*/ 0 h 5040000"/>
              <a:gd name="connsiteX2" fmla="*/ 786677 w 4716677"/>
              <a:gd name="connsiteY2" fmla="*/ 0 h 5040000"/>
              <a:gd name="connsiteX3" fmla="*/ 1965677 w 4716677"/>
              <a:gd name="connsiteY3" fmla="*/ 0 h 5040000"/>
              <a:gd name="connsiteX4" fmla="*/ 4716677 w 4716677"/>
              <a:gd name="connsiteY4" fmla="*/ 0 h 5040000"/>
              <a:gd name="connsiteX5" fmla="*/ 4716677 w 4716677"/>
              <a:gd name="connsiteY5" fmla="*/ 2940000 h 5040000"/>
              <a:gd name="connsiteX6" fmla="*/ 4716677 w 4716677"/>
              <a:gd name="connsiteY6" fmla="*/ 2940000 h 5040000"/>
              <a:gd name="connsiteX7" fmla="*/ 4716677 w 4716677"/>
              <a:gd name="connsiteY7" fmla="*/ 4200000 h 5040000"/>
              <a:gd name="connsiteX8" fmla="*/ 4716677 w 4716677"/>
              <a:gd name="connsiteY8" fmla="*/ 5040000 h 5040000"/>
              <a:gd name="connsiteX9" fmla="*/ 1965677 w 4716677"/>
              <a:gd name="connsiteY9" fmla="*/ 5040000 h 5040000"/>
              <a:gd name="connsiteX10" fmla="*/ 0 w 4716677"/>
              <a:gd name="connsiteY10" fmla="*/ 5039895 h 5040000"/>
              <a:gd name="connsiteX11" fmla="*/ 134889 w 4716677"/>
              <a:gd name="connsiteY11" fmla="*/ 4914466 h 5040000"/>
              <a:gd name="connsiteX12" fmla="*/ 677 w 4716677"/>
              <a:gd name="connsiteY12" fmla="*/ 4777700 h 5040000"/>
              <a:gd name="connsiteX13" fmla="*/ 677 w 4716677"/>
              <a:gd name="connsiteY13" fmla="*/ 4200000 h 5040000"/>
              <a:gd name="connsiteX14" fmla="*/ 677 w 4716677"/>
              <a:gd name="connsiteY14" fmla="*/ 2940000 h 5040000"/>
              <a:gd name="connsiteX15" fmla="*/ 677 w 4716677"/>
              <a:gd name="connsiteY15" fmla="*/ 2940000 h 5040000"/>
              <a:gd name="connsiteX16" fmla="*/ 677 w 4716677"/>
              <a:gd name="connsiteY16" fmla="*/ 0 h 5040000"/>
              <a:gd name="connsiteX0" fmla="*/ 48302 w 4764302"/>
              <a:gd name="connsiteY0" fmla="*/ 0 h 5040000"/>
              <a:gd name="connsiteX1" fmla="*/ 834302 w 4764302"/>
              <a:gd name="connsiteY1" fmla="*/ 0 h 5040000"/>
              <a:gd name="connsiteX2" fmla="*/ 834302 w 4764302"/>
              <a:gd name="connsiteY2" fmla="*/ 0 h 5040000"/>
              <a:gd name="connsiteX3" fmla="*/ 2013302 w 4764302"/>
              <a:gd name="connsiteY3" fmla="*/ 0 h 5040000"/>
              <a:gd name="connsiteX4" fmla="*/ 4764302 w 4764302"/>
              <a:gd name="connsiteY4" fmla="*/ 0 h 5040000"/>
              <a:gd name="connsiteX5" fmla="*/ 4764302 w 4764302"/>
              <a:gd name="connsiteY5" fmla="*/ 2940000 h 5040000"/>
              <a:gd name="connsiteX6" fmla="*/ 4764302 w 4764302"/>
              <a:gd name="connsiteY6" fmla="*/ 2940000 h 5040000"/>
              <a:gd name="connsiteX7" fmla="*/ 4764302 w 4764302"/>
              <a:gd name="connsiteY7" fmla="*/ 4200000 h 5040000"/>
              <a:gd name="connsiteX8" fmla="*/ 4764302 w 4764302"/>
              <a:gd name="connsiteY8" fmla="*/ 5040000 h 5040000"/>
              <a:gd name="connsiteX9" fmla="*/ 2013302 w 4764302"/>
              <a:gd name="connsiteY9" fmla="*/ 5040000 h 5040000"/>
              <a:gd name="connsiteX10" fmla="*/ 0 w 4764302"/>
              <a:gd name="connsiteY10" fmla="*/ 5001795 h 5040000"/>
              <a:gd name="connsiteX11" fmla="*/ 182514 w 4764302"/>
              <a:gd name="connsiteY11" fmla="*/ 4914466 h 5040000"/>
              <a:gd name="connsiteX12" fmla="*/ 48302 w 4764302"/>
              <a:gd name="connsiteY12" fmla="*/ 4777700 h 5040000"/>
              <a:gd name="connsiteX13" fmla="*/ 48302 w 4764302"/>
              <a:gd name="connsiteY13" fmla="*/ 4200000 h 5040000"/>
              <a:gd name="connsiteX14" fmla="*/ 48302 w 4764302"/>
              <a:gd name="connsiteY14" fmla="*/ 2940000 h 5040000"/>
              <a:gd name="connsiteX15" fmla="*/ 48302 w 4764302"/>
              <a:gd name="connsiteY15" fmla="*/ 2940000 h 5040000"/>
              <a:gd name="connsiteX16" fmla="*/ 48302 w 4764302"/>
              <a:gd name="connsiteY16" fmla="*/ 0 h 5040000"/>
              <a:gd name="connsiteX0" fmla="*/ 10202 w 4726202"/>
              <a:gd name="connsiteY0" fmla="*/ 0 h 5040000"/>
              <a:gd name="connsiteX1" fmla="*/ 796202 w 4726202"/>
              <a:gd name="connsiteY1" fmla="*/ 0 h 5040000"/>
              <a:gd name="connsiteX2" fmla="*/ 796202 w 4726202"/>
              <a:gd name="connsiteY2" fmla="*/ 0 h 5040000"/>
              <a:gd name="connsiteX3" fmla="*/ 1975202 w 4726202"/>
              <a:gd name="connsiteY3" fmla="*/ 0 h 5040000"/>
              <a:gd name="connsiteX4" fmla="*/ 4726202 w 4726202"/>
              <a:gd name="connsiteY4" fmla="*/ 0 h 5040000"/>
              <a:gd name="connsiteX5" fmla="*/ 4726202 w 4726202"/>
              <a:gd name="connsiteY5" fmla="*/ 2940000 h 5040000"/>
              <a:gd name="connsiteX6" fmla="*/ 4726202 w 4726202"/>
              <a:gd name="connsiteY6" fmla="*/ 2940000 h 5040000"/>
              <a:gd name="connsiteX7" fmla="*/ 4726202 w 4726202"/>
              <a:gd name="connsiteY7" fmla="*/ 4200000 h 5040000"/>
              <a:gd name="connsiteX8" fmla="*/ 4726202 w 4726202"/>
              <a:gd name="connsiteY8" fmla="*/ 5040000 h 5040000"/>
              <a:gd name="connsiteX9" fmla="*/ 1975202 w 4726202"/>
              <a:gd name="connsiteY9" fmla="*/ 5040000 h 5040000"/>
              <a:gd name="connsiteX10" fmla="*/ 0 w 4726202"/>
              <a:gd name="connsiteY10" fmla="*/ 5037990 h 5040000"/>
              <a:gd name="connsiteX11" fmla="*/ 144414 w 4726202"/>
              <a:gd name="connsiteY11" fmla="*/ 4914466 h 5040000"/>
              <a:gd name="connsiteX12" fmla="*/ 10202 w 4726202"/>
              <a:gd name="connsiteY12" fmla="*/ 4777700 h 5040000"/>
              <a:gd name="connsiteX13" fmla="*/ 10202 w 4726202"/>
              <a:gd name="connsiteY13" fmla="*/ 4200000 h 5040000"/>
              <a:gd name="connsiteX14" fmla="*/ 10202 w 4726202"/>
              <a:gd name="connsiteY14" fmla="*/ 2940000 h 5040000"/>
              <a:gd name="connsiteX15" fmla="*/ 10202 w 4726202"/>
              <a:gd name="connsiteY15" fmla="*/ 2940000 h 5040000"/>
              <a:gd name="connsiteX16" fmla="*/ 10202 w 4726202"/>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5038 w 4716000"/>
              <a:gd name="connsiteY10" fmla="*/ 5036085 h 5040000"/>
              <a:gd name="connsiteX11" fmla="*/ 134212 w 4716000"/>
              <a:gd name="connsiteY11" fmla="*/ 4914466 h 5040000"/>
              <a:gd name="connsiteX12" fmla="*/ 0 w 4716000"/>
              <a:gd name="connsiteY12" fmla="*/ 4777700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1965000 w 4716000"/>
              <a:gd name="connsiteY3" fmla="*/ 0 h 5040000"/>
              <a:gd name="connsiteX4" fmla="*/ 4716000 w 4716000"/>
              <a:gd name="connsiteY4" fmla="*/ 0 h 5040000"/>
              <a:gd name="connsiteX5" fmla="*/ 4716000 w 4716000"/>
              <a:gd name="connsiteY5" fmla="*/ 2940000 h 5040000"/>
              <a:gd name="connsiteX6" fmla="*/ 4716000 w 4716000"/>
              <a:gd name="connsiteY6" fmla="*/ 2940000 h 5040000"/>
              <a:gd name="connsiteX7" fmla="*/ 4716000 w 4716000"/>
              <a:gd name="connsiteY7" fmla="*/ 4200000 h 5040000"/>
              <a:gd name="connsiteX8" fmla="*/ 4716000 w 4716000"/>
              <a:gd name="connsiteY8" fmla="*/ 5040000 h 5040000"/>
              <a:gd name="connsiteX9" fmla="*/ 1965000 w 4716000"/>
              <a:gd name="connsiteY9" fmla="*/ 5040000 h 5040000"/>
              <a:gd name="connsiteX10" fmla="*/ 5038 w 4716000"/>
              <a:gd name="connsiteY10" fmla="*/ 5036085 h 5040000"/>
              <a:gd name="connsiteX11" fmla="*/ 134212 w 4716000"/>
              <a:gd name="connsiteY11" fmla="*/ 4906846 h 5040000"/>
              <a:gd name="connsiteX12" fmla="*/ 0 w 4716000"/>
              <a:gd name="connsiteY12" fmla="*/ 4777700 h 5040000"/>
              <a:gd name="connsiteX13" fmla="*/ 0 w 4716000"/>
              <a:gd name="connsiteY13" fmla="*/ 4200000 h 5040000"/>
              <a:gd name="connsiteX14" fmla="*/ 0 w 4716000"/>
              <a:gd name="connsiteY14" fmla="*/ 2940000 h 5040000"/>
              <a:gd name="connsiteX15" fmla="*/ 0 w 4716000"/>
              <a:gd name="connsiteY15" fmla="*/ 2940000 h 5040000"/>
              <a:gd name="connsiteX16" fmla="*/ 0 w 4716000"/>
              <a:gd name="connsiteY16" fmla="*/ 0 h 5040000"/>
              <a:gd name="connsiteX0" fmla="*/ 0 w 4716000"/>
              <a:gd name="connsiteY0" fmla="*/ 0 h 5040000"/>
              <a:gd name="connsiteX1" fmla="*/ 786000 w 4716000"/>
              <a:gd name="connsiteY1" fmla="*/ 0 h 5040000"/>
              <a:gd name="connsiteX2" fmla="*/ 786000 w 4716000"/>
              <a:gd name="connsiteY2" fmla="*/ 0 h 5040000"/>
              <a:gd name="connsiteX3" fmla="*/ 4716000 w 4716000"/>
              <a:gd name="connsiteY3" fmla="*/ 0 h 5040000"/>
              <a:gd name="connsiteX4" fmla="*/ 4716000 w 4716000"/>
              <a:gd name="connsiteY4" fmla="*/ 2940000 h 5040000"/>
              <a:gd name="connsiteX5" fmla="*/ 4716000 w 4716000"/>
              <a:gd name="connsiteY5" fmla="*/ 2940000 h 5040000"/>
              <a:gd name="connsiteX6" fmla="*/ 4716000 w 4716000"/>
              <a:gd name="connsiteY6" fmla="*/ 4200000 h 5040000"/>
              <a:gd name="connsiteX7" fmla="*/ 4716000 w 4716000"/>
              <a:gd name="connsiteY7" fmla="*/ 5040000 h 5040000"/>
              <a:gd name="connsiteX8" fmla="*/ 1965000 w 4716000"/>
              <a:gd name="connsiteY8" fmla="*/ 5040000 h 5040000"/>
              <a:gd name="connsiteX9" fmla="*/ 5038 w 4716000"/>
              <a:gd name="connsiteY9" fmla="*/ 5036085 h 5040000"/>
              <a:gd name="connsiteX10" fmla="*/ 134212 w 4716000"/>
              <a:gd name="connsiteY10" fmla="*/ 4906846 h 5040000"/>
              <a:gd name="connsiteX11" fmla="*/ 0 w 4716000"/>
              <a:gd name="connsiteY11" fmla="*/ 4777700 h 5040000"/>
              <a:gd name="connsiteX12" fmla="*/ 0 w 4716000"/>
              <a:gd name="connsiteY12" fmla="*/ 4200000 h 5040000"/>
              <a:gd name="connsiteX13" fmla="*/ 0 w 4716000"/>
              <a:gd name="connsiteY13" fmla="*/ 2940000 h 5040000"/>
              <a:gd name="connsiteX14" fmla="*/ 0 w 4716000"/>
              <a:gd name="connsiteY14" fmla="*/ 2940000 h 5040000"/>
              <a:gd name="connsiteX15" fmla="*/ 0 w 4716000"/>
              <a:gd name="connsiteY15" fmla="*/ 0 h 5040000"/>
              <a:gd name="connsiteX0" fmla="*/ 0 w 4716000"/>
              <a:gd name="connsiteY0" fmla="*/ 0 h 5040000"/>
              <a:gd name="connsiteX1" fmla="*/ 786000 w 4716000"/>
              <a:gd name="connsiteY1" fmla="*/ 0 h 5040000"/>
              <a:gd name="connsiteX2" fmla="*/ 4716000 w 4716000"/>
              <a:gd name="connsiteY2" fmla="*/ 0 h 5040000"/>
              <a:gd name="connsiteX3" fmla="*/ 4716000 w 4716000"/>
              <a:gd name="connsiteY3" fmla="*/ 2940000 h 5040000"/>
              <a:gd name="connsiteX4" fmla="*/ 4716000 w 4716000"/>
              <a:gd name="connsiteY4" fmla="*/ 2940000 h 5040000"/>
              <a:gd name="connsiteX5" fmla="*/ 4716000 w 4716000"/>
              <a:gd name="connsiteY5" fmla="*/ 4200000 h 5040000"/>
              <a:gd name="connsiteX6" fmla="*/ 4716000 w 4716000"/>
              <a:gd name="connsiteY6" fmla="*/ 5040000 h 5040000"/>
              <a:gd name="connsiteX7" fmla="*/ 1965000 w 4716000"/>
              <a:gd name="connsiteY7" fmla="*/ 5040000 h 5040000"/>
              <a:gd name="connsiteX8" fmla="*/ 5038 w 4716000"/>
              <a:gd name="connsiteY8" fmla="*/ 5036085 h 5040000"/>
              <a:gd name="connsiteX9" fmla="*/ 134212 w 4716000"/>
              <a:gd name="connsiteY9" fmla="*/ 4906846 h 5040000"/>
              <a:gd name="connsiteX10" fmla="*/ 0 w 4716000"/>
              <a:gd name="connsiteY10" fmla="*/ 4777700 h 5040000"/>
              <a:gd name="connsiteX11" fmla="*/ 0 w 4716000"/>
              <a:gd name="connsiteY11" fmla="*/ 4200000 h 5040000"/>
              <a:gd name="connsiteX12" fmla="*/ 0 w 4716000"/>
              <a:gd name="connsiteY12" fmla="*/ 2940000 h 5040000"/>
              <a:gd name="connsiteX13" fmla="*/ 0 w 4716000"/>
              <a:gd name="connsiteY13" fmla="*/ 2940000 h 5040000"/>
              <a:gd name="connsiteX14" fmla="*/ 0 w 4716000"/>
              <a:gd name="connsiteY14" fmla="*/ 0 h 5040000"/>
              <a:gd name="connsiteX0" fmla="*/ 0 w 4716000"/>
              <a:gd name="connsiteY0" fmla="*/ 0 h 5040000"/>
              <a:gd name="connsiteX1" fmla="*/ 4716000 w 4716000"/>
              <a:gd name="connsiteY1" fmla="*/ 0 h 5040000"/>
              <a:gd name="connsiteX2" fmla="*/ 4716000 w 4716000"/>
              <a:gd name="connsiteY2" fmla="*/ 2940000 h 5040000"/>
              <a:gd name="connsiteX3" fmla="*/ 4716000 w 4716000"/>
              <a:gd name="connsiteY3" fmla="*/ 2940000 h 5040000"/>
              <a:gd name="connsiteX4" fmla="*/ 4716000 w 4716000"/>
              <a:gd name="connsiteY4" fmla="*/ 4200000 h 5040000"/>
              <a:gd name="connsiteX5" fmla="*/ 4716000 w 4716000"/>
              <a:gd name="connsiteY5" fmla="*/ 5040000 h 5040000"/>
              <a:gd name="connsiteX6" fmla="*/ 1965000 w 4716000"/>
              <a:gd name="connsiteY6" fmla="*/ 5040000 h 5040000"/>
              <a:gd name="connsiteX7" fmla="*/ 5038 w 4716000"/>
              <a:gd name="connsiteY7" fmla="*/ 5036085 h 5040000"/>
              <a:gd name="connsiteX8" fmla="*/ 134212 w 4716000"/>
              <a:gd name="connsiteY8" fmla="*/ 4906846 h 5040000"/>
              <a:gd name="connsiteX9" fmla="*/ 0 w 4716000"/>
              <a:gd name="connsiteY9" fmla="*/ 4777700 h 5040000"/>
              <a:gd name="connsiteX10" fmla="*/ 0 w 4716000"/>
              <a:gd name="connsiteY10" fmla="*/ 4200000 h 5040000"/>
              <a:gd name="connsiteX11" fmla="*/ 0 w 4716000"/>
              <a:gd name="connsiteY11" fmla="*/ 2940000 h 5040000"/>
              <a:gd name="connsiteX12" fmla="*/ 0 w 4716000"/>
              <a:gd name="connsiteY12" fmla="*/ 2940000 h 5040000"/>
              <a:gd name="connsiteX13" fmla="*/ 0 w 4716000"/>
              <a:gd name="connsiteY13" fmla="*/ 0 h 50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16000" h="5040000">
                <a:moveTo>
                  <a:pt x="0" y="0"/>
                </a:moveTo>
                <a:lnTo>
                  <a:pt x="4716000" y="0"/>
                </a:lnTo>
                <a:lnTo>
                  <a:pt x="4716000" y="2940000"/>
                </a:lnTo>
                <a:lnTo>
                  <a:pt x="4716000" y="2940000"/>
                </a:lnTo>
                <a:lnTo>
                  <a:pt x="4716000" y="4200000"/>
                </a:lnTo>
                <a:lnTo>
                  <a:pt x="4716000" y="5040000"/>
                </a:lnTo>
                <a:lnTo>
                  <a:pt x="1965000" y="5040000"/>
                </a:lnTo>
                <a:lnTo>
                  <a:pt x="5038" y="5036085"/>
                </a:lnTo>
                <a:lnTo>
                  <a:pt x="134212" y="4906846"/>
                </a:lnTo>
                <a:lnTo>
                  <a:pt x="0" y="4777700"/>
                </a:lnTo>
                <a:lnTo>
                  <a:pt x="0" y="4200000"/>
                </a:lnTo>
                <a:lnTo>
                  <a:pt x="0" y="2940000"/>
                </a:lnTo>
                <a:lnTo>
                  <a:pt x="0" y="2940000"/>
                </a:lnTo>
                <a:lnTo>
                  <a:pt x="0" y="0"/>
                </a:lnTo>
                <a:close/>
              </a:path>
            </a:pathLst>
          </a:custGeom>
        </p:spPr>
        <p:txBody>
          <a:bodyPr rtlCol="0">
            <a:noAutofit/>
          </a:bodyPr>
          <a:lstStyle>
            <a:lvl1pPr marL="0" marR="0" indent="0" algn="l" defTabSz="914400" rtl="0" eaLnBrk="1" fontAlgn="auto" latinLnBrk="0" hangingPunct="1">
              <a:lnSpc>
                <a:spcPct val="130000"/>
              </a:lnSpc>
              <a:spcBef>
                <a:spcPts val="0"/>
              </a:spcBef>
              <a:spcAft>
                <a:spcPts val="0"/>
              </a:spcAft>
              <a:buClr>
                <a:srgbClr val="009EDE"/>
              </a:buClr>
              <a:buSzTx/>
              <a:buFont typeface="Wingdings" panose="05000000000000000000" pitchFamily="2" charset="2"/>
              <a:buNone/>
              <a:tabLst/>
              <a:defRPr/>
            </a:lvl1pPr>
          </a:lstStyle>
          <a:p>
            <a:pPr lvl="0"/>
            <a:r>
              <a:rPr lang="en-US" noProof="0"/>
              <a:t>Click icon to add picture</a:t>
            </a:r>
            <a:endParaRPr lang="en-GB" noProof="0" dirty="0"/>
          </a:p>
        </p:txBody>
      </p:sp>
      <p:sp>
        <p:nvSpPr>
          <p:cNvPr id="2" name="Title 1"/>
          <p:cNvSpPr>
            <a:spLocks noGrp="1"/>
          </p:cNvSpPr>
          <p:nvPr>
            <p:ph type="title"/>
          </p:nvPr>
        </p:nvSpPr>
        <p:spPr>
          <a:xfrm>
            <a:off x="960000" y="277368"/>
            <a:ext cx="10272000" cy="792000"/>
          </a:xfrm>
        </p:spPr>
        <p:txBody>
          <a:bodyPr/>
          <a:lstStyle/>
          <a:p>
            <a:r>
              <a:rPr lang="en-US"/>
              <a:t>Click to edit Master title style</a:t>
            </a:r>
            <a:endParaRPr lang="en-GB" dirty="0"/>
          </a:p>
        </p:txBody>
      </p:sp>
      <p:sp>
        <p:nvSpPr>
          <p:cNvPr id="8" name="Text Placeholder 10"/>
          <p:cNvSpPr>
            <a:spLocks noGrp="1"/>
          </p:cNvSpPr>
          <p:nvPr>
            <p:ph type="body" sz="quarter" idx="13"/>
          </p:nvPr>
        </p:nvSpPr>
        <p:spPr>
          <a:xfrm>
            <a:off x="1246204" y="4231461"/>
            <a:ext cx="3444864" cy="752792"/>
          </a:xfrm>
        </p:spPr>
        <p:txBody>
          <a:bodyPr anchor="ctr">
            <a:noAutofit/>
          </a:bodyPr>
          <a:lstStyle>
            <a:lvl1pPr marL="0" indent="0">
              <a:lnSpc>
                <a:spcPct val="120000"/>
              </a:lnSpc>
              <a:buNone/>
              <a:defRPr sz="1400" baseline="0">
                <a:solidFill>
                  <a:schemeClr val="bg1"/>
                </a:solidFill>
              </a:defRPr>
            </a:lvl1pPr>
          </a:lstStyle>
          <a:p>
            <a:pPr lvl="0"/>
            <a:r>
              <a:rPr lang="en-US"/>
              <a:t>Edit Master text styles</a:t>
            </a:r>
          </a:p>
        </p:txBody>
      </p:sp>
      <p:sp>
        <p:nvSpPr>
          <p:cNvPr id="9" name="Text Placeholder 10"/>
          <p:cNvSpPr>
            <a:spLocks noGrp="1"/>
          </p:cNvSpPr>
          <p:nvPr>
            <p:ph type="body" sz="quarter" idx="14"/>
          </p:nvPr>
        </p:nvSpPr>
        <p:spPr>
          <a:xfrm>
            <a:off x="1246204" y="5338641"/>
            <a:ext cx="3444864" cy="717069"/>
          </a:xfrm>
        </p:spPr>
        <p:txBody>
          <a:bodyPr anchor="ctr">
            <a:noAutofit/>
          </a:bodyPr>
          <a:lstStyle>
            <a:lvl1pPr marL="0" indent="0">
              <a:lnSpc>
                <a:spcPct val="120000"/>
              </a:lnSpc>
              <a:buNone/>
              <a:defRPr lang="en-GB" sz="1400" dirty="0" smtClean="0">
                <a:solidFill>
                  <a:schemeClr val="bg1"/>
                </a:solidFill>
              </a:defRPr>
            </a:lvl1pPr>
          </a:lstStyle>
          <a:p>
            <a:pPr lvl="0"/>
            <a:r>
              <a:rPr lang="en-US"/>
              <a:t>Edit Master text styles</a:t>
            </a:r>
          </a:p>
        </p:txBody>
      </p:sp>
      <p:sp>
        <p:nvSpPr>
          <p:cNvPr id="10" name="Text Placeholder 7"/>
          <p:cNvSpPr>
            <a:spLocks noGrp="1"/>
          </p:cNvSpPr>
          <p:nvPr>
            <p:ph type="body" sz="quarter" idx="18"/>
          </p:nvPr>
        </p:nvSpPr>
        <p:spPr>
          <a:xfrm>
            <a:off x="963084" y="85725"/>
            <a:ext cx="10276416" cy="209550"/>
          </a:xfrm>
        </p:spPr>
        <p:txBody>
          <a:bodyPr/>
          <a:lstStyle>
            <a:lvl1pPr marL="0" indent="0">
              <a:buNone/>
              <a:defRPr sz="1100" baseline="0">
                <a:solidFill>
                  <a:schemeClr val="tx2"/>
                </a:solidFill>
              </a:defRPr>
            </a:lvl1pPr>
          </a:lstStyle>
          <a:p>
            <a:pPr lvl="0"/>
            <a:r>
              <a:rPr lang="en-US"/>
              <a:t>Edit Master text styles</a:t>
            </a:r>
          </a:p>
        </p:txBody>
      </p:sp>
      <p:sp>
        <p:nvSpPr>
          <p:cNvPr id="12" name="Footer Placeholder 2"/>
          <p:cNvSpPr>
            <a:spLocks noGrp="1"/>
          </p:cNvSpPr>
          <p:nvPr>
            <p:ph type="ftr" sz="quarter" idx="19"/>
          </p:nvPr>
        </p:nvSpPr>
        <p:spPr/>
        <p:txBody>
          <a:bodyPr/>
          <a:lstStyle>
            <a:lvl1pPr>
              <a:defRPr/>
            </a:lvl1pPr>
          </a:lstStyle>
          <a:p>
            <a:endParaRPr lang="en-GB"/>
          </a:p>
        </p:txBody>
      </p:sp>
      <p:sp>
        <p:nvSpPr>
          <p:cNvPr id="13" name="Slide Number Placeholder 3"/>
          <p:cNvSpPr>
            <a:spLocks noGrp="1"/>
          </p:cNvSpPr>
          <p:nvPr>
            <p:ph type="sldNum" sz="quarter" idx="20"/>
          </p:nvPr>
        </p:nvSpPr>
        <p:spPr/>
        <p:txBody>
          <a:bodyPr/>
          <a:lstStyle>
            <a:lvl1pPr>
              <a:defRPr/>
            </a:lvl1pPr>
          </a:lstStyle>
          <a:p>
            <a:fld id="{4237612C-60FE-414F-B55B-99C06A18D7B7}" type="slidenum">
              <a:rPr lang="en-GB" smtClean="0"/>
              <a:t>‹#›</a:t>
            </a:fld>
            <a:endParaRPr lang="en-GB"/>
          </a:p>
        </p:txBody>
      </p:sp>
    </p:spTree>
    <p:extLst>
      <p:ext uri="{BB962C8B-B14F-4D97-AF65-F5344CB8AC3E}">
        <p14:creationId xmlns:p14="http://schemas.microsoft.com/office/powerpoint/2010/main" val="16077127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hoto slide_2">
    <p:spTree>
      <p:nvGrpSpPr>
        <p:cNvPr id="1" name=""/>
        <p:cNvGrpSpPr/>
        <p:nvPr/>
      </p:nvGrpSpPr>
      <p:grpSpPr>
        <a:xfrm>
          <a:off x="0" y="0"/>
          <a:ext cx="0" cy="0"/>
          <a:chOff x="0" y="0"/>
          <a:chExt cx="0" cy="0"/>
        </a:xfrm>
      </p:grpSpPr>
      <p:sp>
        <p:nvSpPr>
          <p:cNvPr id="2" name="Title 1"/>
          <p:cNvSpPr>
            <a:spLocks noGrp="1"/>
          </p:cNvSpPr>
          <p:nvPr>
            <p:ph type="title"/>
          </p:nvPr>
        </p:nvSpPr>
        <p:spPr>
          <a:xfrm>
            <a:off x="960000" y="277368"/>
            <a:ext cx="5040000" cy="792000"/>
          </a:xfrm>
        </p:spPr>
        <p:txBody>
          <a:bodyPr/>
          <a:lstStyle/>
          <a:p>
            <a:r>
              <a:rPr lang="en-US"/>
              <a:t>Click to edit Master title style</a:t>
            </a:r>
            <a:endParaRPr lang="en-GB" dirty="0"/>
          </a:p>
        </p:txBody>
      </p:sp>
      <p:sp>
        <p:nvSpPr>
          <p:cNvPr id="5" name="Picture Placeholder 4"/>
          <p:cNvSpPr>
            <a:spLocks noGrp="1"/>
          </p:cNvSpPr>
          <p:nvPr>
            <p:ph type="pic" sz="quarter" idx="15"/>
          </p:nvPr>
        </p:nvSpPr>
        <p:spPr>
          <a:xfrm>
            <a:off x="6407573" y="0"/>
            <a:ext cx="4824427" cy="6858000"/>
          </a:xfrm>
        </p:spPr>
        <p:txBody>
          <a:bodyPr rtlCol="0">
            <a:noAutofit/>
          </a:bodyPr>
          <a:lstStyle>
            <a:lvl1pPr marL="0" marR="0" indent="0" algn="l" defTabSz="914400" rtl="0" eaLnBrk="1" fontAlgn="auto" latinLnBrk="0" hangingPunct="1">
              <a:lnSpc>
                <a:spcPct val="100000"/>
              </a:lnSpc>
              <a:spcBef>
                <a:spcPct val="20000"/>
              </a:spcBef>
              <a:spcAft>
                <a:spcPts val="0"/>
              </a:spcAft>
              <a:buClr>
                <a:srgbClr val="009EDE"/>
              </a:buClr>
              <a:buSzTx/>
              <a:buFont typeface="Wingdings" panose="05000000000000000000" pitchFamily="2" charset="2"/>
              <a:buNone/>
              <a:tabLst/>
              <a:defRPr/>
            </a:lvl1pPr>
          </a:lstStyle>
          <a:p>
            <a:pPr lvl="0"/>
            <a:r>
              <a:rPr lang="en-US" noProof="0"/>
              <a:t>Click icon to add picture</a:t>
            </a:r>
            <a:endParaRPr lang="en-GB" noProof="0" dirty="0"/>
          </a:p>
        </p:txBody>
      </p:sp>
      <p:sp>
        <p:nvSpPr>
          <p:cNvPr id="8" name="Text Placeholder 15"/>
          <p:cNvSpPr>
            <a:spLocks noGrp="1"/>
          </p:cNvSpPr>
          <p:nvPr>
            <p:ph type="body" sz="quarter" idx="20"/>
          </p:nvPr>
        </p:nvSpPr>
        <p:spPr>
          <a:xfrm>
            <a:off x="960000" y="1266825"/>
            <a:ext cx="5040000" cy="4968000"/>
          </a:xfrm>
        </p:spPr>
        <p:txBody>
          <a:bodyPr/>
          <a:lstStyle/>
          <a:p>
            <a:pPr lvl="0"/>
            <a:r>
              <a:rPr lang="en-US"/>
              <a:t>Edit Master text styles</a:t>
            </a:r>
          </a:p>
          <a:p>
            <a:pPr lvl="1"/>
            <a:r>
              <a:rPr lang="en-US"/>
              <a:t>Second level</a:t>
            </a:r>
          </a:p>
          <a:p>
            <a:pPr lvl="2"/>
            <a:r>
              <a:rPr lang="en-US"/>
              <a:t>Third level</a:t>
            </a:r>
          </a:p>
        </p:txBody>
      </p:sp>
      <p:sp>
        <p:nvSpPr>
          <p:cNvPr id="7" name="Text Placeholder 7"/>
          <p:cNvSpPr>
            <a:spLocks noGrp="1"/>
          </p:cNvSpPr>
          <p:nvPr>
            <p:ph type="body" sz="quarter" idx="13"/>
          </p:nvPr>
        </p:nvSpPr>
        <p:spPr>
          <a:xfrm>
            <a:off x="963084" y="85725"/>
            <a:ext cx="5040000" cy="209550"/>
          </a:xfrm>
        </p:spPr>
        <p:txBody>
          <a:bodyPr/>
          <a:lstStyle>
            <a:lvl1pPr marL="0" indent="0">
              <a:buNone/>
              <a:defRPr sz="1100" baseline="0">
                <a:solidFill>
                  <a:schemeClr val="tx2"/>
                </a:solidFill>
              </a:defRPr>
            </a:lvl1pPr>
          </a:lstStyle>
          <a:p>
            <a:pPr lvl="0"/>
            <a:r>
              <a:rPr lang="en-US"/>
              <a:t>Edit Master text styles</a:t>
            </a:r>
          </a:p>
        </p:txBody>
      </p:sp>
      <p:sp>
        <p:nvSpPr>
          <p:cNvPr id="6" name="Footer Placeholder 2"/>
          <p:cNvSpPr>
            <a:spLocks noGrp="1"/>
          </p:cNvSpPr>
          <p:nvPr>
            <p:ph type="ftr" sz="quarter" idx="21"/>
          </p:nvPr>
        </p:nvSpPr>
        <p:spPr>
          <a:xfrm>
            <a:off x="3215219" y="6515100"/>
            <a:ext cx="2785533" cy="179388"/>
          </a:xfrm>
        </p:spPr>
        <p:txBody>
          <a:bodyPr/>
          <a:lstStyle>
            <a:lvl1pPr>
              <a:defRPr/>
            </a:lvl1pPr>
          </a:lstStyle>
          <a:p>
            <a:endParaRPr lang="en-GB"/>
          </a:p>
        </p:txBody>
      </p:sp>
      <p:sp>
        <p:nvSpPr>
          <p:cNvPr id="9" name="Slide Number Placeholder 3"/>
          <p:cNvSpPr>
            <a:spLocks noGrp="1"/>
          </p:cNvSpPr>
          <p:nvPr>
            <p:ph type="sldNum" sz="quarter" idx="22"/>
          </p:nvPr>
        </p:nvSpPr>
        <p:spPr/>
        <p:txBody>
          <a:bodyPr/>
          <a:lstStyle>
            <a:lvl1pPr>
              <a:defRPr/>
            </a:lvl1pPr>
          </a:lstStyle>
          <a:p>
            <a:fld id="{4237612C-60FE-414F-B55B-99C06A18D7B7}" type="slidenum">
              <a:rPr lang="en-GB" smtClean="0"/>
              <a:t>‹#›</a:t>
            </a:fld>
            <a:endParaRPr lang="en-GB"/>
          </a:p>
        </p:txBody>
      </p:sp>
    </p:spTree>
    <p:extLst>
      <p:ext uri="{BB962C8B-B14F-4D97-AF65-F5344CB8AC3E}">
        <p14:creationId xmlns:p14="http://schemas.microsoft.com/office/powerpoint/2010/main" val="18218072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hoto slide_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Picture Placeholder 5"/>
          <p:cNvSpPr>
            <a:spLocks noGrp="1"/>
          </p:cNvSpPr>
          <p:nvPr>
            <p:ph type="pic" sz="quarter" idx="19"/>
          </p:nvPr>
        </p:nvSpPr>
        <p:spPr>
          <a:xfrm>
            <a:off x="960000" y="1266825"/>
            <a:ext cx="2568000" cy="2484000"/>
          </a:xfrm>
          <a:solidFill>
            <a:schemeClr val="tx2"/>
          </a:solidFill>
        </p:spPr>
        <p:txBody>
          <a:bodyPr rtlCol="0">
            <a:normAutofit/>
          </a:bodyPr>
          <a:lstStyle>
            <a:lvl1pPr marL="171450" indent="-171450" algn="l">
              <a:lnSpc>
                <a:spcPct val="120000"/>
              </a:lnSpc>
              <a:buClr>
                <a:schemeClr val="tx1"/>
              </a:buClr>
              <a:buFont typeface="Wingdings" panose="05000000000000000000" pitchFamily="2" charset="2"/>
              <a:buChar char="§"/>
              <a:defRPr sz="1200" baseline="0"/>
            </a:lvl1pPr>
          </a:lstStyle>
          <a:p>
            <a:pPr lvl="0"/>
            <a:r>
              <a:rPr lang="en-US" noProof="0"/>
              <a:t>Click icon to add picture</a:t>
            </a:r>
            <a:endParaRPr lang="en-GB" noProof="0" dirty="0"/>
          </a:p>
        </p:txBody>
      </p:sp>
      <p:sp>
        <p:nvSpPr>
          <p:cNvPr id="6" name="Picture Placeholder 5"/>
          <p:cNvSpPr>
            <a:spLocks noGrp="1"/>
          </p:cNvSpPr>
          <p:nvPr>
            <p:ph type="pic" sz="quarter" idx="21"/>
          </p:nvPr>
        </p:nvSpPr>
        <p:spPr>
          <a:xfrm>
            <a:off x="3528000" y="1266825"/>
            <a:ext cx="2568000" cy="2484000"/>
          </a:xfrm>
          <a:solidFill>
            <a:srgbClr val="006699"/>
          </a:solidFill>
        </p:spPr>
        <p:txBody>
          <a:bodyPr rtlCol="0">
            <a:normAutofit/>
          </a:bodyPr>
          <a:lstStyle>
            <a:lvl1pPr marL="171450" indent="-171450">
              <a:lnSpc>
                <a:spcPct val="120000"/>
              </a:lnSpc>
              <a:buClr>
                <a:schemeClr val="tx1"/>
              </a:buClr>
              <a:buFont typeface="Arial" panose="020B0604020202020204" pitchFamily="34" charset="0"/>
              <a:buChar char="•"/>
              <a:defRPr sz="1200" baseline="0"/>
            </a:lvl1pPr>
          </a:lstStyle>
          <a:p>
            <a:pPr lvl="0"/>
            <a:r>
              <a:rPr lang="en-US" noProof="0"/>
              <a:t>Click icon to add picture</a:t>
            </a:r>
            <a:endParaRPr lang="en-GB" noProof="0" dirty="0"/>
          </a:p>
        </p:txBody>
      </p:sp>
      <p:sp>
        <p:nvSpPr>
          <p:cNvPr id="7" name="Picture Placeholder 5"/>
          <p:cNvSpPr>
            <a:spLocks noGrp="1"/>
          </p:cNvSpPr>
          <p:nvPr>
            <p:ph type="pic" sz="quarter" idx="23"/>
          </p:nvPr>
        </p:nvSpPr>
        <p:spPr>
          <a:xfrm>
            <a:off x="6096000" y="1266825"/>
            <a:ext cx="2568000" cy="2484000"/>
          </a:xfrm>
          <a:solidFill>
            <a:schemeClr val="tx2"/>
          </a:solidFill>
        </p:spPr>
        <p:txBody>
          <a:bodyPr rtlCol="0">
            <a:normAutofit/>
          </a:bodyPr>
          <a:lstStyle>
            <a:lvl1pPr marL="171450" indent="-171450">
              <a:lnSpc>
                <a:spcPct val="120000"/>
              </a:lnSpc>
              <a:buClr>
                <a:schemeClr val="tx1"/>
              </a:buClr>
              <a:buFont typeface="Wingdings" panose="05000000000000000000" pitchFamily="2" charset="2"/>
              <a:buChar char="§"/>
              <a:defRPr sz="1200" baseline="0"/>
            </a:lvl1pPr>
          </a:lstStyle>
          <a:p>
            <a:pPr lvl="0"/>
            <a:r>
              <a:rPr lang="en-US" noProof="0"/>
              <a:t>Click icon to add picture</a:t>
            </a:r>
            <a:endParaRPr lang="en-GB" noProof="0" dirty="0"/>
          </a:p>
        </p:txBody>
      </p:sp>
      <p:sp>
        <p:nvSpPr>
          <p:cNvPr id="8" name="Picture Placeholder 5"/>
          <p:cNvSpPr>
            <a:spLocks noGrp="1"/>
          </p:cNvSpPr>
          <p:nvPr>
            <p:ph type="pic" sz="quarter" idx="24"/>
          </p:nvPr>
        </p:nvSpPr>
        <p:spPr>
          <a:xfrm>
            <a:off x="8664000" y="1266825"/>
            <a:ext cx="2568000" cy="2484000"/>
          </a:xfrm>
          <a:solidFill>
            <a:srgbClr val="006699"/>
          </a:solidFill>
        </p:spPr>
        <p:txBody>
          <a:bodyPr rtlCol="0">
            <a:normAutofit/>
          </a:bodyPr>
          <a:lstStyle>
            <a:lvl1pPr marL="171450" indent="-171450">
              <a:lnSpc>
                <a:spcPct val="120000"/>
              </a:lnSpc>
              <a:buClr>
                <a:schemeClr val="tx1"/>
              </a:buClr>
              <a:buFont typeface="Wingdings" panose="05000000000000000000" pitchFamily="2" charset="2"/>
              <a:buChar char="§"/>
              <a:defRPr sz="1200" baseline="0"/>
            </a:lvl1pPr>
          </a:lstStyle>
          <a:p>
            <a:pPr lvl="0"/>
            <a:r>
              <a:rPr lang="en-US" noProof="0"/>
              <a:t>Click icon to add picture</a:t>
            </a:r>
            <a:endParaRPr lang="en-GB" noProof="0" dirty="0"/>
          </a:p>
        </p:txBody>
      </p:sp>
      <p:sp>
        <p:nvSpPr>
          <p:cNvPr id="9" name="Picture Placeholder 5"/>
          <p:cNvSpPr>
            <a:spLocks noGrp="1"/>
          </p:cNvSpPr>
          <p:nvPr>
            <p:ph type="pic" sz="quarter" idx="27"/>
          </p:nvPr>
        </p:nvSpPr>
        <p:spPr>
          <a:xfrm>
            <a:off x="8664000" y="3748033"/>
            <a:ext cx="2568000" cy="2484000"/>
          </a:xfrm>
          <a:solidFill>
            <a:schemeClr val="tx2"/>
          </a:solidFill>
        </p:spPr>
        <p:txBody>
          <a:bodyPr rtlCol="0">
            <a:normAutofit/>
          </a:bodyPr>
          <a:lstStyle>
            <a:lvl1pPr marL="171450" indent="-171450">
              <a:lnSpc>
                <a:spcPct val="120000"/>
              </a:lnSpc>
              <a:buClr>
                <a:schemeClr val="tx1"/>
              </a:buClr>
              <a:buFont typeface="Wingdings" panose="05000000000000000000" pitchFamily="2" charset="2"/>
              <a:buChar char="§"/>
              <a:defRPr sz="1200" baseline="0"/>
            </a:lvl1pPr>
          </a:lstStyle>
          <a:p>
            <a:pPr lvl="0"/>
            <a:r>
              <a:rPr lang="en-US" noProof="0"/>
              <a:t>Click icon to add picture</a:t>
            </a:r>
            <a:endParaRPr lang="en-GB" noProof="0" dirty="0"/>
          </a:p>
        </p:txBody>
      </p:sp>
      <p:sp>
        <p:nvSpPr>
          <p:cNvPr id="10" name="Picture Placeholder 5"/>
          <p:cNvSpPr>
            <a:spLocks noGrp="1"/>
          </p:cNvSpPr>
          <p:nvPr>
            <p:ph type="pic" sz="quarter" idx="28"/>
          </p:nvPr>
        </p:nvSpPr>
        <p:spPr>
          <a:xfrm>
            <a:off x="3528000" y="3748033"/>
            <a:ext cx="2568000" cy="2484000"/>
          </a:xfrm>
          <a:solidFill>
            <a:schemeClr val="tx2"/>
          </a:solidFill>
        </p:spPr>
        <p:txBody>
          <a:bodyPr rtlCol="0">
            <a:normAutofit/>
          </a:bodyPr>
          <a:lstStyle>
            <a:lvl1pPr marL="171450" indent="-171450">
              <a:lnSpc>
                <a:spcPct val="120000"/>
              </a:lnSpc>
              <a:buClr>
                <a:schemeClr val="tx1"/>
              </a:buClr>
              <a:buFont typeface="Wingdings" panose="05000000000000000000" pitchFamily="2" charset="2"/>
              <a:buChar char="§"/>
              <a:defRPr sz="1200" baseline="0"/>
            </a:lvl1pPr>
          </a:lstStyle>
          <a:p>
            <a:pPr lvl="0"/>
            <a:r>
              <a:rPr lang="en-US" noProof="0"/>
              <a:t>Click icon to add picture</a:t>
            </a:r>
            <a:endParaRPr lang="en-GB" noProof="0" dirty="0"/>
          </a:p>
        </p:txBody>
      </p:sp>
      <p:sp>
        <p:nvSpPr>
          <p:cNvPr id="11" name="Picture Placeholder 5"/>
          <p:cNvSpPr>
            <a:spLocks noGrp="1"/>
          </p:cNvSpPr>
          <p:nvPr>
            <p:ph type="pic" sz="quarter" idx="29"/>
          </p:nvPr>
        </p:nvSpPr>
        <p:spPr>
          <a:xfrm>
            <a:off x="6096000" y="3748033"/>
            <a:ext cx="2568000" cy="2484000"/>
          </a:xfrm>
          <a:solidFill>
            <a:srgbClr val="006699"/>
          </a:solidFill>
        </p:spPr>
        <p:txBody>
          <a:bodyPr rtlCol="0">
            <a:normAutofit/>
          </a:bodyPr>
          <a:lstStyle>
            <a:lvl1pPr marL="171450" indent="-171450">
              <a:lnSpc>
                <a:spcPct val="120000"/>
              </a:lnSpc>
              <a:buClr>
                <a:schemeClr val="tx1"/>
              </a:buClr>
              <a:buFont typeface="Arial" panose="020B0604020202020204" pitchFamily="34" charset="0"/>
              <a:buChar char="•"/>
              <a:defRPr sz="1200" baseline="0"/>
            </a:lvl1pPr>
          </a:lstStyle>
          <a:p>
            <a:pPr lvl="0"/>
            <a:r>
              <a:rPr lang="en-US" noProof="0"/>
              <a:t>Click icon to add picture</a:t>
            </a:r>
            <a:endParaRPr lang="en-GB" noProof="0" dirty="0"/>
          </a:p>
        </p:txBody>
      </p:sp>
      <p:sp>
        <p:nvSpPr>
          <p:cNvPr id="12" name="Picture Placeholder 5"/>
          <p:cNvSpPr>
            <a:spLocks noGrp="1"/>
          </p:cNvSpPr>
          <p:nvPr>
            <p:ph type="pic" sz="quarter" idx="30"/>
          </p:nvPr>
        </p:nvSpPr>
        <p:spPr>
          <a:xfrm>
            <a:off x="960000" y="3748033"/>
            <a:ext cx="2568000" cy="2484000"/>
          </a:xfrm>
          <a:solidFill>
            <a:srgbClr val="006699"/>
          </a:solidFill>
        </p:spPr>
        <p:txBody>
          <a:bodyPr rtlCol="0">
            <a:normAutofit/>
          </a:bodyPr>
          <a:lstStyle>
            <a:lvl1pPr marL="171450" indent="-171450">
              <a:lnSpc>
                <a:spcPct val="120000"/>
              </a:lnSpc>
              <a:buClr>
                <a:schemeClr val="tx1"/>
              </a:buClr>
              <a:buFont typeface="Wingdings" panose="05000000000000000000" pitchFamily="2" charset="2"/>
              <a:buChar char="§"/>
              <a:defRPr sz="1200" baseline="0"/>
            </a:lvl1pPr>
          </a:lstStyle>
          <a:p>
            <a:pPr lvl="0"/>
            <a:r>
              <a:rPr lang="en-US" noProof="0"/>
              <a:t>Click icon to add picture</a:t>
            </a:r>
            <a:endParaRPr lang="en-GB" noProof="0" dirty="0"/>
          </a:p>
        </p:txBody>
      </p:sp>
      <p:sp>
        <p:nvSpPr>
          <p:cNvPr id="13" name="Text Placeholder 7"/>
          <p:cNvSpPr>
            <a:spLocks noGrp="1"/>
          </p:cNvSpPr>
          <p:nvPr>
            <p:ph type="body" sz="quarter" idx="34"/>
          </p:nvPr>
        </p:nvSpPr>
        <p:spPr>
          <a:xfrm>
            <a:off x="1236000" y="5300631"/>
            <a:ext cx="2016000" cy="756000"/>
          </a:xfrm>
        </p:spPr>
        <p:txBody>
          <a:bodyPr anchor="b">
            <a:noAutofit/>
          </a:bodyPr>
          <a:lstStyle>
            <a:lvl1pPr marL="0" indent="0">
              <a:lnSpc>
                <a:spcPct val="120000"/>
              </a:lnSpc>
              <a:buNone/>
              <a:defRPr sz="1400">
                <a:solidFill>
                  <a:schemeClr val="bg1"/>
                </a:solidFill>
              </a:defRPr>
            </a:lvl1pPr>
          </a:lstStyle>
          <a:p>
            <a:pPr lvl="0"/>
            <a:r>
              <a:rPr lang="en-US"/>
              <a:t>Edit Master text styles</a:t>
            </a:r>
          </a:p>
        </p:txBody>
      </p:sp>
      <p:sp>
        <p:nvSpPr>
          <p:cNvPr id="14" name="Text Placeholder 7"/>
          <p:cNvSpPr>
            <a:spLocks noGrp="1"/>
          </p:cNvSpPr>
          <p:nvPr>
            <p:ph type="body" sz="quarter" idx="35"/>
          </p:nvPr>
        </p:nvSpPr>
        <p:spPr>
          <a:xfrm>
            <a:off x="3804000" y="5300631"/>
            <a:ext cx="2016000" cy="756000"/>
          </a:xfrm>
        </p:spPr>
        <p:txBody>
          <a:bodyPr anchor="b">
            <a:noAutofit/>
          </a:bodyPr>
          <a:lstStyle>
            <a:lvl1pPr marL="0" indent="0">
              <a:lnSpc>
                <a:spcPct val="120000"/>
              </a:lnSpc>
              <a:buNone/>
              <a:defRPr sz="1400">
                <a:solidFill>
                  <a:schemeClr val="bg1"/>
                </a:solidFill>
              </a:defRPr>
            </a:lvl1pPr>
          </a:lstStyle>
          <a:p>
            <a:pPr lvl="0"/>
            <a:r>
              <a:rPr lang="en-US"/>
              <a:t>Edit Master text styles</a:t>
            </a:r>
          </a:p>
        </p:txBody>
      </p:sp>
      <p:sp>
        <p:nvSpPr>
          <p:cNvPr id="15" name="Text Placeholder 7"/>
          <p:cNvSpPr>
            <a:spLocks noGrp="1"/>
          </p:cNvSpPr>
          <p:nvPr>
            <p:ph type="body" sz="quarter" idx="36"/>
          </p:nvPr>
        </p:nvSpPr>
        <p:spPr>
          <a:xfrm>
            <a:off x="6372000" y="5300631"/>
            <a:ext cx="2016000" cy="756000"/>
          </a:xfrm>
        </p:spPr>
        <p:txBody>
          <a:bodyPr anchor="b">
            <a:noAutofit/>
          </a:bodyPr>
          <a:lstStyle>
            <a:lvl1pPr marL="0" indent="0">
              <a:lnSpc>
                <a:spcPct val="120000"/>
              </a:lnSpc>
              <a:buNone/>
              <a:defRPr sz="1400">
                <a:solidFill>
                  <a:schemeClr val="bg1"/>
                </a:solidFill>
              </a:defRPr>
            </a:lvl1pPr>
          </a:lstStyle>
          <a:p>
            <a:pPr lvl="0"/>
            <a:r>
              <a:rPr lang="en-US"/>
              <a:t>Edit Master text styles</a:t>
            </a:r>
          </a:p>
        </p:txBody>
      </p:sp>
      <p:sp>
        <p:nvSpPr>
          <p:cNvPr id="16" name="Text Placeholder 7"/>
          <p:cNvSpPr>
            <a:spLocks noGrp="1"/>
          </p:cNvSpPr>
          <p:nvPr>
            <p:ph type="body" sz="quarter" idx="37"/>
          </p:nvPr>
        </p:nvSpPr>
        <p:spPr>
          <a:xfrm>
            <a:off x="8940000" y="5300631"/>
            <a:ext cx="2016000" cy="756000"/>
          </a:xfrm>
        </p:spPr>
        <p:txBody>
          <a:bodyPr anchor="b">
            <a:noAutofit/>
          </a:bodyPr>
          <a:lstStyle>
            <a:lvl1pPr marL="0" indent="0">
              <a:lnSpc>
                <a:spcPct val="120000"/>
              </a:lnSpc>
              <a:buNone/>
              <a:defRPr sz="1400">
                <a:solidFill>
                  <a:schemeClr val="bg1"/>
                </a:solidFill>
              </a:defRPr>
            </a:lvl1pPr>
          </a:lstStyle>
          <a:p>
            <a:pPr lvl="0"/>
            <a:r>
              <a:rPr lang="en-US"/>
              <a:t>Edit Master text styles</a:t>
            </a:r>
          </a:p>
        </p:txBody>
      </p:sp>
      <p:sp>
        <p:nvSpPr>
          <p:cNvPr id="17" name="Text Placeholder 7"/>
          <p:cNvSpPr>
            <a:spLocks noGrp="1"/>
          </p:cNvSpPr>
          <p:nvPr>
            <p:ph type="body" sz="quarter" idx="20"/>
          </p:nvPr>
        </p:nvSpPr>
        <p:spPr>
          <a:xfrm>
            <a:off x="1236000" y="2818821"/>
            <a:ext cx="2016000" cy="756000"/>
          </a:xfrm>
        </p:spPr>
        <p:txBody>
          <a:bodyPr anchor="b">
            <a:noAutofit/>
          </a:bodyPr>
          <a:lstStyle>
            <a:lvl1pPr marL="0" indent="0">
              <a:lnSpc>
                <a:spcPct val="120000"/>
              </a:lnSpc>
              <a:buNone/>
              <a:defRPr sz="1400" baseline="0">
                <a:solidFill>
                  <a:schemeClr val="bg1"/>
                </a:solidFill>
              </a:defRPr>
            </a:lvl1pPr>
          </a:lstStyle>
          <a:p>
            <a:pPr lvl="0"/>
            <a:r>
              <a:rPr lang="en-US"/>
              <a:t>Edit Master text styles</a:t>
            </a:r>
          </a:p>
        </p:txBody>
      </p:sp>
      <p:sp>
        <p:nvSpPr>
          <p:cNvPr id="18" name="Text Placeholder 7"/>
          <p:cNvSpPr>
            <a:spLocks noGrp="1"/>
          </p:cNvSpPr>
          <p:nvPr>
            <p:ph type="body" sz="quarter" idx="38"/>
          </p:nvPr>
        </p:nvSpPr>
        <p:spPr>
          <a:xfrm>
            <a:off x="3804000" y="2818821"/>
            <a:ext cx="2016000" cy="756000"/>
          </a:xfrm>
        </p:spPr>
        <p:txBody>
          <a:bodyPr anchor="b">
            <a:noAutofit/>
          </a:bodyPr>
          <a:lstStyle>
            <a:lvl1pPr marL="0" indent="0">
              <a:lnSpc>
                <a:spcPct val="120000"/>
              </a:lnSpc>
              <a:buNone/>
              <a:defRPr sz="1400" baseline="0">
                <a:solidFill>
                  <a:schemeClr val="bg1"/>
                </a:solidFill>
              </a:defRPr>
            </a:lvl1pPr>
          </a:lstStyle>
          <a:p>
            <a:pPr lvl="0"/>
            <a:r>
              <a:rPr lang="en-US"/>
              <a:t>Edit Master text styles</a:t>
            </a:r>
          </a:p>
        </p:txBody>
      </p:sp>
      <p:sp>
        <p:nvSpPr>
          <p:cNvPr id="19" name="Text Placeholder 7"/>
          <p:cNvSpPr>
            <a:spLocks noGrp="1"/>
          </p:cNvSpPr>
          <p:nvPr>
            <p:ph type="body" sz="quarter" idx="39"/>
          </p:nvPr>
        </p:nvSpPr>
        <p:spPr>
          <a:xfrm>
            <a:off x="6372000" y="2818821"/>
            <a:ext cx="2016000" cy="756000"/>
          </a:xfrm>
        </p:spPr>
        <p:txBody>
          <a:bodyPr anchor="b">
            <a:noAutofit/>
          </a:bodyPr>
          <a:lstStyle>
            <a:lvl1pPr marL="0" indent="0">
              <a:lnSpc>
                <a:spcPct val="120000"/>
              </a:lnSpc>
              <a:buNone/>
              <a:defRPr sz="1400" baseline="0">
                <a:solidFill>
                  <a:schemeClr val="bg1"/>
                </a:solidFill>
              </a:defRPr>
            </a:lvl1pPr>
          </a:lstStyle>
          <a:p>
            <a:pPr lvl="0"/>
            <a:r>
              <a:rPr lang="en-US"/>
              <a:t>Edit Master text styles</a:t>
            </a:r>
          </a:p>
        </p:txBody>
      </p:sp>
      <p:sp>
        <p:nvSpPr>
          <p:cNvPr id="20" name="Text Placeholder 7"/>
          <p:cNvSpPr>
            <a:spLocks noGrp="1"/>
          </p:cNvSpPr>
          <p:nvPr>
            <p:ph type="body" sz="quarter" idx="40"/>
          </p:nvPr>
        </p:nvSpPr>
        <p:spPr>
          <a:xfrm>
            <a:off x="8940000" y="2818821"/>
            <a:ext cx="2016000" cy="756000"/>
          </a:xfrm>
        </p:spPr>
        <p:txBody>
          <a:bodyPr anchor="b">
            <a:noAutofit/>
          </a:bodyPr>
          <a:lstStyle>
            <a:lvl1pPr marL="0" indent="0">
              <a:lnSpc>
                <a:spcPct val="120000"/>
              </a:lnSpc>
              <a:buNone/>
              <a:defRPr sz="1400" baseline="0">
                <a:solidFill>
                  <a:schemeClr val="bg1"/>
                </a:solidFill>
              </a:defRPr>
            </a:lvl1pPr>
          </a:lstStyle>
          <a:p>
            <a:pPr lvl="0"/>
            <a:r>
              <a:rPr lang="en-US"/>
              <a:t>Edit Master text styles</a:t>
            </a:r>
          </a:p>
        </p:txBody>
      </p:sp>
      <p:sp>
        <p:nvSpPr>
          <p:cNvPr id="21" name="Text Placeholder 7"/>
          <p:cNvSpPr>
            <a:spLocks noGrp="1"/>
          </p:cNvSpPr>
          <p:nvPr>
            <p:ph type="body" sz="quarter" idx="13"/>
          </p:nvPr>
        </p:nvSpPr>
        <p:spPr>
          <a:xfrm>
            <a:off x="963084" y="85725"/>
            <a:ext cx="10276416" cy="209550"/>
          </a:xfrm>
        </p:spPr>
        <p:txBody>
          <a:bodyPr/>
          <a:lstStyle>
            <a:lvl1pPr marL="0" indent="0">
              <a:buNone/>
              <a:defRPr sz="1100" baseline="0">
                <a:solidFill>
                  <a:schemeClr val="tx2"/>
                </a:solidFill>
              </a:defRPr>
            </a:lvl1pPr>
          </a:lstStyle>
          <a:p>
            <a:pPr lvl="0"/>
            <a:r>
              <a:rPr lang="en-US"/>
              <a:t>Edit Master text styles</a:t>
            </a:r>
          </a:p>
        </p:txBody>
      </p:sp>
      <p:sp>
        <p:nvSpPr>
          <p:cNvPr id="22" name="Footer Placeholder 4"/>
          <p:cNvSpPr>
            <a:spLocks noGrp="1"/>
          </p:cNvSpPr>
          <p:nvPr>
            <p:ph type="ftr" sz="quarter" idx="41"/>
          </p:nvPr>
        </p:nvSpPr>
        <p:spPr/>
        <p:txBody>
          <a:bodyPr/>
          <a:lstStyle>
            <a:lvl1pPr>
              <a:defRPr/>
            </a:lvl1pPr>
          </a:lstStyle>
          <a:p>
            <a:endParaRPr lang="en-GB"/>
          </a:p>
        </p:txBody>
      </p:sp>
      <p:sp>
        <p:nvSpPr>
          <p:cNvPr id="23" name="Slide Number Placeholder 5"/>
          <p:cNvSpPr>
            <a:spLocks noGrp="1"/>
          </p:cNvSpPr>
          <p:nvPr>
            <p:ph type="sldNum" sz="quarter" idx="42"/>
          </p:nvPr>
        </p:nvSpPr>
        <p:spPr/>
        <p:txBody>
          <a:bodyPr/>
          <a:lstStyle>
            <a:lvl1pPr>
              <a:defRPr/>
            </a:lvl1pPr>
          </a:lstStyle>
          <a:p>
            <a:fld id="{4237612C-60FE-414F-B55B-99C06A18D7B7}" type="slidenum">
              <a:rPr lang="en-GB" smtClean="0"/>
              <a:t>‹#›</a:t>
            </a:fld>
            <a:endParaRPr lang="en-GB"/>
          </a:p>
        </p:txBody>
      </p:sp>
    </p:spTree>
    <p:extLst>
      <p:ext uri="{BB962C8B-B14F-4D97-AF65-F5344CB8AC3E}">
        <p14:creationId xmlns:p14="http://schemas.microsoft.com/office/powerpoint/2010/main" val="10255489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960000" y="277368"/>
            <a:ext cx="10272000" cy="792000"/>
          </a:xfrm>
        </p:spPr>
        <p:txBody>
          <a:bodyPr/>
          <a:lstStyle/>
          <a:p>
            <a:r>
              <a:rPr lang="en-US"/>
              <a:t>Click to edit Master title style</a:t>
            </a:r>
            <a:endParaRPr lang="en-GB"/>
          </a:p>
        </p:txBody>
      </p:sp>
      <p:sp>
        <p:nvSpPr>
          <p:cNvPr id="5" name="Text Placeholder 7"/>
          <p:cNvSpPr>
            <a:spLocks noGrp="1"/>
          </p:cNvSpPr>
          <p:nvPr>
            <p:ph type="body" sz="quarter" idx="14"/>
          </p:nvPr>
        </p:nvSpPr>
        <p:spPr>
          <a:xfrm>
            <a:off x="960000" y="1266825"/>
            <a:ext cx="3120000" cy="4968000"/>
          </a:xfrm>
        </p:spPr>
        <p:txBody>
          <a:bodyPr anchor="ctr"/>
          <a:lstStyle>
            <a:lvl1pPr marL="0" indent="0">
              <a:buNone/>
              <a:defRPr baseline="0"/>
            </a:lvl1pPr>
          </a:lstStyle>
          <a:p>
            <a:pPr lvl="0"/>
            <a:r>
              <a:rPr lang="en-US"/>
              <a:t>Edit Master text styles</a:t>
            </a:r>
          </a:p>
        </p:txBody>
      </p:sp>
      <p:sp>
        <p:nvSpPr>
          <p:cNvPr id="6" name="Chart Placeholder 6"/>
          <p:cNvSpPr>
            <a:spLocks noGrp="1"/>
          </p:cNvSpPr>
          <p:nvPr>
            <p:ph type="chart" sz="quarter" idx="15"/>
          </p:nvPr>
        </p:nvSpPr>
        <p:spPr>
          <a:xfrm>
            <a:off x="4512000" y="1266825"/>
            <a:ext cx="6720000" cy="4968000"/>
          </a:xfrm>
        </p:spPr>
        <p:txBody>
          <a:bodyPr rtlCol="0">
            <a:noAutofit/>
          </a:bodyPr>
          <a:lstStyle>
            <a:lvl1pPr marL="0" indent="0">
              <a:buNone/>
              <a:defRPr baseline="0"/>
            </a:lvl1pPr>
          </a:lstStyle>
          <a:p>
            <a:pPr lvl="0"/>
            <a:r>
              <a:rPr lang="en-US" noProof="0"/>
              <a:t>Click icon to add chart</a:t>
            </a:r>
            <a:endParaRPr lang="en-GB" noProof="0" dirty="0"/>
          </a:p>
        </p:txBody>
      </p:sp>
      <p:sp>
        <p:nvSpPr>
          <p:cNvPr id="7" name="Text Placeholder 7"/>
          <p:cNvSpPr>
            <a:spLocks noGrp="1"/>
          </p:cNvSpPr>
          <p:nvPr>
            <p:ph type="body" sz="quarter" idx="13"/>
          </p:nvPr>
        </p:nvSpPr>
        <p:spPr>
          <a:xfrm>
            <a:off x="963084" y="85725"/>
            <a:ext cx="10276416" cy="209550"/>
          </a:xfrm>
        </p:spPr>
        <p:txBody>
          <a:bodyPr/>
          <a:lstStyle>
            <a:lvl1pPr marL="0" indent="0">
              <a:buNone/>
              <a:defRPr sz="1100" baseline="0">
                <a:solidFill>
                  <a:schemeClr val="tx2"/>
                </a:solidFill>
              </a:defRPr>
            </a:lvl1pPr>
          </a:lstStyle>
          <a:p>
            <a:pPr lvl="0"/>
            <a:r>
              <a:rPr lang="en-US"/>
              <a:t>Edit Master text styles</a:t>
            </a:r>
          </a:p>
        </p:txBody>
      </p:sp>
      <p:sp>
        <p:nvSpPr>
          <p:cNvPr id="8" name="Footer Placeholder 4"/>
          <p:cNvSpPr>
            <a:spLocks noGrp="1"/>
          </p:cNvSpPr>
          <p:nvPr>
            <p:ph type="ftr" sz="quarter" idx="16"/>
          </p:nvPr>
        </p:nvSpPr>
        <p:spPr/>
        <p:txBody>
          <a:bodyPr/>
          <a:lstStyle>
            <a:lvl1pPr>
              <a:defRPr/>
            </a:lvl1pPr>
          </a:lstStyle>
          <a:p>
            <a:endParaRPr lang="en-GB"/>
          </a:p>
        </p:txBody>
      </p:sp>
      <p:sp>
        <p:nvSpPr>
          <p:cNvPr id="9" name="Slide Number Placeholder 5"/>
          <p:cNvSpPr>
            <a:spLocks noGrp="1"/>
          </p:cNvSpPr>
          <p:nvPr>
            <p:ph type="sldNum" sz="quarter" idx="17"/>
          </p:nvPr>
        </p:nvSpPr>
        <p:spPr/>
        <p:txBody>
          <a:bodyPr/>
          <a:lstStyle>
            <a:lvl1pPr>
              <a:defRPr/>
            </a:lvl1pPr>
          </a:lstStyle>
          <a:p>
            <a:fld id="{4237612C-60FE-414F-B55B-99C06A18D7B7}" type="slidenum">
              <a:rPr lang="en-GB" smtClean="0"/>
              <a:t>‹#›</a:t>
            </a:fld>
            <a:endParaRPr lang="en-GB"/>
          </a:p>
        </p:txBody>
      </p:sp>
    </p:spTree>
    <p:extLst>
      <p:ext uri="{BB962C8B-B14F-4D97-AF65-F5344CB8AC3E}">
        <p14:creationId xmlns:p14="http://schemas.microsoft.com/office/powerpoint/2010/main" val="2456217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Table Placeholder 5"/>
          <p:cNvSpPr>
            <a:spLocks noGrp="1"/>
          </p:cNvSpPr>
          <p:nvPr>
            <p:ph type="tbl" sz="quarter" idx="12"/>
          </p:nvPr>
        </p:nvSpPr>
        <p:spPr>
          <a:xfrm>
            <a:off x="960000" y="1266825"/>
            <a:ext cx="10272000" cy="4968000"/>
          </a:xfrm>
        </p:spPr>
        <p:txBody>
          <a:bodyPr rtlCol="0">
            <a:noAutofit/>
          </a:bodyPr>
          <a:lstStyle/>
          <a:p>
            <a:pPr lvl="0"/>
            <a:r>
              <a:rPr lang="en-US" noProof="0"/>
              <a:t>Click icon to add table</a:t>
            </a:r>
            <a:endParaRPr lang="en-GB" noProof="0" dirty="0"/>
          </a:p>
        </p:txBody>
      </p:sp>
      <p:sp>
        <p:nvSpPr>
          <p:cNvPr id="6" name="Text Placeholder 7"/>
          <p:cNvSpPr>
            <a:spLocks noGrp="1"/>
          </p:cNvSpPr>
          <p:nvPr>
            <p:ph type="body" sz="quarter" idx="13"/>
          </p:nvPr>
        </p:nvSpPr>
        <p:spPr>
          <a:xfrm>
            <a:off x="963084" y="85725"/>
            <a:ext cx="10276416" cy="209550"/>
          </a:xfrm>
        </p:spPr>
        <p:txBody>
          <a:bodyPr/>
          <a:lstStyle>
            <a:lvl1pPr marL="0" indent="0">
              <a:buNone/>
              <a:defRPr sz="1100" baseline="0">
                <a:solidFill>
                  <a:schemeClr val="tx2"/>
                </a:solidFill>
              </a:defRPr>
            </a:lvl1pPr>
          </a:lstStyle>
          <a:p>
            <a:pPr lvl="0"/>
            <a:r>
              <a:rPr lang="en-US"/>
              <a:t>Edit Master text styles</a:t>
            </a:r>
          </a:p>
        </p:txBody>
      </p:sp>
      <p:sp>
        <p:nvSpPr>
          <p:cNvPr id="7" name="Footer Placeholder 4"/>
          <p:cNvSpPr>
            <a:spLocks noGrp="1"/>
          </p:cNvSpPr>
          <p:nvPr>
            <p:ph type="ftr" sz="quarter" idx="14"/>
          </p:nvPr>
        </p:nvSpPr>
        <p:spPr/>
        <p:txBody>
          <a:bodyPr/>
          <a:lstStyle>
            <a:lvl1pPr>
              <a:defRPr/>
            </a:lvl1pPr>
          </a:lstStyle>
          <a:p>
            <a:endParaRPr lang="en-GB"/>
          </a:p>
        </p:txBody>
      </p:sp>
      <p:sp>
        <p:nvSpPr>
          <p:cNvPr id="8" name="Slide Number Placeholder 5"/>
          <p:cNvSpPr>
            <a:spLocks noGrp="1"/>
          </p:cNvSpPr>
          <p:nvPr>
            <p:ph type="sldNum" sz="quarter" idx="15"/>
          </p:nvPr>
        </p:nvSpPr>
        <p:spPr/>
        <p:txBody>
          <a:bodyPr/>
          <a:lstStyle>
            <a:lvl1pPr>
              <a:defRPr/>
            </a:lvl1pPr>
          </a:lstStyle>
          <a:p>
            <a:fld id="{4237612C-60FE-414F-B55B-99C06A18D7B7}" type="slidenum">
              <a:rPr lang="en-GB" smtClean="0"/>
              <a:t>‹#›</a:t>
            </a:fld>
            <a:endParaRPr lang="en-GB"/>
          </a:p>
        </p:txBody>
      </p:sp>
    </p:spTree>
    <p:extLst>
      <p:ext uri="{BB962C8B-B14F-4D97-AF65-F5344CB8AC3E}">
        <p14:creationId xmlns:p14="http://schemas.microsoft.com/office/powerpoint/2010/main" val="1629594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ersonal contact info slid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2243503" y="1994873"/>
            <a:ext cx="2880000" cy="2160000"/>
          </a:xfrm>
        </p:spPr>
        <p:txBody>
          <a:bodyPr rtlCol="0">
            <a:noAutofit/>
          </a:bodyPr>
          <a:lstStyle>
            <a:lvl1pPr marL="0" marR="0" indent="0" algn="l" defTabSz="914400" rtl="0" eaLnBrk="1" fontAlgn="auto" latinLnBrk="0" hangingPunct="1">
              <a:lnSpc>
                <a:spcPct val="130000"/>
              </a:lnSpc>
              <a:spcBef>
                <a:spcPts val="0"/>
              </a:spcBef>
              <a:spcAft>
                <a:spcPts val="0"/>
              </a:spcAft>
              <a:buClr>
                <a:srgbClr val="009EDE"/>
              </a:buClr>
              <a:buSzTx/>
              <a:buFont typeface="Wingdings" panose="05000000000000000000" pitchFamily="2" charset="2"/>
              <a:buNone/>
              <a:tabLst/>
              <a:defRPr/>
            </a:lvl1pPr>
          </a:lstStyle>
          <a:p>
            <a:pPr lvl="0"/>
            <a:r>
              <a:rPr lang="en-US" noProof="0"/>
              <a:t>Click icon to add picture</a:t>
            </a:r>
            <a:endParaRPr lang="en-GB" noProof="0" dirty="0"/>
          </a:p>
        </p:txBody>
      </p:sp>
      <p:sp>
        <p:nvSpPr>
          <p:cNvPr id="8" name="Text Placeholder 7"/>
          <p:cNvSpPr>
            <a:spLocks noGrp="1"/>
          </p:cNvSpPr>
          <p:nvPr>
            <p:ph type="body" sz="quarter" idx="13"/>
          </p:nvPr>
        </p:nvSpPr>
        <p:spPr>
          <a:xfrm>
            <a:off x="5492752" y="1924537"/>
            <a:ext cx="5746749" cy="360000"/>
          </a:xfrm>
        </p:spPr>
        <p:txBody>
          <a:bodyPr anchor="b"/>
          <a:lstStyle>
            <a:lvl1pPr marL="0" indent="0">
              <a:buNone/>
              <a:defRPr sz="2400" b="1" baseline="0">
                <a:solidFill>
                  <a:schemeClr val="tx2"/>
                </a:solidFill>
              </a:defRPr>
            </a:lvl1pPr>
          </a:lstStyle>
          <a:p>
            <a:pPr lvl="0"/>
            <a:r>
              <a:rPr lang="en-US"/>
              <a:t>Edit Master text styles</a:t>
            </a:r>
          </a:p>
        </p:txBody>
      </p:sp>
      <p:sp>
        <p:nvSpPr>
          <p:cNvPr id="10" name="Text Placeholder 9"/>
          <p:cNvSpPr>
            <a:spLocks noGrp="1"/>
          </p:cNvSpPr>
          <p:nvPr>
            <p:ph type="body" sz="quarter" idx="14"/>
          </p:nvPr>
        </p:nvSpPr>
        <p:spPr>
          <a:xfrm>
            <a:off x="5492752" y="2328361"/>
            <a:ext cx="5746749" cy="648000"/>
          </a:xfrm>
        </p:spPr>
        <p:txBody>
          <a:bodyPr/>
          <a:lstStyle>
            <a:lvl1pPr marL="0" indent="0">
              <a:buNone/>
              <a:defRPr baseline="0">
                <a:solidFill>
                  <a:schemeClr val="tx2"/>
                </a:solidFill>
              </a:defRPr>
            </a:lvl1pPr>
          </a:lstStyle>
          <a:p>
            <a:pPr lvl="0"/>
            <a:r>
              <a:rPr lang="en-US"/>
              <a:t>Edit Master text styles</a:t>
            </a:r>
          </a:p>
        </p:txBody>
      </p:sp>
      <p:sp>
        <p:nvSpPr>
          <p:cNvPr id="12" name="Text Placeholder 11"/>
          <p:cNvSpPr>
            <a:spLocks noGrp="1"/>
          </p:cNvSpPr>
          <p:nvPr>
            <p:ph type="body" sz="quarter" idx="15"/>
          </p:nvPr>
        </p:nvSpPr>
        <p:spPr>
          <a:xfrm>
            <a:off x="5492752" y="3031027"/>
            <a:ext cx="5746749" cy="1260000"/>
          </a:xfrm>
        </p:spPr>
        <p:txBody>
          <a:bodyPr/>
          <a:lstStyle>
            <a:lvl1pPr marL="0" indent="0">
              <a:buNone/>
              <a:defRPr baseline="0"/>
            </a:lvl1pPr>
          </a:lstStyle>
          <a:p>
            <a:pPr lvl="0"/>
            <a:r>
              <a:rPr lang="en-US"/>
              <a:t>Edit Master text styles</a:t>
            </a:r>
          </a:p>
        </p:txBody>
      </p:sp>
      <p:sp>
        <p:nvSpPr>
          <p:cNvPr id="7" name="Footer Placeholder 4"/>
          <p:cNvSpPr>
            <a:spLocks noGrp="1"/>
          </p:cNvSpPr>
          <p:nvPr>
            <p:ph type="ftr" sz="quarter" idx="16"/>
          </p:nvPr>
        </p:nvSpPr>
        <p:spPr/>
        <p:txBody>
          <a:bodyPr/>
          <a:lstStyle>
            <a:lvl1pPr>
              <a:defRPr/>
            </a:lvl1pPr>
          </a:lstStyle>
          <a:p>
            <a:endParaRPr lang="en-GB"/>
          </a:p>
        </p:txBody>
      </p:sp>
      <p:sp>
        <p:nvSpPr>
          <p:cNvPr id="9" name="Slide Number Placeholder 5"/>
          <p:cNvSpPr>
            <a:spLocks noGrp="1"/>
          </p:cNvSpPr>
          <p:nvPr>
            <p:ph type="sldNum" sz="quarter" idx="17"/>
          </p:nvPr>
        </p:nvSpPr>
        <p:spPr/>
        <p:txBody>
          <a:bodyPr/>
          <a:lstStyle>
            <a:lvl1pPr>
              <a:defRPr/>
            </a:lvl1pPr>
          </a:lstStyle>
          <a:p>
            <a:fld id="{4237612C-60FE-414F-B55B-99C06A18D7B7}" type="slidenum">
              <a:rPr lang="en-GB" smtClean="0"/>
              <a:t>‹#›</a:t>
            </a:fld>
            <a:endParaRPr lang="en-GB"/>
          </a:p>
        </p:txBody>
      </p:sp>
    </p:spTree>
    <p:extLst>
      <p:ext uri="{BB962C8B-B14F-4D97-AF65-F5344CB8AC3E}">
        <p14:creationId xmlns:p14="http://schemas.microsoft.com/office/powerpoint/2010/main" val="187791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_2">
  <p:cSld name="Title Slide_2">
    <p:spTree>
      <p:nvGrpSpPr>
        <p:cNvPr id="1" name="Shape 30"/>
        <p:cNvGrpSpPr/>
        <p:nvPr/>
      </p:nvGrpSpPr>
      <p:grpSpPr>
        <a:xfrm>
          <a:off x="0" y="0"/>
          <a:ext cx="0" cy="0"/>
          <a:chOff x="0" y="0"/>
          <a:chExt cx="0" cy="0"/>
        </a:xfrm>
      </p:grpSpPr>
      <p:pic>
        <p:nvPicPr>
          <p:cNvPr id="31" name="Google Shape;31;p5"/>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2" name="Google Shape;32;p5"/>
          <p:cNvPicPr preferRelativeResize="0"/>
          <p:nvPr/>
        </p:nvPicPr>
        <p:blipFill rotWithShape="1">
          <a:blip r:embed="rId3">
            <a:alphaModFix/>
          </a:blip>
          <a:srcRect/>
          <a:stretch/>
        </p:blipFill>
        <p:spPr>
          <a:xfrm>
            <a:off x="5791200" y="2011366"/>
            <a:ext cx="6400800" cy="4846637"/>
          </a:xfrm>
          <a:prstGeom prst="rect">
            <a:avLst/>
          </a:prstGeom>
          <a:noFill/>
          <a:ln>
            <a:noFill/>
          </a:ln>
        </p:spPr>
      </p:pic>
      <p:sp>
        <p:nvSpPr>
          <p:cNvPr id="33" name="Google Shape;33;p5"/>
          <p:cNvSpPr txBox="1">
            <a:spLocks noGrp="1"/>
          </p:cNvSpPr>
          <p:nvPr>
            <p:ph type="subTitle" idx="1"/>
          </p:nvPr>
        </p:nvSpPr>
        <p:spPr>
          <a:xfrm>
            <a:off x="7716481" y="3878560"/>
            <a:ext cx="3744000" cy="9360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spcBef>
                <a:spcPts val="400"/>
              </a:spcBef>
              <a:spcAft>
                <a:spcPts val="0"/>
              </a:spcAft>
              <a:buClr>
                <a:srgbClr val="888888"/>
              </a:buClr>
              <a:buSzPts val="2000"/>
              <a:buFont typeface="Open Sans"/>
              <a:buNone/>
              <a:defRPr>
                <a:solidFill>
                  <a:srgbClr val="888888"/>
                </a:solidFill>
              </a:defRPr>
            </a:lvl4pPr>
            <a:lvl5pPr lvl="4" algn="ctr">
              <a:spcBef>
                <a:spcPts val="400"/>
              </a:spcBef>
              <a:spcAft>
                <a:spcPts val="0"/>
              </a:spcAft>
              <a:buClr>
                <a:srgbClr val="888888"/>
              </a:buClr>
              <a:buSzPts val="2000"/>
              <a:buFont typeface="Open Sans"/>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4" name="Google Shape;34;p5"/>
          <p:cNvSpPr txBox="1">
            <a:spLocks noGrp="1"/>
          </p:cNvSpPr>
          <p:nvPr>
            <p:ph type="ctrTitle"/>
          </p:nvPr>
        </p:nvSpPr>
        <p:spPr>
          <a:xfrm>
            <a:off x="7716481" y="2857483"/>
            <a:ext cx="3744000" cy="935355"/>
          </a:xfrm>
          <a:prstGeom prst="rect">
            <a:avLst/>
          </a:prstGeom>
          <a:noFill/>
          <a:ln>
            <a:noFill/>
          </a:ln>
        </p:spPr>
        <p:txBody>
          <a:bodyPr spcFirstLastPara="1" wrap="square" lIns="0" tIns="0" rIns="0" bIns="0" anchor="b" anchorCtr="0">
            <a:noAutofit/>
          </a:bodyPr>
          <a:lstStyle>
            <a:lvl1pPr lvl="0" algn="r">
              <a:lnSpc>
                <a:spcPct val="120000"/>
              </a:lnSpc>
              <a:spcBef>
                <a:spcPts val="0"/>
              </a:spcBef>
              <a:spcAft>
                <a:spcPts val="0"/>
              </a:spcAft>
              <a:buSzPts val="1400"/>
              <a:buNone/>
              <a:defRPr sz="2800" b="1"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End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0017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19936" y="2297521"/>
            <a:ext cx="6289376" cy="935641"/>
          </a:xfrm>
          <a:noFill/>
        </p:spPr>
        <p:txBody>
          <a:bodyPr>
            <a:spAutoFit/>
          </a:bodyPr>
          <a:lstStyle>
            <a:lvl1pPr algn="l" rtl="0" fontAlgn="auto">
              <a:lnSpc>
                <a:spcPct val="80000"/>
              </a:lnSpc>
              <a:spcBef>
                <a:spcPts val="0"/>
              </a:spcBef>
              <a:spcAft>
                <a:spcPts val="0"/>
              </a:spcAft>
              <a:defRPr lang="en-GB" sz="3800" b="1" kern="1200" dirty="0">
                <a:solidFill>
                  <a:schemeClr val="bg2">
                    <a:lumMod val="50000"/>
                  </a:schemeClr>
                </a:solidFill>
                <a:latin typeface="Arial" pitchFamily="34" charset="0"/>
                <a:ea typeface="+mn-ea"/>
                <a:cs typeface="Arial" pitchFamily="34" charset="0"/>
              </a:defRPr>
            </a:lvl1pPr>
          </a:lstStyle>
          <a:p>
            <a:r>
              <a:rPr lang="en-US"/>
              <a:t>Click to edit Master title style</a:t>
            </a:r>
            <a:endParaRPr lang="en-GB" dirty="0"/>
          </a:p>
        </p:txBody>
      </p:sp>
      <p:sp>
        <p:nvSpPr>
          <p:cNvPr id="3" name="Subtitle 2"/>
          <p:cNvSpPr>
            <a:spLocks noGrp="1"/>
          </p:cNvSpPr>
          <p:nvPr>
            <p:ph type="subTitle" idx="1"/>
          </p:nvPr>
        </p:nvSpPr>
        <p:spPr>
          <a:xfrm>
            <a:off x="5519936" y="3645346"/>
            <a:ext cx="3552395" cy="1080120"/>
          </a:xfrm>
          <a:ln>
            <a:noFill/>
          </a:ln>
        </p:spPr>
        <p:txBody>
          <a:bodyPr/>
          <a:lstStyle>
            <a:lvl1pPr marL="0" indent="0" algn="l">
              <a:buNone/>
              <a:defRPr>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Picture Placeholder 11"/>
          <p:cNvSpPr>
            <a:spLocks noGrp="1"/>
          </p:cNvSpPr>
          <p:nvPr>
            <p:ph type="pic" sz="quarter" idx="10"/>
          </p:nvPr>
        </p:nvSpPr>
        <p:spPr>
          <a:xfrm>
            <a:off x="2927254" y="1269082"/>
            <a:ext cx="1824567" cy="1368425"/>
          </a:xfrm>
        </p:spPr>
        <p:txBody>
          <a:bodyPr rtlCol="0">
            <a:noAutofit/>
          </a:bodyPr>
          <a:lstStyle/>
          <a:p>
            <a:pPr lvl="0"/>
            <a:r>
              <a:rPr lang="en-US" noProof="0"/>
              <a:t>Click icon to add picture</a:t>
            </a:r>
          </a:p>
        </p:txBody>
      </p:sp>
      <p:sp>
        <p:nvSpPr>
          <p:cNvPr id="14" name="Picture Placeholder 13"/>
          <p:cNvSpPr>
            <a:spLocks noGrp="1"/>
          </p:cNvSpPr>
          <p:nvPr>
            <p:ph type="pic" sz="quarter" idx="11"/>
          </p:nvPr>
        </p:nvSpPr>
        <p:spPr>
          <a:xfrm>
            <a:off x="1007437" y="1269082"/>
            <a:ext cx="1824567" cy="1368425"/>
          </a:xfrm>
        </p:spPr>
        <p:txBody>
          <a:bodyPr rtlCol="0">
            <a:noAutofit/>
          </a:bodyPr>
          <a:lstStyle/>
          <a:p>
            <a:pPr lvl="0"/>
            <a:r>
              <a:rPr lang="en-US" noProof="0"/>
              <a:t>Click icon to add picture</a:t>
            </a:r>
          </a:p>
        </p:txBody>
      </p:sp>
      <p:sp>
        <p:nvSpPr>
          <p:cNvPr id="16" name="Picture Placeholder 15"/>
          <p:cNvSpPr>
            <a:spLocks noGrp="1"/>
          </p:cNvSpPr>
          <p:nvPr>
            <p:ph type="pic" sz="quarter" idx="12"/>
          </p:nvPr>
        </p:nvSpPr>
        <p:spPr>
          <a:xfrm>
            <a:off x="1007437" y="2708947"/>
            <a:ext cx="1824567" cy="1368425"/>
          </a:xfrm>
        </p:spPr>
        <p:txBody>
          <a:bodyPr rtlCol="0">
            <a:noAutofit/>
          </a:bodyPr>
          <a:lstStyle/>
          <a:p>
            <a:pPr lvl="0"/>
            <a:r>
              <a:rPr lang="en-US" noProof="0"/>
              <a:t>Click icon to add picture</a:t>
            </a:r>
          </a:p>
        </p:txBody>
      </p:sp>
      <p:sp>
        <p:nvSpPr>
          <p:cNvPr id="18" name="Picture Placeholder 17"/>
          <p:cNvSpPr>
            <a:spLocks noGrp="1"/>
          </p:cNvSpPr>
          <p:nvPr>
            <p:ph type="pic" sz="quarter" idx="13"/>
          </p:nvPr>
        </p:nvSpPr>
        <p:spPr>
          <a:xfrm>
            <a:off x="2927254" y="2708947"/>
            <a:ext cx="1824567" cy="1368425"/>
          </a:xfrm>
        </p:spPr>
        <p:txBody>
          <a:bodyPr rtlCol="0">
            <a:noAutofit/>
          </a:bodyPr>
          <a:lstStyle/>
          <a:p>
            <a:pPr lvl="0"/>
            <a:r>
              <a:rPr lang="en-US" noProof="0"/>
              <a:t>Click icon to add picture</a:t>
            </a:r>
          </a:p>
        </p:txBody>
      </p:sp>
      <p:sp>
        <p:nvSpPr>
          <p:cNvPr id="20" name="Picture Placeholder 19"/>
          <p:cNvSpPr>
            <a:spLocks noGrp="1"/>
          </p:cNvSpPr>
          <p:nvPr>
            <p:ph type="pic" sz="quarter" idx="14"/>
          </p:nvPr>
        </p:nvSpPr>
        <p:spPr>
          <a:xfrm>
            <a:off x="1007437" y="4150394"/>
            <a:ext cx="1824567" cy="1366838"/>
          </a:xfrm>
        </p:spPr>
        <p:txBody>
          <a:bodyPr rtlCol="0">
            <a:noAutofit/>
          </a:bodyPr>
          <a:lstStyle/>
          <a:p>
            <a:pPr lvl="0"/>
            <a:r>
              <a:rPr lang="en-US" noProof="0"/>
              <a:t>Click icon to add picture</a:t>
            </a:r>
          </a:p>
        </p:txBody>
      </p:sp>
      <p:sp>
        <p:nvSpPr>
          <p:cNvPr id="22" name="Picture Placeholder 21"/>
          <p:cNvSpPr>
            <a:spLocks noGrp="1"/>
          </p:cNvSpPr>
          <p:nvPr>
            <p:ph type="pic" sz="quarter" idx="15"/>
          </p:nvPr>
        </p:nvSpPr>
        <p:spPr>
          <a:xfrm>
            <a:off x="2927254" y="4150394"/>
            <a:ext cx="1824567" cy="1366838"/>
          </a:xfrm>
        </p:spPr>
        <p:txBody>
          <a:bodyPr rtlCol="0">
            <a:noAutofit/>
          </a:bodyPr>
          <a:lstStyle/>
          <a:p>
            <a:pPr lvl="0"/>
            <a:r>
              <a:rPr lang="en-US" noProof="0"/>
              <a:t>Click icon to add picture</a:t>
            </a:r>
          </a:p>
        </p:txBody>
      </p:sp>
    </p:spTree>
    <p:extLst>
      <p:ext uri="{BB962C8B-B14F-4D97-AF65-F5344CB8AC3E}">
        <p14:creationId xmlns:p14="http://schemas.microsoft.com/office/powerpoint/2010/main" val="2895386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089E-F728-4584-A6EB-AAD4BF1127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8922EB1-D78F-4DDB-B1C2-0F667BDDF6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7900D0-C647-497B-8D06-129BAE1D8664}"/>
              </a:ext>
            </a:extLst>
          </p:cNvPr>
          <p:cNvSpPr>
            <a:spLocks noGrp="1"/>
          </p:cNvSpPr>
          <p:nvPr>
            <p:ph type="dt" sz="half" idx="10"/>
          </p:nvPr>
        </p:nvSpPr>
        <p:spPr/>
        <p:txBody>
          <a:bodyPr/>
          <a:lstStyle/>
          <a:p>
            <a:fld id="{6DEB1D7D-68AC-4C5B-AFAF-034C2C77A13C}" type="datetimeFigureOut">
              <a:rPr lang="en-GB" smtClean="0"/>
              <a:t>09/02/2021</a:t>
            </a:fld>
            <a:endParaRPr lang="en-GB"/>
          </a:p>
        </p:txBody>
      </p:sp>
      <p:sp>
        <p:nvSpPr>
          <p:cNvPr id="5" name="Footer Placeholder 4">
            <a:extLst>
              <a:ext uri="{FF2B5EF4-FFF2-40B4-BE49-F238E27FC236}">
                <a16:creationId xmlns:a16="http://schemas.microsoft.com/office/drawing/2014/main" id="{5F8818D4-A10C-4284-851A-CCE8522997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610D6ED-C30A-4F17-AFF8-218B48022CD6}"/>
              </a:ext>
            </a:extLst>
          </p:cNvPr>
          <p:cNvSpPr>
            <a:spLocks noGrp="1"/>
          </p:cNvSpPr>
          <p:nvPr>
            <p:ph type="sldNum" sz="quarter" idx="12"/>
          </p:nvPr>
        </p:nvSpPr>
        <p:spPr/>
        <p:txBody>
          <a:bodyPr/>
          <a:lstStyle/>
          <a:p>
            <a:fld id="{4237612C-60FE-414F-B55B-99C06A18D7B7}" type="slidenum">
              <a:rPr lang="en-GB" smtClean="0"/>
              <a:t>‹#›</a:t>
            </a:fld>
            <a:endParaRPr lang="en-GB"/>
          </a:p>
        </p:txBody>
      </p:sp>
    </p:spTree>
    <p:extLst>
      <p:ext uri="{BB962C8B-B14F-4D97-AF65-F5344CB8AC3E}">
        <p14:creationId xmlns:p14="http://schemas.microsoft.com/office/powerpoint/2010/main" val="39830376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slide">
  <p:cSld name="1_content slide">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960000" y="43197"/>
            <a:ext cx="10904897"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lvl1pPr lvl="0" algn="l">
              <a:lnSpc>
                <a:spcPct val="100000"/>
              </a:lnSpc>
              <a:spcBef>
                <a:spcPts val="0"/>
              </a:spcBef>
              <a:spcAft>
                <a:spcPts val="0"/>
              </a:spcAft>
              <a:buClr>
                <a:schemeClr val="dk2"/>
              </a:buClr>
              <a:buSzPts val="1800"/>
              <a:buNone/>
              <a:defRPr sz="2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5"/>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2"/>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98" name="Google Shape;98;p15"/>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lvl="0"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lvl="1"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lvl="2"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lvl="3"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lvl="4"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lvl="5"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lvl="6"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lvl="7"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lvl="8"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99" name="Google Shape;99;p15"/>
          <p:cNvSpPr txBox="1">
            <a:spLocks noGrp="1"/>
          </p:cNvSpPr>
          <p:nvPr>
            <p:ph type="body" idx="1"/>
          </p:nvPr>
        </p:nvSpPr>
        <p:spPr>
          <a:xfrm>
            <a:off x="960000" y="1266825"/>
            <a:ext cx="10904896"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225458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slide">
  <p:cSld name="1_Table slide">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30"/>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2"/>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207" name="Google Shape;207;p30"/>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lvl="0"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lvl="1"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lvl="2"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lvl="3"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lvl="4"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lvl="5"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lvl="6"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lvl="7"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lvl="8"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208" name="Google Shape;208;p30"/>
          <p:cNvSpPr txBox="1">
            <a:spLocks noGrp="1"/>
          </p:cNvSpPr>
          <p:nvPr>
            <p:ph type="body" idx="1"/>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506419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lumn content slide">
  <p:cSld name="1_two column content slide">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2"/>
          <p:cNvSpPr txBox="1">
            <a:spLocks noGrp="1"/>
          </p:cNvSpPr>
          <p:nvPr>
            <p:ph type="ftr" idx="11"/>
          </p:nvPr>
        </p:nvSpPr>
        <p:spPr>
          <a:xfrm>
            <a:off x="3215999" y="6514618"/>
            <a:ext cx="8016000" cy="180000"/>
          </a:xfrm>
          <a:prstGeom prst="rect">
            <a:avLst/>
          </a:prstGeom>
          <a:noFill/>
          <a:ln>
            <a:noFill/>
          </a:ln>
        </p:spPr>
        <p:txBody>
          <a:bodyPr spcFirstLastPara="1" wrap="square" lIns="0" tIns="0" rIns="0" bIns="0" anchor="ctr" anchorCtr="0">
            <a:noAutofit/>
          </a:bodyPr>
          <a:lstStyle>
            <a:lvl1pPr lvl="0" algn="l">
              <a:spcBef>
                <a:spcPts val="0"/>
              </a:spcBef>
              <a:spcAft>
                <a:spcPts val="0"/>
              </a:spcAft>
              <a:buClr>
                <a:schemeClr val="dk2"/>
              </a:buClr>
              <a:buSzPts val="1400"/>
              <a:buFont typeface="Arial"/>
              <a:buNone/>
              <a:defRPr/>
            </a:lvl1pPr>
            <a:lvl2pPr lvl="1" algn="l">
              <a:spcBef>
                <a:spcPts val="0"/>
              </a:spcBef>
              <a:spcAft>
                <a:spcPts val="0"/>
              </a:spcAft>
              <a:buClr>
                <a:schemeClr val="dk1"/>
              </a:buClr>
              <a:buSzPts val="1400"/>
              <a:buFont typeface="Arial"/>
              <a:buNone/>
              <a:defRPr/>
            </a:lvl2pPr>
            <a:lvl3pPr lvl="2" algn="l">
              <a:spcBef>
                <a:spcPts val="0"/>
              </a:spcBef>
              <a:spcAft>
                <a:spcPts val="0"/>
              </a:spcAft>
              <a:buClr>
                <a:schemeClr val="dk1"/>
              </a:buClr>
              <a:buSzPts val="1400"/>
              <a:buFont typeface="Arial"/>
              <a:buNone/>
              <a:defRPr/>
            </a:lvl3pPr>
            <a:lvl4pPr lvl="3" algn="l">
              <a:spcBef>
                <a:spcPts val="0"/>
              </a:spcBef>
              <a:spcAft>
                <a:spcPts val="0"/>
              </a:spcAft>
              <a:buClr>
                <a:schemeClr val="dk1"/>
              </a:buClr>
              <a:buSzPts val="1400"/>
              <a:buFont typeface="Arial"/>
              <a:buNone/>
              <a:defRPr/>
            </a:lvl4pPr>
            <a:lvl5pPr lvl="4" algn="l">
              <a:spcBef>
                <a:spcPts val="0"/>
              </a:spcBef>
              <a:spcAft>
                <a:spcPts val="0"/>
              </a:spcAft>
              <a:buClr>
                <a:schemeClr val="dk1"/>
              </a:buClr>
              <a:buSzPts val="1400"/>
              <a:buFont typeface="Arial"/>
              <a:buNone/>
              <a:defRPr/>
            </a:lvl5pPr>
            <a:lvl6pPr lvl="5" algn="l">
              <a:spcBef>
                <a:spcPts val="0"/>
              </a:spcBef>
              <a:spcAft>
                <a:spcPts val="0"/>
              </a:spcAft>
              <a:buClr>
                <a:schemeClr val="dk1"/>
              </a:buClr>
              <a:buSzPts val="1400"/>
              <a:buFont typeface="Arial"/>
              <a:buNone/>
              <a:defRPr/>
            </a:lvl6pPr>
            <a:lvl7pPr lvl="6" algn="l">
              <a:spcBef>
                <a:spcPts val="0"/>
              </a:spcBef>
              <a:spcAft>
                <a:spcPts val="0"/>
              </a:spcAft>
              <a:buClr>
                <a:schemeClr val="dk1"/>
              </a:buClr>
              <a:buSzPts val="1400"/>
              <a:buFont typeface="Arial"/>
              <a:buNone/>
              <a:defRPr/>
            </a:lvl7pPr>
            <a:lvl8pPr lvl="7" algn="l">
              <a:spcBef>
                <a:spcPts val="0"/>
              </a:spcBef>
              <a:spcAft>
                <a:spcPts val="0"/>
              </a:spcAft>
              <a:buClr>
                <a:schemeClr val="dk1"/>
              </a:buClr>
              <a:buSzPts val="1400"/>
              <a:buFont typeface="Arial"/>
              <a:buNone/>
              <a:defRPr/>
            </a:lvl8pPr>
            <a:lvl9pPr lvl="8" algn="l">
              <a:spcBef>
                <a:spcPts val="0"/>
              </a:spcBef>
              <a:spcAft>
                <a:spcPts val="0"/>
              </a:spcAft>
              <a:buClr>
                <a:schemeClr val="dk1"/>
              </a:buClr>
              <a:buSzPts val="1400"/>
              <a:buFont typeface="Arial"/>
              <a:buNone/>
              <a:defRPr/>
            </a:lvl9pPr>
          </a:lstStyle>
          <a:p>
            <a:endParaRPr/>
          </a:p>
        </p:txBody>
      </p:sp>
      <p:sp>
        <p:nvSpPr>
          <p:cNvPr id="138" name="Google Shape;138;p22"/>
          <p:cNvSpPr txBox="1">
            <a:spLocks noGrp="1"/>
          </p:cNvSpPr>
          <p:nvPr>
            <p:ph type="sldNum" idx="12"/>
          </p:nvPr>
        </p:nvSpPr>
        <p:spPr>
          <a:xfrm>
            <a:off x="126609" y="184636"/>
            <a:ext cx="288000" cy="180000"/>
          </a:xfrm>
          <a:prstGeom prst="rect">
            <a:avLst/>
          </a:prstGeom>
          <a:noFill/>
          <a:ln>
            <a:noFill/>
          </a:ln>
        </p:spPr>
        <p:txBody>
          <a:bodyPr spcFirstLastPara="1" wrap="square" lIns="0" tIns="0" rIns="0" bIns="0" anchor="ctr" anchorCtr="0">
            <a:noAutofit/>
          </a:bodyPr>
          <a:lstStyle>
            <a:lvl1pPr marL="0" lvl="0"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1pPr>
            <a:lvl2pPr marL="0" lvl="1"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2pPr>
            <a:lvl3pPr marL="0" lvl="2"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3pPr>
            <a:lvl4pPr marL="0" lvl="3"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4pPr>
            <a:lvl5pPr marL="0" lvl="4"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5pPr>
            <a:lvl6pPr marL="0" lvl="5"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6pPr>
            <a:lvl7pPr marL="0" lvl="6"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7pPr>
            <a:lvl8pPr marL="0" lvl="7"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8pPr>
            <a:lvl9pPr marL="0" lvl="8" indent="0" algn="l">
              <a:spcBef>
                <a:spcPts val="0"/>
              </a:spcBef>
              <a:buClr>
                <a:schemeClr val="lt1"/>
              </a:buClr>
              <a:buSzPts val="1000"/>
              <a:buFont typeface="Open Sans"/>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
        <p:nvSpPr>
          <p:cNvPr id="139" name="Google Shape;139;p22"/>
          <p:cNvSpPr txBox="1">
            <a:spLocks noGrp="1"/>
          </p:cNvSpPr>
          <p:nvPr>
            <p:ph type="body" idx="1"/>
          </p:nvPr>
        </p:nvSpPr>
        <p:spPr>
          <a:xfrm>
            <a:off x="960001" y="1266825"/>
            <a:ext cx="47983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0" name="Google Shape;140;p22"/>
          <p:cNvSpPr txBox="1">
            <a:spLocks noGrp="1"/>
          </p:cNvSpPr>
          <p:nvPr>
            <p:ph type="body" idx="2"/>
          </p:nvPr>
        </p:nvSpPr>
        <p:spPr>
          <a:xfrm>
            <a:off x="6433701" y="1266825"/>
            <a:ext cx="47983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1" name="Google Shape;141;p22"/>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lnSpc>
                <a:spcPct val="100000"/>
              </a:lnSpc>
              <a:spcBef>
                <a:spcPts val="360"/>
              </a:spcBef>
              <a:spcAft>
                <a:spcPts val="0"/>
              </a:spcAft>
              <a:buClr>
                <a:schemeClr val="dk1"/>
              </a:buClr>
              <a:buSzPts val="1800"/>
              <a:buNone/>
              <a:defRPr/>
            </a:lvl4pPr>
            <a:lvl5pPr marL="2286000" lvl="4" indent="-228600" algn="l">
              <a:lnSpc>
                <a:spcPct val="100000"/>
              </a:lnSpc>
              <a:spcBef>
                <a:spcPts val="360"/>
              </a:spcBef>
              <a:spcAft>
                <a:spcPts val="0"/>
              </a:spcAft>
              <a:buClr>
                <a:schemeClr val="dk1"/>
              </a:buClr>
              <a:buSzPts val="1800"/>
              <a:buNone/>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4953935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2EBF7-6D58-4DF3-B587-5F413793173C}"/>
              </a:ext>
            </a:extLst>
          </p:cNvPr>
          <p:cNvSpPr>
            <a:spLocks noGrp="1"/>
          </p:cNvSpPr>
          <p:nvPr>
            <p:ph type="title"/>
          </p:nvPr>
        </p:nvSpPr>
        <p:spPr>
          <a:xfrm>
            <a:off x="838200" y="136525"/>
            <a:ext cx="10515600" cy="8942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865419A-560A-471D-B59A-88B6DB76FC60}"/>
              </a:ext>
            </a:extLst>
          </p:cNvPr>
          <p:cNvSpPr>
            <a:spLocks noGrp="1"/>
          </p:cNvSpPr>
          <p:nvPr>
            <p:ph idx="1"/>
          </p:nvPr>
        </p:nvSpPr>
        <p:spPr>
          <a:xfrm>
            <a:off x="838200" y="1197033"/>
            <a:ext cx="10515600" cy="49799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DC172-4D7D-45BD-8E72-C3DC4ABB5BFF}"/>
              </a:ext>
            </a:extLst>
          </p:cNvPr>
          <p:cNvSpPr>
            <a:spLocks noGrp="1"/>
          </p:cNvSpPr>
          <p:nvPr>
            <p:ph type="dt" sz="half" idx="10"/>
          </p:nvPr>
        </p:nvSpPr>
        <p:spPr/>
        <p:txBody>
          <a:bodyPr/>
          <a:lstStyle/>
          <a:p>
            <a:fld id="{1FF391A4-1CE2-439F-865C-A013DF394200}" type="datetimeFigureOut">
              <a:rPr lang="en-US" smtClean="0"/>
              <a:t>2/9/2021</a:t>
            </a:fld>
            <a:endParaRPr lang="en-US"/>
          </a:p>
        </p:txBody>
      </p:sp>
      <p:sp>
        <p:nvSpPr>
          <p:cNvPr id="5" name="Footer Placeholder 4">
            <a:extLst>
              <a:ext uri="{FF2B5EF4-FFF2-40B4-BE49-F238E27FC236}">
                <a16:creationId xmlns:a16="http://schemas.microsoft.com/office/drawing/2014/main" id="{AB5C30B2-4568-4DC4-809F-C5176A89A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2C7A2D-D430-40E7-8FF5-4A71C4164262}"/>
              </a:ext>
            </a:extLst>
          </p:cNvPr>
          <p:cNvSpPr>
            <a:spLocks noGrp="1"/>
          </p:cNvSpPr>
          <p:nvPr>
            <p:ph type="sldNum" sz="quarter" idx="12"/>
          </p:nvPr>
        </p:nvSpPr>
        <p:spPr/>
        <p:txBody>
          <a:bodyPr/>
          <a:lstStyle/>
          <a:p>
            <a:fld id="{A3A6907A-F9F5-4DD6-B9D9-3DCE61C02D6D}" type="slidenum">
              <a:rPr lang="en-US" smtClean="0"/>
              <a:t>‹#›</a:t>
            </a:fld>
            <a:endParaRPr lang="en-US"/>
          </a:p>
        </p:txBody>
      </p:sp>
    </p:spTree>
    <p:extLst>
      <p:ext uri="{BB962C8B-B14F-4D97-AF65-F5344CB8AC3E}">
        <p14:creationId xmlns:p14="http://schemas.microsoft.com/office/powerpoint/2010/main" val="358033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_3">
  <p:cSld name="Title Slide_3">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7" name="Google Shape;37;p6"/>
          <p:cNvPicPr preferRelativeResize="0"/>
          <p:nvPr/>
        </p:nvPicPr>
        <p:blipFill rotWithShape="1">
          <a:blip r:embed="rId3">
            <a:alphaModFix/>
          </a:blip>
          <a:srcRect/>
          <a:stretch/>
        </p:blipFill>
        <p:spPr>
          <a:xfrm>
            <a:off x="0" y="2011366"/>
            <a:ext cx="6400800" cy="4846637"/>
          </a:xfrm>
          <a:prstGeom prst="rect">
            <a:avLst/>
          </a:prstGeom>
          <a:noFill/>
          <a:ln>
            <a:noFill/>
          </a:ln>
        </p:spPr>
      </p:pic>
      <p:sp>
        <p:nvSpPr>
          <p:cNvPr id="38" name="Google Shape;38;p6"/>
          <p:cNvSpPr txBox="1">
            <a:spLocks noGrp="1"/>
          </p:cNvSpPr>
          <p:nvPr>
            <p:ph type="ctrTitle"/>
          </p:nvPr>
        </p:nvSpPr>
        <p:spPr>
          <a:xfrm>
            <a:off x="804671" y="2875067"/>
            <a:ext cx="3744000" cy="852043"/>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SzPts val="1400"/>
              <a:buNone/>
              <a:defRPr sz="2800" b="1"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ubTitle" idx="1"/>
          </p:nvPr>
        </p:nvSpPr>
        <p:spPr>
          <a:xfrm>
            <a:off x="804672" y="3817016"/>
            <a:ext cx="3744000" cy="86817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spcBef>
                <a:spcPts val="400"/>
              </a:spcBef>
              <a:spcAft>
                <a:spcPts val="0"/>
              </a:spcAft>
              <a:buClr>
                <a:srgbClr val="888888"/>
              </a:buClr>
              <a:buSzPts val="2000"/>
              <a:buFont typeface="Open Sans"/>
              <a:buNone/>
              <a:defRPr>
                <a:solidFill>
                  <a:srgbClr val="888888"/>
                </a:solidFill>
              </a:defRPr>
            </a:lvl4pPr>
            <a:lvl5pPr lvl="4" algn="ctr">
              <a:spcBef>
                <a:spcPts val="400"/>
              </a:spcBef>
              <a:spcAft>
                <a:spcPts val="0"/>
              </a:spcAft>
              <a:buClr>
                <a:srgbClr val="888888"/>
              </a:buClr>
              <a:buSzPts val="2000"/>
              <a:buFont typeface="Open Sans"/>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_4">
  <p:cSld name="Title Slide_4">
    <p:spTree>
      <p:nvGrpSpPr>
        <p:cNvPr id="1" name="Shape 40"/>
        <p:cNvGrpSpPr/>
        <p:nvPr/>
      </p:nvGrpSpPr>
      <p:grpSpPr>
        <a:xfrm>
          <a:off x="0" y="0"/>
          <a:ext cx="0" cy="0"/>
          <a:chOff x="0" y="0"/>
          <a:chExt cx="0" cy="0"/>
        </a:xfrm>
      </p:grpSpPr>
      <p:pic>
        <p:nvPicPr>
          <p:cNvPr id="41" name="Google Shape;41;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2" name="Google Shape;42;p7"/>
          <p:cNvPicPr preferRelativeResize="0"/>
          <p:nvPr/>
        </p:nvPicPr>
        <p:blipFill rotWithShape="1">
          <a:blip r:embed="rId3">
            <a:alphaModFix/>
          </a:blip>
          <a:srcRect/>
          <a:stretch/>
        </p:blipFill>
        <p:spPr>
          <a:xfrm>
            <a:off x="0" y="2011366"/>
            <a:ext cx="6400800" cy="4846637"/>
          </a:xfrm>
          <a:prstGeom prst="rect">
            <a:avLst/>
          </a:prstGeom>
          <a:noFill/>
          <a:ln>
            <a:noFill/>
          </a:ln>
        </p:spPr>
      </p:pic>
      <p:sp>
        <p:nvSpPr>
          <p:cNvPr id="43" name="Google Shape;43;p7"/>
          <p:cNvSpPr txBox="1">
            <a:spLocks noGrp="1"/>
          </p:cNvSpPr>
          <p:nvPr>
            <p:ph type="ctrTitle"/>
          </p:nvPr>
        </p:nvSpPr>
        <p:spPr>
          <a:xfrm>
            <a:off x="804671" y="2875067"/>
            <a:ext cx="3744000" cy="852043"/>
          </a:xfrm>
          <a:prstGeom prst="rect">
            <a:avLst/>
          </a:prstGeom>
          <a:noFill/>
          <a:ln>
            <a:noFill/>
          </a:ln>
        </p:spPr>
        <p:txBody>
          <a:bodyPr spcFirstLastPara="1" wrap="square" lIns="0" tIns="0" rIns="0" bIns="0" anchor="b" anchorCtr="0">
            <a:noAutofit/>
          </a:bodyPr>
          <a:lstStyle>
            <a:lvl1pPr lvl="0" algn="l">
              <a:lnSpc>
                <a:spcPct val="120000"/>
              </a:lnSpc>
              <a:spcBef>
                <a:spcPts val="0"/>
              </a:spcBef>
              <a:spcAft>
                <a:spcPts val="0"/>
              </a:spcAft>
              <a:buSzPts val="1400"/>
              <a:buNone/>
              <a:defRPr sz="2800" b="1" cap="none">
                <a:solidFill>
                  <a:schemeClr val="lt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ubTitle" idx="1"/>
          </p:nvPr>
        </p:nvSpPr>
        <p:spPr>
          <a:xfrm>
            <a:off x="804672" y="3817016"/>
            <a:ext cx="3744000" cy="868172"/>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200"/>
              <a:buNone/>
              <a:defRPr sz="2200">
                <a:solidFill>
                  <a:schemeClr val="lt1"/>
                </a:solidFill>
                <a:latin typeface="Arial"/>
                <a:ea typeface="Arial"/>
                <a:cs typeface="Arial"/>
                <a:sym typeface="Arial"/>
              </a:defRPr>
            </a:lvl1pPr>
            <a:lvl2pPr lvl="1" algn="ctr">
              <a:lnSpc>
                <a:spcPct val="130000"/>
              </a:lnSpc>
              <a:spcBef>
                <a:spcPts val="0"/>
              </a:spcBef>
              <a:spcAft>
                <a:spcPts val="0"/>
              </a:spcAft>
              <a:buSzPts val="1800"/>
              <a:buNone/>
              <a:defRPr>
                <a:solidFill>
                  <a:srgbClr val="888888"/>
                </a:solidFill>
              </a:defRPr>
            </a:lvl2pPr>
            <a:lvl3pPr lvl="2" algn="ctr">
              <a:lnSpc>
                <a:spcPct val="130000"/>
              </a:lnSpc>
              <a:spcBef>
                <a:spcPts val="0"/>
              </a:spcBef>
              <a:spcAft>
                <a:spcPts val="0"/>
              </a:spcAft>
              <a:buSzPts val="1800"/>
              <a:buNone/>
              <a:defRPr>
                <a:solidFill>
                  <a:srgbClr val="888888"/>
                </a:solidFill>
              </a:defRPr>
            </a:lvl3pPr>
            <a:lvl4pPr lvl="3" algn="ctr">
              <a:spcBef>
                <a:spcPts val="400"/>
              </a:spcBef>
              <a:spcAft>
                <a:spcPts val="0"/>
              </a:spcAft>
              <a:buClr>
                <a:srgbClr val="888888"/>
              </a:buClr>
              <a:buSzPts val="2000"/>
              <a:buFont typeface="Open Sans"/>
              <a:buNone/>
              <a:defRPr>
                <a:solidFill>
                  <a:srgbClr val="888888"/>
                </a:solidFill>
              </a:defRPr>
            </a:lvl4pPr>
            <a:lvl5pPr lvl="4" algn="ctr">
              <a:spcBef>
                <a:spcPts val="400"/>
              </a:spcBef>
              <a:spcAft>
                <a:spcPts val="0"/>
              </a:spcAft>
              <a:buClr>
                <a:srgbClr val="888888"/>
              </a:buClr>
              <a:buSzPts val="2000"/>
              <a:buFont typeface="Open Sans"/>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icons">
  <p:cSld name="content slide with icons">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a:spLocks noGrp="1"/>
          </p:cNvSpPr>
          <p:nvPr>
            <p:ph type="pic" idx="2"/>
          </p:nvPr>
        </p:nvSpPr>
        <p:spPr>
          <a:xfrm>
            <a:off x="1776000" y="4404993"/>
            <a:ext cx="1440000" cy="10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8"/>
          <p:cNvSpPr txBox="1">
            <a:spLocks noGrp="1"/>
          </p:cNvSpPr>
          <p:nvPr>
            <p:ph type="body" idx="1"/>
          </p:nvPr>
        </p:nvSpPr>
        <p:spPr>
          <a:xfrm>
            <a:off x="960000" y="5627080"/>
            <a:ext cx="3072000" cy="603259"/>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0"/>
              </a:spcBef>
              <a:spcAft>
                <a:spcPts val="0"/>
              </a:spcAft>
              <a:buSzPts val="1600"/>
              <a:buNone/>
              <a:defRPr sz="16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 name="Google Shape;49;p8"/>
          <p:cNvSpPr>
            <a:spLocks noGrp="1"/>
          </p:cNvSpPr>
          <p:nvPr>
            <p:ph type="pic" idx="3"/>
          </p:nvPr>
        </p:nvSpPr>
        <p:spPr>
          <a:xfrm>
            <a:off x="5378829" y="4404993"/>
            <a:ext cx="1440000" cy="10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8"/>
          <p:cNvSpPr txBox="1">
            <a:spLocks noGrp="1"/>
          </p:cNvSpPr>
          <p:nvPr>
            <p:ph type="body" idx="4"/>
          </p:nvPr>
        </p:nvSpPr>
        <p:spPr>
          <a:xfrm>
            <a:off x="4562829" y="5627080"/>
            <a:ext cx="3072000" cy="603259"/>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0"/>
              </a:spcBef>
              <a:spcAft>
                <a:spcPts val="0"/>
              </a:spcAft>
              <a:buSzPts val="1600"/>
              <a:buNone/>
              <a:defRPr sz="16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8"/>
          <p:cNvSpPr>
            <a:spLocks noGrp="1"/>
          </p:cNvSpPr>
          <p:nvPr>
            <p:ph type="pic" idx="5"/>
          </p:nvPr>
        </p:nvSpPr>
        <p:spPr>
          <a:xfrm>
            <a:off x="8983500" y="4404993"/>
            <a:ext cx="1440000" cy="108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2"/>
              </a:buClr>
              <a:buSzPts val="1800"/>
              <a:buFont typeface="Noto Sans Symbols"/>
              <a:buNone/>
              <a:defRPr sz="1800" b="0" i="0" u="none" strike="noStrike" cap="none">
                <a:solidFill>
                  <a:schemeClr val="dk1"/>
                </a:solidFill>
                <a:latin typeface="Arial"/>
                <a:ea typeface="Arial"/>
                <a:cs typeface="Arial"/>
                <a:sym typeface="Arial"/>
              </a:defRPr>
            </a:lvl1pPr>
            <a:lvl2pPr marR="0" lvl="1"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R="0" lvl="2"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R="0" lvl="3"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R="0" lvl="4"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 name="Google Shape;52;p8"/>
          <p:cNvSpPr txBox="1">
            <a:spLocks noGrp="1"/>
          </p:cNvSpPr>
          <p:nvPr>
            <p:ph type="body" idx="6"/>
          </p:nvPr>
        </p:nvSpPr>
        <p:spPr>
          <a:xfrm>
            <a:off x="8167500" y="5627080"/>
            <a:ext cx="3072000" cy="603259"/>
          </a:xfrm>
          <a:prstGeom prst="rect">
            <a:avLst/>
          </a:prstGeom>
          <a:noFill/>
          <a:ln>
            <a:noFill/>
          </a:ln>
        </p:spPr>
        <p:txBody>
          <a:bodyPr spcFirstLastPara="1" wrap="square" lIns="0" tIns="0" rIns="0" bIns="0" anchor="t" anchorCtr="0">
            <a:noAutofit/>
          </a:bodyPr>
          <a:lstStyle>
            <a:lvl1pPr marL="457200" lvl="0" indent="-228600" algn="ctr">
              <a:lnSpc>
                <a:spcPct val="120000"/>
              </a:lnSpc>
              <a:spcBef>
                <a:spcPts val="0"/>
              </a:spcBef>
              <a:spcAft>
                <a:spcPts val="0"/>
              </a:spcAft>
              <a:buSzPts val="1600"/>
              <a:buNone/>
              <a:defRPr sz="16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8"/>
          <p:cNvSpPr txBox="1">
            <a:spLocks noGrp="1"/>
          </p:cNvSpPr>
          <p:nvPr>
            <p:ph type="body" idx="7"/>
          </p:nvPr>
        </p:nvSpPr>
        <p:spPr>
          <a:xfrm>
            <a:off x="960000" y="1266825"/>
            <a:ext cx="10272000" cy="2700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8"/>
          <p:cNvSpPr txBox="1">
            <a:spLocks noGrp="1"/>
          </p:cNvSpPr>
          <p:nvPr>
            <p:ph type="body" idx="8"/>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5" name="Google Shape;55;p8"/>
          <p:cNvSpPr txBox="1">
            <a:spLocks noGrp="1"/>
          </p:cNvSpPr>
          <p:nvPr>
            <p:ph type="ftr" idx="11"/>
          </p:nvPr>
        </p:nvSpPr>
        <p:spPr>
          <a:xfrm>
            <a:off x="3215217" y="6515100"/>
            <a:ext cx="8015816" cy="1793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000" b="0" i="0" u="none" strike="noStrike" cap="none">
                <a:solidFill>
                  <a:schemeClr val="lt1"/>
                </a:solidFill>
                <a:latin typeface="Open Sans"/>
                <a:ea typeface="Open Sans"/>
                <a:cs typeface="Open Sans"/>
                <a:sym typeface="Open Sans"/>
              </a:defRPr>
            </a:lvl1pPr>
            <a:lvl2pPr marL="0" lvl="1" indent="0" algn="l">
              <a:spcBef>
                <a:spcPts val="0"/>
              </a:spcBef>
              <a:spcAft>
                <a:spcPts val="0"/>
              </a:spcAft>
              <a:buNone/>
              <a:defRPr sz="1000" b="0" i="0" u="none" strike="noStrike" cap="none">
                <a:solidFill>
                  <a:schemeClr val="lt1"/>
                </a:solidFill>
                <a:latin typeface="Open Sans"/>
                <a:ea typeface="Open Sans"/>
                <a:cs typeface="Open Sans"/>
                <a:sym typeface="Open Sans"/>
              </a:defRPr>
            </a:lvl2pPr>
            <a:lvl3pPr marL="0" lvl="2" indent="0" algn="l">
              <a:spcBef>
                <a:spcPts val="0"/>
              </a:spcBef>
              <a:spcAft>
                <a:spcPts val="0"/>
              </a:spcAft>
              <a:buNone/>
              <a:defRPr sz="1000" b="0" i="0" u="none" strike="noStrike" cap="none">
                <a:solidFill>
                  <a:schemeClr val="lt1"/>
                </a:solidFill>
                <a:latin typeface="Open Sans"/>
                <a:ea typeface="Open Sans"/>
                <a:cs typeface="Open Sans"/>
                <a:sym typeface="Open Sans"/>
              </a:defRPr>
            </a:lvl3pPr>
            <a:lvl4pPr marL="0" lvl="3" indent="0" algn="l">
              <a:spcBef>
                <a:spcPts val="0"/>
              </a:spcBef>
              <a:spcAft>
                <a:spcPts val="0"/>
              </a:spcAft>
              <a:buNone/>
              <a:defRPr sz="1000" b="0" i="0" u="none" strike="noStrike" cap="none">
                <a:solidFill>
                  <a:schemeClr val="lt1"/>
                </a:solidFill>
                <a:latin typeface="Open Sans"/>
                <a:ea typeface="Open Sans"/>
                <a:cs typeface="Open Sans"/>
                <a:sym typeface="Open Sans"/>
              </a:defRPr>
            </a:lvl4pPr>
            <a:lvl5pPr marL="0" lvl="4" indent="0" algn="l">
              <a:spcBef>
                <a:spcPts val="0"/>
              </a:spcBef>
              <a:spcAft>
                <a:spcPts val="0"/>
              </a:spcAft>
              <a:buNone/>
              <a:defRPr sz="1000" b="0" i="0" u="none" strike="noStrike" cap="none">
                <a:solidFill>
                  <a:schemeClr val="lt1"/>
                </a:solidFill>
                <a:latin typeface="Open Sans"/>
                <a:ea typeface="Open Sans"/>
                <a:cs typeface="Open Sans"/>
                <a:sym typeface="Open Sans"/>
              </a:defRPr>
            </a:lvl5pPr>
            <a:lvl6pPr marL="0" lvl="5" indent="0" algn="l">
              <a:spcBef>
                <a:spcPts val="0"/>
              </a:spcBef>
              <a:spcAft>
                <a:spcPts val="0"/>
              </a:spcAft>
              <a:buNone/>
              <a:defRPr sz="1000" b="0" i="0" u="none" strike="noStrike" cap="none">
                <a:solidFill>
                  <a:schemeClr val="lt1"/>
                </a:solidFill>
                <a:latin typeface="Open Sans"/>
                <a:ea typeface="Open Sans"/>
                <a:cs typeface="Open Sans"/>
                <a:sym typeface="Open Sans"/>
              </a:defRPr>
            </a:lvl6pPr>
            <a:lvl7pPr marL="0" lvl="6" indent="0" algn="l">
              <a:spcBef>
                <a:spcPts val="0"/>
              </a:spcBef>
              <a:spcAft>
                <a:spcPts val="0"/>
              </a:spcAft>
              <a:buNone/>
              <a:defRPr sz="1000" b="0" i="0" u="none" strike="noStrike" cap="none">
                <a:solidFill>
                  <a:schemeClr val="lt1"/>
                </a:solidFill>
                <a:latin typeface="Open Sans"/>
                <a:ea typeface="Open Sans"/>
                <a:cs typeface="Open Sans"/>
                <a:sym typeface="Open Sans"/>
              </a:defRPr>
            </a:lvl7pPr>
            <a:lvl8pPr marL="0" lvl="7" indent="0" algn="l">
              <a:spcBef>
                <a:spcPts val="0"/>
              </a:spcBef>
              <a:spcAft>
                <a:spcPts val="0"/>
              </a:spcAft>
              <a:buNone/>
              <a:defRPr sz="1000" b="0" i="0" u="none" strike="noStrike" cap="none">
                <a:solidFill>
                  <a:schemeClr val="lt1"/>
                </a:solidFill>
                <a:latin typeface="Open Sans"/>
                <a:ea typeface="Open Sans"/>
                <a:cs typeface="Open Sans"/>
                <a:sym typeface="Open Sans"/>
              </a:defRPr>
            </a:lvl8pPr>
            <a:lvl9pPr marL="0" lvl="8" indent="0" algn="l">
              <a:spcBef>
                <a:spcPts val="0"/>
              </a:spcBef>
              <a:spcAft>
                <a:spcPts val="0"/>
              </a:spcAft>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 content slide">
  <p:cSld name="two column content slide">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960000" y="277368"/>
            <a:ext cx="10272000" cy="792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body" idx="1"/>
          </p:nvPr>
        </p:nvSpPr>
        <p:spPr>
          <a:xfrm>
            <a:off x="960002" y="1266825"/>
            <a:ext cx="47983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0" name="Google Shape;60;p9"/>
          <p:cNvSpPr txBox="1">
            <a:spLocks noGrp="1"/>
          </p:cNvSpPr>
          <p:nvPr>
            <p:ph type="body" idx="2"/>
          </p:nvPr>
        </p:nvSpPr>
        <p:spPr>
          <a:xfrm>
            <a:off x="6433702" y="1266825"/>
            <a:ext cx="4798300" cy="4968000"/>
          </a:xfrm>
          <a:prstGeom prst="rect">
            <a:avLst/>
          </a:prstGeom>
          <a:noFill/>
          <a:ln>
            <a:noFill/>
          </a:ln>
        </p:spPr>
        <p:txBody>
          <a:bodyPr spcFirstLastPara="1" wrap="square" lIns="0" tIns="0" rIns="0" bIns="0" anchor="t" anchorCtr="0">
            <a:noAutofit/>
          </a:bodyPr>
          <a:lstStyle>
            <a:lvl1pPr marL="457200" lvl="0" indent="-342900" algn="l">
              <a:lnSpc>
                <a:spcPct val="130000"/>
              </a:lnSpc>
              <a:spcBef>
                <a:spcPts val="0"/>
              </a:spcBef>
              <a:spcAft>
                <a:spcPts val="0"/>
              </a:spcAft>
              <a:buSzPts val="1800"/>
              <a:buChar char="▪"/>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1" name="Google Shape;61;p9"/>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9"/>
          <p:cNvSpPr txBox="1">
            <a:spLocks noGrp="1"/>
          </p:cNvSpPr>
          <p:nvPr>
            <p:ph type="ftr" idx="11"/>
          </p:nvPr>
        </p:nvSpPr>
        <p:spPr>
          <a:xfrm>
            <a:off x="3215217" y="6515100"/>
            <a:ext cx="8015816" cy="1793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000" b="0" i="0" u="none" strike="noStrike" cap="none">
                <a:solidFill>
                  <a:schemeClr val="lt1"/>
                </a:solidFill>
                <a:latin typeface="Open Sans"/>
                <a:ea typeface="Open Sans"/>
                <a:cs typeface="Open Sans"/>
                <a:sym typeface="Open Sans"/>
              </a:defRPr>
            </a:lvl1pPr>
            <a:lvl2pPr marL="0" lvl="1" indent="0" algn="l">
              <a:spcBef>
                <a:spcPts val="0"/>
              </a:spcBef>
              <a:spcAft>
                <a:spcPts val="0"/>
              </a:spcAft>
              <a:buNone/>
              <a:defRPr sz="1000" b="0" i="0" u="none" strike="noStrike" cap="none">
                <a:solidFill>
                  <a:schemeClr val="lt1"/>
                </a:solidFill>
                <a:latin typeface="Open Sans"/>
                <a:ea typeface="Open Sans"/>
                <a:cs typeface="Open Sans"/>
                <a:sym typeface="Open Sans"/>
              </a:defRPr>
            </a:lvl2pPr>
            <a:lvl3pPr marL="0" lvl="2" indent="0" algn="l">
              <a:spcBef>
                <a:spcPts val="0"/>
              </a:spcBef>
              <a:spcAft>
                <a:spcPts val="0"/>
              </a:spcAft>
              <a:buNone/>
              <a:defRPr sz="1000" b="0" i="0" u="none" strike="noStrike" cap="none">
                <a:solidFill>
                  <a:schemeClr val="lt1"/>
                </a:solidFill>
                <a:latin typeface="Open Sans"/>
                <a:ea typeface="Open Sans"/>
                <a:cs typeface="Open Sans"/>
                <a:sym typeface="Open Sans"/>
              </a:defRPr>
            </a:lvl3pPr>
            <a:lvl4pPr marL="0" lvl="3" indent="0" algn="l">
              <a:spcBef>
                <a:spcPts val="0"/>
              </a:spcBef>
              <a:spcAft>
                <a:spcPts val="0"/>
              </a:spcAft>
              <a:buNone/>
              <a:defRPr sz="1000" b="0" i="0" u="none" strike="noStrike" cap="none">
                <a:solidFill>
                  <a:schemeClr val="lt1"/>
                </a:solidFill>
                <a:latin typeface="Open Sans"/>
                <a:ea typeface="Open Sans"/>
                <a:cs typeface="Open Sans"/>
                <a:sym typeface="Open Sans"/>
              </a:defRPr>
            </a:lvl4pPr>
            <a:lvl5pPr marL="0" lvl="4" indent="0" algn="l">
              <a:spcBef>
                <a:spcPts val="0"/>
              </a:spcBef>
              <a:spcAft>
                <a:spcPts val="0"/>
              </a:spcAft>
              <a:buNone/>
              <a:defRPr sz="1000" b="0" i="0" u="none" strike="noStrike" cap="none">
                <a:solidFill>
                  <a:schemeClr val="lt1"/>
                </a:solidFill>
                <a:latin typeface="Open Sans"/>
                <a:ea typeface="Open Sans"/>
                <a:cs typeface="Open Sans"/>
                <a:sym typeface="Open Sans"/>
              </a:defRPr>
            </a:lvl5pPr>
            <a:lvl6pPr marL="0" lvl="5" indent="0" algn="l">
              <a:spcBef>
                <a:spcPts val="0"/>
              </a:spcBef>
              <a:spcAft>
                <a:spcPts val="0"/>
              </a:spcAft>
              <a:buNone/>
              <a:defRPr sz="1000" b="0" i="0" u="none" strike="noStrike" cap="none">
                <a:solidFill>
                  <a:schemeClr val="lt1"/>
                </a:solidFill>
                <a:latin typeface="Open Sans"/>
                <a:ea typeface="Open Sans"/>
                <a:cs typeface="Open Sans"/>
                <a:sym typeface="Open Sans"/>
              </a:defRPr>
            </a:lvl6pPr>
            <a:lvl7pPr marL="0" lvl="6" indent="0" algn="l">
              <a:spcBef>
                <a:spcPts val="0"/>
              </a:spcBef>
              <a:spcAft>
                <a:spcPts val="0"/>
              </a:spcAft>
              <a:buNone/>
              <a:defRPr sz="1000" b="0" i="0" u="none" strike="noStrike" cap="none">
                <a:solidFill>
                  <a:schemeClr val="lt1"/>
                </a:solidFill>
                <a:latin typeface="Open Sans"/>
                <a:ea typeface="Open Sans"/>
                <a:cs typeface="Open Sans"/>
                <a:sym typeface="Open Sans"/>
              </a:defRPr>
            </a:lvl7pPr>
            <a:lvl8pPr marL="0" lvl="7" indent="0" algn="l">
              <a:spcBef>
                <a:spcPts val="0"/>
              </a:spcBef>
              <a:spcAft>
                <a:spcPts val="0"/>
              </a:spcAft>
              <a:buNone/>
              <a:defRPr sz="1000" b="0" i="0" u="none" strike="noStrike" cap="none">
                <a:solidFill>
                  <a:schemeClr val="lt1"/>
                </a:solidFill>
                <a:latin typeface="Open Sans"/>
                <a:ea typeface="Open Sans"/>
                <a:cs typeface="Open Sans"/>
                <a:sym typeface="Open Sans"/>
              </a:defRPr>
            </a:lvl8pPr>
            <a:lvl9pPr marL="0" lvl="8" indent="0" algn="l">
              <a:spcBef>
                <a:spcPts val="0"/>
              </a:spcBef>
              <a:spcAft>
                <a:spcPts val="0"/>
              </a:spcAft>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ation slide">
  <p:cSld name="Quotation slide">
    <p:spTree>
      <p:nvGrpSpPr>
        <p:cNvPr id="1" name="Shape 64"/>
        <p:cNvGrpSpPr/>
        <p:nvPr/>
      </p:nvGrpSpPr>
      <p:grpSpPr>
        <a:xfrm>
          <a:off x="0" y="0"/>
          <a:ext cx="0" cy="0"/>
          <a:chOff x="0" y="0"/>
          <a:chExt cx="0" cy="0"/>
        </a:xfrm>
      </p:grpSpPr>
      <p:pic>
        <p:nvPicPr>
          <p:cNvPr id="65" name="Google Shape;65;p10"/>
          <p:cNvPicPr preferRelativeResize="0"/>
          <p:nvPr/>
        </p:nvPicPr>
        <p:blipFill rotWithShape="1">
          <a:blip r:embed="rId2">
            <a:alphaModFix/>
          </a:blip>
          <a:srcRect/>
          <a:stretch/>
        </p:blipFill>
        <p:spPr>
          <a:xfrm>
            <a:off x="1714502" y="2387603"/>
            <a:ext cx="2385484" cy="1789113"/>
          </a:xfrm>
          <a:prstGeom prst="rect">
            <a:avLst/>
          </a:prstGeom>
          <a:noFill/>
          <a:ln>
            <a:noFill/>
          </a:ln>
        </p:spPr>
      </p:pic>
      <p:sp>
        <p:nvSpPr>
          <p:cNvPr id="66" name="Google Shape;66;p10"/>
          <p:cNvSpPr txBox="1">
            <a:spLocks noGrp="1"/>
          </p:cNvSpPr>
          <p:nvPr>
            <p:ph type="body" idx="1"/>
          </p:nvPr>
        </p:nvSpPr>
        <p:spPr>
          <a:xfrm>
            <a:off x="4759500" y="4292858"/>
            <a:ext cx="6480000" cy="838800"/>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SzPts val="1800"/>
              <a:buNone/>
              <a:defRPr sz="1800" b="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7" name="Google Shape;67;p10"/>
          <p:cNvSpPr txBox="1">
            <a:spLocks noGrp="1"/>
          </p:cNvSpPr>
          <p:nvPr>
            <p:ph type="body" idx="2"/>
          </p:nvPr>
        </p:nvSpPr>
        <p:spPr>
          <a:xfrm>
            <a:off x="4759500" y="1599646"/>
            <a:ext cx="6480000" cy="2577600"/>
          </a:xfrm>
          <a:prstGeom prst="rect">
            <a:avLst/>
          </a:prstGeom>
          <a:noFill/>
          <a:ln>
            <a:noFill/>
          </a:ln>
        </p:spPr>
        <p:txBody>
          <a:bodyPr spcFirstLastPara="1" wrap="square" lIns="0" tIns="0" rIns="0" bIns="0" anchor="b" anchorCtr="0">
            <a:noAutofit/>
          </a:bodyPr>
          <a:lstStyle>
            <a:lvl1pPr marL="457200" lvl="0" indent="-228600" algn="l">
              <a:lnSpc>
                <a:spcPct val="120000"/>
              </a:lnSpc>
              <a:spcBef>
                <a:spcPts val="0"/>
              </a:spcBef>
              <a:spcAft>
                <a:spcPts val="0"/>
              </a:spcAft>
              <a:buSzPts val="2400"/>
              <a:buNone/>
              <a:defRPr sz="2400" b="1"/>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8" name="Google Shape;68;p10"/>
          <p:cNvSpPr txBox="1">
            <a:spLocks noGrp="1"/>
          </p:cNvSpPr>
          <p:nvPr>
            <p:ph type="body" idx="3"/>
          </p:nvPr>
        </p:nvSpPr>
        <p:spPr>
          <a:xfrm>
            <a:off x="963084" y="85725"/>
            <a:ext cx="10276416" cy="209550"/>
          </a:xfrm>
          <a:prstGeom prst="rect">
            <a:avLst/>
          </a:prstGeom>
          <a:noFill/>
          <a:ln>
            <a:noFill/>
          </a:ln>
        </p:spPr>
        <p:txBody>
          <a:bodyPr spcFirstLastPara="1" wrap="square" lIns="0" tIns="0" rIns="0" bIns="0" anchor="t" anchorCtr="0">
            <a:noAutofit/>
          </a:bodyPr>
          <a:lstStyle>
            <a:lvl1pPr marL="457200" lvl="0" indent="-228600" algn="l">
              <a:lnSpc>
                <a:spcPct val="130000"/>
              </a:lnSpc>
              <a:spcBef>
                <a:spcPts val="0"/>
              </a:spcBef>
              <a:spcAft>
                <a:spcPts val="0"/>
              </a:spcAft>
              <a:buSzPts val="1100"/>
              <a:buNone/>
              <a:defRPr sz="1100">
                <a:solidFill>
                  <a:schemeClr val="dk2"/>
                </a:solidFill>
              </a:defRPr>
            </a:lvl1pPr>
            <a:lvl2pPr marL="914400" lvl="1" indent="-342900" algn="l">
              <a:lnSpc>
                <a:spcPct val="130000"/>
              </a:lnSpc>
              <a:spcBef>
                <a:spcPts val="0"/>
              </a:spcBef>
              <a:spcAft>
                <a:spcPts val="0"/>
              </a:spcAft>
              <a:buSzPts val="1800"/>
              <a:buChar char="-"/>
              <a:defRPr/>
            </a:lvl2pPr>
            <a:lvl3pPr marL="1371600" lvl="2" indent="-342900" algn="l">
              <a:lnSpc>
                <a:spcPct val="130000"/>
              </a:lnSpc>
              <a:spcBef>
                <a:spcPts val="0"/>
              </a:spcBef>
              <a:spcAft>
                <a:spcPts val="0"/>
              </a:spcAft>
              <a:buSzPts val="1800"/>
              <a:buChar char="›"/>
              <a:defRPr/>
            </a:lvl3pPr>
            <a:lvl4pPr marL="1828800" lvl="3" indent="-228600" algn="l">
              <a:spcBef>
                <a:spcPts val="360"/>
              </a:spcBef>
              <a:spcAft>
                <a:spcPts val="0"/>
              </a:spcAft>
              <a:buSzPts val="1400"/>
              <a:buNone/>
              <a:defRPr/>
            </a:lvl4pPr>
            <a:lvl5pPr marL="2286000" lvl="4" indent="-228600" algn="l">
              <a:spcBef>
                <a:spcPts val="360"/>
              </a:spcBef>
              <a:spcAft>
                <a:spcPts val="0"/>
              </a:spcAft>
              <a:buSzPts val="1400"/>
              <a:buNone/>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9" name="Google Shape;69;p10"/>
          <p:cNvSpPr txBox="1">
            <a:spLocks noGrp="1"/>
          </p:cNvSpPr>
          <p:nvPr>
            <p:ph type="ftr" idx="11"/>
          </p:nvPr>
        </p:nvSpPr>
        <p:spPr>
          <a:xfrm>
            <a:off x="3215217" y="6515100"/>
            <a:ext cx="8015816" cy="179388"/>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lvl="0" indent="0" algn="l">
              <a:spcBef>
                <a:spcPts val="0"/>
              </a:spcBef>
              <a:spcAft>
                <a:spcPts val="0"/>
              </a:spcAft>
              <a:buNone/>
              <a:defRPr sz="1000" b="0" i="0" u="none" strike="noStrike" cap="none">
                <a:solidFill>
                  <a:schemeClr val="lt1"/>
                </a:solidFill>
                <a:latin typeface="Open Sans"/>
                <a:ea typeface="Open Sans"/>
                <a:cs typeface="Open Sans"/>
                <a:sym typeface="Open Sans"/>
              </a:defRPr>
            </a:lvl1pPr>
            <a:lvl2pPr marL="0" lvl="1" indent="0" algn="l">
              <a:spcBef>
                <a:spcPts val="0"/>
              </a:spcBef>
              <a:spcAft>
                <a:spcPts val="0"/>
              </a:spcAft>
              <a:buNone/>
              <a:defRPr sz="1000" b="0" i="0" u="none" strike="noStrike" cap="none">
                <a:solidFill>
                  <a:schemeClr val="lt1"/>
                </a:solidFill>
                <a:latin typeface="Open Sans"/>
                <a:ea typeface="Open Sans"/>
                <a:cs typeface="Open Sans"/>
                <a:sym typeface="Open Sans"/>
              </a:defRPr>
            </a:lvl2pPr>
            <a:lvl3pPr marL="0" lvl="2" indent="0" algn="l">
              <a:spcBef>
                <a:spcPts val="0"/>
              </a:spcBef>
              <a:spcAft>
                <a:spcPts val="0"/>
              </a:spcAft>
              <a:buNone/>
              <a:defRPr sz="1000" b="0" i="0" u="none" strike="noStrike" cap="none">
                <a:solidFill>
                  <a:schemeClr val="lt1"/>
                </a:solidFill>
                <a:latin typeface="Open Sans"/>
                <a:ea typeface="Open Sans"/>
                <a:cs typeface="Open Sans"/>
                <a:sym typeface="Open Sans"/>
              </a:defRPr>
            </a:lvl3pPr>
            <a:lvl4pPr marL="0" lvl="3" indent="0" algn="l">
              <a:spcBef>
                <a:spcPts val="0"/>
              </a:spcBef>
              <a:spcAft>
                <a:spcPts val="0"/>
              </a:spcAft>
              <a:buNone/>
              <a:defRPr sz="1000" b="0" i="0" u="none" strike="noStrike" cap="none">
                <a:solidFill>
                  <a:schemeClr val="lt1"/>
                </a:solidFill>
                <a:latin typeface="Open Sans"/>
                <a:ea typeface="Open Sans"/>
                <a:cs typeface="Open Sans"/>
                <a:sym typeface="Open Sans"/>
              </a:defRPr>
            </a:lvl4pPr>
            <a:lvl5pPr marL="0" lvl="4" indent="0" algn="l">
              <a:spcBef>
                <a:spcPts val="0"/>
              </a:spcBef>
              <a:spcAft>
                <a:spcPts val="0"/>
              </a:spcAft>
              <a:buNone/>
              <a:defRPr sz="1000" b="0" i="0" u="none" strike="noStrike" cap="none">
                <a:solidFill>
                  <a:schemeClr val="lt1"/>
                </a:solidFill>
                <a:latin typeface="Open Sans"/>
                <a:ea typeface="Open Sans"/>
                <a:cs typeface="Open Sans"/>
                <a:sym typeface="Open Sans"/>
              </a:defRPr>
            </a:lvl5pPr>
            <a:lvl6pPr marL="0" lvl="5" indent="0" algn="l">
              <a:spcBef>
                <a:spcPts val="0"/>
              </a:spcBef>
              <a:spcAft>
                <a:spcPts val="0"/>
              </a:spcAft>
              <a:buNone/>
              <a:defRPr sz="1000" b="0" i="0" u="none" strike="noStrike" cap="none">
                <a:solidFill>
                  <a:schemeClr val="lt1"/>
                </a:solidFill>
                <a:latin typeface="Open Sans"/>
                <a:ea typeface="Open Sans"/>
                <a:cs typeface="Open Sans"/>
                <a:sym typeface="Open Sans"/>
              </a:defRPr>
            </a:lvl6pPr>
            <a:lvl7pPr marL="0" lvl="6" indent="0" algn="l">
              <a:spcBef>
                <a:spcPts val="0"/>
              </a:spcBef>
              <a:spcAft>
                <a:spcPts val="0"/>
              </a:spcAft>
              <a:buNone/>
              <a:defRPr sz="1000" b="0" i="0" u="none" strike="noStrike" cap="none">
                <a:solidFill>
                  <a:schemeClr val="lt1"/>
                </a:solidFill>
                <a:latin typeface="Open Sans"/>
                <a:ea typeface="Open Sans"/>
                <a:cs typeface="Open Sans"/>
                <a:sym typeface="Open Sans"/>
              </a:defRPr>
            </a:lvl7pPr>
            <a:lvl8pPr marL="0" lvl="7" indent="0" algn="l">
              <a:spcBef>
                <a:spcPts val="0"/>
              </a:spcBef>
              <a:spcAft>
                <a:spcPts val="0"/>
              </a:spcAft>
              <a:buNone/>
              <a:defRPr sz="1000" b="0" i="0" u="none" strike="noStrike" cap="none">
                <a:solidFill>
                  <a:schemeClr val="lt1"/>
                </a:solidFill>
                <a:latin typeface="Open Sans"/>
                <a:ea typeface="Open Sans"/>
                <a:cs typeface="Open Sans"/>
                <a:sym typeface="Open Sans"/>
              </a:defRPr>
            </a:lvl8pPr>
            <a:lvl9pPr marL="0" lvl="8" indent="0" algn="l">
              <a:spcBef>
                <a:spcPts val="0"/>
              </a:spcBef>
              <a:spcAft>
                <a:spcPts val="0"/>
              </a:spcAft>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1.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image" Target="../media/image17.emf"/><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image" Target="../media/image1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24">
            <a:alphaModFix/>
          </a:blip>
          <a:srcRect/>
          <a:stretch/>
        </p:blipFill>
        <p:spPr>
          <a:xfrm>
            <a:off x="2" y="0"/>
            <a:ext cx="698500" cy="738188"/>
          </a:xfrm>
          <a:prstGeom prst="rect">
            <a:avLst/>
          </a:prstGeom>
          <a:noFill/>
          <a:ln>
            <a:noFill/>
          </a:ln>
        </p:spPr>
      </p:pic>
      <p:sp>
        <p:nvSpPr>
          <p:cNvPr id="11" name="Google Shape;11;p1"/>
          <p:cNvSpPr txBox="1">
            <a:spLocks noGrp="1"/>
          </p:cNvSpPr>
          <p:nvPr>
            <p:ph type="title"/>
          </p:nvPr>
        </p:nvSpPr>
        <p:spPr>
          <a:xfrm>
            <a:off x="960968" y="277813"/>
            <a:ext cx="10270067" cy="792162"/>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24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24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24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24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24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24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24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24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2400" b="1"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960968" y="1266825"/>
            <a:ext cx="10270067" cy="4967288"/>
          </a:xfrm>
          <a:prstGeom prst="rect">
            <a:avLst/>
          </a:prstGeom>
          <a:noFill/>
          <a:ln>
            <a:noFill/>
          </a:ln>
        </p:spPr>
        <p:txBody>
          <a:bodyPr spcFirstLastPara="1" wrap="square" lIns="0" tIns="0" rIns="0" bIns="0" anchor="t" anchorCtr="0">
            <a:noAutofit/>
          </a:bodyPr>
          <a:lstStyle>
            <a:lvl1pPr marL="457200" marR="0" lvl="0" indent="-342900" algn="l" rtl="0">
              <a:lnSpc>
                <a:spcPct val="130000"/>
              </a:lnSpc>
              <a:spcBef>
                <a:spcPts val="0"/>
              </a:spcBef>
              <a:spcAft>
                <a:spcPts val="0"/>
              </a:spcAft>
              <a:buClr>
                <a:schemeClr val="dk2"/>
              </a:buClr>
              <a:buSzPts val="1800"/>
              <a:buFont typeface="Noto Sans Symbols"/>
              <a:buChar char="▪"/>
              <a:defRPr sz="1800" b="0" i="0" u="none" strike="noStrike" cap="none">
                <a:solidFill>
                  <a:schemeClr val="dk1"/>
                </a:solidFill>
                <a:latin typeface="Arial"/>
                <a:ea typeface="Arial"/>
                <a:cs typeface="Arial"/>
                <a:sym typeface="Arial"/>
              </a:defRPr>
            </a:lvl1pPr>
            <a:lvl2pPr marL="914400" marR="0" lvl="1" indent="-342900" algn="l" rtl="0">
              <a:lnSpc>
                <a:spcPct val="130000"/>
              </a:lnSpc>
              <a:spcBef>
                <a:spcPts val="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30000"/>
              </a:lnSpc>
              <a:spcBef>
                <a:spcPts val="0"/>
              </a:spcBef>
              <a:spcAft>
                <a:spcPts val="0"/>
              </a:spcAft>
              <a:buClr>
                <a:srgbClr val="009EDE"/>
              </a:buClr>
              <a:buSzPts val="1800"/>
              <a:buFont typeface="Open Sans"/>
              <a:buChar char="›"/>
              <a:defRPr sz="1800" b="0" i="0" u="none" strike="noStrike" cap="none">
                <a:solidFill>
                  <a:schemeClr val="dk1"/>
                </a:solidFill>
                <a:latin typeface="Arial"/>
                <a:ea typeface="Arial"/>
                <a:cs typeface="Arial"/>
                <a:sym typeface="Arial"/>
              </a:defRPr>
            </a:lvl3pPr>
            <a:lvl4pPr marL="1828800" marR="0" lvl="3"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4pPr>
            <a:lvl5pPr marL="2286000" marR="0" lvl="4" indent="-228600" algn="l" rtl="0">
              <a:spcBef>
                <a:spcPts val="400"/>
              </a:spcBef>
              <a:spcAft>
                <a:spcPts val="0"/>
              </a:spcAft>
              <a:buSzPts val="1400"/>
              <a:buNone/>
              <a:defRPr sz="2000" b="0" i="0"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3215217" y="6515100"/>
            <a:ext cx="8015816" cy="179388"/>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1000" b="0"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127001" y="184153"/>
            <a:ext cx="287867" cy="180975"/>
          </a:xfrm>
          <a:prstGeom prst="rect">
            <a:avLst/>
          </a:prstGeom>
          <a:noFill/>
          <a:ln>
            <a:noFill/>
          </a:ln>
        </p:spPr>
        <p:txBody>
          <a:bodyPr spcFirstLastPara="1" wrap="square" lIns="0" tIns="0" rIns="0" bIns="0" anchor="ctr" anchorCtr="0">
            <a:noAutofit/>
          </a:bodyPr>
          <a:lstStyle>
            <a:lvl1pPr marL="0" marR="0" lvl="0" indent="0" algn="l" rtl="0">
              <a:spcBef>
                <a:spcPts val="0"/>
              </a:spcBef>
              <a:spcAft>
                <a:spcPts val="0"/>
              </a:spcAft>
              <a:buNone/>
              <a:defRPr sz="1000" b="0" i="0" u="none" strike="noStrike" cap="none">
                <a:solidFill>
                  <a:schemeClr val="lt1"/>
                </a:solidFill>
                <a:latin typeface="Open Sans"/>
                <a:ea typeface="Open Sans"/>
                <a:cs typeface="Open Sans"/>
                <a:sym typeface="Open Sans"/>
              </a:defRPr>
            </a:lvl1pPr>
            <a:lvl2pPr marL="0" marR="0" lvl="1" indent="0" algn="l" rtl="0">
              <a:spcBef>
                <a:spcPts val="0"/>
              </a:spcBef>
              <a:spcAft>
                <a:spcPts val="0"/>
              </a:spcAft>
              <a:buNone/>
              <a:defRPr sz="1000" b="0" i="0" u="none" strike="noStrike" cap="none">
                <a:solidFill>
                  <a:schemeClr val="lt1"/>
                </a:solidFill>
                <a:latin typeface="Open Sans"/>
                <a:ea typeface="Open Sans"/>
                <a:cs typeface="Open Sans"/>
                <a:sym typeface="Open Sans"/>
              </a:defRPr>
            </a:lvl2pPr>
            <a:lvl3pPr marL="0" marR="0" lvl="2" indent="0" algn="l" rtl="0">
              <a:spcBef>
                <a:spcPts val="0"/>
              </a:spcBef>
              <a:spcAft>
                <a:spcPts val="0"/>
              </a:spcAft>
              <a:buNone/>
              <a:defRPr sz="1000" b="0" i="0" u="none" strike="noStrike" cap="none">
                <a:solidFill>
                  <a:schemeClr val="lt1"/>
                </a:solidFill>
                <a:latin typeface="Open Sans"/>
                <a:ea typeface="Open Sans"/>
                <a:cs typeface="Open Sans"/>
                <a:sym typeface="Open Sans"/>
              </a:defRPr>
            </a:lvl3pPr>
            <a:lvl4pPr marL="0" marR="0" lvl="3" indent="0" algn="l" rtl="0">
              <a:spcBef>
                <a:spcPts val="0"/>
              </a:spcBef>
              <a:spcAft>
                <a:spcPts val="0"/>
              </a:spcAft>
              <a:buNone/>
              <a:defRPr sz="1000" b="0" i="0" u="none" strike="noStrike" cap="none">
                <a:solidFill>
                  <a:schemeClr val="lt1"/>
                </a:solidFill>
                <a:latin typeface="Open Sans"/>
                <a:ea typeface="Open Sans"/>
                <a:cs typeface="Open Sans"/>
                <a:sym typeface="Open Sans"/>
              </a:defRPr>
            </a:lvl4pPr>
            <a:lvl5pPr marL="0" marR="0" lvl="4" indent="0" algn="l" rtl="0">
              <a:spcBef>
                <a:spcPts val="0"/>
              </a:spcBef>
              <a:spcAft>
                <a:spcPts val="0"/>
              </a:spcAft>
              <a:buNone/>
              <a:defRPr sz="1000" b="0" i="0" u="none" strike="noStrike" cap="none">
                <a:solidFill>
                  <a:schemeClr val="lt1"/>
                </a:solidFill>
                <a:latin typeface="Open Sans"/>
                <a:ea typeface="Open Sans"/>
                <a:cs typeface="Open Sans"/>
                <a:sym typeface="Open Sans"/>
              </a:defRPr>
            </a:lvl5pPr>
            <a:lvl6pPr marL="0" marR="0" lvl="5" indent="0" algn="l" rtl="0">
              <a:spcBef>
                <a:spcPts val="0"/>
              </a:spcBef>
              <a:spcAft>
                <a:spcPts val="0"/>
              </a:spcAft>
              <a:buNone/>
              <a:defRPr sz="1000" b="0" i="0" u="none" strike="noStrike" cap="none">
                <a:solidFill>
                  <a:schemeClr val="lt1"/>
                </a:solidFill>
                <a:latin typeface="Open Sans"/>
                <a:ea typeface="Open Sans"/>
                <a:cs typeface="Open Sans"/>
                <a:sym typeface="Open Sans"/>
              </a:defRPr>
            </a:lvl6pPr>
            <a:lvl7pPr marL="0" marR="0" lvl="6" indent="0" algn="l" rtl="0">
              <a:spcBef>
                <a:spcPts val="0"/>
              </a:spcBef>
              <a:spcAft>
                <a:spcPts val="0"/>
              </a:spcAft>
              <a:buNone/>
              <a:defRPr sz="1000" b="0" i="0" u="none" strike="noStrike" cap="none">
                <a:solidFill>
                  <a:schemeClr val="lt1"/>
                </a:solidFill>
                <a:latin typeface="Open Sans"/>
                <a:ea typeface="Open Sans"/>
                <a:cs typeface="Open Sans"/>
                <a:sym typeface="Open Sans"/>
              </a:defRPr>
            </a:lvl7pPr>
            <a:lvl8pPr marL="0" marR="0" lvl="7" indent="0" algn="l" rtl="0">
              <a:spcBef>
                <a:spcPts val="0"/>
              </a:spcBef>
              <a:spcAft>
                <a:spcPts val="0"/>
              </a:spcAft>
              <a:buNone/>
              <a:defRPr sz="1000" b="0" i="0" u="none" strike="noStrike" cap="none">
                <a:solidFill>
                  <a:schemeClr val="lt1"/>
                </a:solidFill>
                <a:latin typeface="Open Sans"/>
                <a:ea typeface="Open Sans"/>
                <a:cs typeface="Open Sans"/>
                <a:sym typeface="Open Sans"/>
              </a:defRPr>
            </a:lvl8pPr>
            <a:lvl9pPr marL="0" marR="0" lvl="8" indent="0" algn="l" rtl="0">
              <a:spcBef>
                <a:spcPts val="0"/>
              </a:spcBef>
              <a:spcAft>
                <a:spcPts val="0"/>
              </a:spcAft>
              <a:buNone/>
              <a:defRPr sz="1000" b="0" i="0" u="none" strike="noStrike" cap="none">
                <a:solidFill>
                  <a:schemeClr val="lt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pic>
        <p:nvPicPr>
          <p:cNvPr id="15" name="Google Shape;15;p1"/>
          <p:cNvPicPr preferRelativeResize="0"/>
          <p:nvPr/>
        </p:nvPicPr>
        <p:blipFill rotWithShape="1">
          <a:blip r:embed="rId25">
            <a:alphaModFix/>
          </a:blip>
          <a:srcRect/>
          <a:stretch/>
        </p:blipFill>
        <p:spPr>
          <a:xfrm>
            <a:off x="12050184" y="6318250"/>
            <a:ext cx="141816" cy="539750"/>
          </a:xfrm>
          <a:prstGeom prst="rect">
            <a:avLst/>
          </a:prstGeom>
          <a:noFill/>
          <a:ln>
            <a:noFill/>
          </a:ln>
        </p:spPr>
      </p:pic>
      <p:pic>
        <p:nvPicPr>
          <p:cNvPr id="16" name="Google Shape;16;p1"/>
          <p:cNvPicPr preferRelativeResize="0"/>
          <p:nvPr/>
        </p:nvPicPr>
        <p:blipFill rotWithShape="1">
          <a:blip r:embed="rId26">
            <a:alphaModFix/>
          </a:blip>
          <a:srcRect/>
          <a:stretch/>
        </p:blipFill>
        <p:spPr>
          <a:xfrm>
            <a:off x="963084" y="6469066"/>
            <a:ext cx="1657349" cy="1873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2" y="0"/>
            <a:ext cx="6985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960968" y="277813"/>
            <a:ext cx="1027006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960968" y="1266825"/>
            <a:ext cx="10270067"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Footer Placeholder 4"/>
          <p:cNvSpPr>
            <a:spLocks noGrp="1"/>
          </p:cNvSpPr>
          <p:nvPr>
            <p:ph type="ftr" sz="quarter" idx="3"/>
          </p:nvPr>
        </p:nvSpPr>
        <p:spPr>
          <a:xfrm>
            <a:off x="3215217" y="6515100"/>
            <a:ext cx="8015816" cy="179388"/>
          </a:xfrm>
          <a:prstGeom prst="rect">
            <a:avLst/>
          </a:prstGeom>
        </p:spPr>
        <p:txBody>
          <a:bodyPr vert="horz" lIns="0" tIns="0" rIns="0" bIns="0" rtlCol="0" anchor="ctr"/>
          <a:lstStyle>
            <a:lvl1pPr algn="l" fontAlgn="auto">
              <a:spcBef>
                <a:spcPts val="0"/>
              </a:spcBef>
              <a:spcAft>
                <a:spcPts val="0"/>
              </a:spcAft>
              <a:defRPr sz="1000">
                <a:solidFill>
                  <a:schemeClr val="tx2"/>
                </a:solidFill>
                <a:latin typeface="Arial" panose="020B0604020202020204" pitchFamily="34" charset="0"/>
                <a:ea typeface="Open Sans" panose="020B0606030504020204" pitchFamily="34" charset="0"/>
                <a:cs typeface="Arial" panose="020B0604020202020204" pitchFamily="34" charset="0"/>
              </a:defRPr>
            </a:lvl1pPr>
          </a:lstStyle>
          <a:p>
            <a:endParaRPr lang="en-GB"/>
          </a:p>
        </p:txBody>
      </p:sp>
      <p:sp>
        <p:nvSpPr>
          <p:cNvPr id="10" name="Slide Number Placeholder 5"/>
          <p:cNvSpPr>
            <a:spLocks noGrp="1"/>
          </p:cNvSpPr>
          <p:nvPr>
            <p:ph type="sldNum" sz="quarter" idx="4"/>
          </p:nvPr>
        </p:nvSpPr>
        <p:spPr>
          <a:xfrm>
            <a:off x="127001" y="184153"/>
            <a:ext cx="287867" cy="180975"/>
          </a:xfrm>
          <a:prstGeom prst="rect">
            <a:avLst/>
          </a:prstGeom>
        </p:spPr>
        <p:txBody>
          <a:bodyPr lIns="0" tIns="0" rIns="0" bIns="0" anchor="ctr" anchorCtr="0"/>
          <a:lstStyle>
            <a:lvl1pPr fontAlgn="auto">
              <a:spcBef>
                <a:spcPts val="0"/>
              </a:spcBef>
              <a:spcAft>
                <a:spcPts val="0"/>
              </a:spcAft>
              <a:defRPr sz="1000" smtClean="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237612C-60FE-414F-B55B-99C06A18D7B7}" type="slidenum">
              <a:rPr lang="en-GB" smtClean="0"/>
              <a:t>‹#›</a:t>
            </a:fld>
            <a:endParaRPr lang="en-GB"/>
          </a:p>
        </p:txBody>
      </p:sp>
      <p:pic>
        <p:nvPicPr>
          <p:cNvPr id="1031" name="Picture 6"/>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2050184" y="6318250"/>
            <a:ext cx="141816"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3"/>
          <p:cNvPicPr>
            <a:picLocks noChangeAspect="1"/>
          </p:cNvPicPr>
          <p:nvPr/>
        </p:nvPicPr>
        <p:blipFill>
          <a:blip r:embed="rId28" cstate="hqprint">
            <a:extLst>
              <a:ext uri="{28A0092B-C50C-407E-A947-70E740481C1C}">
                <a14:useLocalDpi xmlns:a14="http://schemas.microsoft.com/office/drawing/2010/main" val="0"/>
              </a:ext>
            </a:extLst>
          </a:blip>
          <a:srcRect/>
          <a:stretch>
            <a:fillRect/>
          </a:stretch>
        </p:blipFill>
        <p:spPr bwMode="auto">
          <a:xfrm>
            <a:off x="963084" y="6469066"/>
            <a:ext cx="1657349"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67030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Lst>
  <p:txStyles>
    <p:titleStyle>
      <a:lvl1pPr algn="l" rtl="0" eaLnBrk="1" fontAlgn="base" hangingPunct="1">
        <a:spcBef>
          <a:spcPct val="0"/>
        </a:spcBef>
        <a:spcAft>
          <a:spcPct val="0"/>
        </a:spcAft>
        <a:defRPr sz="2400" b="1" kern="1200">
          <a:solidFill>
            <a:schemeClr val="tx2"/>
          </a:solidFill>
          <a:latin typeface="Arial" panose="020B0604020202020204" pitchFamily="34" charset="0"/>
          <a:ea typeface="Open Sans" panose="020B0606030504020204" pitchFamily="34" charset="0"/>
          <a:cs typeface="Arial" panose="020B0604020202020204" pitchFamily="34" charset="0"/>
        </a:defRPr>
      </a:lvl1pPr>
      <a:lvl2pPr algn="l" rtl="0" eaLnBrk="1" fontAlgn="base" hangingPunct="1">
        <a:spcBef>
          <a:spcPct val="0"/>
        </a:spcBef>
        <a:spcAft>
          <a:spcPct val="0"/>
        </a:spcAft>
        <a:defRPr sz="2400" b="1">
          <a:solidFill>
            <a:schemeClr val="tx2"/>
          </a:solidFill>
          <a:latin typeface="Arial" pitchFamily="34" charset="0"/>
          <a:ea typeface="Open Sans"/>
          <a:cs typeface="Arial" pitchFamily="34" charset="0"/>
        </a:defRPr>
      </a:lvl2pPr>
      <a:lvl3pPr algn="l" rtl="0" eaLnBrk="1" fontAlgn="base" hangingPunct="1">
        <a:spcBef>
          <a:spcPct val="0"/>
        </a:spcBef>
        <a:spcAft>
          <a:spcPct val="0"/>
        </a:spcAft>
        <a:defRPr sz="2400" b="1">
          <a:solidFill>
            <a:schemeClr val="tx2"/>
          </a:solidFill>
          <a:latin typeface="Arial" pitchFamily="34" charset="0"/>
          <a:ea typeface="Open Sans"/>
          <a:cs typeface="Arial" pitchFamily="34" charset="0"/>
        </a:defRPr>
      </a:lvl3pPr>
      <a:lvl4pPr algn="l" rtl="0" eaLnBrk="1" fontAlgn="base" hangingPunct="1">
        <a:spcBef>
          <a:spcPct val="0"/>
        </a:spcBef>
        <a:spcAft>
          <a:spcPct val="0"/>
        </a:spcAft>
        <a:defRPr sz="2400" b="1">
          <a:solidFill>
            <a:schemeClr val="tx2"/>
          </a:solidFill>
          <a:latin typeface="Arial" pitchFamily="34" charset="0"/>
          <a:ea typeface="Open Sans"/>
          <a:cs typeface="Arial" pitchFamily="34" charset="0"/>
        </a:defRPr>
      </a:lvl4pPr>
      <a:lvl5pPr algn="l" rtl="0" eaLnBrk="1" fontAlgn="base" hangingPunct="1">
        <a:spcBef>
          <a:spcPct val="0"/>
        </a:spcBef>
        <a:spcAft>
          <a:spcPct val="0"/>
        </a:spcAft>
        <a:defRPr sz="2400" b="1">
          <a:solidFill>
            <a:schemeClr val="tx2"/>
          </a:solidFill>
          <a:latin typeface="Arial" pitchFamily="34" charset="0"/>
          <a:ea typeface="Open Sans"/>
          <a:cs typeface="Arial" pitchFamily="34" charset="0"/>
        </a:defRPr>
      </a:lvl5pPr>
      <a:lvl6pPr marL="457200" algn="l" rtl="0" eaLnBrk="1" fontAlgn="base" hangingPunct="1">
        <a:spcBef>
          <a:spcPct val="0"/>
        </a:spcBef>
        <a:spcAft>
          <a:spcPct val="0"/>
        </a:spcAft>
        <a:defRPr sz="2400" b="1">
          <a:solidFill>
            <a:schemeClr val="tx2"/>
          </a:solidFill>
          <a:latin typeface="Arial" pitchFamily="34" charset="0"/>
          <a:ea typeface="Open Sans"/>
          <a:cs typeface="Arial" pitchFamily="34" charset="0"/>
        </a:defRPr>
      </a:lvl6pPr>
      <a:lvl7pPr marL="914400" algn="l" rtl="0" eaLnBrk="1" fontAlgn="base" hangingPunct="1">
        <a:spcBef>
          <a:spcPct val="0"/>
        </a:spcBef>
        <a:spcAft>
          <a:spcPct val="0"/>
        </a:spcAft>
        <a:defRPr sz="2400" b="1">
          <a:solidFill>
            <a:schemeClr val="tx2"/>
          </a:solidFill>
          <a:latin typeface="Arial" pitchFamily="34" charset="0"/>
          <a:ea typeface="Open Sans"/>
          <a:cs typeface="Arial" pitchFamily="34" charset="0"/>
        </a:defRPr>
      </a:lvl7pPr>
      <a:lvl8pPr marL="1371600" algn="l" rtl="0" eaLnBrk="1" fontAlgn="base" hangingPunct="1">
        <a:spcBef>
          <a:spcPct val="0"/>
        </a:spcBef>
        <a:spcAft>
          <a:spcPct val="0"/>
        </a:spcAft>
        <a:defRPr sz="2400" b="1">
          <a:solidFill>
            <a:schemeClr val="tx2"/>
          </a:solidFill>
          <a:latin typeface="Arial" pitchFamily="34" charset="0"/>
          <a:ea typeface="Open Sans"/>
          <a:cs typeface="Arial" pitchFamily="34" charset="0"/>
        </a:defRPr>
      </a:lvl8pPr>
      <a:lvl9pPr marL="1828800" algn="l" rtl="0" eaLnBrk="1" fontAlgn="base" hangingPunct="1">
        <a:spcBef>
          <a:spcPct val="0"/>
        </a:spcBef>
        <a:spcAft>
          <a:spcPct val="0"/>
        </a:spcAft>
        <a:defRPr sz="2400" b="1">
          <a:solidFill>
            <a:schemeClr val="tx2"/>
          </a:solidFill>
          <a:latin typeface="Arial" pitchFamily="34" charset="0"/>
          <a:ea typeface="Open Sans"/>
          <a:cs typeface="Arial" pitchFamily="34" charset="0"/>
        </a:defRPr>
      </a:lvl9pPr>
    </p:titleStyle>
    <p:bodyStyle>
      <a:lvl1pPr marL="268288" indent="-268288" algn="l" rtl="0" eaLnBrk="1" fontAlgn="base" hangingPunct="1">
        <a:lnSpc>
          <a:spcPct val="130000"/>
        </a:lnSpc>
        <a:spcBef>
          <a:spcPct val="0"/>
        </a:spcBef>
        <a:spcAft>
          <a:spcPct val="0"/>
        </a:spcAft>
        <a:buClr>
          <a:schemeClr val="tx2"/>
        </a:buClr>
        <a:buFont typeface="Wingdings" pitchFamily="2" charset="2"/>
        <a:buChar char="§"/>
        <a:defRPr kern="1200">
          <a:solidFill>
            <a:schemeClr val="tx1"/>
          </a:solidFill>
          <a:latin typeface="Arial" panose="020B0604020202020204" pitchFamily="34" charset="0"/>
          <a:ea typeface="Open Sans" panose="020B0606030504020204" pitchFamily="34" charset="0"/>
          <a:cs typeface="Arial" panose="020B0604020202020204" pitchFamily="34" charset="0"/>
        </a:defRPr>
      </a:lvl1pPr>
      <a:lvl2pPr marL="536575" indent="-268288" algn="l" rtl="0" eaLnBrk="1" fontAlgn="base" hangingPunct="1">
        <a:lnSpc>
          <a:spcPct val="130000"/>
        </a:lnSpc>
        <a:spcBef>
          <a:spcPct val="0"/>
        </a:spcBef>
        <a:spcAft>
          <a:spcPct val="0"/>
        </a:spcAft>
        <a:buClr>
          <a:schemeClr val="tx2"/>
        </a:buClr>
        <a:buFont typeface="Arial" pitchFamily="34" charset="0"/>
        <a:buChar char="-"/>
        <a:defRPr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806450" indent="-228600" algn="l" rtl="0" eaLnBrk="1" fontAlgn="base" hangingPunct="1">
        <a:lnSpc>
          <a:spcPct val="130000"/>
        </a:lnSpc>
        <a:spcBef>
          <a:spcPct val="0"/>
        </a:spcBef>
        <a:spcAft>
          <a:spcPct val="0"/>
        </a:spcAft>
        <a:buClr>
          <a:srgbClr val="009EDE"/>
        </a:buClr>
        <a:buFont typeface="Open Sans"/>
        <a:buChar char="›"/>
        <a:defRPr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371600" algn="l" rtl="0" eaLnBrk="1" fontAlgn="base" hangingPunct="1">
        <a:spcBef>
          <a:spcPct val="20000"/>
        </a:spcBef>
        <a:spcAft>
          <a:spcPct val="0"/>
        </a:spcAft>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algn="l" rtl="0" eaLnBrk="1" fontAlgn="base" hangingPunct="1">
        <a:spcBef>
          <a:spcPct val="20000"/>
        </a:spcBef>
        <a:spcAft>
          <a:spcPct val="0"/>
        </a:spcAft>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4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43.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22.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notesSlide" Target="../notesSlides/notesSlide20.xml"/><Relationship Id="rId1" Type="http://schemas.openxmlformats.org/officeDocument/2006/relationships/slideLayout" Target="../slideLayouts/slideLayout43.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47.svg"/></Relationships>
</file>

<file path=ppt/slides/_rels/slide23.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4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24.xml.rels><?xml version="1.0" encoding="UTF-8" standalone="yes"?>
<Relationships xmlns="http://schemas.openxmlformats.org/package/2006/relationships"><Relationship Id="rId8" Type="http://schemas.openxmlformats.org/officeDocument/2006/relationships/image" Target="../media/image59.sv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22.xml"/><Relationship Id="rId1" Type="http://schemas.openxmlformats.org/officeDocument/2006/relationships/slideLayout" Target="../slideLayouts/slideLayout43.xml"/><Relationship Id="rId6" Type="http://schemas.openxmlformats.org/officeDocument/2006/relationships/image" Target="../media/image57.svg"/><Relationship Id="rId5" Type="http://schemas.openxmlformats.org/officeDocument/2006/relationships/image" Target="../media/image56.png"/><Relationship Id="rId10" Type="http://schemas.openxmlformats.org/officeDocument/2006/relationships/image" Target="../media/image61.svg"/><Relationship Id="rId4" Type="http://schemas.openxmlformats.org/officeDocument/2006/relationships/image" Target="../media/image55.svg"/><Relationship Id="rId9" Type="http://schemas.openxmlformats.org/officeDocument/2006/relationships/image" Target="../media/image60.png"/></Relationships>
</file>

<file path=ppt/slides/_rels/slide2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62.png"/><Relationship Id="rId7"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43.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43.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4"/>
          <p:cNvSpPr txBox="1">
            <a:spLocks noGrp="1"/>
          </p:cNvSpPr>
          <p:nvPr>
            <p:ph type="ctrTitle"/>
          </p:nvPr>
        </p:nvSpPr>
        <p:spPr>
          <a:xfrm>
            <a:off x="589478" y="1905083"/>
            <a:ext cx="7502400" cy="2242500"/>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None/>
            </a:pPr>
            <a:r>
              <a:rPr lang="en-US" dirty="0"/>
              <a:t>Progress Update on RAI2E Malaria Grant </a:t>
            </a:r>
            <a:endParaRPr dirty="0"/>
          </a:p>
          <a:p>
            <a:pPr marL="0" lvl="0" indent="0" algn="l" rtl="0">
              <a:lnSpc>
                <a:spcPct val="120000"/>
              </a:lnSpc>
              <a:spcBef>
                <a:spcPts val="0"/>
              </a:spcBef>
              <a:spcAft>
                <a:spcPts val="0"/>
              </a:spcAft>
              <a:buNone/>
            </a:pPr>
            <a:r>
              <a:rPr lang="en-US" dirty="0"/>
              <a:t>and</a:t>
            </a:r>
            <a:endParaRPr dirty="0"/>
          </a:p>
          <a:p>
            <a:pPr marL="0" lvl="0" indent="0" algn="l" rtl="0">
              <a:lnSpc>
                <a:spcPct val="120000"/>
              </a:lnSpc>
              <a:spcBef>
                <a:spcPts val="0"/>
              </a:spcBef>
              <a:spcAft>
                <a:spcPts val="0"/>
              </a:spcAft>
              <a:buNone/>
            </a:pPr>
            <a:r>
              <a:rPr lang="en-US" dirty="0"/>
              <a:t>Arrangement for RAI3E Malaria Grant</a:t>
            </a:r>
            <a:endParaRPr dirty="0"/>
          </a:p>
          <a:p>
            <a:pPr marL="0" lvl="0" indent="0" algn="l" rtl="0">
              <a:lnSpc>
                <a:spcPct val="120000"/>
              </a:lnSpc>
              <a:spcBef>
                <a:spcPts val="0"/>
              </a:spcBef>
              <a:spcAft>
                <a:spcPts val="0"/>
              </a:spcAft>
              <a:buNone/>
            </a:pPr>
            <a:endParaRPr dirty="0"/>
          </a:p>
          <a:p>
            <a:pPr marL="0" lvl="0" indent="0" algn="l" rtl="0">
              <a:lnSpc>
                <a:spcPct val="120000"/>
              </a:lnSpc>
              <a:spcBef>
                <a:spcPts val="0"/>
              </a:spcBef>
              <a:spcAft>
                <a:spcPts val="0"/>
              </a:spcAft>
              <a:buNone/>
            </a:pPr>
            <a:r>
              <a:rPr lang="en-US" dirty="0"/>
              <a:t>CCM Vientiane, Lao PDR</a:t>
            </a:r>
            <a:endParaRPr dirty="0"/>
          </a:p>
        </p:txBody>
      </p:sp>
      <p:sp>
        <p:nvSpPr>
          <p:cNvPr id="170" name="Google Shape;170;p24"/>
          <p:cNvSpPr txBox="1">
            <a:spLocks noGrp="1"/>
          </p:cNvSpPr>
          <p:nvPr>
            <p:ph type="subTitle" idx="1"/>
          </p:nvPr>
        </p:nvSpPr>
        <p:spPr>
          <a:xfrm>
            <a:off x="589478" y="4678954"/>
            <a:ext cx="6720000" cy="981600"/>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2200"/>
              <a:buNone/>
            </a:pPr>
            <a:r>
              <a:rPr lang="en-US" dirty="0"/>
              <a:t>9th February 2021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1008779" y="98519"/>
            <a:ext cx="10270200" cy="792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Estimated 2020 RAI2E Budget Burn Rate - by Implementer</a:t>
            </a:r>
            <a:endParaRPr/>
          </a:p>
        </p:txBody>
      </p:sp>
      <p:sp>
        <p:nvSpPr>
          <p:cNvPr id="283" name="Google Shape;283;p38"/>
          <p:cNvSpPr txBox="1">
            <a:spLocks noGrp="1"/>
          </p:cNvSpPr>
          <p:nvPr>
            <p:ph type="body" idx="1"/>
          </p:nvPr>
        </p:nvSpPr>
        <p:spPr>
          <a:xfrm>
            <a:off x="590300" y="890825"/>
            <a:ext cx="10641600" cy="5343900"/>
          </a:xfrm>
          <a:prstGeom prst="rect">
            <a:avLst/>
          </a:prstGeom>
          <a:noFill/>
          <a:ln>
            <a:noFill/>
          </a:ln>
        </p:spPr>
        <p:txBody>
          <a:bodyPr spcFirstLastPara="1" wrap="square" lIns="0" tIns="0" rIns="0" bIns="0" anchor="t" anchorCtr="0">
            <a:noAutofit/>
          </a:bodyPr>
          <a:lstStyle/>
          <a:p>
            <a:pPr marL="268287" lvl="0" indent="0" algn="l" rtl="0">
              <a:lnSpc>
                <a:spcPct val="200000"/>
              </a:lnSpc>
              <a:spcBef>
                <a:spcPts val="0"/>
              </a:spcBef>
              <a:spcAft>
                <a:spcPts val="0"/>
              </a:spcAft>
              <a:buNone/>
            </a:pPr>
            <a:endParaRPr/>
          </a:p>
          <a:p>
            <a:pPr marL="268287" lvl="0" indent="-153987" algn="l" rtl="0">
              <a:lnSpc>
                <a:spcPct val="130000"/>
              </a:lnSpc>
              <a:spcBef>
                <a:spcPts val="0"/>
              </a:spcBef>
              <a:spcAft>
                <a:spcPts val="0"/>
              </a:spcAft>
              <a:buSzPts val="1800"/>
              <a:buNone/>
            </a:pPr>
            <a:endParaRPr/>
          </a:p>
          <a:p>
            <a:pPr marL="268287" lvl="0" indent="-153987" algn="l" rtl="0">
              <a:lnSpc>
                <a:spcPct val="130000"/>
              </a:lnSpc>
              <a:spcBef>
                <a:spcPts val="0"/>
              </a:spcBef>
              <a:spcAft>
                <a:spcPts val="0"/>
              </a:spcAft>
              <a:buSzPts val="1800"/>
              <a:buNone/>
            </a:pPr>
            <a:endParaRPr/>
          </a:p>
        </p:txBody>
      </p:sp>
      <p:graphicFrame>
        <p:nvGraphicFramePr>
          <p:cNvPr id="284" name="Google Shape;284;p38"/>
          <p:cNvGraphicFramePr/>
          <p:nvPr>
            <p:extLst>
              <p:ext uri="{D42A27DB-BD31-4B8C-83A1-F6EECF244321}">
                <p14:modId xmlns:p14="http://schemas.microsoft.com/office/powerpoint/2010/main" val="722099113"/>
              </p:ext>
            </p:extLst>
          </p:nvPr>
        </p:nvGraphicFramePr>
        <p:xfrm>
          <a:off x="767600" y="1259200"/>
          <a:ext cx="10287000" cy="4032137"/>
        </p:xfrm>
        <a:graphic>
          <a:graphicData uri="http://schemas.openxmlformats.org/drawingml/2006/table">
            <a:tbl>
              <a:tblPr>
                <a:noFill/>
                <a:tableStyleId>{7E0D1F0B-17B8-4AFD-9A28-85267CAD7EEB}</a:tableStyleId>
              </a:tblPr>
              <a:tblGrid>
                <a:gridCol w="4271075">
                  <a:extLst>
                    <a:ext uri="{9D8B030D-6E8A-4147-A177-3AD203B41FA5}">
                      <a16:colId xmlns:a16="http://schemas.microsoft.com/office/drawing/2014/main" val="20000"/>
                    </a:ext>
                  </a:extLst>
                </a:gridCol>
                <a:gridCol w="2222750">
                  <a:extLst>
                    <a:ext uri="{9D8B030D-6E8A-4147-A177-3AD203B41FA5}">
                      <a16:colId xmlns:a16="http://schemas.microsoft.com/office/drawing/2014/main" val="20001"/>
                    </a:ext>
                  </a:extLst>
                </a:gridCol>
                <a:gridCol w="2237975">
                  <a:extLst>
                    <a:ext uri="{9D8B030D-6E8A-4147-A177-3AD203B41FA5}">
                      <a16:colId xmlns:a16="http://schemas.microsoft.com/office/drawing/2014/main" val="20002"/>
                    </a:ext>
                  </a:extLst>
                </a:gridCol>
                <a:gridCol w="155520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1800" b="1"/>
                        <a:t>Module</a:t>
                      </a:r>
                      <a:endParaRPr sz="1800" b="1"/>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US" sz="1800" b="1"/>
                        <a:t>2020 Budget (USD)</a:t>
                      </a:r>
                      <a:endParaRPr sz="1800" b="1"/>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US" sz="1800" b="1"/>
                        <a:t>2020 Estimated Expense (USD)</a:t>
                      </a:r>
                      <a:endParaRPr sz="1800" b="1"/>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US" sz="1800" b="1"/>
                        <a:t>Burn Rate</a:t>
                      </a:r>
                      <a:endParaRPr sz="1800" b="1"/>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lvl="0" indent="0" algn="ctr" rtl="0">
                        <a:spcBef>
                          <a:spcPts val="0"/>
                        </a:spcBef>
                        <a:spcAft>
                          <a:spcPts val="0"/>
                        </a:spcAft>
                        <a:buNone/>
                      </a:pPr>
                      <a:r>
                        <a:rPr lang="en-US" sz="1800"/>
                        <a:t>CHIas</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218,261</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211,671</a:t>
                      </a:r>
                      <a:endParaRPr sz="1800" dirty="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t>97%</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ctr" rtl="0">
                        <a:spcBef>
                          <a:spcPts val="0"/>
                        </a:spcBef>
                        <a:spcAft>
                          <a:spcPts val="0"/>
                        </a:spcAft>
                        <a:buNone/>
                      </a:pPr>
                      <a:r>
                        <a:rPr lang="en-US" sz="1800"/>
                        <a:t>CMPE</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2,127,909</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2,043,595</a:t>
                      </a:r>
                      <a:endParaRPr sz="1800" dirty="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t>96%</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ctr" rtl="0">
                        <a:spcBef>
                          <a:spcPts val="0"/>
                        </a:spcBef>
                        <a:spcAft>
                          <a:spcPts val="0"/>
                        </a:spcAft>
                        <a:buNone/>
                      </a:pPr>
                      <a:r>
                        <a:rPr lang="en-US" sz="1800" dirty="0"/>
                        <a:t>HPA</a:t>
                      </a:r>
                      <a:endParaRPr sz="1800" dirty="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337,959</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315,075</a:t>
                      </a:r>
                      <a:endParaRPr sz="1800" dirty="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t>93%</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ctr" rtl="0">
                        <a:spcBef>
                          <a:spcPts val="0"/>
                        </a:spcBef>
                        <a:spcAft>
                          <a:spcPts val="0"/>
                        </a:spcAft>
                        <a:buNone/>
                      </a:pPr>
                      <a:r>
                        <a:rPr lang="en-US" sz="1800"/>
                        <a:t>PEDA</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227,527</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219,700</a:t>
                      </a:r>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t>97%</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ctr" rtl="0">
                        <a:spcBef>
                          <a:spcPts val="0"/>
                        </a:spcBef>
                        <a:spcAft>
                          <a:spcPts val="0"/>
                        </a:spcAft>
                        <a:buNone/>
                      </a:pPr>
                      <a:r>
                        <a:rPr lang="en-US" sz="1800"/>
                        <a:t>PMU</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406,099</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404,027</a:t>
                      </a:r>
                      <a:endParaRPr sz="1800" dirty="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t>99%</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ctr" rtl="0">
                        <a:spcBef>
                          <a:spcPts val="0"/>
                        </a:spcBef>
                        <a:spcAft>
                          <a:spcPts val="0"/>
                        </a:spcAft>
                        <a:buNone/>
                      </a:pPr>
                      <a:r>
                        <a:rPr lang="en-US" sz="1800"/>
                        <a:t>WHO</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746,859</a:t>
                      </a:r>
                      <a:endParaRPr sz="180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726,265</a:t>
                      </a:r>
                      <a:endParaRPr sz="1800" dirty="0"/>
                    </a:p>
                  </a:txBody>
                  <a:tcPr marL="91425" marR="91425" marT="91425" marB="91425">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t>97%</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ctr" rtl="0">
                        <a:spcBef>
                          <a:spcPts val="0"/>
                        </a:spcBef>
                        <a:spcAft>
                          <a:spcPts val="0"/>
                        </a:spcAft>
                        <a:buNone/>
                      </a:pPr>
                      <a:r>
                        <a:rPr lang="en-US" sz="1800" b="1"/>
                        <a:t>TOTAL</a:t>
                      </a:r>
                      <a:endParaRPr sz="1800" b="1"/>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800" b="1"/>
                        <a:t>$ 4,064,613</a:t>
                      </a:r>
                      <a:endParaRPr sz="1800" b="1"/>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800" b="1" dirty="0"/>
                        <a:t>$ 3,920,332</a:t>
                      </a:r>
                      <a:endParaRPr sz="1800" b="1"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US" sz="1800" b="1" dirty="0"/>
                        <a:t>96%</a:t>
                      </a:r>
                      <a:endParaRPr sz="1800" b="1"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8"/>
          <p:cNvSpPr txBox="1">
            <a:spLocks noGrp="1"/>
          </p:cNvSpPr>
          <p:nvPr>
            <p:ph type="title"/>
          </p:nvPr>
        </p:nvSpPr>
        <p:spPr>
          <a:xfrm>
            <a:off x="1008779" y="98519"/>
            <a:ext cx="10270200" cy="792300"/>
          </a:xfrm>
          <a:prstGeom prst="rect">
            <a:avLst/>
          </a:prstGeom>
          <a:noFill/>
          <a:ln>
            <a:noFill/>
          </a:ln>
        </p:spPr>
        <p:txBody>
          <a:bodyPr spcFirstLastPara="1" wrap="square" lIns="0" tIns="0" rIns="0" bIns="0" anchor="ctr" anchorCtr="0">
            <a:noAutofit/>
          </a:bodyPr>
          <a:lstStyle/>
          <a:p>
            <a:pPr lvl="0"/>
            <a:r>
              <a:rPr lang="en-US" dirty="0"/>
              <a:t>Closeout of RAI2E – Outstanding Ineligible Amounts</a:t>
            </a:r>
            <a:endParaRPr dirty="0"/>
          </a:p>
        </p:txBody>
      </p:sp>
      <p:sp>
        <p:nvSpPr>
          <p:cNvPr id="283" name="Google Shape;283;p38"/>
          <p:cNvSpPr txBox="1">
            <a:spLocks noGrp="1"/>
          </p:cNvSpPr>
          <p:nvPr>
            <p:ph type="body" idx="1"/>
          </p:nvPr>
        </p:nvSpPr>
        <p:spPr>
          <a:xfrm>
            <a:off x="590300" y="890825"/>
            <a:ext cx="10641600" cy="5343900"/>
          </a:xfrm>
          <a:prstGeom prst="rect">
            <a:avLst/>
          </a:prstGeom>
          <a:noFill/>
          <a:ln>
            <a:noFill/>
          </a:ln>
        </p:spPr>
        <p:txBody>
          <a:bodyPr spcFirstLastPara="1" wrap="square" lIns="0" tIns="0" rIns="0" bIns="0" anchor="t" anchorCtr="0">
            <a:noAutofit/>
          </a:bodyPr>
          <a:lstStyle/>
          <a:p>
            <a:pPr marL="268287" lvl="0" indent="0" algn="l" rtl="0">
              <a:lnSpc>
                <a:spcPct val="200000"/>
              </a:lnSpc>
              <a:spcBef>
                <a:spcPts val="0"/>
              </a:spcBef>
              <a:spcAft>
                <a:spcPts val="0"/>
              </a:spcAft>
              <a:buNone/>
            </a:pPr>
            <a:endParaRPr/>
          </a:p>
          <a:p>
            <a:pPr marL="268287" lvl="0" indent="-153987" algn="l" rtl="0">
              <a:lnSpc>
                <a:spcPct val="130000"/>
              </a:lnSpc>
              <a:spcBef>
                <a:spcPts val="0"/>
              </a:spcBef>
              <a:spcAft>
                <a:spcPts val="0"/>
              </a:spcAft>
              <a:buSzPts val="1800"/>
              <a:buNone/>
            </a:pPr>
            <a:endParaRPr/>
          </a:p>
          <a:p>
            <a:pPr marL="268287" lvl="0" indent="-153987" algn="l" rtl="0">
              <a:lnSpc>
                <a:spcPct val="130000"/>
              </a:lnSpc>
              <a:spcBef>
                <a:spcPts val="0"/>
              </a:spcBef>
              <a:spcAft>
                <a:spcPts val="0"/>
              </a:spcAft>
              <a:buSzPts val="1800"/>
              <a:buNone/>
            </a:pPr>
            <a:endParaRPr/>
          </a:p>
        </p:txBody>
      </p:sp>
      <p:graphicFrame>
        <p:nvGraphicFramePr>
          <p:cNvPr id="284" name="Google Shape;284;p38"/>
          <p:cNvGraphicFramePr/>
          <p:nvPr>
            <p:extLst>
              <p:ext uri="{D42A27DB-BD31-4B8C-83A1-F6EECF244321}">
                <p14:modId xmlns:p14="http://schemas.microsoft.com/office/powerpoint/2010/main" val="3581778970"/>
              </p:ext>
            </p:extLst>
          </p:nvPr>
        </p:nvGraphicFramePr>
        <p:xfrm>
          <a:off x="767600" y="1259200"/>
          <a:ext cx="10287000" cy="4328160"/>
        </p:xfrm>
        <a:graphic>
          <a:graphicData uri="http://schemas.openxmlformats.org/drawingml/2006/table">
            <a:tbl>
              <a:tblPr>
                <a:noFill/>
                <a:tableStyleId>{7E0D1F0B-17B8-4AFD-9A28-85267CAD7EEB}</a:tableStyleId>
              </a:tblPr>
              <a:tblGrid>
                <a:gridCol w="3852526">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081463">
                  <a:extLst>
                    <a:ext uri="{9D8B030D-6E8A-4147-A177-3AD203B41FA5}">
                      <a16:colId xmlns:a16="http://schemas.microsoft.com/office/drawing/2014/main" val="20002"/>
                    </a:ext>
                  </a:extLst>
                </a:gridCol>
                <a:gridCol w="2067011">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1800" b="1" dirty="0">
                          <a:latin typeface="+mn-lt"/>
                        </a:rPr>
                        <a:t>Category</a:t>
                      </a:r>
                      <a:endParaRPr sz="1800" b="1" dirty="0">
                        <a:latin typeface="+mn-lt"/>
                      </a:endParaRPr>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D9D9D9"/>
                    </a:solidFill>
                  </a:tcPr>
                </a:tc>
                <a:tc>
                  <a:txBody>
                    <a:bodyPr/>
                    <a:lstStyle/>
                    <a:p>
                      <a:pPr algn="ctr" rtl="0"/>
                      <a:r>
                        <a:rPr lang="en-US" sz="1800" b="1" i="0" u="none" strike="noStrike" cap="none" dirty="0">
                          <a:solidFill>
                            <a:srgbClr val="000000"/>
                          </a:solidFill>
                          <a:effectLst/>
                          <a:latin typeface="+mn-lt"/>
                          <a:ea typeface="Arial"/>
                          <a:cs typeface="Arial"/>
                          <a:sym typeface="Arial"/>
                        </a:rPr>
                        <a:t>Total Ineligible Amount  </a:t>
                      </a:r>
                      <a:endParaRPr lang="en-US" sz="1800" b="0" dirty="0">
                        <a:effectLst/>
                        <a:latin typeface="+mn-lt"/>
                      </a:endParaRPr>
                    </a:p>
                    <a:p>
                      <a:pPr algn="ctr" rtl="0"/>
                      <a:r>
                        <a:rPr lang="en-US" sz="1800" b="1" i="0" u="none" strike="noStrike" cap="none" dirty="0">
                          <a:solidFill>
                            <a:srgbClr val="000000"/>
                          </a:solidFill>
                          <a:effectLst/>
                          <a:latin typeface="+mn-lt"/>
                          <a:ea typeface="Arial"/>
                          <a:cs typeface="Arial"/>
                          <a:sym typeface="Arial"/>
                        </a:rPr>
                        <a:t>(</a:t>
                      </a:r>
                      <a:r>
                        <a:rPr lang="en-US" sz="1800" b="1" i="0" u="none" strike="noStrike" cap="none" dirty="0" err="1">
                          <a:solidFill>
                            <a:srgbClr val="000000"/>
                          </a:solidFill>
                          <a:effectLst/>
                          <a:latin typeface="+mn-lt"/>
                          <a:ea typeface="Arial"/>
                          <a:cs typeface="Arial"/>
                          <a:sym typeface="Arial"/>
                        </a:rPr>
                        <a:t>a+b</a:t>
                      </a:r>
                      <a:r>
                        <a:rPr lang="en-US" sz="1800" b="1" i="0" u="none" strike="noStrike" cap="none" dirty="0">
                          <a:solidFill>
                            <a:srgbClr val="000000"/>
                          </a:solidFill>
                          <a:effectLst/>
                          <a:latin typeface="+mn-lt"/>
                          <a:ea typeface="Arial"/>
                          <a:cs typeface="Arial"/>
                          <a:sym typeface="Arial"/>
                        </a:rPr>
                        <a:t>)</a:t>
                      </a:r>
                      <a:endParaRPr lang="en-US" sz="1800" b="0" dirty="0">
                        <a:effectLst/>
                        <a:latin typeface="+mn-lt"/>
                      </a:endParaRPr>
                    </a:p>
                  </a:txBody>
                  <a:tcPr marL="91425" marR="91425" marT="91425" marB="91425" anchor="ctr">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D9D9D9"/>
                    </a:solidFill>
                  </a:tcPr>
                </a:tc>
                <a:tc>
                  <a:txBody>
                    <a:bodyPr/>
                    <a:lstStyle/>
                    <a:p>
                      <a:pPr algn="ctr" rtl="0" fontAlgn="t">
                        <a:spcBef>
                          <a:spcPts val="0"/>
                        </a:spcBef>
                        <a:spcAft>
                          <a:spcPts val="0"/>
                        </a:spcAft>
                      </a:pPr>
                      <a:r>
                        <a:rPr lang="en-GB" sz="1800" b="1" i="0" u="none" strike="noStrike" dirty="0">
                          <a:solidFill>
                            <a:srgbClr val="000000"/>
                          </a:solidFill>
                          <a:effectLst/>
                          <a:latin typeface="+mn-lt"/>
                        </a:rPr>
                        <a:t>Amount for Refund as of 20 January, 2021 (a)</a:t>
                      </a:r>
                      <a:endParaRPr lang="en-GB" sz="1800" dirty="0">
                        <a:effectLst/>
                        <a:latin typeface="+mn-lt"/>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D9D9D9"/>
                    </a:solidFill>
                  </a:tcPr>
                </a:tc>
                <a:tc>
                  <a:txBody>
                    <a:bodyPr/>
                    <a:lstStyle/>
                    <a:p>
                      <a:pPr algn="ctr" rtl="0" fontAlgn="t">
                        <a:spcBef>
                          <a:spcPts val="0"/>
                        </a:spcBef>
                        <a:spcAft>
                          <a:spcPts val="0"/>
                        </a:spcAft>
                      </a:pPr>
                      <a:r>
                        <a:rPr lang="en-GB" sz="1800" b="1" i="0" u="none" strike="noStrike" dirty="0">
                          <a:solidFill>
                            <a:srgbClr val="000000"/>
                          </a:solidFill>
                          <a:effectLst/>
                          <a:latin typeface="+mn-lt"/>
                        </a:rPr>
                        <a:t>Amount to be justified by 19 February, 2021 (b)</a:t>
                      </a:r>
                      <a:endParaRPr lang="en-GB" sz="1800" dirty="0">
                        <a:effectLst/>
                        <a:latin typeface="+mn-lt"/>
                      </a:endParaRPr>
                    </a:p>
                  </a:txBody>
                  <a:tcPr marL="63500" marR="63500" marT="63500" marB="63500"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lgn="ctr">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rtl="0" fontAlgn="t">
                        <a:spcBef>
                          <a:spcPts val="0"/>
                        </a:spcBef>
                        <a:spcAft>
                          <a:spcPts val="0"/>
                        </a:spcAft>
                      </a:pPr>
                      <a:r>
                        <a:rPr lang="en-GB" sz="1800" b="0" i="0" u="none" strike="noStrike" dirty="0">
                          <a:solidFill>
                            <a:srgbClr val="000000"/>
                          </a:solidFill>
                          <a:effectLst/>
                          <a:latin typeface="+mn-lt"/>
                        </a:rPr>
                        <a:t>Expenditure Verifications of Provincial Offices in 2020</a:t>
                      </a:r>
                      <a:endParaRPr lang="en-GB" sz="1800" dirty="0">
                        <a:effectLst/>
                        <a:latin typeface="+mn-lt"/>
                      </a:endParaRPr>
                    </a:p>
                  </a:txBody>
                  <a:tcPr marL="63500" marR="63500" marT="63500" marB="63500" anchor="ctr">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algn="r" rtl="0" fontAlgn="t">
                        <a:spcBef>
                          <a:spcPts val="0"/>
                        </a:spcBef>
                        <a:spcAft>
                          <a:spcPts val="0"/>
                        </a:spcAft>
                      </a:pPr>
                      <a:r>
                        <a:rPr lang="en-US" sz="1800" b="0" i="0" u="none" strike="noStrike">
                          <a:solidFill>
                            <a:srgbClr val="000000"/>
                          </a:solidFill>
                          <a:effectLst/>
                          <a:latin typeface="+mn-lt"/>
                        </a:rPr>
                        <a:t>74,286,000 LAK</a:t>
                      </a:r>
                      <a:endParaRPr lang="en-US" sz="180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algn="r" rtl="0" fontAlgn="t">
                        <a:spcBef>
                          <a:spcPts val="0"/>
                        </a:spcBef>
                        <a:spcAft>
                          <a:spcPts val="0"/>
                        </a:spcAft>
                      </a:pPr>
                      <a:r>
                        <a:rPr lang="en-US" sz="1800" b="0" i="0" u="none" strike="noStrike">
                          <a:solidFill>
                            <a:srgbClr val="000000"/>
                          </a:solidFill>
                          <a:effectLst/>
                          <a:latin typeface="+mn-lt"/>
                        </a:rPr>
                        <a:t>1,166,000 LAK</a:t>
                      </a:r>
                      <a:endParaRPr lang="en-US" sz="180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algn="r" rtl="0" fontAlgn="t">
                        <a:spcBef>
                          <a:spcPts val="0"/>
                        </a:spcBef>
                        <a:spcAft>
                          <a:spcPts val="0"/>
                        </a:spcAft>
                      </a:pPr>
                      <a:r>
                        <a:rPr lang="en-US" sz="1800" b="0" i="0" u="none" strike="noStrike" dirty="0">
                          <a:solidFill>
                            <a:srgbClr val="000000"/>
                          </a:solidFill>
                          <a:effectLst/>
                          <a:latin typeface="+mn-lt"/>
                        </a:rPr>
                        <a:t>73,120,000 LAK</a:t>
                      </a:r>
                      <a:endParaRPr lang="en-US" sz="1800" dirty="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lgn="ctr">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rtl="0" fontAlgn="t">
                        <a:spcBef>
                          <a:spcPts val="0"/>
                        </a:spcBef>
                        <a:spcAft>
                          <a:spcPts val="0"/>
                        </a:spcAft>
                      </a:pPr>
                      <a:r>
                        <a:rPr lang="en-GB" sz="1800" b="0" i="0" u="none" strike="noStrike">
                          <a:solidFill>
                            <a:srgbClr val="000000"/>
                          </a:solidFill>
                          <a:effectLst/>
                          <a:latin typeface="+mn-lt"/>
                        </a:rPr>
                        <a:t>PR Reviews during 2018 and 2019</a:t>
                      </a:r>
                      <a:endParaRPr lang="en-GB" sz="1800">
                        <a:effectLst/>
                        <a:latin typeface="+mn-lt"/>
                      </a:endParaRPr>
                    </a:p>
                  </a:txBody>
                  <a:tcPr marL="63500" marR="63500" marT="63500" marB="63500" anchor="ctr">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algn="r" rtl="0" fontAlgn="t">
                        <a:spcBef>
                          <a:spcPts val="0"/>
                        </a:spcBef>
                        <a:spcAft>
                          <a:spcPts val="0"/>
                        </a:spcAft>
                      </a:pPr>
                      <a:r>
                        <a:rPr lang="en-US" sz="1800" b="0" i="0" u="none" strike="noStrike" dirty="0">
                          <a:solidFill>
                            <a:srgbClr val="000000"/>
                          </a:solidFill>
                          <a:effectLst/>
                          <a:latin typeface="+mn-lt"/>
                        </a:rPr>
                        <a:t>7,431,000 LAK</a:t>
                      </a:r>
                      <a:endParaRPr lang="en-US" sz="1800" dirty="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algn="r" rtl="0" fontAlgn="t">
                        <a:spcBef>
                          <a:spcPts val="0"/>
                        </a:spcBef>
                        <a:spcAft>
                          <a:spcPts val="0"/>
                        </a:spcAft>
                      </a:pPr>
                      <a:r>
                        <a:rPr lang="en-US" sz="1800" b="0" i="0" u="none" strike="noStrike">
                          <a:solidFill>
                            <a:srgbClr val="000000"/>
                          </a:solidFill>
                          <a:effectLst/>
                          <a:latin typeface="+mn-lt"/>
                        </a:rPr>
                        <a:t>7,431,000 LAK</a:t>
                      </a:r>
                      <a:endParaRPr lang="en-US" sz="180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fontAlgn="t"/>
                      <a:br>
                        <a:rPr lang="en-US" sz="1800" dirty="0">
                          <a:effectLst/>
                          <a:latin typeface="+mn-lt"/>
                        </a:rPr>
                      </a:br>
                      <a:endParaRPr lang="en-US" sz="1800" dirty="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rtl="0" fontAlgn="t">
                        <a:spcBef>
                          <a:spcPts val="0"/>
                        </a:spcBef>
                        <a:spcAft>
                          <a:spcPts val="0"/>
                        </a:spcAft>
                      </a:pPr>
                      <a:r>
                        <a:rPr lang="en-GB" sz="1800" b="0" i="0" u="none" strike="noStrike">
                          <a:solidFill>
                            <a:srgbClr val="000000"/>
                          </a:solidFill>
                          <a:effectLst/>
                          <a:latin typeface="+mn-lt"/>
                        </a:rPr>
                        <a:t>PR Review of CMPE Vientiane</a:t>
                      </a:r>
                      <a:endParaRPr lang="en-GB" sz="1800">
                        <a:effectLst/>
                        <a:latin typeface="+mn-lt"/>
                      </a:endParaRPr>
                    </a:p>
                  </a:txBody>
                  <a:tcPr marL="63500" marR="63500" marT="63500" marB="63500" anchor="ctr">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algn="r" rtl="0" fontAlgn="t">
                        <a:spcBef>
                          <a:spcPts val="0"/>
                        </a:spcBef>
                        <a:spcAft>
                          <a:spcPts val="0"/>
                        </a:spcAft>
                      </a:pPr>
                      <a:r>
                        <a:rPr lang="en-US" sz="1800" b="0" i="0" u="none" strike="noStrike" dirty="0">
                          <a:solidFill>
                            <a:srgbClr val="000000"/>
                          </a:solidFill>
                          <a:effectLst/>
                          <a:latin typeface="+mn-lt"/>
                        </a:rPr>
                        <a:t>850,000 LAK</a:t>
                      </a:r>
                      <a:endParaRPr lang="en-US" sz="1800" dirty="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fontAlgn="t"/>
                      <a:br>
                        <a:rPr lang="en-US" sz="1800" dirty="0">
                          <a:effectLst/>
                          <a:latin typeface="+mn-lt"/>
                        </a:rPr>
                      </a:br>
                      <a:endParaRPr lang="en-US" sz="1800" dirty="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algn="r" rtl="0" fontAlgn="t">
                        <a:spcBef>
                          <a:spcPts val="0"/>
                        </a:spcBef>
                        <a:spcAft>
                          <a:spcPts val="0"/>
                        </a:spcAft>
                      </a:pPr>
                      <a:r>
                        <a:rPr lang="en-US" sz="1800" b="0" i="0" u="none" strike="noStrike" dirty="0">
                          <a:solidFill>
                            <a:srgbClr val="000000"/>
                          </a:solidFill>
                          <a:effectLst/>
                          <a:latin typeface="+mn-lt"/>
                        </a:rPr>
                        <a:t>850,000 LAK</a:t>
                      </a:r>
                      <a:endParaRPr lang="en-US" sz="1800" dirty="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rtl="0" fontAlgn="t">
                        <a:spcBef>
                          <a:spcPts val="0"/>
                        </a:spcBef>
                        <a:spcAft>
                          <a:spcPts val="0"/>
                        </a:spcAft>
                      </a:pPr>
                      <a:r>
                        <a:rPr lang="en-US" sz="1800" b="0" i="0" u="none" strike="noStrike">
                          <a:solidFill>
                            <a:srgbClr val="000000"/>
                          </a:solidFill>
                          <a:effectLst/>
                          <a:latin typeface="+mn-lt"/>
                        </a:rPr>
                        <a:t>Long Outstanding Advances</a:t>
                      </a:r>
                      <a:endParaRPr lang="en-US" sz="1800">
                        <a:effectLst/>
                        <a:latin typeface="+mn-lt"/>
                      </a:endParaRPr>
                    </a:p>
                  </a:txBody>
                  <a:tcPr marL="63500" marR="63500" marT="63500" marB="63500" anchor="ctr">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algn="r" rtl="0" fontAlgn="t">
                        <a:spcBef>
                          <a:spcPts val="0"/>
                        </a:spcBef>
                        <a:spcAft>
                          <a:spcPts val="0"/>
                        </a:spcAft>
                      </a:pPr>
                      <a:r>
                        <a:rPr lang="en-US" sz="1800" b="0" i="0" u="none" strike="noStrike">
                          <a:solidFill>
                            <a:srgbClr val="000000"/>
                          </a:solidFill>
                          <a:effectLst/>
                          <a:latin typeface="+mn-lt"/>
                        </a:rPr>
                        <a:t>10,550,000 LAK</a:t>
                      </a:r>
                      <a:endParaRPr lang="en-US" sz="180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fontAlgn="t"/>
                      <a:br>
                        <a:rPr lang="en-US" sz="1800" dirty="0">
                          <a:effectLst/>
                          <a:latin typeface="+mn-lt"/>
                        </a:rPr>
                      </a:br>
                      <a:endParaRPr lang="en-US" sz="1800" dirty="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algn="r" rtl="0" fontAlgn="t">
                        <a:spcBef>
                          <a:spcPts val="0"/>
                        </a:spcBef>
                        <a:spcAft>
                          <a:spcPts val="0"/>
                        </a:spcAft>
                      </a:pPr>
                      <a:r>
                        <a:rPr lang="en-US" sz="1800" b="0" i="0" u="none" strike="noStrike" dirty="0">
                          <a:solidFill>
                            <a:srgbClr val="000000"/>
                          </a:solidFill>
                          <a:effectLst/>
                          <a:latin typeface="+mn-lt"/>
                        </a:rPr>
                        <a:t>10,550,000 LAK</a:t>
                      </a:r>
                      <a:endParaRPr lang="en-US" sz="1800" dirty="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algn="ctr" rtl="0" fontAlgn="t">
                        <a:spcBef>
                          <a:spcPts val="0"/>
                        </a:spcBef>
                        <a:spcAft>
                          <a:spcPts val="0"/>
                        </a:spcAft>
                      </a:pPr>
                      <a:r>
                        <a:rPr lang="en-US" sz="1800" b="1" i="0" u="none" strike="noStrike" dirty="0">
                          <a:solidFill>
                            <a:srgbClr val="000000"/>
                          </a:solidFill>
                          <a:effectLst/>
                          <a:latin typeface="+mn-lt"/>
                        </a:rPr>
                        <a:t>Total Ineligible</a:t>
                      </a:r>
                      <a:endParaRPr lang="en-US" sz="1800" dirty="0">
                        <a:effectLst/>
                        <a:latin typeface="+mn-lt"/>
                      </a:endParaRPr>
                    </a:p>
                  </a:txBody>
                  <a:tcPr marL="63500" marR="63500" marT="63500" marB="63500" anchor="ctr">
                    <a:lnL w="19050" cap="flat" cmpd="sng">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algn="r" rtl="0" fontAlgn="t">
                        <a:spcBef>
                          <a:spcPts val="0"/>
                        </a:spcBef>
                        <a:spcAft>
                          <a:spcPts val="0"/>
                        </a:spcAft>
                      </a:pPr>
                      <a:r>
                        <a:rPr lang="en-US" sz="1800" b="1" i="0" u="none" strike="noStrike" dirty="0">
                          <a:solidFill>
                            <a:srgbClr val="000000"/>
                          </a:solidFill>
                          <a:effectLst/>
                          <a:latin typeface="+mn-lt"/>
                        </a:rPr>
                        <a:t>93,117,000 LAK</a:t>
                      </a:r>
                      <a:endParaRPr lang="en-US" sz="1800" dirty="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algn="ctr" rtl="0" fontAlgn="t">
                        <a:spcBef>
                          <a:spcPts val="0"/>
                        </a:spcBef>
                        <a:spcAft>
                          <a:spcPts val="0"/>
                        </a:spcAft>
                      </a:pPr>
                      <a:r>
                        <a:rPr lang="en-US" sz="1800" b="1" i="0" u="none" strike="noStrike" dirty="0">
                          <a:solidFill>
                            <a:srgbClr val="000000"/>
                          </a:solidFill>
                          <a:effectLst/>
                          <a:latin typeface="+mn-lt"/>
                        </a:rPr>
                        <a:t>8,597,000 LAK</a:t>
                      </a:r>
                      <a:endParaRPr lang="en-US" sz="1800" dirty="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lgn="ctr">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algn="ctr" rtl="0" fontAlgn="t">
                        <a:spcBef>
                          <a:spcPts val="0"/>
                        </a:spcBef>
                        <a:spcAft>
                          <a:spcPts val="0"/>
                        </a:spcAft>
                      </a:pPr>
                      <a:r>
                        <a:rPr lang="en-US" sz="1800" b="1" i="0" u="none" strike="noStrike" dirty="0">
                          <a:solidFill>
                            <a:srgbClr val="000000"/>
                          </a:solidFill>
                          <a:effectLst/>
                          <a:latin typeface="+mn-lt"/>
                        </a:rPr>
                        <a:t>84,520,000 LAK</a:t>
                      </a:r>
                      <a:endParaRPr lang="en-US" sz="1800" dirty="0">
                        <a:effectLst/>
                        <a:latin typeface="+mn-lt"/>
                      </a:endParaRPr>
                    </a:p>
                  </a:txBody>
                  <a:tcPr marL="63500" marR="63500" marT="63500" marB="63500" anchor="ctr">
                    <a:lnL w="19050" cap="flat" cmpd="sng" algn="ctr">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51695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cxnSp>
        <p:nvCxnSpPr>
          <p:cNvPr id="289" name="Google Shape;289;p39"/>
          <p:cNvCxnSpPr>
            <a:cxnSpLocks/>
          </p:cNvCxnSpPr>
          <p:nvPr/>
        </p:nvCxnSpPr>
        <p:spPr>
          <a:xfrm>
            <a:off x="129575" y="3301153"/>
            <a:ext cx="11803924" cy="0"/>
          </a:xfrm>
          <a:prstGeom prst="straightConnector1">
            <a:avLst/>
          </a:prstGeom>
          <a:noFill/>
          <a:ln w="38100" cap="flat" cmpd="sng">
            <a:solidFill>
              <a:srgbClr val="FEC424"/>
            </a:solidFill>
            <a:prstDash val="solid"/>
            <a:round/>
            <a:headEnd type="none" w="sm" len="sm"/>
            <a:tailEnd type="triangle" w="med" len="med"/>
          </a:ln>
        </p:spPr>
      </p:cxnSp>
      <p:sp>
        <p:nvSpPr>
          <p:cNvPr id="290" name="Google Shape;290;p39"/>
          <p:cNvSpPr/>
          <p:nvPr/>
        </p:nvSpPr>
        <p:spPr>
          <a:xfrm>
            <a:off x="754386" y="3208765"/>
            <a:ext cx="281834" cy="310038"/>
          </a:xfrm>
          <a:prstGeom prst="ellipse">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1" name="Google Shape;291;p39"/>
          <p:cNvSpPr/>
          <p:nvPr/>
        </p:nvSpPr>
        <p:spPr>
          <a:xfrm>
            <a:off x="2159267" y="3254546"/>
            <a:ext cx="343500" cy="310200"/>
          </a:xfrm>
          <a:prstGeom prst="ellipse">
            <a:avLst/>
          </a:prstGeom>
          <a:solidFill>
            <a:schemeClr val="accent6"/>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92" name="Google Shape;292;p39"/>
          <p:cNvSpPr/>
          <p:nvPr/>
        </p:nvSpPr>
        <p:spPr>
          <a:xfrm>
            <a:off x="3772540" y="3170039"/>
            <a:ext cx="343500" cy="310200"/>
          </a:xfrm>
          <a:prstGeom prst="ellipse">
            <a:avLst/>
          </a:prstGeom>
          <a:solidFill>
            <a:srgbClr val="7030A0"/>
          </a:solidFill>
          <a:ln w="254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94" name="Google Shape;294;p39"/>
          <p:cNvCxnSpPr>
            <a:endCxn id="290" idx="0"/>
          </p:cNvCxnSpPr>
          <p:nvPr/>
        </p:nvCxnSpPr>
        <p:spPr>
          <a:xfrm>
            <a:off x="864470" y="2283103"/>
            <a:ext cx="30833" cy="925662"/>
          </a:xfrm>
          <a:prstGeom prst="straightConnector1">
            <a:avLst/>
          </a:prstGeom>
          <a:noFill/>
          <a:ln w="28575" cap="flat" cmpd="sng">
            <a:solidFill>
              <a:schemeClr val="accent2"/>
            </a:solidFill>
            <a:prstDash val="solid"/>
            <a:round/>
            <a:headEnd type="none" w="sm" len="sm"/>
            <a:tailEnd type="none" w="sm" len="sm"/>
          </a:ln>
        </p:spPr>
      </p:cxnSp>
      <p:cxnSp>
        <p:nvCxnSpPr>
          <p:cNvPr id="295" name="Google Shape;295;p39"/>
          <p:cNvCxnSpPr/>
          <p:nvPr/>
        </p:nvCxnSpPr>
        <p:spPr>
          <a:xfrm>
            <a:off x="2331017" y="3590642"/>
            <a:ext cx="0" cy="925500"/>
          </a:xfrm>
          <a:prstGeom prst="straightConnector1">
            <a:avLst/>
          </a:prstGeom>
          <a:noFill/>
          <a:ln w="28575" cap="flat" cmpd="sng">
            <a:solidFill>
              <a:schemeClr val="accent6"/>
            </a:solidFill>
            <a:prstDash val="solid"/>
            <a:round/>
            <a:headEnd type="none" w="sm" len="sm"/>
            <a:tailEnd type="none" w="sm" len="sm"/>
          </a:ln>
        </p:spPr>
      </p:cxnSp>
      <p:sp>
        <p:nvSpPr>
          <p:cNvPr id="298" name="Google Shape;298;p39"/>
          <p:cNvSpPr txBox="1"/>
          <p:nvPr/>
        </p:nvSpPr>
        <p:spPr>
          <a:xfrm>
            <a:off x="146878" y="1936975"/>
            <a:ext cx="1739794" cy="646193"/>
          </a:xfrm>
          <a:prstGeom prst="rect">
            <a:avLst/>
          </a:prstGeom>
          <a:noFill/>
          <a:ln w="9525" cap="flat" cmpd="sng">
            <a:solidFill>
              <a:schemeClr val="accent2"/>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dirty="0">
                <a:solidFill>
                  <a:schemeClr val="dk1"/>
                </a:solidFill>
                <a:latin typeface="Arial"/>
                <a:ea typeface="Arial"/>
                <a:cs typeface="Arial"/>
                <a:sym typeface="Arial"/>
              </a:rPr>
              <a:t>RAI3 Funding Request</a:t>
            </a:r>
            <a:endParaRPr dirty="0"/>
          </a:p>
        </p:txBody>
      </p:sp>
      <p:sp>
        <p:nvSpPr>
          <p:cNvPr id="299" name="Google Shape;299;p39"/>
          <p:cNvSpPr txBox="1"/>
          <p:nvPr/>
        </p:nvSpPr>
        <p:spPr>
          <a:xfrm>
            <a:off x="1156155" y="4519477"/>
            <a:ext cx="2460000" cy="646200"/>
          </a:xfrm>
          <a:prstGeom prst="rect">
            <a:avLst/>
          </a:prstGeom>
          <a:noFill/>
          <a:ln w="9525" cap="flat" cmpd="sng">
            <a:solidFill>
              <a:schemeClr val="accent6"/>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Grant Making between PR and SRs</a:t>
            </a:r>
            <a:endParaRPr/>
          </a:p>
        </p:txBody>
      </p:sp>
      <p:sp>
        <p:nvSpPr>
          <p:cNvPr id="300" name="Google Shape;300;p39"/>
          <p:cNvSpPr txBox="1"/>
          <p:nvPr/>
        </p:nvSpPr>
        <p:spPr>
          <a:xfrm>
            <a:off x="2963045" y="1639802"/>
            <a:ext cx="2077200" cy="646200"/>
          </a:xfrm>
          <a:prstGeom prst="rect">
            <a:avLst/>
          </a:prstGeom>
          <a:noFill/>
          <a:ln w="9525" cap="flat" cmpd="sng">
            <a:solidFill>
              <a:srgbClr val="7030A0"/>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Review by LFA and GF</a:t>
            </a:r>
            <a:endParaRPr/>
          </a:p>
        </p:txBody>
      </p:sp>
      <p:sp>
        <p:nvSpPr>
          <p:cNvPr id="301" name="Google Shape;301;p39"/>
          <p:cNvSpPr txBox="1"/>
          <p:nvPr/>
        </p:nvSpPr>
        <p:spPr>
          <a:xfrm>
            <a:off x="3969593" y="4394094"/>
            <a:ext cx="2344200" cy="923400"/>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Arial"/>
                <a:ea typeface="Arial"/>
                <a:cs typeface="Arial"/>
                <a:sym typeface="Arial"/>
              </a:rPr>
              <a:t>Grant negotiation between GF and PR, SRs</a:t>
            </a:r>
            <a:endParaRPr/>
          </a:p>
        </p:txBody>
      </p:sp>
      <p:sp>
        <p:nvSpPr>
          <p:cNvPr id="302" name="Google Shape;302;p39"/>
          <p:cNvSpPr txBox="1"/>
          <p:nvPr/>
        </p:nvSpPr>
        <p:spPr>
          <a:xfrm>
            <a:off x="259184" y="3563250"/>
            <a:ext cx="1679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rgbClr val="FF0000"/>
                </a:solidFill>
                <a:latin typeface="Arial"/>
                <a:ea typeface="Arial"/>
                <a:cs typeface="Arial"/>
                <a:sym typeface="Arial"/>
              </a:rPr>
              <a:t>Jan-Mar 2020</a:t>
            </a:r>
            <a:endParaRPr/>
          </a:p>
        </p:txBody>
      </p:sp>
      <p:sp>
        <p:nvSpPr>
          <p:cNvPr id="303" name="Google Shape;303;p39"/>
          <p:cNvSpPr txBox="1"/>
          <p:nvPr/>
        </p:nvSpPr>
        <p:spPr>
          <a:xfrm>
            <a:off x="1638987" y="2931853"/>
            <a:ext cx="1650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FF0000"/>
                </a:solidFill>
                <a:latin typeface="Arial"/>
                <a:ea typeface="Arial"/>
                <a:cs typeface="Arial"/>
                <a:sym typeface="Arial"/>
              </a:rPr>
              <a:t>May-Jul 2020</a:t>
            </a:r>
            <a:endParaRPr dirty="0"/>
          </a:p>
        </p:txBody>
      </p:sp>
      <p:sp>
        <p:nvSpPr>
          <p:cNvPr id="304" name="Google Shape;304;p39"/>
          <p:cNvSpPr txBox="1"/>
          <p:nvPr/>
        </p:nvSpPr>
        <p:spPr>
          <a:xfrm>
            <a:off x="4310667" y="2681816"/>
            <a:ext cx="17466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FF0000"/>
                </a:solidFill>
                <a:latin typeface="Arial"/>
                <a:ea typeface="Arial"/>
                <a:cs typeface="Arial"/>
                <a:sym typeface="Arial"/>
              </a:rPr>
              <a:t>Oct-Nov 2020</a:t>
            </a:r>
            <a:endParaRPr dirty="0"/>
          </a:p>
        </p:txBody>
      </p:sp>
      <p:sp>
        <p:nvSpPr>
          <p:cNvPr id="305" name="Google Shape;305;p39"/>
          <p:cNvSpPr txBox="1"/>
          <p:nvPr/>
        </p:nvSpPr>
        <p:spPr>
          <a:xfrm>
            <a:off x="3021164" y="3700345"/>
            <a:ext cx="17877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FF0000"/>
                </a:solidFill>
                <a:latin typeface="Arial"/>
                <a:ea typeface="Arial"/>
                <a:cs typeface="Arial"/>
                <a:sym typeface="Arial"/>
              </a:rPr>
              <a:t>Aug-Sep 2020</a:t>
            </a:r>
            <a:endParaRPr dirty="0"/>
          </a:p>
        </p:txBody>
      </p:sp>
      <p:sp>
        <p:nvSpPr>
          <p:cNvPr id="306" name="Google Shape;306;p39"/>
          <p:cNvSpPr/>
          <p:nvPr/>
        </p:nvSpPr>
        <p:spPr>
          <a:xfrm flipH="1">
            <a:off x="10465602" y="4411745"/>
            <a:ext cx="732900" cy="654000"/>
          </a:xfrm>
          <a:prstGeom prst="bentUpArrow">
            <a:avLst>
              <a:gd name="adj1" fmla="val 25000"/>
              <a:gd name="adj2" fmla="val 25000"/>
              <a:gd name="adj3" fmla="val 25000"/>
            </a:avLst>
          </a:prstGeom>
          <a:solidFill>
            <a:srgbClr val="C00000"/>
          </a:solidFill>
          <a:ln w="25400" cap="flat" cmpd="sng">
            <a:solidFill>
              <a:srgbClr val="C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7" name="Google Shape;307;p39"/>
          <p:cNvSpPr txBox="1"/>
          <p:nvPr/>
        </p:nvSpPr>
        <p:spPr>
          <a:xfrm>
            <a:off x="10291453" y="5317494"/>
            <a:ext cx="14931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We are here</a:t>
            </a:r>
            <a:endParaRPr/>
          </a:p>
        </p:txBody>
      </p:sp>
      <p:sp>
        <p:nvSpPr>
          <p:cNvPr id="308" name="Google Shape;308;p39"/>
          <p:cNvSpPr/>
          <p:nvPr/>
        </p:nvSpPr>
        <p:spPr>
          <a:xfrm>
            <a:off x="4947772" y="3144617"/>
            <a:ext cx="343500" cy="310200"/>
          </a:xfrm>
          <a:prstGeom prst="ellipse">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9" name="Google Shape;309;p39"/>
          <p:cNvCxnSpPr/>
          <p:nvPr/>
        </p:nvCxnSpPr>
        <p:spPr>
          <a:xfrm>
            <a:off x="5127835" y="3486245"/>
            <a:ext cx="0" cy="925500"/>
          </a:xfrm>
          <a:prstGeom prst="straightConnector1">
            <a:avLst/>
          </a:prstGeom>
          <a:noFill/>
          <a:ln w="28575" cap="flat" cmpd="sng">
            <a:solidFill>
              <a:schemeClr val="dk1"/>
            </a:solidFill>
            <a:prstDash val="solid"/>
            <a:round/>
            <a:headEnd type="none" w="sm" len="sm"/>
            <a:tailEnd type="none" w="sm" len="sm"/>
          </a:ln>
        </p:spPr>
      </p:cxnSp>
      <p:cxnSp>
        <p:nvCxnSpPr>
          <p:cNvPr id="310" name="Google Shape;310;p39"/>
          <p:cNvCxnSpPr/>
          <p:nvPr/>
        </p:nvCxnSpPr>
        <p:spPr>
          <a:xfrm>
            <a:off x="3944288" y="2307331"/>
            <a:ext cx="0" cy="925500"/>
          </a:xfrm>
          <a:prstGeom prst="straightConnector1">
            <a:avLst/>
          </a:prstGeom>
          <a:noFill/>
          <a:ln w="28575" cap="flat" cmpd="sng">
            <a:solidFill>
              <a:srgbClr val="7030A0"/>
            </a:solidFill>
            <a:prstDash val="solid"/>
            <a:round/>
            <a:headEnd type="none" w="sm" len="sm"/>
            <a:tailEnd type="none" w="sm" len="sm"/>
          </a:ln>
        </p:spPr>
      </p:cxnSp>
      <p:sp>
        <p:nvSpPr>
          <p:cNvPr id="311" name="Google Shape;311;p39"/>
          <p:cNvSpPr/>
          <p:nvPr/>
        </p:nvSpPr>
        <p:spPr>
          <a:xfrm>
            <a:off x="6537443" y="3115986"/>
            <a:ext cx="343500" cy="310200"/>
          </a:xfrm>
          <a:prstGeom prst="ellipse">
            <a:avLst/>
          </a:prstGeom>
          <a:solidFill>
            <a:srgbClr val="A31541"/>
          </a:solidFill>
          <a:ln w="25400" cap="flat" cmpd="sng">
            <a:solidFill>
              <a:srgbClr val="A3154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2" name="Google Shape;312;p39"/>
          <p:cNvSpPr txBox="1"/>
          <p:nvPr/>
        </p:nvSpPr>
        <p:spPr>
          <a:xfrm>
            <a:off x="5998586" y="3612578"/>
            <a:ext cx="17040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FF0000"/>
                </a:solidFill>
                <a:latin typeface="Arial"/>
                <a:ea typeface="Arial"/>
                <a:cs typeface="Arial"/>
                <a:sym typeface="Arial"/>
              </a:rPr>
              <a:t>Nov-Dec 2020</a:t>
            </a:r>
            <a:endParaRPr dirty="0"/>
          </a:p>
        </p:txBody>
      </p:sp>
      <p:cxnSp>
        <p:nvCxnSpPr>
          <p:cNvPr id="313" name="Google Shape;313;p39"/>
          <p:cNvCxnSpPr/>
          <p:nvPr/>
        </p:nvCxnSpPr>
        <p:spPr>
          <a:xfrm>
            <a:off x="6709191" y="2253278"/>
            <a:ext cx="0" cy="925500"/>
          </a:xfrm>
          <a:prstGeom prst="straightConnector1">
            <a:avLst/>
          </a:prstGeom>
          <a:noFill/>
          <a:ln w="28575" cap="flat" cmpd="sng">
            <a:solidFill>
              <a:srgbClr val="A31541"/>
            </a:solidFill>
            <a:prstDash val="solid"/>
            <a:round/>
            <a:headEnd type="none" w="sm" len="sm"/>
            <a:tailEnd type="none" w="sm" len="sm"/>
          </a:ln>
        </p:spPr>
      </p:cxnSp>
      <p:sp>
        <p:nvSpPr>
          <p:cNvPr id="314" name="Google Shape;314;p39"/>
          <p:cNvSpPr txBox="1"/>
          <p:nvPr/>
        </p:nvSpPr>
        <p:spPr>
          <a:xfrm>
            <a:off x="5244313" y="1613875"/>
            <a:ext cx="3148500" cy="646200"/>
          </a:xfrm>
          <a:prstGeom prst="rect">
            <a:avLst/>
          </a:prstGeom>
          <a:noFill/>
          <a:ln w="9525" cap="flat" cmpd="sng">
            <a:solidFill>
              <a:srgbClr val="A3154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GF board review and Grant signing PR - Global Fund</a:t>
            </a:r>
            <a:endParaRPr/>
          </a:p>
        </p:txBody>
      </p:sp>
      <p:sp>
        <p:nvSpPr>
          <p:cNvPr id="315" name="Google Shape;315;p39"/>
          <p:cNvSpPr/>
          <p:nvPr/>
        </p:nvSpPr>
        <p:spPr>
          <a:xfrm>
            <a:off x="8228719" y="3161230"/>
            <a:ext cx="343500" cy="310200"/>
          </a:xfrm>
          <a:prstGeom prst="ellipse">
            <a:avLst/>
          </a:prstGeom>
          <a:solidFill>
            <a:srgbClr val="00B0F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16" name="Google Shape;316;p39"/>
          <p:cNvCxnSpPr/>
          <p:nvPr/>
        </p:nvCxnSpPr>
        <p:spPr>
          <a:xfrm>
            <a:off x="8400469" y="3506001"/>
            <a:ext cx="0" cy="925500"/>
          </a:xfrm>
          <a:prstGeom prst="straightConnector1">
            <a:avLst/>
          </a:prstGeom>
          <a:noFill/>
          <a:ln w="28575" cap="flat" cmpd="sng">
            <a:solidFill>
              <a:srgbClr val="00B0F0"/>
            </a:solidFill>
            <a:prstDash val="solid"/>
            <a:round/>
            <a:headEnd type="none" w="sm" len="sm"/>
            <a:tailEnd type="none" w="sm" len="sm"/>
          </a:ln>
        </p:spPr>
      </p:cxnSp>
      <p:sp>
        <p:nvSpPr>
          <p:cNvPr id="317" name="Google Shape;317;p39"/>
          <p:cNvSpPr txBox="1"/>
          <p:nvPr/>
        </p:nvSpPr>
        <p:spPr>
          <a:xfrm>
            <a:off x="7071114" y="4425086"/>
            <a:ext cx="2512887" cy="713760"/>
          </a:xfrm>
          <a:prstGeom prst="rect">
            <a:avLst/>
          </a:prstGeom>
          <a:noFill/>
          <a:ln w="9525" cap="flat" cmpd="sng">
            <a:solidFill>
              <a:srgbClr val="00B0F0"/>
            </a:solidFill>
            <a:prstDash val="solid"/>
            <a:round/>
            <a:headEnd type="none" w="sm" len="sm"/>
            <a:tailEnd type="none" w="sm" len="sm"/>
          </a:ln>
          <a:effectLst>
            <a:outerShdw blurRad="57150" dist="19050" dir="5400000" algn="bl" rotWithShape="0">
              <a:srgbClr val="CFE2F3">
                <a:alpha val="50000"/>
              </a:srgbClr>
            </a:outerShdw>
          </a:effectLst>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dirty="0">
                <a:solidFill>
                  <a:schemeClr val="dk1"/>
                </a:solidFill>
              </a:rPr>
              <a:t>Agreements Signing </a:t>
            </a:r>
          </a:p>
          <a:p>
            <a:pPr marL="0" marR="0" lvl="0" indent="0" algn="ctr" rtl="0">
              <a:spcBef>
                <a:spcPts val="0"/>
              </a:spcBef>
              <a:spcAft>
                <a:spcPts val="0"/>
              </a:spcAft>
              <a:buNone/>
            </a:pPr>
            <a:r>
              <a:rPr lang="en-US" sz="1800" dirty="0">
                <a:solidFill>
                  <a:schemeClr val="dk1"/>
                </a:solidFill>
              </a:rPr>
              <a:t>PR - MOH and SR’s </a:t>
            </a:r>
            <a:endParaRPr sz="1800" dirty="0">
              <a:solidFill>
                <a:schemeClr val="dk1"/>
              </a:solidFill>
            </a:endParaRPr>
          </a:p>
        </p:txBody>
      </p:sp>
      <p:sp>
        <p:nvSpPr>
          <p:cNvPr id="318" name="Google Shape;318;p39"/>
          <p:cNvSpPr txBox="1"/>
          <p:nvPr/>
        </p:nvSpPr>
        <p:spPr>
          <a:xfrm>
            <a:off x="7676856" y="2652918"/>
            <a:ext cx="1629900" cy="369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rgbClr val="FF0000"/>
                </a:solidFill>
                <a:latin typeface="Arial"/>
                <a:ea typeface="Arial"/>
                <a:cs typeface="Arial"/>
                <a:sym typeface="Arial"/>
              </a:rPr>
              <a:t>Jan 2021</a:t>
            </a:r>
            <a:endParaRPr dirty="0"/>
          </a:p>
        </p:txBody>
      </p:sp>
      <p:sp>
        <p:nvSpPr>
          <p:cNvPr id="319" name="Google Shape;319;p39"/>
          <p:cNvSpPr txBox="1">
            <a:spLocks noGrp="1"/>
          </p:cNvSpPr>
          <p:nvPr>
            <p:ph type="title"/>
          </p:nvPr>
        </p:nvSpPr>
        <p:spPr>
          <a:xfrm>
            <a:off x="1070129" y="90782"/>
            <a:ext cx="10270200" cy="792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RAI3E Grant Making Process</a:t>
            </a:r>
            <a:endParaRPr/>
          </a:p>
        </p:txBody>
      </p:sp>
      <p:sp>
        <p:nvSpPr>
          <p:cNvPr id="34" name="Google Shape;318;p39">
            <a:extLst>
              <a:ext uri="{FF2B5EF4-FFF2-40B4-BE49-F238E27FC236}">
                <a16:creationId xmlns:a16="http://schemas.microsoft.com/office/drawing/2014/main" id="{9BB58BC2-DD28-493A-A35B-C66179B279B7}"/>
              </a:ext>
            </a:extLst>
          </p:cNvPr>
          <p:cNvSpPr txBox="1"/>
          <p:nvPr/>
        </p:nvSpPr>
        <p:spPr>
          <a:xfrm>
            <a:off x="9780025" y="3652279"/>
            <a:ext cx="1629900" cy="67017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dirty="0">
                <a:solidFill>
                  <a:srgbClr val="FF0000"/>
                </a:solidFill>
                <a:latin typeface="Arial"/>
                <a:ea typeface="Arial"/>
                <a:cs typeface="Arial"/>
                <a:sym typeface="Arial"/>
              </a:rPr>
              <a:t>Jan - Feb 2021</a:t>
            </a:r>
            <a:endParaRPr dirty="0"/>
          </a:p>
        </p:txBody>
      </p:sp>
      <p:sp>
        <p:nvSpPr>
          <p:cNvPr id="35" name="Google Shape;315;p39">
            <a:extLst>
              <a:ext uri="{FF2B5EF4-FFF2-40B4-BE49-F238E27FC236}">
                <a16:creationId xmlns:a16="http://schemas.microsoft.com/office/drawing/2014/main" id="{A21D842B-820A-4FF3-BF2F-6A2166D90DB5}"/>
              </a:ext>
            </a:extLst>
          </p:cNvPr>
          <p:cNvSpPr/>
          <p:nvPr/>
        </p:nvSpPr>
        <p:spPr>
          <a:xfrm>
            <a:off x="10152973" y="3165779"/>
            <a:ext cx="343500" cy="310200"/>
          </a:xfrm>
          <a:prstGeom prst="ellipse">
            <a:avLst/>
          </a:prstGeom>
          <a:solidFill>
            <a:srgbClr val="00B050"/>
          </a:solidFill>
          <a:ln w="25400" cap="flat" cmpd="sng">
            <a:solidFill>
              <a:srgbClr val="00B0F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6" name="Google Shape;316;p39">
            <a:extLst>
              <a:ext uri="{FF2B5EF4-FFF2-40B4-BE49-F238E27FC236}">
                <a16:creationId xmlns:a16="http://schemas.microsoft.com/office/drawing/2014/main" id="{C6445FC0-0653-4BAB-847B-783F7D1B44B7}"/>
              </a:ext>
            </a:extLst>
          </p:cNvPr>
          <p:cNvCxnSpPr>
            <a:cxnSpLocks/>
            <a:stCxn id="37" idx="2"/>
            <a:endCxn id="35" idx="0"/>
          </p:cNvCxnSpPr>
          <p:nvPr/>
        </p:nvCxnSpPr>
        <p:spPr>
          <a:xfrm flipH="1">
            <a:off x="10324723" y="2247154"/>
            <a:ext cx="1" cy="918625"/>
          </a:xfrm>
          <a:prstGeom prst="straightConnector1">
            <a:avLst/>
          </a:prstGeom>
          <a:noFill/>
          <a:ln w="31750" cap="flat" cmpd="sng">
            <a:solidFill>
              <a:srgbClr val="00B050"/>
            </a:solidFill>
            <a:prstDash val="solid"/>
            <a:round/>
            <a:headEnd type="none" w="sm" len="sm"/>
            <a:tailEnd type="none" w="sm" len="sm"/>
          </a:ln>
        </p:spPr>
      </p:cxnSp>
      <p:sp>
        <p:nvSpPr>
          <p:cNvPr id="37" name="Google Shape;317;p39">
            <a:extLst>
              <a:ext uri="{FF2B5EF4-FFF2-40B4-BE49-F238E27FC236}">
                <a16:creationId xmlns:a16="http://schemas.microsoft.com/office/drawing/2014/main" id="{AB7902BF-0AFA-4155-9C68-BE92BCC4AE3E}"/>
              </a:ext>
            </a:extLst>
          </p:cNvPr>
          <p:cNvSpPr txBox="1"/>
          <p:nvPr/>
        </p:nvSpPr>
        <p:spPr>
          <a:xfrm>
            <a:off x="8596881" y="1248629"/>
            <a:ext cx="3455685" cy="998525"/>
          </a:xfrm>
          <a:prstGeom prst="rect">
            <a:avLst/>
          </a:prstGeom>
          <a:noFill/>
          <a:ln w="12700" cap="flat" cmpd="sng">
            <a:solidFill>
              <a:srgbClr val="00B050"/>
            </a:solidFill>
            <a:prstDash val="solid"/>
            <a:round/>
            <a:headEnd type="none" w="sm" len="sm"/>
            <a:tailEnd type="none" w="sm" len="sm"/>
          </a:ln>
          <a:effectLst>
            <a:outerShdw blurRad="57150" dist="19050" dir="5400000" algn="bl" rotWithShape="0">
              <a:srgbClr val="CFE2F3">
                <a:alpha val="50000"/>
              </a:srgbClr>
            </a:outerShdw>
          </a:effectLst>
        </p:spPr>
        <p:txBody>
          <a:bodyPr spcFirstLastPara="1" wrap="square" lIns="91425" tIns="45700" rIns="91425" bIns="45700" anchor="t" anchorCtr="0">
            <a:noAutofit/>
          </a:bodyPr>
          <a:lstStyle/>
          <a:p>
            <a:pPr marL="0" marR="0" lvl="0" indent="0" rtl="0">
              <a:spcBef>
                <a:spcPts val="0"/>
              </a:spcBef>
              <a:spcAft>
                <a:spcPts val="0"/>
              </a:spcAft>
              <a:buNone/>
            </a:pPr>
            <a:r>
              <a:rPr lang="en-US" sz="1800" b="1" dirty="0">
                <a:solidFill>
                  <a:schemeClr val="dk1"/>
                </a:solidFill>
              </a:rPr>
              <a:t>- Process First Disbursement</a:t>
            </a:r>
          </a:p>
          <a:p>
            <a:pPr marL="0" marR="0" lvl="0" indent="0" rtl="0">
              <a:spcBef>
                <a:spcPts val="0"/>
              </a:spcBef>
              <a:spcAft>
                <a:spcPts val="0"/>
              </a:spcAft>
              <a:buNone/>
            </a:pPr>
            <a:r>
              <a:rPr lang="en-US" sz="1800" b="1" dirty="0">
                <a:solidFill>
                  <a:schemeClr val="dk1"/>
                </a:solidFill>
              </a:rPr>
              <a:t>- Start Implementation</a:t>
            </a:r>
          </a:p>
          <a:p>
            <a:pPr marL="0" marR="0" lvl="0" indent="0" rtl="0">
              <a:spcBef>
                <a:spcPts val="0"/>
              </a:spcBef>
              <a:spcAft>
                <a:spcPts val="0"/>
              </a:spcAft>
              <a:buNone/>
            </a:pPr>
            <a:r>
              <a:rPr lang="en-US" sz="1800" b="1" dirty="0">
                <a:solidFill>
                  <a:schemeClr val="dk1"/>
                </a:solidFill>
              </a:rPr>
              <a:t>- Closeout RAI2</a:t>
            </a:r>
            <a:endParaRPr sz="1800" b="1" dirty="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29CEA4-5438-4995-90F9-9A80B570D3CA}"/>
              </a:ext>
            </a:extLst>
          </p:cNvPr>
          <p:cNvSpPr txBox="1"/>
          <p:nvPr/>
        </p:nvSpPr>
        <p:spPr>
          <a:xfrm>
            <a:off x="3202225" y="3429000"/>
            <a:ext cx="57875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RAI3E Implementation Arrangement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5" name="Graphic 4" descr="Cycle with people">
            <a:extLst>
              <a:ext uri="{FF2B5EF4-FFF2-40B4-BE49-F238E27FC236}">
                <a16:creationId xmlns:a16="http://schemas.microsoft.com/office/drawing/2014/main" id="{B08D4966-9B92-48A4-9D72-48A2195A9D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08977" y="1725759"/>
            <a:ext cx="1774046" cy="1774046"/>
          </a:xfrm>
          <a:prstGeom prst="rect">
            <a:avLst/>
          </a:prstGeom>
        </p:spPr>
      </p:pic>
    </p:spTree>
    <p:extLst>
      <p:ext uri="{BB962C8B-B14F-4D97-AF65-F5344CB8AC3E}">
        <p14:creationId xmlns:p14="http://schemas.microsoft.com/office/powerpoint/2010/main" val="1556505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0"/>
          <p:cNvSpPr/>
          <p:nvPr/>
        </p:nvSpPr>
        <p:spPr>
          <a:xfrm>
            <a:off x="2882877" y="1103074"/>
            <a:ext cx="1957500" cy="1893300"/>
          </a:xfrm>
          <a:prstGeom prst="ellipse">
            <a:avLst/>
          </a:prstGeom>
          <a:solidFill>
            <a:schemeClr val="accent1"/>
          </a:solidFill>
          <a:ln w="25400" cap="flat" cmpd="sng">
            <a:solidFill>
              <a:srgbClr val="BA9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dk1"/>
                </a:solidFill>
                <a:latin typeface="Arial"/>
                <a:ea typeface="Arial"/>
                <a:cs typeface="Arial"/>
                <a:sym typeface="Arial"/>
              </a:rPr>
              <a:t>RAI2E GMS</a:t>
            </a:r>
            <a:endParaRPr/>
          </a:p>
          <a:p>
            <a:pPr marL="0" marR="0" lvl="0" indent="0" algn="ctr" rtl="0">
              <a:spcBef>
                <a:spcPts val="0"/>
              </a:spcBef>
              <a:spcAft>
                <a:spcPts val="0"/>
              </a:spcAft>
              <a:buNone/>
            </a:pPr>
            <a:endParaRPr sz="1600" b="1">
              <a:solidFill>
                <a:schemeClr val="dk1"/>
              </a:solidFill>
              <a:latin typeface="Arial"/>
              <a:ea typeface="Arial"/>
              <a:cs typeface="Arial"/>
              <a:sym typeface="Arial"/>
            </a:endParaRPr>
          </a:p>
          <a:p>
            <a:pPr marL="0" marR="0" lvl="0" indent="0" algn="ctr" rtl="0">
              <a:spcBef>
                <a:spcPts val="0"/>
              </a:spcBef>
              <a:spcAft>
                <a:spcPts val="0"/>
              </a:spcAft>
              <a:buNone/>
            </a:pPr>
            <a:r>
              <a:rPr lang="en-US" sz="1600" b="1">
                <a:solidFill>
                  <a:schemeClr val="dk1"/>
                </a:solidFill>
                <a:latin typeface="Arial"/>
                <a:ea typeface="Arial"/>
                <a:cs typeface="Arial"/>
                <a:sym typeface="Arial"/>
              </a:rPr>
              <a:t>$ 242.4 M</a:t>
            </a:r>
            <a:endParaRPr/>
          </a:p>
        </p:txBody>
      </p:sp>
      <p:sp>
        <p:nvSpPr>
          <p:cNvPr id="326" name="Google Shape;326;p40"/>
          <p:cNvSpPr/>
          <p:nvPr/>
        </p:nvSpPr>
        <p:spPr>
          <a:xfrm>
            <a:off x="7339129" y="1204174"/>
            <a:ext cx="1740900" cy="1674300"/>
          </a:xfrm>
          <a:prstGeom prst="ellipse">
            <a:avLst/>
          </a:prstGeom>
          <a:solidFill>
            <a:srgbClr val="E0A400"/>
          </a:solidFill>
          <a:ln w="25400" cap="flat" cmpd="sng">
            <a:solidFill>
              <a:srgbClr val="BA9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500" b="1">
                <a:solidFill>
                  <a:schemeClr val="dk1"/>
                </a:solidFill>
                <a:latin typeface="Arial"/>
                <a:ea typeface="Arial"/>
                <a:cs typeface="Arial"/>
                <a:sym typeface="Arial"/>
              </a:rPr>
              <a:t>RAI3E GMS</a:t>
            </a:r>
            <a:endParaRPr/>
          </a:p>
          <a:p>
            <a:pPr marL="0" marR="0" lvl="0" indent="0" algn="ctr" rtl="0">
              <a:spcBef>
                <a:spcPts val="0"/>
              </a:spcBef>
              <a:spcAft>
                <a:spcPts val="0"/>
              </a:spcAft>
              <a:buNone/>
            </a:pPr>
            <a:endParaRPr sz="1500" b="1">
              <a:solidFill>
                <a:schemeClr val="dk1"/>
              </a:solidFill>
              <a:latin typeface="Arial"/>
              <a:ea typeface="Arial"/>
              <a:cs typeface="Arial"/>
              <a:sym typeface="Arial"/>
            </a:endParaRPr>
          </a:p>
          <a:p>
            <a:pPr marL="0" marR="0" lvl="0" indent="0" algn="ctr" rtl="0">
              <a:spcBef>
                <a:spcPts val="0"/>
              </a:spcBef>
              <a:spcAft>
                <a:spcPts val="0"/>
              </a:spcAft>
              <a:buNone/>
            </a:pPr>
            <a:r>
              <a:rPr lang="en-US" sz="1500" b="1">
                <a:solidFill>
                  <a:schemeClr val="dk1"/>
                </a:solidFill>
                <a:latin typeface="Arial"/>
                <a:ea typeface="Arial"/>
                <a:cs typeface="Arial"/>
                <a:sym typeface="Arial"/>
              </a:rPr>
              <a:t>$ 230.6 M</a:t>
            </a:r>
            <a:endParaRPr/>
          </a:p>
          <a:p>
            <a:pPr marL="0" marR="0" lvl="0" indent="0" algn="ctr" rtl="0">
              <a:spcBef>
                <a:spcPts val="0"/>
              </a:spcBef>
              <a:spcAft>
                <a:spcPts val="0"/>
              </a:spcAft>
              <a:buNone/>
            </a:pPr>
            <a:endParaRPr sz="1500" b="1">
              <a:solidFill>
                <a:schemeClr val="dk1"/>
              </a:solidFill>
              <a:latin typeface="Arial"/>
              <a:ea typeface="Arial"/>
              <a:cs typeface="Arial"/>
              <a:sym typeface="Arial"/>
            </a:endParaRPr>
          </a:p>
          <a:p>
            <a:pPr marL="0" marR="0" lvl="0" indent="0" algn="ctr" rtl="0">
              <a:spcBef>
                <a:spcPts val="0"/>
              </a:spcBef>
              <a:spcAft>
                <a:spcPts val="0"/>
              </a:spcAft>
              <a:buNone/>
            </a:pPr>
            <a:r>
              <a:rPr lang="en-US" sz="1500" b="1">
                <a:solidFill>
                  <a:schemeClr val="dk1"/>
                </a:solidFill>
                <a:latin typeface="Arial"/>
                <a:ea typeface="Arial"/>
                <a:cs typeface="Arial"/>
                <a:sym typeface="Arial"/>
              </a:rPr>
              <a:t>-5%</a:t>
            </a:r>
            <a:endParaRPr/>
          </a:p>
        </p:txBody>
      </p:sp>
      <p:sp>
        <p:nvSpPr>
          <p:cNvPr id="327" name="Google Shape;327;p40"/>
          <p:cNvSpPr/>
          <p:nvPr/>
        </p:nvSpPr>
        <p:spPr>
          <a:xfrm>
            <a:off x="7230731" y="3606083"/>
            <a:ext cx="1957500" cy="1893300"/>
          </a:xfrm>
          <a:prstGeom prst="ellipse">
            <a:avLst/>
          </a:prstGeom>
          <a:solidFill>
            <a:srgbClr val="0070C0"/>
          </a:solidFill>
          <a:ln w="25400" cap="flat" cmpd="sng">
            <a:solidFill>
              <a:srgbClr val="BA9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RAI3E Laos</a:t>
            </a:r>
            <a:endParaRPr/>
          </a:p>
          <a:p>
            <a:pPr marL="0" marR="0" lvl="0" indent="0" algn="ctr" rtl="0">
              <a:spcBef>
                <a:spcPts val="0"/>
              </a:spcBef>
              <a:spcAft>
                <a:spcPts val="0"/>
              </a:spcAft>
              <a:buNone/>
            </a:pPr>
            <a:endParaRPr sz="1600" b="1">
              <a:solidFill>
                <a:schemeClr val="lt1"/>
              </a:solidFill>
              <a:latin typeface="Arial"/>
              <a:ea typeface="Arial"/>
              <a:cs typeface="Arial"/>
              <a:sym typeface="Arial"/>
            </a:endParaRPr>
          </a:p>
          <a:p>
            <a:pPr marL="0" marR="0" lvl="0" indent="0" algn="ctr" rtl="0">
              <a:spcBef>
                <a:spcPts val="0"/>
              </a:spcBef>
              <a:spcAft>
                <a:spcPts val="0"/>
              </a:spcAft>
              <a:buNone/>
            </a:pPr>
            <a:r>
              <a:rPr lang="en-US" sz="1600" b="1">
                <a:solidFill>
                  <a:schemeClr val="lt1"/>
                </a:solidFill>
                <a:latin typeface="Arial"/>
                <a:ea typeface="Arial"/>
                <a:cs typeface="Arial"/>
                <a:sym typeface="Arial"/>
              </a:rPr>
              <a:t>$ 14.54 M</a:t>
            </a:r>
            <a:endParaRPr/>
          </a:p>
          <a:p>
            <a:pPr marL="0" marR="0" lvl="0" indent="0" algn="ctr" rtl="0">
              <a:spcBef>
                <a:spcPts val="0"/>
              </a:spcBef>
              <a:spcAft>
                <a:spcPts val="0"/>
              </a:spcAft>
              <a:buNone/>
            </a:pPr>
            <a:endParaRPr sz="1600" b="1">
              <a:solidFill>
                <a:schemeClr val="lt1"/>
              </a:solidFill>
              <a:latin typeface="Arial"/>
              <a:ea typeface="Arial"/>
              <a:cs typeface="Arial"/>
              <a:sym typeface="Arial"/>
            </a:endParaRPr>
          </a:p>
          <a:p>
            <a:pPr marL="0" marR="0" lvl="0" indent="0" algn="ctr" rtl="0">
              <a:spcBef>
                <a:spcPts val="0"/>
              </a:spcBef>
              <a:spcAft>
                <a:spcPts val="0"/>
              </a:spcAft>
              <a:buNone/>
            </a:pPr>
            <a:r>
              <a:rPr lang="en-US" sz="1600" b="1">
                <a:solidFill>
                  <a:schemeClr val="lt1"/>
                </a:solidFill>
                <a:latin typeface="Arial"/>
                <a:ea typeface="Arial"/>
                <a:cs typeface="Arial"/>
                <a:sym typeface="Arial"/>
              </a:rPr>
              <a:t>+9%</a:t>
            </a:r>
            <a:endParaRPr/>
          </a:p>
        </p:txBody>
      </p:sp>
      <p:sp>
        <p:nvSpPr>
          <p:cNvPr id="328" name="Google Shape;328;p40"/>
          <p:cNvSpPr/>
          <p:nvPr/>
        </p:nvSpPr>
        <p:spPr>
          <a:xfrm>
            <a:off x="3045852" y="3772434"/>
            <a:ext cx="1631700" cy="1560600"/>
          </a:xfrm>
          <a:prstGeom prst="ellipse">
            <a:avLst/>
          </a:prstGeom>
          <a:solidFill>
            <a:srgbClr val="13A3FF"/>
          </a:solidFill>
          <a:ln w="25400" cap="flat" cmpd="sng">
            <a:solidFill>
              <a:srgbClr val="BA91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a:solidFill>
                  <a:schemeClr val="lt1"/>
                </a:solidFill>
                <a:latin typeface="Arial"/>
                <a:ea typeface="Arial"/>
                <a:cs typeface="Arial"/>
                <a:sym typeface="Arial"/>
              </a:rPr>
              <a:t>RAI2E Laos</a:t>
            </a:r>
            <a:endParaRPr/>
          </a:p>
          <a:p>
            <a:pPr marL="0" marR="0" lvl="0" indent="0" algn="ctr" rtl="0">
              <a:spcBef>
                <a:spcPts val="0"/>
              </a:spcBef>
              <a:spcAft>
                <a:spcPts val="0"/>
              </a:spcAft>
              <a:buNone/>
            </a:pPr>
            <a:endParaRPr sz="1600" b="1">
              <a:solidFill>
                <a:schemeClr val="lt1"/>
              </a:solidFill>
              <a:latin typeface="Arial"/>
              <a:ea typeface="Arial"/>
              <a:cs typeface="Arial"/>
              <a:sym typeface="Arial"/>
            </a:endParaRPr>
          </a:p>
          <a:p>
            <a:pPr marL="0" marR="0" lvl="0" indent="0" algn="ctr" rtl="0">
              <a:spcBef>
                <a:spcPts val="0"/>
              </a:spcBef>
              <a:spcAft>
                <a:spcPts val="0"/>
              </a:spcAft>
              <a:buNone/>
            </a:pPr>
            <a:r>
              <a:rPr lang="en-US" sz="1600" b="1">
                <a:solidFill>
                  <a:schemeClr val="lt1"/>
                </a:solidFill>
                <a:latin typeface="Arial"/>
                <a:ea typeface="Arial"/>
                <a:cs typeface="Arial"/>
                <a:sym typeface="Arial"/>
              </a:rPr>
              <a:t>$ 13.32 M</a:t>
            </a:r>
            <a:endParaRPr/>
          </a:p>
        </p:txBody>
      </p:sp>
      <p:cxnSp>
        <p:nvCxnSpPr>
          <p:cNvPr id="329" name="Google Shape;329;p40"/>
          <p:cNvCxnSpPr>
            <a:stCxn id="325" idx="0"/>
            <a:endCxn id="326" idx="0"/>
          </p:cNvCxnSpPr>
          <p:nvPr/>
        </p:nvCxnSpPr>
        <p:spPr>
          <a:xfrm>
            <a:off x="3861627" y="1103074"/>
            <a:ext cx="4347900" cy="101100"/>
          </a:xfrm>
          <a:prstGeom prst="straightConnector1">
            <a:avLst/>
          </a:prstGeom>
          <a:noFill/>
          <a:ln w="9525" cap="flat" cmpd="sng">
            <a:solidFill>
              <a:schemeClr val="dk1"/>
            </a:solidFill>
            <a:prstDash val="dash"/>
            <a:round/>
            <a:headEnd type="none" w="sm" len="sm"/>
            <a:tailEnd type="none" w="sm" len="sm"/>
          </a:ln>
        </p:spPr>
      </p:cxnSp>
      <p:cxnSp>
        <p:nvCxnSpPr>
          <p:cNvPr id="330" name="Google Shape;330;p40"/>
          <p:cNvCxnSpPr>
            <a:stCxn id="325" idx="4"/>
            <a:endCxn id="326" idx="4"/>
          </p:cNvCxnSpPr>
          <p:nvPr/>
        </p:nvCxnSpPr>
        <p:spPr>
          <a:xfrm rot="10800000" flipH="1">
            <a:off x="3861627" y="2878474"/>
            <a:ext cx="4347900" cy="117900"/>
          </a:xfrm>
          <a:prstGeom prst="straightConnector1">
            <a:avLst/>
          </a:prstGeom>
          <a:noFill/>
          <a:ln w="9525" cap="flat" cmpd="sng">
            <a:solidFill>
              <a:schemeClr val="dk1"/>
            </a:solidFill>
            <a:prstDash val="dash"/>
            <a:round/>
            <a:headEnd type="none" w="sm" len="sm"/>
            <a:tailEnd type="none" w="sm" len="sm"/>
          </a:ln>
        </p:spPr>
      </p:cxnSp>
      <p:cxnSp>
        <p:nvCxnSpPr>
          <p:cNvPr id="331" name="Google Shape;331;p40"/>
          <p:cNvCxnSpPr>
            <a:stCxn id="328" idx="4"/>
            <a:endCxn id="327" idx="4"/>
          </p:cNvCxnSpPr>
          <p:nvPr/>
        </p:nvCxnSpPr>
        <p:spPr>
          <a:xfrm>
            <a:off x="3861702" y="5333034"/>
            <a:ext cx="4347900" cy="166200"/>
          </a:xfrm>
          <a:prstGeom prst="straightConnector1">
            <a:avLst/>
          </a:prstGeom>
          <a:noFill/>
          <a:ln w="9525" cap="flat" cmpd="sng">
            <a:solidFill>
              <a:schemeClr val="dk1"/>
            </a:solidFill>
            <a:prstDash val="dash"/>
            <a:round/>
            <a:headEnd type="none" w="sm" len="sm"/>
            <a:tailEnd type="none" w="sm" len="sm"/>
          </a:ln>
        </p:spPr>
      </p:cxnSp>
      <p:cxnSp>
        <p:nvCxnSpPr>
          <p:cNvPr id="332" name="Google Shape;332;p40"/>
          <p:cNvCxnSpPr>
            <a:stCxn id="328" idx="0"/>
            <a:endCxn id="327" idx="0"/>
          </p:cNvCxnSpPr>
          <p:nvPr/>
        </p:nvCxnSpPr>
        <p:spPr>
          <a:xfrm rot="10800000" flipH="1">
            <a:off x="3861702" y="3605934"/>
            <a:ext cx="4347900" cy="166500"/>
          </a:xfrm>
          <a:prstGeom prst="straightConnector1">
            <a:avLst/>
          </a:prstGeom>
          <a:noFill/>
          <a:ln w="9525" cap="flat" cmpd="sng">
            <a:solidFill>
              <a:schemeClr val="dk1"/>
            </a:solidFill>
            <a:prstDash val="dash"/>
            <a:round/>
            <a:headEnd type="none" w="sm" len="sm"/>
            <a:tailEnd type="none" w="sm" len="sm"/>
          </a:ln>
        </p:spPr>
      </p:cxnSp>
      <p:sp>
        <p:nvSpPr>
          <p:cNvPr id="333" name="Google Shape;333;p40"/>
          <p:cNvSpPr txBox="1"/>
          <p:nvPr/>
        </p:nvSpPr>
        <p:spPr>
          <a:xfrm>
            <a:off x="1329207" y="3133422"/>
            <a:ext cx="1553700" cy="400200"/>
          </a:xfrm>
          <a:prstGeom prst="rect">
            <a:avLst/>
          </a:prstGeom>
          <a:gradFill>
            <a:gsLst>
              <a:gs pos="0">
                <a:srgbClr val="00B0F0"/>
              </a:gs>
              <a:gs pos="74000">
                <a:srgbClr val="FFE59F"/>
              </a:gs>
              <a:gs pos="84000">
                <a:srgbClr val="FFE59F"/>
              </a:gs>
              <a:gs pos="100000">
                <a:srgbClr val="FFEDBF"/>
              </a:gs>
            </a:gsLst>
            <a:lin ang="16200038"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2018 - 2020</a:t>
            </a:r>
            <a:endParaRPr/>
          </a:p>
        </p:txBody>
      </p:sp>
      <p:sp>
        <p:nvSpPr>
          <p:cNvPr id="334" name="Google Shape;334;p40"/>
          <p:cNvSpPr txBox="1"/>
          <p:nvPr/>
        </p:nvSpPr>
        <p:spPr>
          <a:xfrm>
            <a:off x="9188321" y="3133422"/>
            <a:ext cx="1553700" cy="400200"/>
          </a:xfrm>
          <a:prstGeom prst="rect">
            <a:avLst/>
          </a:prstGeom>
          <a:gradFill>
            <a:gsLst>
              <a:gs pos="0">
                <a:srgbClr val="166B80"/>
              </a:gs>
              <a:gs pos="74000">
                <a:srgbClr val="FFE59F"/>
              </a:gs>
              <a:gs pos="84000">
                <a:srgbClr val="FFE59F"/>
              </a:gs>
              <a:gs pos="100000">
                <a:srgbClr val="FFEDBF"/>
              </a:gs>
            </a:gsLst>
            <a:lin ang="16200038"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2021 - 2023</a:t>
            </a:r>
            <a:endParaRPr/>
          </a:p>
        </p:txBody>
      </p:sp>
      <p:sp>
        <p:nvSpPr>
          <p:cNvPr id="335" name="Google Shape;335;p40"/>
          <p:cNvSpPr txBox="1">
            <a:spLocks noGrp="1"/>
          </p:cNvSpPr>
          <p:nvPr>
            <p:ph type="title"/>
          </p:nvPr>
        </p:nvSpPr>
        <p:spPr>
          <a:xfrm>
            <a:off x="900477" y="48070"/>
            <a:ext cx="10270200" cy="792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    </a:t>
            </a:r>
            <a:r>
              <a:rPr lang="en-US" sz="2400" dirty="0">
                <a:solidFill>
                  <a:schemeClr val="dk2"/>
                </a:solidFill>
              </a:rPr>
              <a:t>RAI3E Budget - Summary</a:t>
            </a:r>
            <a:r>
              <a:rPr lang="en-US" dirty="0"/>
              <a:t> Grant Making </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graphicFrame>
        <p:nvGraphicFramePr>
          <p:cNvPr id="341" name="Google Shape;341;p41"/>
          <p:cNvGraphicFramePr/>
          <p:nvPr>
            <p:extLst>
              <p:ext uri="{D42A27DB-BD31-4B8C-83A1-F6EECF244321}">
                <p14:modId xmlns:p14="http://schemas.microsoft.com/office/powerpoint/2010/main" val="590277153"/>
              </p:ext>
            </p:extLst>
          </p:nvPr>
        </p:nvGraphicFramePr>
        <p:xfrm>
          <a:off x="7083706" y="1578359"/>
          <a:ext cx="4943265" cy="3663575"/>
        </p:xfrm>
        <a:graphic>
          <a:graphicData uri="http://schemas.openxmlformats.org/drawingml/2006/table">
            <a:tbl>
              <a:tblPr firstRow="1" bandRow="1">
                <a:noFill/>
                <a:tableStyleId>{7770539B-8397-4B07-A441-62F5282B5E47}</a:tableStyleId>
              </a:tblPr>
              <a:tblGrid>
                <a:gridCol w="2232103">
                  <a:extLst>
                    <a:ext uri="{9D8B030D-6E8A-4147-A177-3AD203B41FA5}">
                      <a16:colId xmlns:a16="http://schemas.microsoft.com/office/drawing/2014/main" val="20000"/>
                    </a:ext>
                  </a:extLst>
                </a:gridCol>
                <a:gridCol w="1422954">
                  <a:extLst>
                    <a:ext uri="{9D8B030D-6E8A-4147-A177-3AD203B41FA5}">
                      <a16:colId xmlns:a16="http://schemas.microsoft.com/office/drawing/2014/main" val="20001"/>
                    </a:ext>
                  </a:extLst>
                </a:gridCol>
                <a:gridCol w="1288208">
                  <a:extLst>
                    <a:ext uri="{9D8B030D-6E8A-4147-A177-3AD203B41FA5}">
                      <a16:colId xmlns:a16="http://schemas.microsoft.com/office/drawing/2014/main" val="20002"/>
                    </a:ext>
                  </a:extLst>
                </a:gridCol>
              </a:tblGrid>
              <a:tr h="731700">
                <a:tc>
                  <a:txBody>
                    <a:bodyPr/>
                    <a:lstStyle/>
                    <a:p>
                      <a:pPr marL="0" marR="0" lvl="0" indent="0" algn="ctr" rtl="0">
                        <a:spcBef>
                          <a:spcPts val="0"/>
                        </a:spcBef>
                        <a:spcAft>
                          <a:spcPts val="0"/>
                        </a:spcAft>
                        <a:buNone/>
                      </a:pPr>
                      <a:r>
                        <a:rPr lang="en-US" sz="1400" u="none" strike="noStrike" cap="none" dirty="0">
                          <a:solidFill>
                            <a:schemeClr val="dk1"/>
                          </a:solidFill>
                        </a:rPr>
                        <a:t>Module</a:t>
                      </a:r>
                      <a:endParaRPr dirty="0"/>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solidFill>
                            <a:schemeClr val="dk1"/>
                          </a:solidFill>
                        </a:rPr>
                        <a:t>RAI2E Budget ($)</a:t>
                      </a:r>
                      <a:endParaRPr dirty="0"/>
                    </a:p>
                  </a:txBody>
                  <a:tcPr marL="91450" marR="91450" marT="45725" marB="45725" anchor="ctr"/>
                </a:tc>
                <a:tc>
                  <a:txBody>
                    <a:bodyPr/>
                    <a:lstStyle/>
                    <a:p>
                      <a:pPr marL="0" marR="0" lvl="0" indent="0" algn="ctr" rtl="0">
                        <a:spcBef>
                          <a:spcPts val="0"/>
                        </a:spcBef>
                        <a:spcAft>
                          <a:spcPts val="0"/>
                        </a:spcAft>
                        <a:buNone/>
                      </a:pPr>
                      <a:r>
                        <a:rPr lang="en-US" sz="1400" u="none" strike="noStrike" cap="none" dirty="0">
                          <a:solidFill>
                            <a:schemeClr val="dk1"/>
                          </a:solidFill>
                        </a:rPr>
                        <a:t>RAI3E Budget ($)</a:t>
                      </a:r>
                      <a:endParaRPr dirty="0"/>
                    </a:p>
                    <a:p>
                      <a:pPr marL="0" marR="0" lvl="0" indent="0" algn="ctr" rtl="0">
                        <a:spcBef>
                          <a:spcPts val="0"/>
                        </a:spcBef>
                        <a:spcAft>
                          <a:spcPts val="0"/>
                        </a:spcAft>
                        <a:buNone/>
                      </a:pPr>
                      <a:endParaRPr sz="1400" u="none" strike="noStrike" cap="none" dirty="0">
                        <a:solidFill>
                          <a:schemeClr val="dk1"/>
                        </a:solidFill>
                      </a:endParaRPr>
                    </a:p>
                  </a:txBody>
                  <a:tcPr marL="91450" marR="91450" marT="45725" marB="45725" anchor="ctr"/>
                </a:tc>
                <a:extLst>
                  <a:ext uri="{0D108BD9-81ED-4DB2-BD59-A6C34878D82A}">
                    <a16:rowId xmlns:a16="http://schemas.microsoft.com/office/drawing/2014/main" val="10000"/>
                  </a:ext>
                </a:extLst>
              </a:tr>
              <a:tr h="426825">
                <a:tc>
                  <a:txBody>
                    <a:bodyPr/>
                    <a:lstStyle/>
                    <a:p>
                      <a:pPr marL="0" marR="0" lvl="0" indent="0" algn="l" rtl="0">
                        <a:spcBef>
                          <a:spcPts val="0"/>
                        </a:spcBef>
                        <a:spcAft>
                          <a:spcPts val="0"/>
                        </a:spcAft>
                        <a:buNone/>
                      </a:pPr>
                      <a:r>
                        <a:rPr lang="en-US" sz="1400" u="none" strike="noStrike" cap="none">
                          <a:solidFill>
                            <a:schemeClr val="dk1"/>
                          </a:solidFill>
                        </a:rPr>
                        <a:t>Case Management</a:t>
                      </a:r>
                      <a:endParaRPr/>
                    </a:p>
                  </a:txBody>
                  <a:tcPr marL="91450" marR="91450" marT="45725" marB="45725" anchor="ct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                                3,422,909 </a:t>
                      </a:r>
                      <a:endParaRPr/>
                    </a:p>
                  </a:txBody>
                  <a:tcPr marL="0" marR="0" marT="0" marB="0" anchor="ctr"/>
                </a:tc>
                <a:tc>
                  <a:txBody>
                    <a:bodyPr/>
                    <a:lstStyle/>
                    <a:p>
                      <a:pPr marL="0" marR="0" lvl="0" indent="0" algn="ctr" rtl="0">
                        <a:spcBef>
                          <a:spcPts val="0"/>
                        </a:spcBef>
                        <a:spcAft>
                          <a:spcPts val="0"/>
                        </a:spcAft>
                        <a:buNone/>
                      </a:pPr>
                      <a:r>
                        <a:rPr lang="en-US" sz="1400" b="0" i="0" u="none" strike="noStrike" cap="none" dirty="0">
                          <a:solidFill>
                            <a:srgbClr val="000000"/>
                          </a:solidFill>
                          <a:latin typeface="Arial"/>
                          <a:ea typeface="Arial"/>
                          <a:cs typeface="Arial"/>
                          <a:sym typeface="Arial"/>
                        </a:rPr>
                        <a:t>                                   4,749,209 </a:t>
                      </a:r>
                      <a:endParaRPr dirty="0"/>
                    </a:p>
                  </a:txBody>
                  <a:tcPr marL="0" marR="0" marT="0" marB="0" anchor="ctr"/>
                </a:tc>
                <a:extLst>
                  <a:ext uri="{0D108BD9-81ED-4DB2-BD59-A6C34878D82A}">
                    <a16:rowId xmlns:a16="http://schemas.microsoft.com/office/drawing/2014/main" val="10001"/>
                  </a:ext>
                </a:extLst>
              </a:tr>
              <a:tr h="426825">
                <a:tc>
                  <a:txBody>
                    <a:bodyPr/>
                    <a:lstStyle/>
                    <a:p>
                      <a:pPr marL="0" marR="0" lvl="0" indent="0" algn="l" rtl="0">
                        <a:spcBef>
                          <a:spcPts val="0"/>
                        </a:spcBef>
                        <a:spcAft>
                          <a:spcPts val="0"/>
                        </a:spcAft>
                        <a:buNone/>
                      </a:pPr>
                      <a:r>
                        <a:rPr lang="en-US" sz="1400" u="none" strike="noStrike" cap="none">
                          <a:solidFill>
                            <a:schemeClr val="dk1"/>
                          </a:solidFill>
                        </a:rPr>
                        <a:t>Program Management</a:t>
                      </a:r>
                      <a:endParaRPr/>
                    </a:p>
                  </a:txBody>
                  <a:tcPr marL="91450" marR="91450" marT="45725" marB="45725" anchor="ct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                                   5,418,141 </a:t>
                      </a:r>
                      <a:endParaRPr/>
                    </a:p>
                  </a:txBody>
                  <a:tcPr marL="0" marR="0" marT="0" marB="0" anchor="ct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                                   5,411,893 </a:t>
                      </a:r>
                      <a:endParaRPr/>
                    </a:p>
                  </a:txBody>
                  <a:tcPr marL="0" marR="0" marT="0" marB="0" anchor="ctr"/>
                </a:tc>
                <a:extLst>
                  <a:ext uri="{0D108BD9-81ED-4DB2-BD59-A6C34878D82A}">
                    <a16:rowId xmlns:a16="http://schemas.microsoft.com/office/drawing/2014/main" val="10002"/>
                  </a:ext>
                </a:extLst>
              </a:tr>
              <a:tr h="426825">
                <a:tc>
                  <a:txBody>
                    <a:bodyPr/>
                    <a:lstStyle/>
                    <a:p>
                      <a:pPr marL="0" marR="0" lvl="0" indent="0" algn="l" rtl="0">
                        <a:spcBef>
                          <a:spcPts val="0"/>
                        </a:spcBef>
                        <a:spcAft>
                          <a:spcPts val="0"/>
                        </a:spcAft>
                        <a:buNone/>
                      </a:pPr>
                      <a:r>
                        <a:rPr lang="en-US" sz="1400" u="none" strike="noStrike" cap="none">
                          <a:solidFill>
                            <a:schemeClr val="dk1"/>
                          </a:solidFill>
                        </a:rPr>
                        <a:t>RSSH: HMIS and M&amp;E</a:t>
                      </a:r>
                      <a:endParaRPr/>
                    </a:p>
                  </a:txBody>
                  <a:tcPr marL="91450" marR="91450" marT="45725" marB="45725" anchor="ct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                                   1,872,287 </a:t>
                      </a:r>
                      <a:endParaRPr/>
                    </a:p>
                  </a:txBody>
                  <a:tcPr marL="0" marR="0" marT="0" marB="0" anchor="ct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                                   1,344,422 </a:t>
                      </a:r>
                      <a:endParaRPr/>
                    </a:p>
                  </a:txBody>
                  <a:tcPr marL="0" marR="0" marT="0" marB="0" anchor="ctr"/>
                </a:tc>
                <a:extLst>
                  <a:ext uri="{0D108BD9-81ED-4DB2-BD59-A6C34878D82A}">
                    <a16:rowId xmlns:a16="http://schemas.microsoft.com/office/drawing/2014/main" val="10003"/>
                  </a:ext>
                </a:extLst>
              </a:tr>
              <a:tr h="426825">
                <a:tc>
                  <a:txBody>
                    <a:bodyPr/>
                    <a:lstStyle/>
                    <a:p>
                      <a:pPr marL="0" marR="0" lvl="0" indent="0" algn="l" rtl="0">
                        <a:spcBef>
                          <a:spcPts val="0"/>
                        </a:spcBef>
                        <a:spcAft>
                          <a:spcPts val="0"/>
                        </a:spcAft>
                        <a:buNone/>
                      </a:pPr>
                      <a:r>
                        <a:rPr lang="en-US" sz="1400" u="none" strike="noStrike" cap="none">
                          <a:solidFill>
                            <a:schemeClr val="dk1"/>
                          </a:solidFill>
                        </a:rPr>
                        <a:t>RSSH: HPMS</a:t>
                      </a:r>
                      <a:endParaRPr/>
                    </a:p>
                  </a:txBody>
                  <a:tcPr marL="91450" marR="91450" marT="45725" marB="45725" anchor="ct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                                      314,304 </a:t>
                      </a:r>
                      <a:endParaRPr/>
                    </a:p>
                  </a:txBody>
                  <a:tcPr marL="0" marR="0" marT="0" marB="0" anchor="ct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                                      255,795 </a:t>
                      </a:r>
                      <a:endParaRPr/>
                    </a:p>
                  </a:txBody>
                  <a:tcPr marL="0" marR="0" marT="0" marB="0" anchor="ctr"/>
                </a:tc>
                <a:extLst>
                  <a:ext uri="{0D108BD9-81ED-4DB2-BD59-A6C34878D82A}">
                    <a16:rowId xmlns:a16="http://schemas.microsoft.com/office/drawing/2014/main" val="10004"/>
                  </a:ext>
                </a:extLst>
              </a:tr>
              <a:tr h="426825">
                <a:tc>
                  <a:txBody>
                    <a:bodyPr/>
                    <a:lstStyle/>
                    <a:p>
                      <a:pPr marL="0" marR="0" lvl="0" indent="0" algn="l" rtl="0">
                        <a:spcBef>
                          <a:spcPts val="0"/>
                        </a:spcBef>
                        <a:spcAft>
                          <a:spcPts val="0"/>
                        </a:spcAft>
                        <a:buNone/>
                      </a:pPr>
                      <a:r>
                        <a:rPr lang="en-US" sz="1400" u="none" strike="noStrike" cap="none">
                          <a:solidFill>
                            <a:schemeClr val="dk1"/>
                          </a:solidFill>
                        </a:rPr>
                        <a:t>RSSH: HS Governance</a:t>
                      </a:r>
                      <a:endParaRPr/>
                    </a:p>
                  </a:txBody>
                  <a:tcPr marL="91450" marR="91450" marT="45725" marB="45725" anchor="ct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                                      597,688 </a:t>
                      </a:r>
                      <a:endParaRPr/>
                    </a:p>
                  </a:txBody>
                  <a:tcPr marL="0" marR="0" marT="0" marB="0" anchor="ct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                                      766,010 </a:t>
                      </a:r>
                      <a:endParaRPr/>
                    </a:p>
                  </a:txBody>
                  <a:tcPr marL="0" marR="0" marT="0" marB="0" anchor="ctr"/>
                </a:tc>
                <a:extLst>
                  <a:ext uri="{0D108BD9-81ED-4DB2-BD59-A6C34878D82A}">
                    <a16:rowId xmlns:a16="http://schemas.microsoft.com/office/drawing/2014/main" val="10005"/>
                  </a:ext>
                </a:extLst>
              </a:tr>
              <a:tr h="426825">
                <a:tc>
                  <a:txBody>
                    <a:bodyPr/>
                    <a:lstStyle/>
                    <a:p>
                      <a:pPr marL="0" marR="0" lvl="0" indent="0" algn="l" rtl="0">
                        <a:spcBef>
                          <a:spcPts val="0"/>
                        </a:spcBef>
                        <a:spcAft>
                          <a:spcPts val="0"/>
                        </a:spcAft>
                        <a:buNone/>
                      </a:pPr>
                      <a:r>
                        <a:rPr lang="en-US" sz="1400" u="none" strike="noStrike" cap="none">
                          <a:solidFill>
                            <a:schemeClr val="dk1"/>
                          </a:solidFill>
                        </a:rPr>
                        <a:t>Vector Control</a:t>
                      </a:r>
                      <a:endParaRPr/>
                    </a:p>
                  </a:txBody>
                  <a:tcPr marL="91450" marR="91450" marT="45725" marB="45725" anchor="ct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                                   1,696,112 </a:t>
                      </a:r>
                      <a:endParaRPr/>
                    </a:p>
                  </a:txBody>
                  <a:tcPr marL="0" marR="0" marT="0" marB="0" anchor="ctr"/>
                </a:tc>
                <a:tc>
                  <a:txBody>
                    <a:bodyPr/>
                    <a:lstStyle/>
                    <a:p>
                      <a:pPr marL="0" marR="0" lvl="0" indent="0" algn="ctr" rtl="0">
                        <a:spcBef>
                          <a:spcPts val="0"/>
                        </a:spcBef>
                        <a:spcAft>
                          <a:spcPts val="0"/>
                        </a:spcAft>
                        <a:buNone/>
                      </a:pPr>
                      <a:r>
                        <a:rPr lang="en-US" sz="1400" b="0" i="0" u="none" strike="noStrike" cap="none">
                          <a:solidFill>
                            <a:srgbClr val="000000"/>
                          </a:solidFill>
                          <a:latin typeface="Arial"/>
                          <a:ea typeface="Arial"/>
                          <a:cs typeface="Arial"/>
                          <a:sym typeface="Arial"/>
                        </a:rPr>
                        <a:t>                                   2,013,752 </a:t>
                      </a:r>
                      <a:endParaRPr/>
                    </a:p>
                  </a:txBody>
                  <a:tcPr marL="0" marR="0" marT="0" marB="0" anchor="ctr"/>
                </a:tc>
                <a:extLst>
                  <a:ext uri="{0D108BD9-81ED-4DB2-BD59-A6C34878D82A}">
                    <a16:rowId xmlns:a16="http://schemas.microsoft.com/office/drawing/2014/main" val="10006"/>
                  </a:ext>
                </a:extLst>
              </a:tr>
              <a:tr h="370925">
                <a:tc>
                  <a:txBody>
                    <a:bodyPr/>
                    <a:lstStyle/>
                    <a:p>
                      <a:pPr marL="0" marR="0" lvl="0" indent="0" algn="l" rtl="0">
                        <a:spcBef>
                          <a:spcPts val="0"/>
                        </a:spcBef>
                        <a:spcAft>
                          <a:spcPts val="0"/>
                        </a:spcAft>
                        <a:buNone/>
                      </a:pPr>
                      <a:r>
                        <a:rPr lang="en-US" sz="1400" b="1" u="none" strike="noStrike" cap="none">
                          <a:solidFill>
                            <a:schemeClr val="dk1"/>
                          </a:solidFill>
                        </a:rPr>
                        <a:t>TOTAL</a:t>
                      </a:r>
                      <a:endParaRPr/>
                    </a:p>
                  </a:txBody>
                  <a:tcPr marL="91450" marR="91450" marT="45725" marB="45725" anchor="ctr"/>
                </a:tc>
                <a:tc>
                  <a:txBody>
                    <a:bodyPr/>
                    <a:lstStyle/>
                    <a:p>
                      <a:pPr marL="0" marR="0" lvl="0" indent="0" algn="r" rtl="0">
                        <a:spcBef>
                          <a:spcPts val="0"/>
                        </a:spcBef>
                        <a:spcAft>
                          <a:spcPts val="0"/>
                        </a:spcAft>
                        <a:buNone/>
                      </a:pPr>
                      <a:r>
                        <a:rPr lang="en-US" sz="1400" b="1" u="none" strike="noStrike" cap="none" dirty="0">
                          <a:solidFill>
                            <a:schemeClr val="dk1"/>
                          </a:solidFill>
                        </a:rPr>
                        <a:t>$ 13,321,441</a:t>
                      </a:r>
                      <a:endParaRPr dirty="0"/>
                    </a:p>
                  </a:txBody>
                  <a:tcPr marL="91450" marR="91450" marT="45725" marB="45725" anchor="ctr"/>
                </a:tc>
                <a:tc>
                  <a:txBody>
                    <a:bodyPr/>
                    <a:lstStyle/>
                    <a:p>
                      <a:pPr marL="0" marR="0" lvl="0" indent="0" algn="r" rtl="0">
                        <a:spcBef>
                          <a:spcPts val="0"/>
                        </a:spcBef>
                        <a:spcAft>
                          <a:spcPts val="0"/>
                        </a:spcAft>
                        <a:buNone/>
                      </a:pPr>
                      <a:r>
                        <a:rPr lang="en-US" sz="1400" b="1" u="none" strike="noStrike" cap="none" dirty="0">
                          <a:solidFill>
                            <a:schemeClr val="dk1"/>
                          </a:solidFill>
                        </a:rPr>
                        <a:t>$ 14,541,081</a:t>
                      </a:r>
                      <a:endParaRPr dirty="0"/>
                    </a:p>
                  </a:txBody>
                  <a:tcPr marL="91450" marR="91450" marT="45725" marB="45725" anchor="ctr"/>
                </a:tc>
                <a:extLst>
                  <a:ext uri="{0D108BD9-81ED-4DB2-BD59-A6C34878D82A}">
                    <a16:rowId xmlns:a16="http://schemas.microsoft.com/office/drawing/2014/main" val="10007"/>
                  </a:ext>
                </a:extLst>
              </a:tr>
            </a:tbl>
          </a:graphicData>
        </a:graphic>
      </p:graphicFrame>
      <p:pic>
        <p:nvPicPr>
          <p:cNvPr id="342" name="Google Shape;342;p41"/>
          <p:cNvPicPr preferRelativeResize="0"/>
          <p:nvPr/>
        </p:nvPicPr>
        <p:blipFill rotWithShape="1">
          <a:blip r:embed="rId3">
            <a:alphaModFix/>
          </a:blip>
          <a:srcRect/>
          <a:stretch/>
        </p:blipFill>
        <p:spPr>
          <a:xfrm>
            <a:off x="250441" y="1189999"/>
            <a:ext cx="6714339" cy="4268993"/>
          </a:xfrm>
          <a:prstGeom prst="rect">
            <a:avLst/>
          </a:prstGeom>
          <a:noFill/>
          <a:ln>
            <a:noFill/>
          </a:ln>
        </p:spPr>
      </p:pic>
      <p:sp>
        <p:nvSpPr>
          <p:cNvPr id="343" name="Google Shape;343;p41"/>
          <p:cNvSpPr txBox="1">
            <a:spLocks noGrp="1"/>
          </p:cNvSpPr>
          <p:nvPr>
            <p:ph type="title"/>
          </p:nvPr>
        </p:nvSpPr>
        <p:spPr>
          <a:xfrm>
            <a:off x="1070129" y="90782"/>
            <a:ext cx="10270200" cy="792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        RAI3E Grant Making Process</a:t>
            </a:r>
            <a:endParaRPr/>
          </a:p>
          <a:p>
            <a:pPr marL="0" lvl="0" indent="0" algn="l" rtl="0">
              <a:spcBef>
                <a:spcPts val="0"/>
              </a:spcBef>
              <a:spcAft>
                <a:spcPts val="0"/>
              </a:spcAft>
              <a:buNone/>
            </a:pPr>
            <a:r>
              <a:rPr lang="en-US"/>
              <a:t>R</a:t>
            </a:r>
            <a:r>
              <a:rPr lang="en-US" sz="2400">
                <a:solidFill>
                  <a:schemeClr val="dk2"/>
                </a:solidFill>
              </a:rPr>
              <a:t> RAI3E Laos Budget by Module</a:t>
            </a:r>
            <a:r>
              <a:rPr lang="en-US"/>
              <a:t>3E G    RAI3E Grant Making Process</a:t>
            </a:r>
            <a:endParaRPr/>
          </a:p>
          <a:p>
            <a:pPr marL="0" lvl="0" indent="0" algn="l" rtl="0">
              <a:spcBef>
                <a:spcPts val="0"/>
              </a:spcBef>
              <a:spcAft>
                <a:spcPts val="0"/>
              </a:spcAft>
              <a:buNone/>
            </a:pPr>
            <a:r>
              <a:rPr lang="en-US"/>
              <a:t>rant Making Process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42" descr="https://lh6.googleusercontent.com/3I1PDRQDVj-gn4UeB6clpNINTp-TISjSE7taplI-itIA9uRwC98ipbh3eD_ZzFRBSeHTtp0e57xlZbvG669s-vnrtFleplyyJe_Mh7NX2s5G-fWF7E2ARDxaBDAfKKPhkqBeoO0GL_s"/>
          <p:cNvPicPr preferRelativeResize="0"/>
          <p:nvPr/>
        </p:nvPicPr>
        <p:blipFill rotWithShape="1">
          <a:blip r:embed="rId3">
            <a:alphaModFix/>
          </a:blip>
          <a:srcRect/>
          <a:stretch/>
        </p:blipFill>
        <p:spPr>
          <a:xfrm>
            <a:off x="663958" y="558140"/>
            <a:ext cx="10905000" cy="5877606"/>
          </a:xfrm>
          <a:prstGeom prst="rect">
            <a:avLst/>
          </a:prstGeom>
          <a:noFill/>
          <a:ln>
            <a:noFill/>
          </a:ln>
        </p:spPr>
      </p:pic>
      <p:sp>
        <p:nvSpPr>
          <p:cNvPr id="349" name="Google Shape;349;p42"/>
          <p:cNvSpPr txBox="1"/>
          <p:nvPr/>
        </p:nvSpPr>
        <p:spPr>
          <a:xfrm>
            <a:off x="814250" y="0"/>
            <a:ext cx="103776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2"/>
                </a:solidFill>
              </a:rPr>
              <a:t> RAI3E Laos Implementation Arrangements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pic>
        <p:nvPicPr>
          <p:cNvPr id="354" name="Google Shape;354;p43" descr="https://lh5.googleusercontent.com/xIKNQG_iKDTwtO8Q8gGq3_38cNZQqAjVmYCTHM96YECBB-NlJSaYTvfEFRcNZ4r2arE5MGkAvcf3ZrT0XKe8m27eUltQb4fk8h7S-kM_cqBmr28bo-YwZdU5phF6vUy8nwsYc6s92L8"/>
          <p:cNvPicPr preferRelativeResize="0"/>
          <p:nvPr/>
        </p:nvPicPr>
        <p:blipFill rotWithShape="1">
          <a:blip r:embed="rId3">
            <a:alphaModFix/>
          </a:blip>
          <a:srcRect/>
          <a:stretch/>
        </p:blipFill>
        <p:spPr>
          <a:xfrm>
            <a:off x="356866" y="712682"/>
            <a:ext cx="11561378" cy="5624051"/>
          </a:xfrm>
          <a:prstGeom prst="rect">
            <a:avLst/>
          </a:prstGeom>
          <a:noFill/>
          <a:ln>
            <a:noFill/>
          </a:ln>
        </p:spPr>
      </p:pic>
      <p:sp>
        <p:nvSpPr>
          <p:cNvPr id="355" name="Google Shape;355;p43"/>
          <p:cNvSpPr txBox="1"/>
          <p:nvPr/>
        </p:nvSpPr>
        <p:spPr>
          <a:xfrm>
            <a:off x="844450" y="0"/>
            <a:ext cx="10649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lt1"/>
                </a:solidFill>
              </a:rPr>
              <a:t>R</a:t>
            </a:r>
            <a:r>
              <a:rPr lang="en-US" sz="2400" b="1">
                <a:solidFill>
                  <a:schemeClr val="dk2"/>
                </a:solidFill>
              </a:rPr>
              <a:t> RAI3E Laos Implementation Arrangements - Coordination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44" descr="https://lh5.googleusercontent.com/ylKYBcJ1Z9Kkny0pyD-NcyJ4keZe5B82TRmmdYPN7QLVXYdh3fFoNIMEFlQZnBoHdsaxqzqtnuiwJt3s9VxPLROmUr7dIHcN_VuGFCKQlwV9rCiefp9xa6-cY-2__VQ9cBJT9zWTV48"/>
          <p:cNvPicPr preferRelativeResize="0"/>
          <p:nvPr/>
        </p:nvPicPr>
        <p:blipFill rotWithShape="1">
          <a:blip r:embed="rId3">
            <a:alphaModFix/>
          </a:blip>
          <a:srcRect/>
          <a:stretch/>
        </p:blipFill>
        <p:spPr>
          <a:xfrm>
            <a:off x="1001763" y="558140"/>
            <a:ext cx="10233125" cy="5891962"/>
          </a:xfrm>
          <a:prstGeom prst="rect">
            <a:avLst/>
          </a:prstGeom>
          <a:noFill/>
          <a:ln>
            <a:noFill/>
          </a:ln>
        </p:spPr>
      </p:pic>
      <p:sp>
        <p:nvSpPr>
          <p:cNvPr id="361" name="Google Shape;361;p44"/>
          <p:cNvSpPr txBox="1"/>
          <p:nvPr/>
        </p:nvSpPr>
        <p:spPr>
          <a:xfrm>
            <a:off x="768925" y="0"/>
            <a:ext cx="99396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a:solidFill>
                  <a:schemeClr val="lt1"/>
                </a:solidFill>
              </a:rPr>
              <a:t>R</a:t>
            </a:r>
            <a:r>
              <a:rPr lang="en-US" sz="2400" b="1">
                <a:solidFill>
                  <a:schemeClr val="dk2"/>
                </a:solidFill>
              </a:rPr>
              <a:t> RAI3E Laos Implementation Arrangements - Fund Flow</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3D95BAE-03E0-41FE-AA1D-E4AD1B6E42E7}"/>
              </a:ext>
            </a:extLst>
          </p:cNvPr>
          <p:cNvSpPr txBox="1"/>
          <p:nvPr/>
        </p:nvSpPr>
        <p:spPr>
          <a:xfrm>
            <a:off x="4325909" y="3909396"/>
            <a:ext cx="35401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RAI3E Activities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Graphic 6" descr="List">
            <a:extLst>
              <a:ext uri="{FF2B5EF4-FFF2-40B4-BE49-F238E27FC236}">
                <a16:creationId xmlns:a16="http://schemas.microsoft.com/office/drawing/2014/main" id="{654408C6-1E25-45AE-A74A-DA88C4C421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69389" y="1967621"/>
            <a:ext cx="1853221" cy="1853221"/>
          </a:xfrm>
          <a:prstGeom prst="rect">
            <a:avLst/>
          </a:prstGeom>
        </p:spPr>
      </p:pic>
    </p:spTree>
    <p:extLst>
      <p:ext uri="{BB962C8B-B14F-4D97-AF65-F5344CB8AC3E}">
        <p14:creationId xmlns:p14="http://schemas.microsoft.com/office/powerpoint/2010/main" val="277094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7"/>
          <p:cNvSpPr txBox="1">
            <a:spLocks noGrp="1"/>
          </p:cNvSpPr>
          <p:nvPr>
            <p:ph type="title"/>
          </p:nvPr>
        </p:nvSpPr>
        <p:spPr>
          <a:xfrm>
            <a:off x="1008779" y="98519"/>
            <a:ext cx="10270067" cy="792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Coverage Indicator 1: LLINs continuous distribution</a:t>
            </a:r>
            <a:endParaRPr dirty="0"/>
          </a:p>
        </p:txBody>
      </p:sp>
      <p:graphicFrame>
        <p:nvGraphicFramePr>
          <p:cNvPr id="192" name="Google Shape;192;p27"/>
          <p:cNvGraphicFramePr/>
          <p:nvPr>
            <p:extLst>
              <p:ext uri="{D42A27DB-BD31-4B8C-83A1-F6EECF244321}">
                <p14:modId xmlns:p14="http://schemas.microsoft.com/office/powerpoint/2010/main" val="368161065"/>
              </p:ext>
            </p:extLst>
          </p:nvPr>
        </p:nvGraphicFramePr>
        <p:xfrm>
          <a:off x="960438" y="1089536"/>
          <a:ext cx="7827525" cy="1769412"/>
        </p:xfrm>
        <a:graphic>
          <a:graphicData uri="http://schemas.openxmlformats.org/drawingml/2006/table">
            <a:tbl>
              <a:tblPr firstRow="1" bandRow="1">
                <a:noFill/>
                <a:tableStyleId>{B7C4FCC5-7BB8-4DE8-9D2B-3BF35E8AD5EF}</a:tableStyleId>
              </a:tblPr>
              <a:tblGrid>
                <a:gridCol w="2812909">
                  <a:extLst>
                    <a:ext uri="{9D8B030D-6E8A-4147-A177-3AD203B41FA5}">
                      <a16:colId xmlns:a16="http://schemas.microsoft.com/office/drawing/2014/main" val="20000"/>
                    </a:ext>
                  </a:extLst>
                </a:gridCol>
                <a:gridCol w="2951544">
                  <a:extLst>
                    <a:ext uri="{9D8B030D-6E8A-4147-A177-3AD203B41FA5}">
                      <a16:colId xmlns:a16="http://schemas.microsoft.com/office/drawing/2014/main" val="20001"/>
                    </a:ext>
                  </a:extLst>
                </a:gridCol>
                <a:gridCol w="2063072">
                  <a:extLst>
                    <a:ext uri="{9D8B030D-6E8A-4147-A177-3AD203B41FA5}">
                      <a16:colId xmlns:a16="http://schemas.microsoft.com/office/drawing/2014/main" val="20002"/>
                    </a:ext>
                  </a:extLst>
                </a:gridCol>
              </a:tblGrid>
              <a:tr h="884706">
                <a:tc>
                  <a:txBody>
                    <a:bodyPr/>
                    <a:lstStyle/>
                    <a:p>
                      <a:pPr marL="0" marR="0" lvl="0" indent="0" algn="ctr" rtl="0">
                        <a:spcBef>
                          <a:spcPts val="0"/>
                        </a:spcBef>
                        <a:spcAft>
                          <a:spcPts val="0"/>
                        </a:spcAft>
                        <a:buNone/>
                      </a:pPr>
                      <a:r>
                        <a:rPr lang="en-US" sz="1800" u="none" strike="noStrike" cap="none" dirty="0">
                          <a:solidFill>
                            <a:schemeClr val="dk1"/>
                          </a:solidFill>
                        </a:rPr>
                        <a:t>Target (Jan - Dec 2020)</a:t>
                      </a:r>
                      <a:endParaRPr sz="1800" u="none" strike="noStrike" cap="none" dirty="0">
                        <a:solidFill>
                          <a:schemeClr val="dk1"/>
                        </a:solidFill>
                      </a:endParaRP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Result (Jan - Dec 2020)</a:t>
                      </a:r>
                      <a:endParaRPr sz="1800" u="none" strike="noStrike" cap="none" dirty="0">
                        <a:solidFill>
                          <a:schemeClr val="dk1"/>
                        </a:solidFill>
                      </a:endParaRP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Achievement %</a:t>
                      </a:r>
                      <a:endParaRPr sz="1800" u="none" strike="noStrike" cap="none" dirty="0">
                        <a:solidFill>
                          <a:schemeClr val="dk1"/>
                        </a:solidFill>
                      </a:endParaRPr>
                    </a:p>
                  </a:txBody>
                  <a:tcPr marL="91450" marR="91450" marT="45725" marB="45725" anchor="ctr"/>
                </a:tc>
                <a:extLst>
                  <a:ext uri="{0D108BD9-81ED-4DB2-BD59-A6C34878D82A}">
                    <a16:rowId xmlns:a16="http://schemas.microsoft.com/office/drawing/2014/main" val="10000"/>
                  </a:ext>
                </a:extLst>
              </a:tr>
              <a:tr h="884706">
                <a:tc>
                  <a:txBody>
                    <a:bodyPr/>
                    <a:lstStyle/>
                    <a:p>
                      <a:pPr marL="0" marR="0" lvl="0" indent="0" algn="ctr" rtl="0">
                        <a:spcBef>
                          <a:spcPts val="0"/>
                        </a:spcBef>
                        <a:spcAft>
                          <a:spcPts val="0"/>
                        </a:spcAft>
                        <a:buNone/>
                      </a:pPr>
                      <a:r>
                        <a:rPr lang="en-US" sz="2400" u="none" strike="noStrike" cap="none" dirty="0">
                          <a:solidFill>
                            <a:schemeClr val="dk1"/>
                          </a:solidFill>
                          <a:latin typeface="Calibri"/>
                          <a:ea typeface="Calibri"/>
                          <a:cs typeface="Calibri"/>
                          <a:sym typeface="Calibri"/>
                        </a:rPr>
                        <a:t>117,196</a:t>
                      </a:r>
                      <a:endParaRPr dirty="0"/>
                    </a:p>
                  </a:txBody>
                  <a:tcPr marL="91450" marR="91450" marT="45725" marB="45725" anchor="ctr"/>
                </a:tc>
                <a:tc>
                  <a:txBody>
                    <a:bodyPr/>
                    <a:lstStyle/>
                    <a:p>
                      <a:pPr marL="0" marR="0" lvl="0" indent="0" algn="ctr" rtl="0">
                        <a:spcBef>
                          <a:spcPts val="0"/>
                        </a:spcBef>
                        <a:spcAft>
                          <a:spcPts val="0"/>
                        </a:spcAft>
                        <a:buNone/>
                      </a:pPr>
                      <a:r>
                        <a:rPr lang="en-US" sz="2400" u="none" strike="noStrike" cap="none" dirty="0">
                          <a:solidFill>
                            <a:schemeClr val="dk1"/>
                          </a:solidFill>
                          <a:latin typeface="Calibri"/>
                          <a:ea typeface="Calibri"/>
                          <a:cs typeface="Calibri"/>
                          <a:sym typeface="Calibri"/>
                        </a:rPr>
                        <a:t>98,540</a:t>
                      </a:r>
                      <a:endParaRPr dirty="0"/>
                    </a:p>
                  </a:txBody>
                  <a:tcPr marL="91450" marR="91450" marT="45725" marB="45725" anchor="ctr"/>
                </a:tc>
                <a:tc>
                  <a:txBody>
                    <a:bodyPr/>
                    <a:lstStyle/>
                    <a:p>
                      <a:pPr marL="0" marR="0" lvl="0" indent="0" algn="ctr" rtl="0">
                        <a:spcBef>
                          <a:spcPts val="0"/>
                        </a:spcBef>
                        <a:spcAft>
                          <a:spcPts val="0"/>
                        </a:spcAft>
                        <a:buNone/>
                      </a:pPr>
                      <a:r>
                        <a:rPr lang="en-US" sz="2400" u="none" strike="noStrike" cap="none" dirty="0">
                          <a:solidFill>
                            <a:schemeClr val="dk1"/>
                          </a:solidFill>
                          <a:latin typeface="Calibri"/>
                          <a:ea typeface="Calibri"/>
                          <a:cs typeface="Calibri"/>
                          <a:sym typeface="Calibri"/>
                        </a:rPr>
                        <a:t>84%</a:t>
                      </a:r>
                      <a:endParaRPr sz="2400" u="none" strike="noStrike" cap="none" dirty="0">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632D3FE4-DE8F-4FB1-B81B-17F54D7A85F8}"/>
              </a:ext>
            </a:extLst>
          </p:cNvPr>
          <p:cNvSpPr txBox="1"/>
          <p:nvPr/>
        </p:nvSpPr>
        <p:spPr>
          <a:xfrm>
            <a:off x="960438" y="3429000"/>
            <a:ext cx="8044666" cy="461665"/>
          </a:xfrm>
          <a:prstGeom prst="rect">
            <a:avLst/>
          </a:prstGeom>
          <a:noFill/>
        </p:spPr>
        <p:txBody>
          <a:bodyPr wrap="square">
            <a:spAutoFit/>
          </a:bodyPr>
          <a:lstStyle/>
          <a:p>
            <a:r>
              <a:rPr kumimoji="0" lang="en-US" sz="2400" b="1" i="0" u="none" strike="noStrike" kern="0" cap="none" spc="0" normalizeH="0" baseline="0" noProof="0" dirty="0">
                <a:ln>
                  <a:noFill/>
                </a:ln>
                <a:solidFill>
                  <a:srgbClr val="0092D1"/>
                </a:solidFill>
                <a:effectLst/>
                <a:uLnTx/>
                <a:uFillTx/>
                <a:latin typeface="Arial"/>
                <a:cs typeface="Arial"/>
                <a:sym typeface="Arial"/>
              </a:rPr>
              <a:t>Coverage Indicator 2: Testing in Public Sector </a:t>
            </a:r>
            <a:endParaRPr lang="en-US" dirty="0"/>
          </a:p>
        </p:txBody>
      </p:sp>
      <p:graphicFrame>
        <p:nvGraphicFramePr>
          <p:cNvPr id="7" name="Google Shape;192;p27">
            <a:extLst>
              <a:ext uri="{FF2B5EF4-FFF2-40B4-BE49-F238E27FC236}">
                <a16:creationId xmlns:a16="http://schemas.microsoft.com/office/drawing/2014/main" id="{55C19D47-E046-47CB-83C8-66E0462B84AF}"/>
              </a:ext>
            </a:extLst>
          </p:cNvPr>
          <p:cNvGraphicFramePr/>
          <p:nvPr>
            <p:extLst>
              <p:ext uri="{D42A27DB-BD31-4B8C-83A1-F6EECF244321}">
                <p14:modId xmlns:p14="http://schemas.microsoft.com/office/powerpoint/2010/main" val="3932070995"/>
              </p:ext>
            </p:extLst>
          </p:nvPr>
        </p:nvGraphicFramePr>
        <p:xfrm>
          <a:off x="960437" y="4089308"/>
          <a:ext cx="7827525" cy="1769412"/>
        </p:xfrm>
        <a:graphic>
          <a:graphicData uri="http://schemas.openxmlformats.org/drawingml/2006/table">
            <a:tbl>
              <a:tblPr firstRow="1" bandRow="1">
                <a:noFill/>
                <a:tableStyleId>{B7C4FCC5-7BB8-4DE8-9D2B-3BF35E8AD5EF}</a:tableStyleId>
              </a:tblPr>
              <a:tblGrid>
                <a:gridCol w="2812909">
                  <a:extLst>
                    <a:ext uri="{9D8B030D-6E8A-4147-A177-3AD203B41FA5}">
                      <a16:colId xmlns:a16="http://schemas.microsoft.com/office/drawing/2014/main" val="20000"/>
                    </a:ext>
                  </a:extLst>
                </a:gridCol>
                <a:gridCol w="2951544">
                  <a:extLst>
                    <a:ext uri="{9D8B030D-6E8A-4147-A177-3AD203B41FA5}">
                      <a16:colId xmlns:a16="http://schemas.microsoft.com/office/drawing/2014/main" val="20001"/>
                    </a:ext>
                  </a:extLst>
                </a:gridCol>
                <a:gridCol w="2063072">
                  <a:extLst>
                    <a:ext uri="{9D8B030D-6E8A-4147-A177-3AD203B41FA5}">
                      <a16:colId xmlns:a16="http://schemas.microsoft.com/office/drawing/2014/main" val="20002"/>
                    </a:ext>
                  </a:extLst>
                </a:gridCol>
              </a:tblGrid>
              <a:tr h="884706">
                <a:tc>
                  <a:txBody>
                    <a:bodyPr/>
                    <a:lstStyle/>
                    <a:p>
                      <a:pPr marL="0" marR="0" lvl="0" indent="0" algn="ctr" rtl="0">
                        <a:spcBef>
                          <a:spcPts val="0"/>
                        </a:spcBef>
                        <a:spcAft>
                          <a:spcPts val="0"/>
                        </a:spcAft>
                        <a:buNone/>
                      </a:pPr>
                      <a:r>
                        <a:rPr lang="en-US" sz="1800" u="none" strike="noStrike" cap="none" dirty="0">
                          <a:solidFill>
                            <a:schemeClr val="dk1"/>
                          </a:solidFill>
                        </a:rPr>
                        <a:t>Target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Result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a:solidFill>
                            <a:schemeClr val="dk1"/>
                          </a:solidFill>
                        </a:rPr>
                        <a:t>Achievement %</a:t>
                      </a:r>
                    </a:p>
                  </a:txBody>
                  <a:tcPr marL="91450" marR="91450" marT="45725" marB="45725" anchor="ctr"/>
                </a:tc>
                <a:extLst>
                  <a:ext uri="{0D108BD9-81ED-4DB2-BD59-A6C34878D82A}">
                    <a16:rowId xmlns:a16="http://schemas.microsoft.com/office/drawing/2014/main" val="10000"/>
                  </a:ext>
                </a:extLst>
              </a:tr>
              <a:tr h="884706">
                <a:tc>
                  <a:txBody>
                    <a:bodyPr/>
                    <a:lstStyle/>
                    <a:p>
                      <a:pPr marL="0" marR="0" lvl="0" indent="0" algn="ctr" rtl="0">
                        <a:spcBef>
                          <a:spcPts val="0"/>
                        </a:spcBef>
                        <a:spcAft>
                          <a:spcPts val="0"/>
                        </a:spcAft>
                        <a:buNone/>
                      </a:pPr>
                      <a:r>
                        <a:rPr lang="en-US" sz="2400" u="none" strike="noStrike" cap="none" dirty="0">
                          <a:solidFill>
                            <a:schemeClr val="dk1"/>
                          </a:solidFill>
                          <a:latin typeface="Calibri"/>
                          <a:ea typeface="Calibri"/>
                          <a:cs typeface="Calibri"/>
                          <a:sym typeface="Calibri"/>
                        </a:rPr>
                        <a:t>177,987</a:t>
                      </a:r>
                      <a:endParaRPr lang="en-US" dirty="0"/>
                    </a:p>
                  </a:txBody>
                  <a:tcPr marL="91450" marR="91450" marT="45725" marB="45725" anchor="ctr"/>
                </a:tc>
                <a:tc>
                  <a:txBody>
                    <a:bodyPr/>
                    <a:lstStyle/>
                    <a:p>
                      <a:pPr marL="0" marR="0" lvl="0" indent="0" algn="ctr" rtl="0">
                        <a:spcBef>
                          <a:spcPts val="0"/>
                        </a:spcBef>
                        <a:spcAft>
                          <a:spcPts val="0"/>
                        </a:spcAft>
                        <a:buNone/>
                      </a:pPr>
                      <a:r>
                        <a:rPr lang="en-US" sz="2400" u="none" strike="noStrike" cap="none" dirty="0">
                          <a:solidFill>
                            <a:schemeClr val="dk1"/>
                          </a:solidFill>
                          <a:latin typeface="Calibri"/>
                          <a:ea typeface="Calibri"/>
                          <a:cs typeface="Calibri"/>
                          <a:sym typeface="Calibri"/>
                        </a:rPr>
                        <a:t>216,169</a:t>
                      </a:r>
                      <a:endParaRPr lang="en-US" dirty="0"/>
                    </a:p>
                  </a:txBody>
                  <a:tcPr marL="91450" marR="91450" marT="45725" marB="45725" anchor="ctr"/>
                </a:tc>
                <a:tc>
                  <a:txBody>
                    <a:bodyPr/>
                    <a:lstStyle/>
                    <a:p>
                      <a:pPr marL="0" marR="0" lvl="0" indent="0" algn="ctr" rtl="0">
                        <a:spcBef>
                          <a:spcPts val="0"/>
                        </a:spcBef>
                        <a:spcAft>
                          <a:spcPts val="0"/>
                        </a:spcAft>
                        <a:buNone/>
                      </a:pPr>
                      <a:r>
                        <a:rPr lang="en-US" sz="2400" u="none" strike="noStrike" cap="none" dirty="0">
                          <a:solidFill>
                            <a:schemeClr val="dk1"/>
                          </a:solidFill>
                          <a:latin typeface="Calibri"/>
                          <a:ea typeface="Calibri"/>
                          <a:cs typeface="Calibri"/>
                          <a:sym typeface="Calibri"/>
                        </a:rPr>
                        <a:t>121%</a:t>
                      </a:r>
                    </a:p>
                  </a:txBody>
                  <a:tcPr marL="91450" marR="91450" marT="45725" marB="45725"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8"/>
          <p:cNvSpPr txBox="1">
            <a:spLocks noGrp="1"/>
          </p:cNvSpPr>
          <p:nvPr>
            <p:ph type="title"/>
          </p:nvPr>
        </p:nvSpPr>
        <p:spPr>
          <a:xfrm>
            <a:off x="774943" y="0"/>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Clr>
                <a:schemeClr val="dk2"/>
              </a:buClr>
              <a:buSzPts val="1800"/>
              <a:buNone/>
            </a:pPr>
            <a:r>
              <a:rPr lang="en-US" dirty="0"/>
              <a:t>VMWs – different partners</a:t>
            </a:r>
            <a:endParaRPr dirty="0"/>
          </a:p>
        </p:txBody>
      </p:sp>
      <p:graphicFrame>
        <p:nvGraphicFramePr>
          <p:cNvPr id="2" name="Table 1">
            <a:extLst>
              <a:ext uri="{FF2B5EF4-FFF2-40B4-BE49-F238E27FC236}">
                <a16:creationId xmlns:a16="http://schemas.microsoft.com/office/drawing/2014/main" id="{3B2DD76E-3FAC-4AEA-9714-418EB8361009}"/>
              </a:ext>
            </a:extLst>
          </p:cNvPr>
          <p:cNvGraphicFramePr>
            <a:graphicFrameLocks noGrp="1"/>
          </p:cNvGraphicFramePr>
          <p:nvPr/>
        </p:nvGraphicFramePr>
        <p:xfrm>
          <a:off x="1041862" y="1296786"/>
          <a:ext cx="9515300" cy="4466705"/>
        </p:xfrm>
        <a:graphic>
          <a:graphicData uri="http://schemas.openxmlformats.org/drawingml/2006/table">
            <a:tbl>
              <a:tblPr>
                <a:tableStyleId>{8799B23B-EC83-4686-B30A-512413B5E67A}</a:tableStyleId>
              </a:tblPr>
              <a:tblGrid>
                <a:gridCol w="2340190">
                  <a:extLst>
                    <a:ext uri="{9D8B030D-6E8A-4147-A177-3AD203B41FA5}">
                      <a16:colId xmlns:a16="http://schemas.microsoft.com/office/drawing/2014/main" val="727519623"/>
                    </a:ext>
                  </a:extLst>
                </a:gridCol>
                <a:gridCol w="1435022">
                  <a:extLst>
                    <a:ext uri="{9D8B030D-6E8A-4147-A177-3AD203B41FA5}">
                      <a16:colId xmlns:a16="http://schemas.microsoft.com/office/drawing/2014/main" val="2021352760"/>
                    </a:ext>
                  </a:extLst>
                </a:gridCol>
                <a:gridCol w="1435022">
                  <a:extLst>
                    <a:ext uri="{9D8B030D-6E8A-4147-A177-3AD203B41FA5}">
                      <a16:colId xmlns:a16="http://schemas.microsoft.com/office/drawing/2014/main" val="3452557178"/>
                    </a:ext>
                  </a:extLst>
                </a:gridCol>
                <a:gridCol w="1435022">
                  <a:extLst>
                    <a:ext uri="{9D8B030D-6E8A-4147-A177-3AD203B41FA5}">
                      <a16:colId xmlns:a16="http://schemas.microsoft.com/office/drawing/2014/main" val="1335389949"/>
                    </a:ext>
                  </a:extLst>
                </a:gridCol>
                <a:gridCol w="1435022">
                  <a:extLst>
                    <a:ext uri="{9D8B030D-6E8A-4147-A177-3AD203B41FA5}">
                      <a16:colId xmlns:a16="http://schemas.microsoft.com/office/drawing/2014/main" val="729268158"/>
                    </a:ext>
                  </a:extLst>
                </a:gridCol>
                <a:gridCol w="1435022">
                  <a:extLst>
                    <a:ext uri="{9D8B030D-6E8A-4147-A177-3AD203B41FA5}">
                      <a16:colId xmlns:a16="http://schemas.microsoft.com/office/drawing/2014/main" val="205973001"/>
                    </a:ext>
                  </a:extLst>
                </a:gridCol>
              </a:tblGrid>
              <a:tr h="368660">
                <a:tc>
                  <a:txBody>
                    <a:bodyPr/>
                    <a:lstStyle/>
                    <a:p>
                      <a:pPr marL="182880" lvl="2" algn="l" fontAlgn="ctr"/>
                      <a:r>
                        <a:rPr lang="en-US" sz="1800" b="1" u="none" strike="noStrike" dirty="0">
                          <a:solidFill>
                            <a:schemeClr val="bg1"/>
                          </a:solidFill>
                          <a:effectLst/>
                        </a:rPr>
                        <a:t>Province</a:t>
                      </a:r>
                      <a:endParaRPr lang="en-US" sz="18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1800" b="1" u="none" strike="noStrike">
                          <a:solidFill>
                            <a:schemeClr val="bg1"/>
                          </a:solidFill>
                          <a:effectLst/>
                        </a:rPr>
                        <a:t>CMPE</a:t>
                      </a:r>
                      <a:endParaRPr lang="en-US" sz="1800" b="1" i="0" u="none" strike="noStrike">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1800" b="1" u="none" strike="noStrike" dirty="0" err="1">
                          <a:solidFill>
                            <a:schemeClr val="bg1"/>
                          </a:solidFill>
                          <a:effectLst/>
                        </a:rPr>
                        <a:t>CHias</a:t>
                      </a:r>
                      <a:endParaRPr lang="en-US" sz="1800" b="1" i="0" u="none" strike="noStrike" dirty="0">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1800" b="1" u="none" strike="noStrike">
                          <a:solidFill>
                            <a:schemeClr val="bg1"/>
                          </a:solidFill>
                          <a:effectLst/>
                        </a:rPr>
                        <a:t>HPA</a:t>
                      </a:r>
                      <a:endParaRPr lang="en-US" sz="1800" b="1" i="0" u="none" strike="noStrike">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1800" b="1" u="none" strike="noStrike">
                          <a:solidFill>
                            <a:schemeClr val="bg1"/>
                          </a:solidFill>
                          <a:effectLst/>
                        </a:rPr>
                        <a:t>PEDA</a:t>
                      </a:r>
                      <a:endParaRPr lang="en-US" sz="1800" b="1" i="0" u="none" strike="noStrike">
                        <a:solidFill>
                          <a:schemeClr val="bg1"/>
                        </a:solidFill>
                        <a:effectLst/>
                        <a:latin typeface="Calibri" panose="020F0502020204030204" pitchFamily="34" charset="0"/>
                      </a:endParaRPr>
                    </a:p>
                  </a:txBody>
                  <a:tcPr marL="0" marR="0" marT="0" marB="0" anchor="ctr">
                    <a:solidFill>
                      <a:schemeClr val="tx2"/>
                    </a:solidFill>
                  </a:tcPr>
                </a:tc>
                <a:tc>
                  <a:txBody>
                    <a:bodyPr/>
                    <a:lstStyle/>
                    <a:p>
                      <a:pPr algn="ctr" fontAlgn="ctr"/>
                      <a:r>
                        <a:rPr lang="en-US" sz="1800" b="1" u="none" strike="noStrike" dirty="0">
                          <a:solidFill>
                            <a:schemeClr val="bg1"/>
                          </a:solidFill>
                          <a:effectLst/>
                        </a:rPr>
                        <a:t>Grand Total</a:t>
                      </a:r>
                      <a:endParaRPr lang="en-US" sz="1800" b="1" i="0" u="none" strike="noStrike" dirty="0">
                        <a:solidFill>
                          <a:schemeClr val="bg1"/>
                        </a:solidFill>
                        <a:effectLst/>
                        <a:latin typeface="Calibri" panose="020F0502020204030204" pitchFamily="34" charset="0"/>
                      </a:endParaRPr>
                    </a:p>
                  </a:txBody>
                  <a:tcPr marL="0" marR="0" marT="0" marB="0" anchor="ctr">
                    <a:solidFill>
                      <a:schemeClr val="tx2"/>
                    </a:solidFill>
                  </a:tcPr>
                </a:tc>
                <a:extLst>
                  <a:ext uri="{0D108BD9-81ED-4DB2-BD59-A6C34878D82A}">
                    <a16:rowId xmlns:a16="http://schemas.microsoft.com/office/drawing/2014/main" val="3201902437"/>
                  </a:ext>
                </a:extLst>
              </a:tr>
              <a:tr h="368660">
                <a:tc>
                  <a:txBody>
                    <a:bodyPr/>
                    <a:lstStyle/>
                    <a:p>
                      <a:pPr marL="182880" lvl="2" algn="l" fontAlgn="b"/>
                      <a:r>
                        <a:rPr lang="en-US" sz="1800" u="none" strike="noStrike" dirty="0" err="1">
                          <a:effectLst/>
                        </a:rPr>
                        <a:t>Saravane</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191</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400</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594</a:t>
                      </a:r>
                      <a:endParaRPr lang="en-US" sz="1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80115862"/>
                  </a:ext>
                </a:extLst>
              </a:tr>
              <a:tr h="368660">
                <a:tc>
                  <a:txBody>
                    <a:bodyPr/>
                    <a:lstStyle/>
                    <a:p>
                      <a:pPr marL="182880" lvl="2" algn="l" fontAlgn="b"/>
                      <a:r>
                        <a:rPr lang="en-US" sz="1800" u="none" strike="noStrike" dirty="0" err="1">
                          <a:effectLst/>
                        </a:rPr>
                        <a:t>Champasack</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314</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264</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578</a:t>
                      </a:r>
                      <a:endParaRPr lang="en-US" sz="1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12184281"/>
                  </a:ext>
                </a:extLst>
              </a:tr>
              <a:tr h="368660">
                <a:tc>
                  <a:txBody>
                    <a:bodyPr/>
                    <a:lstStyle/>
                    <a:p>
                      <a:pPr marL="182880" lvl="2" algn="l" fontAlgn="b"/>
                      <a:r>
                        <a:rPr lang="en-US" sz="1800" u="none" strike="noStrike" dirty="0" err="1">
                          <a:effectLst/>
                        </a:rPr>
                        <a:t>Savannakhet</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249</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293</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542</a:t>
                      </a:r>
                      <a:endParaRPr lang="en-US" sz="1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07626054"/>
                  </a:ext>
                </a:extLst>
              </a:tr>
              <a:tr h="368660">
                <a:tc>
                  <a:txBody>
                    <a:bodyPr/>
                    <a:lstStyle/>
                    <a:p>
                      <a:pPr marL="182880" lvl="2" algn="l" fontAlgn="b"/>
                      <a:r>
                        <a:rPr lang="en-US" sz="1800" u="none" strike="noStrike" dirty="0" err="1">
                          <a:effectLst/>
                        </a:rPr>
                        <a:t>Sekong</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dirty="0">
                          <a:effectLst/>
                        </a:rPr>
                        <a:t>76</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136</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212</a:t>
                      </a:r>
                      <a:endParaRPr lang="en-US" sz="1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01868328"/>
                  </a:ext>
                </a:extLst>
              </a:tr>
              <a:tr h="368660">
                <a:tc>
                  <a:txBody>
                    <a:bodyPr/>
                    <a:lstStyle/>
                    <a:p>
                      <a:pPr marL="182880" lvl="2" algn="l" fontAlgn="b"/>
                      <a:r>
                        <a:rPr lang="en-US" sz="1800" u="none" strike="noStrike" dirty="0">
                          <a:effectLst/>
                        </a:rPr>
                        <a:t>Attapeu</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dirty="0">
                          <a:effectLst/>
                        </a:rPr>
                        <a:t>40</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107</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147</a:t>
                      </a:r>
                      <a:endParaRPr lang="en-US" sz="1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47940963"/>
                  </a:ext>
                </a:extLst>
              </a:tr>
              <a:tr h="368660">
                <a:tc>
                  <a:txBody>
                    <a:bodyPr/>
                    <a:lstStyle/>
                    <a:p>
                      <a:pPr marL="182880" lvl="2" algn="l" fontAlgn="b"/>
                      <a:r>
                        <a:rPr lang="en-US" sz="1800" u="none" strike="noStrike" dirty="0" err="1">
                          <a:effectLst/>
                        </a:rPr>
                        <a:t>Phongsaly</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dirty="0">
                          <a:effectLst/>
                        </a:rPr>
                        <a:t>67</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67</a:t>
                      </a:r>
                      <a:endParaRPr lang="en-US" sz="1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12772687"/>
                  </a:ext>
                </a:extLst>
              </a:tr>
              <a:tr h="368660">
                <a:tc>
                  <a:txBody>
                    <a:bodyPr/>
                    <a:lstStyle/>
                    <a:p>
                      <a:pPr marL="182880" lvl="2" algn="l" fontAlgn="b"/>
                      <a:r>
                        <a:rPr lang="en-US" sz="1800" u="none" strike="noStrike" dirty="0" err="1">
                          <a:effectLst/>
                        </a:rPr>
                        <a:t>Khammuane</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dirty="0">
                          <a:effectLst/>
                        </a:rPr>
                        <a:t>67</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dirty="0">
                          <a:effectLst/>
                        </a:rPr>
                        <a:t> </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67</a:t>
                      </a:r>
                      <a:endParaRPr lang="en-US" sz="1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130478304"/>
                  </a:ext>
                </a:extLst>
              </a:tr>
              <a:tr h="368660">
                <a:tc>
                  <a:txBody>
                    <a:bodyPr/>
                    <a:lstStyle/>
                    <a:p>
                      <a:pPr marL="182880" lvl="2" algn="l" fontAlgn="b"/>
                      <a:r>
                        <a:rPr lang="en-US" sz="1800" u="none" strike="noStrike" dirty="0" err="1">
                          <a:effectLst/>
                        </a:rPr>
                        <a:t>Luangprabang</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33</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dirty="0">
                          <a:effectLst/>
                        </a:rPr>
                        <a:t> </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33</a:t>
                      </a:r>
                      <a:endParaRPr lang="en-US" sz="1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56503178"/>
                  </a:ext>
                </a:extLst>
              </a:tr>
              <a:tr h="368660">
                <a:tc>
                  <a:txBody>
                    <a:bodyPr/>
                    <a:lstStyle/>
                    <a:p>
                      <a:pPr marL="182880" lvl="2" algn="l" fontAlgn="b"/>
                      <a:r>
                        <a:rPr lang="en-US" sz="1800" u="none" strike="noStrike" dirty="0" err="1">
                          <a:effectLst/>
                        </a:rPr>
                        <a:t>Oudomxay</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3</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dirty="0">
                          <a:effectLst/>
                        </a:rPr>
                        <a:t> </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dirty="0">
                          <a:effectLst/>
                        </a:rPr>
                        <a:t> </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3</a:t>
                      </a:r>
                      <a:endParaRPr lang="en-US" sz="1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80772193"/>
                  </a:ext>
                </a:extLst>
              </a:tr>
              <a:tr h="368660">
                <a:tc>
                  <a:txBody>
                    <a:bodyPr/>
                    <a:lstStyle/>
                    <a:p>
                      <a:pPr marL="182880" lvl="2" algn="l" fontAlgn="b"/>
                      <a:r>
                        <a:rPr lang="en-US" sz="1800" u="none" strike="noStrike" dirty="0" err="1">
                          <a:effectLst/>
                        </a:rPr>
                        <a:t>Xaysomboun</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3</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 </a:t>
                      </a:r>
                      <a:endParaRPr lang="en-US" sz="1800" b="1"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dirty="0">
                          <a:effectLst/>
                        </a:rPr>
                        <a:t> </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dirty="0">
                          <a:effectLst/>
                        </a:rPr>
                        <a:t> </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u="none" strike="noStrike">
                          <a:effectLst/>
                        </a:rPr>
                        <a:t>3</a:t>
                      </a:r>
                      <a:endParaRPr lang="en-US" sz="1800" b="1"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627746455"/>
                  </a:ext>
                </a:extLst>
              </a:tr>
              <a:tr h="411445">
                <a:tc>
                  <a:txBody>
                    <a:bodyPr/>
                    <a:lstStyle/>
                    <a:p>
                      <a:pPr marL="182880" lvl="2" algn="l" fontAlgn="b"/>
                      <a:r>
                        <a:rPr lang="en-US" sz="1800" b="1" u="none" strike="noStrike" dirty="0">
                          <a:effectLst/>
                        </a:rPr>
                        <a:t>Grand Total</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b="1" u="none" strike="noStrike" dirty="0">
                          <a:effectLst/>
                        </a:rPr>
                        <a:t>1,043 </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b="1" u="none" strike="noStrike" dirty="0">
                          <a:effectLst/>
                        </a:rPr>
                        <a:t>400 </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b="1" u="none" strike="noStrike" dirty="0">
                          <a:effectLst/>
                        </a:rPr>
                        <a:t>400 </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b="1" u="none" strike="noStrike" dirty="0">
                          <a:effectLst/>
                        </a:rPr>
                        <a:t>400 </a:t>
                      </a:r>
                      <a:endParaRPr lang="en-US" sz="18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800" b="1" u="none" strike="noStrike" dirty="0">
                          <a:effectLst/>
                        </a:rPr>
                        <a:t>2,246 </a:t>
                      </a:r>
                      <a:endParaRPr lang="en-US" sz="18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0850906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7"/>
          <p:cNvSpPr txBox="1">
            <a:spLocks noGrp="1"/>
          </p:cNvSpPr>
          <p:nvPr>
            <p:ph type="title"/>
          </p:nvPr>
        </p:nvSpPr>
        <p:spPr>
          <a:xfrm>
            <a:off x="774943" y="0"/>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Clr>
                <a:schemeClr val="dk2"/>
              </a:buClr>
              <a:buSzPts val="1800"/>
              <a:buNone/>
            </a:pPr>
            <a:r>
              <a:rPr lang="en-US" dirty="0"/>
              <a:t>VMWs related activities/support</a:t>
            </a:r>
            <a:endParaRPr dirty="0"/>
          </a:p>
        </p:txBody>
      </p:sp>
      <p:pic>
        <p:nvPicPr>
          <p:cNvPr id="5" name="Graphic 4" descr="Dollar">
            <a:extLst>
              <a:ext uri="{FF2B5EF4-FFF2-40B4-BE49-F238E27FC236}">
                <a16:creationId xmlns:a16="http://schemas.microsoft.com/office/drawing/2014/main" id="{7E46E3E9-A33A-4AE4-BF0F-CD941160D9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03484" y="1186888"/>
            <a:ext cx="914400" cy="914400"/>
          </a:xfrm>
          <a:prstGeom prst="rect">
            <a:avLst/>
          </a:prstGeom>
        </p:spPr>
      </p:pic>
      <p:pic>
        <p:nvPicPr>
          <p:cNvPr id="7" name="Graphic 6" descr="Classroom">
            <a:extLst>
              <a:ext uri="{FF2B5EF4-FFF2-40B4-BE49-F238E27FC236}">
                <a16:creationId xmlns:a16="http://schemas.microsoft.com/office/drawing/2014/main" id="{74F089AB-23F2-4115-A94C-DFB9BC2E09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03484" y="2644810"/>
            <a:ext cx="914400" cy="914400"/>
          </a:xfrm>
          <a:prstGeom prst="rect">
            <a:avLst/>
          </a:prstGeom>
        </p:spPr>
      </p:pic>
      <p:pic>
        <p:nvPicPr>
          <p:cNvPr id="9" name="Graphic 8" descr="Ambulance">
            <a:extLst>
              <a:ext uri="{FF2B5EF4-FFF2-40B4-BE49-F238E27FC236}">
                <a16:creationId xmlns:a16="http://schemas.microsoft.com/office/drawing/2014/main" id="{5943E4F3-4D88-44D9-8CA3-AB67A5A7DA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03484" y="4130107"/>
            <a:ext cx="914400" cy="914400"/>
          </a:xfrm>
          <a:prstGeom prst="rect">
            <a:avLst/>
          </a:prstGeom>
        </p:spPr>
      </p:pic>
      <p:pic>
        <p:nvPicPr>
          <p:cNvPr id="11" name="Graphic 10" descr="Users">
            <a:extLst>
              <a:ext uri="{FF2B5EF4-FFF2-40B4-BE49-F238E27FC236}">
                <a16:creationId xmlns:a16="http://schemas.microsoft.com/office/drawing/2014/main" id="{11DFE9FF-E5AE-4206-B6DA-2B751D11189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03484" y="5560654"/>
            <a:ext cx="914400" cy="914400"/>
          </a:xfrm>
          <a:prstGeom prst="rect">
            <a:avLst/>
          </a:prstGeom>
        </p:spPr>
      </p:pic>
      <p:sp>
        <p:nvSpPr>
          <p:cNvPr id="12" name="Rectangle 11">
            <a:extLst>
              <a:ext uri="{FF2B5EF4-FFF2-40B4-BE49-F238E27FC236}">
                <a16:creationId xmlns:a16="http://schemas.microsoft.com/office/drawing/2014/main" id="{0ED1783A-B0A2-4A92-AB30-7682C5636849}"/>
              </a:ext>
            </a:extLst>
          </p:cNvPr>
          <p:cNvSpPr/>
          <p:nvPr/>
        </p:nvSpPr>
        <p:spPr>
          <a:xfrm>
            <a:off x="3646524" y="1287524"/>
            <a:ext cx="8125691" cy="715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Monthly incentive and monthly travel cost for reporting to HCs</a:t>
            </a:r>
          </a:p>
        </p:txBody>
      </p:sp>
      <p:sp>
        <p:nvSpPr>
          <p:cNvPr id="14" name="Rectangle 13">
            <a:extLst>
              <a:ext uri="{FF2B5EF4-FFF2-40B4-BE49-F238E27FC236}">
                <a16:creationId xmlns:a16="http://schemas.microsoft.com/office/drawing/2014/main" id="{FDEA65B6-BC52-49B3-BDA4-9EACDCC37C25}"/>
              </a:ext>
            </a:extLst>
          </p:cNvPr>
          <p:cNvSpPr/>
          <p:nvPr/>
        </p:nvSpPr>
        <p:spPr>
          <a:xfrm>
            <a:off x="6476544" y="2003271"/>
            <a:ext cx="5554396" cy="5420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D3A178C4-22BD-48A4-A1A3-95239F8DBA64}"/>
              </a:ext>
            </a:extLst>
          </p:cNvPr>
          <p:cNvSpPr/>
          <p:nvPr/>
        </p:nvSpPr>
        <p:spPr>
          <a:xfrm>
            <a:off x="3707484" y="2499359"/>
            <a:ext cx="8250541" cy="1130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Training of the new VMWs (# 633) in Q1-2021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Training of all VMWs (# 2,250) in Q3-2021 and 2023</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Training of 30% of VMWs who are weak performing in 2022</a:t>
            </a:r>
          </a:p>
        </p:txBody>
      </p:sp>
      <p:sp>
        <p:nvSpPr>
          <p:cNvPr id="16" name="Rectangle 15">
            <a:extLst>
              <a:ext uri="{FF2B5EF4-FFF2-40B4-BE49-F238E27FC236}">
                <a16:creationId xmlns:a16="http://schemas.microsoft.com/office/drawing/2014/main" id="{91848E35-B5C1-4B0F-A5A6-CE157CD01A38}"/>
              </a:ext>
            </a:extLst>
          </p:cNvPr>
          <p:cNvSpPr/>
          <p:nvPr/>
        </p:nvSpPr>
        <p:spPr>
          <a:xfrm>
            <a:off x="260465" y="1245300"/>
            <a:ext cx="2394067"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Incentive and travel cost</a:t>
            </a:r>
          </a:p>
        </p:txBody>
      </p:sp>
      <p:sp>
        <p:nvSpPr>
          <p:cNvPr id="17" name="Rectangle 16">
            <a:extLst>
              <a:ext uri="{FF2B5EF4-FFF2-40B4-BE49-F238E27FC236}">
                <a16:creationId xmlns:a16="http://schemas.microsoft.com/office/drawing/2014/main" id="{ABC3537B-692B-4897-9D88-F3529E2644D4}"/>
              </a:ext>
            </a:extLst>
          </p:cNvPr>
          <p:cNvSpPr/>
          <p:nvPr/>
        </p:nvSpPr>
        <p:spPr>
          <a:xfrm>
            <a:off x="260465" y="2668580"/>
            <a:ext cx="2394067"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ICCM trainings</a:t>
            </a:r>
          </a:p>
        </p:txBody>
      </p:sp>
      <p:sp>
        <p:nvSpPr>
          <p:cNvPr id="18" name="Rectangle 17">
            <a:extLst>
              <a:ext uri="{FF2B5EF4-FFF2-40B4-BE49-F238E27FC236}">
                <a16:creationId xmlns:a16="http://schemas.microsoft.com/office/drawing/2014/main" id="{42BC6D75-BF6A-48C9-8E8F-97272F09A2CD}"/>
              </a:ext>
            </a:extLst>
          </p:cNvPr>
          <p:cNvSpPr/>
          <p:nvPr/>
        </p:nvSpPr>
        <p:spPr>
          <a:xfrm>
            <a:off x="3754591" y="4021801"/>
            <a:ext cx="7766858" cy="1130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Travel cost and food allowance for 1 patient and 1 VMW upon arriving at the HF for G6PD test and/or PMQ for PV cases</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6E103500-215E-4A0C-9A83-9DD510075A28}"/>
              </a:ext>
            </a:extLst>
          </p:cNvPr>
          <p:cNvSpPr/>
          <p:nvPr/>
        </p:nvSpPr>
        <p:spPr>
          <a:xfrm>
            <a:off x="260465" y="4191066"/>
            <a:ext cx="2394067"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PV patients assisted referral</a:t>
            </a:r>
          </a:p>
        </p:txBody>
      </p:sp>
      <p:sp>
        <p:nvSpPr>
          <p:cNvPr id="20" name="Rectangle 19">
            <a:extLst>
              <a:ext uri="{FF2B5EF4-FFF2-40B4-BE49-F238E27FC236}">
                <a16:creationId xmlns:a16="http://schemas.microsoft.com/office/drawing/2014/main" id="{6D997C24-7D49-4B1A-8F35-2A73807B25C9}"/>
              </a:ext>
            </a:extLst>
          </p:cNvPr>
          <p:cNvSpPr/>
          <p:nvPr/>
        </p:nvSpPr>
        <p:spPr>
          <a:xfrm>
            <a:off x="3754590" y="5489493"/>
            <a:ext cx="7766859" cy="1130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Year 2 - recruitment of new VMWs in villages which become high burden malaria areas as per 2021 revised stratification </a:t>
            </a:r>
            <a:endParaRPr kumimoji="0" lang="en-US"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7A525D63-472D-4C4D-ACB6-02FFD979E434}"/>
              </a:ext>
            </a:extLst>
          </p:cNvPr>
          <p:cNvSpPr/>
          <p:nvPr/>
        </p:nvSpPr>
        <p:spPr>
          <a:xfrm>
            <a:off x="260465" y="5658758"/>
            <a:ext cx="2394067"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VMWs recruitment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title"/>
          </p:nvPr>
        </p:nvSpPr>
        <p:spPr>
          <a:xfrm>
            <a:off x="774943" y="0"/>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Clr>
                <a:schemeClr val="dk2"/>
              </a:buClr>
              <a:buSzPts val="1800"/>
              <a:buNone/>
            </a:pPr>
            <a:r>
              <a:rPr lang="en-US" dirty="0"/>
              <a:t>Vector control</a:t>
            </a:r>
            <a:endParaRPr dirty="0"/>
          </a:p>
        </p:txBody>
      </p:sp>
      <p:pic>
        <p:nvPicPr>
          <p:cNvPr id="3" name="Picture 2">
            <a:extLst>
              <a:ext uri="{FF2B5EF4-FFF2-40B4-BE49-F238E27FC236}">
                <a16:creationId xmlns:a16="http://schemas.microsoft.com/office/drawing/2014/main" id="{883E23AB-040A-4400-89E7-F62633C4E4A1}"/>
              </a:ext>
            </a:extLst>
          </p:cNvPr>
          <p:cNvPicPr>
            <a:picLocks noChangeAspect="1"/>
          </p:cNvPicPr>
          <p:nvPr/>
        </p:nvPicPr>
        <p:blipFill>
          <a:blip r:embed="rId3">
            <a:duotone>
              <a:schemeClr val="accent5">
                <a:shade val="45000"/>
                <a:satMod val="135000"/>
              </a:schemeClr>
              <a:prstClr val="white"/>
            </a:duotone>
          </a:blip>
          <a:stretch>
            <a:fillRect/>
          </a:stretch>
        </p:blipFill>
        <p:spPr>
          <a:xfrm>
            <a:off x="2953558" y="2469428"/>
            <a:ext cx="959572" cy="959572"/>
          </a:xfrm>
          <a:prstGeom prst="rect">
            <a:avLst/>
          </a:prstGeom>
        </p:spPr>
      </p:pic>
      <p:pic>
        <p:nvPicPr>
          <p:cNvPr id="5" name="Graphic 4" descr="Mosquito with solid fill">
            <a:extLst>
              <a:ext uri="{FF2B5EF4-FFF2-40B4-BE49-F238E27FC236}">
                <a16:creationId xmlns:a16="http://schemas.microsoft.com/office/drawing/2014/main" id="{50326DB1-41E1-4F3D-BEE2-3B5198478B4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53558" y="1101358"/>
            <a:ext cx="914400" cy="914400"/>
          </a:xfrm>
          <a:prstGeom prst="rect">
            <a:avLst/>
          </a:prstGeom>
        </p:spPr>
      </p:pic>
      <p:pic>
        <p:nvPicPr>
          <p:cNvPr id="6" name="Graphic 5" descr="List">
            <a:extLst>
              <a:ext uri="{FF2B5EF4-FFF2-40B4-BE49-F238E27FC236}">
                <a16:creationId xmlns:a16="http://schemas.microsoft.com/office/drawing/2014/main" id="{D8C3D59B-6D5E-4AE5-8FB2-2D9DACA4FA4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947636" y="5361528"/>
            <a:ext cx="914400" cy="914400"/>
          </a:xfrm>
          <a:prstGeom prst="rect">
            <a:avLst/>
          </a:prstGeom>
        </p:spPr>
      </p:pic>
      <p:pic>
        <p:nvPicPr>
          <p:cNvPr id="8" name="Graphic 7" descr="Marketing">
            <a:extLst>
              <a:ext uri="{FF2B5EF4-FFF2-40B4-BE49-F238E27FC236}">
                <a16:creationId xmlns:a16="http://schemas.microsoft.com/office/drawing/2014/main" id="{9C91D71D-E83B-4F3C-9D71-99CC3B9A22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47636" y="3948286"/>
            <a:ext cx="914400" cy="914400"/>
          </a:xfrm>
          <a:prstGeom prst="rect">
            <a:avLst/>
          </a:prstGeom>
        </p:spPr>
      </p:pic>
      <p:sp>
        <p:nvSpPr>
          <p:cNvPr id="10" name="Rectangle 9">
            <a:extLst>
              <a:ext uri="{FF2B5EF4-FFF2-40B4-BE49-F238E27FC236}">
                <a16:creationId xmlns:a16="http://schemas.microsoft.com/office/drawing/2014/main" id="{1FE17F38-71D0-4683-8FC4-5B8FFAD8E0B2}"/>
              </a:ext>
            </a:extLst>
          </p:cNvPr>
          <p:cNvSpPr/>
          <p:nvPr/>
        </p:nvSpPr>
        <p:spPr>
          <a:xfrm>
            <a:off x="4276326" y="1287523"/>
            <a:ext cx="7403617" cy="617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Monthly visit in hotspot areas – starting from Fe-2021; CMPE + Province + District + HC</a:t>
            </a:r>
          </a:p>
        </p:txBody>
      </p:sp>
      <p:sp>
        <p:nvSpPr>
          <p:cNvPr id="11" name="Rectangle 10">
            <a:extLst>
              <a:ext uri="{FF2B5EF4-FFF2-40B4-BE49-F238E27FC236}">
                <a16:creationId xmlns:a16="http://schemas.microsoft.com/office/drawing/2014/main" id="{7D1DF710-50E7-41B4-B3E1-DDC6CCE4A239}"/>
              </a:ext>
            </a:extLst>
          </p:cNvPr>
          <p:cNvSpPr/>
          <p:nvPr/>
        </p:nvSpPr>
        <p:spPr>
          <a:xfrm>
            <a:off x="512057" y="1162558"/>
            <a:ext cx="2121928"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Entomological monitoring</a:t>
            </a:r>
          </a:p>
        </p:txBody>
      </p:sp>
      <p:sp>
        <p:nvSpPr>
          <p:cNvPr id="12" name="Rectangle 11">
            <a:extLst>
              <a:ext uri="{FF2B5EF4-FFF2-40B4-BE49-F238E27FC236}">
                <a16:creationId xmlns:a16="http://schemas.microsoft.com/office/drawing/2014/main" id="{E9B34B26-CC6B-4BD8-A800-D561A09382DE}"/>
              </a:ext>
            </a:extLst>
          </p:cNvPr>
          <p:cNvSpPr/>
          <p:nvPr/>
        </p:nvSpPr>
        <p:spPr>
          <a:xfrm>
            <a:off x="4320129" y="2726860"/>
            <a:ext cx="7736810" cy="667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Post-distribution meeting between districts and HCs – in 2022</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Pre-distribution meetings for different levels – government co-financing</a:t>
            </a:r>
          </a:p>
        </p:txBody>
      </p:sp>
      <p:sp>
        <p:nvSpPr>
          <p:cNvPr id="13" name="Rectangle 12">
            <a:extLst>
              <a:ext uri="{FF2B5EF4-FFF2-40B4-BE49-F238E27FC236}">
                <a16:creationId xmlns:a16="http://schemas.microsoft.com/office/drawing/2014/main" id="{80F364EA-FAE8-4D40-B315-7A9C55136EAA}"/>
              </a:ext>
            </a:extLst>
          </p:cNvPr>
          <p:cNvSpPr/>
          <p:nvPr/>
        </p:nvSpPr>
        <p:spPr>
          <a:xfrm>
            <a:off x="512057" y="2664378"/>
            <a:ext cx="2203148"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LLINs mass distribution</a:t>
            </a:r>
          </a:p>
        </p:txBody>
      </p:sp>
      <p:sp>
        <p:nvSpPr>
          <p:cNvPr id="16" name="Rectangle 15">
            <a:extLst>
              <a:ext uri="{FF2B5EF4-FFF2-40B4-BE49-F238E27FC236}">
                <a16:creationId xmlns:a16="http://schemas.microsoft.com/office/drawing/2014/main" id="{EFD1D123-16AD-4B8D-A94E-4FE6612640E8}"/>
              </a:ext>
            </a:extLst>
          </p:cNvPr>
          <p:cNvSpPr/>
          <p:nvPr/>
        </p:nvSpPr>
        <p:spPr>
          <a:xfrm>
            <a:off x="4320129" y="4010768"/>
            <a:ext cx="7736810" cy="667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IEC for LLINs and radio campaign for mass distributions</a:t>
            </a:r>
          </a:p>
        </p:txBody>
      </p:sp>
      <p:sp>
        <p:nvSpPr>
          <p:cNvPr id="17" name="Rectangle 16">
            <a:extLst>
              <a:ext uri="{FF2B5EF4-FFF2-40B4-BE49-F238E27FC236}">
                <a16:creationId xmlns:a16="http://schemas.microsoft.com/office/drawing/2014/main" id="{CCA2C33D-6B99-4062-99D6-0B2F153B3260}"/>
              </a:ext>
            </a:extLst>
          </p:cNvPr>
          <p:cNvSpPr/>
          <p:nvPr/>
        </p:nvSpPr>
        <p:spPr>
          <a:xfrm>
            <a:off x="512057" y="4021407"/>
            <a:ext cx="2395406"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IEC and community mobilization</a:t>
            </a:r>
          </a:p>
        </p:txBody>
      </p:sp>
      <p:sp>
        <p:nvSpPr>
          <p:cNvPr id="18" name="Rectangle 17">
            <a:extLst>
              <a:ext uri="{FF2B5EF4-FFF2-40B4-BE49-F238E27FC236}">
                <a16:creationId xmlns:a16="http://schemas.microsoft.com/office/drawing/2014/main" id="{C93F5147-776F-4A36-98B0-DACC4EE86AF2}"/>
              </a:ext>
            </a:extLst>
          </p:cNvPr>
          <p:cNvSpPr/>
          <p:nvPr/>
        </p:nvSpPr>
        <p:spPr>
          <a:xfrm>
            <a:off x="4320129" y="5422017"/>
            <a:ext cx="7736810" cy="6670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Post distribution – LLINs mass campaigns in 2022</a:t>
            </a:r>
          </a:p>
        </p:txBody>
      </p:sp>
      <p:sp>
        <p:nvSpPr>
          <p:cNvPr id="19" name="Rectangle 18">
            <a:extLst>
              <a:ext uri="{FF2B5EF4-FFF2-40B4-BE49-F238E27FC236}">
                <a16:creationId xmlns:a16="http://schemas.microsoft.com/office/drawing/2014/main" id="{1B77C71D-769F-454A-9B42-70DA87D5EB4B}"/>
              </a:ext>
            </a:extLst>
          </p:cNvPr>
          <p:cNvSpPr/>
          <p:nvPr/>
        </p:nvSpPr>
        <p:spPr>
          <a:xfrm>
            <a:off x="512057" y="5432656"/>
            <a:ext cx="2395406"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Bed net survey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774943" y="0"/>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Clr>
                <a:schemeClr val="dk2"/>
              </a:buClr>
              <a:buSzPts val="1800"/>
              <a:buNone/>
            </a:pPr>
            <a:r>
              <a:rPr lang="en-US" dirty="0"/>
              <a:t>Trainings </a:t>
            </a:r>
            <a:endParaRPr dirty="0"/>
          </a:p>
        </p:txBody>
      </p:sp>
      <p:pic>
        <p:nvPicPr>
          <p:cNvPr id="5" name="Graphic 4" descr="Cloud Computing">
            <a:extLst>
              <a:ext uri="{FF2B5EF4-FFF2-40B4-BE49-F238E27FC236}">
                <a16:creationId xmlns:a16="http://schemas.microsoft.com/office/drawing/2014/main" id="{E052DC98-8AAE-4AFC-871C-574E6B4C66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2287" y="3048171"/>
            <a:ext cx="914400" cy="914400"/>
          </a:xfrm>
          <a:prstGeom prst="rect">
            <a:avLst/>
          </a:prstGeom>
        </p:spPr>
      </p:pic>
      <p:pic>
        <p:nvPicPr>
          <p:cNvPr id="7" name="Graphic 6" descr="Checklist">
            <a:extLst>
              <a:ext uri="{FF2B5EF4-FFF2-40B4-BE49-F238E27FC236}">
                <a16:creationId xmlns:a16="http://schemas.microsoft.com/office/drawing/2014/main" id="{CD79C45C-F58B-44E9-8707-A1CBFE105A4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2287" y="4625101"/>
            <a:ext cx="914400" cy="914400"/>
          </a:xfrm>
          <a:prstGeom prst="rect">
            <a:avLst/>
          </a:prstGeom>
        </p:spPr>
      </p:pic>
      <p:sp>
        <p:nvSpPr>
          <p:cNvPr id="9" name="Rectangle 8">
            <a:extLst>
              <a:ext uri="{FF2B5EF4-FFF2-40B4-BE49-F238E27FC236}">
                <a16:creationId xmlns:a16="http://schemas.microsoft.com/office/drawing/2014/main" id="{76B3A27F-3F6A-4783-9EC1-2394DED57003}"/>
              </a:ext>
            </a:extLst>
          </p:cNvPr>
          <p:cNvSpPr/>
          <p:nvPr/>
        </p:nvSpPr>
        <p:spPr>
          <a:xfrm>
            <a:off x="4276326" y="1579495"/>
            <a:ext cx="7649202" cy="617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All provinces, districts, HCs, VMWs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In year 2021 and 2023; 30% of HCs and VMWs will be retrained in 2022</a:t>
            </a:r>
          </a:p>
        </p:txBody>
      </p:sp>
      <p:sp>
        <p:nvSpPr>
          <p:cNvPr id="10" name="Rectangle 9">
            <a:extLst>
              <a:ext uri="{FF2B5EF4-FFF2-40B4-BE49-F238E27FC236}">
                <a16:creationId xmlns:a16="http://schemas.microsoft.com/office/drawing/2014/main" id="{08AE59E6-D247-4A14-AAA3-75B69FA3D9E0}"/>
              </a:ext>
            </a:extLst>
          </p:cNvPr>
          <p:cNvSpPr/>
          <p:nvPr/>
        </p:nvSpPr>
        <p:spPr>
          <a:xfrm>
            <a:off x="361086" y="1454530"/>
            <a:ext cx="2272899"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ICCM trainings</a:t>
            </a:r>
          </a:p>
        </p:txBody>
      </p:sp>
      <p:sp>
        <p:nvSpPr>
          <p:cNvPr id="11" name="Rectangle 10">
            <a:extLst>
              <a:ext uri="{FF2B5EF4-FFF2-40B4-BE49-F238E27FC236}">
                <a16:creationId xmlns:a16="http://schemas.microsoft.com/office/drawing/2014/main" id="{BCB59702-DECB-4699-AE17-21148CB294A8}"/>
              </a:ext>
            </a:extLst>
          </p:cNvPr>
          <p:cNvSpPr/>
          <p:nvPr/>
        </p:nvSpPr>
        <p:spPr>
          <a:xfrm>
            <a:off x="4282095" y="3197946"/>
            <a:ext cx="7649202" cy="617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All provinces and districts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Every year from 2021 - 2023</a:t>
            </a:r>
          </a:p>
        </p:txBody>
      </p:sp>
      <p:sp>
        <p:nvSpPr>
          <p:cNvPr id="12" name="Rectangle 11">
            <a:extLst>
              <a:ext uri="{FF2B5EF4-FFF2-40B4-BE49-F238E27FC236}">
                <a16:creationId xmlns:a16="http://schemas.microsoft.com/office/drawing/2014/main" id="{1C53DB42-62FE-4773-8684-536EBDE06ABF}"/>
              </a:ext>
            </a:extLst>
          </p:cNvPr>
          <p:cNvSpPr/>
          <p:nvPr/>
        </p:nvSpPr>
        <p:spPr>
          <a:xfrm>
            <a:off x="366855" y="3072981"/>
            <a:ext cx="2272899"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DHIS2 trainings</a:t>
            </a:r>
          </a:p>
        </p:txBody>
      </p:sp>
      <p:sp>
        <p:nvSpPr>
          <p:cNvPr id="13" name="Rectangle 12">
            <a:extLst>
              <a:ext uri="{FF2B5EF4-FFF2-40B4-BE49-F238E27FC236}">
                <a16:creationId xmlns:a16="http://schemas.microsoft.com/office/drawing/2014/main" id="{F2F96489-6627-4FDD-8D3C-038E32D3E99F}"/>
              </a:ext>
            </a:extLst>
          </p:cNvPr>
          <p:cNvSpPr/>
          <p:nvPr/>
        </p:nvSpPr>
        <p:spPr>
          <a:xfrm>
            <a:off x="4276326" y="4816397"/>
            <a:ext cx="7649202" cy="617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All provinces, districts, HCs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In year 2021 and 2023</a:t>
            </a:r>
          </a:p>
        </p:txBody>
      </p:sp>
      <p:sp>
        <p:nvSpPr>
          <p:cNvPr id="14" name="Rectangle 13">
            <a:extLst>
              <a:ext uri="{FF2B5EF4-FFF2-40B4-BE49-F238E27FC236}">
                <a16:creationId xmlns:a16="http://schemas.microsoft.com/office/drawing/2014/main" id="{92513C50-6747-4937-A3D8-904571F5D412}"/>
              </a:ext>
            </a:extLst>
          </p:cNvPr>
          <p:cNvSpPr/>
          <p:nvPr/>
        </p:nvSpPr>
        <p:spPr>
          <a:xfrm>
            <a:off x="323051" y="4691432"/>
            <a:ext cx="2310934"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Surveillance and supervision visit SOP trainings</a:t>
            </a:r>
          </a:p>
        </p:txBody>
      </p:sp>
      <p:pic>
        <p:nvPicPr>
          <p:cNvPr id="15" name="Graphic 14" descr="First aid kit">
            <a:extLst>
              <a:ext uri="{FF2B5EF4-FFF2-40B4-BE49-F238E27FC236}">
                <a16:creationId xmlns:a16="http://schemas.microsoft.com/office/drawing/2014/main" id="{1646EF6D-B6B8-436C-B13F-D530C9927B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42287" y="1475290"/>
            <a:ext cx="914400" cy="914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774943" y="0"/>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Clr>
                <a:schemeClr val="dk2"/>
              </a:buClr>
              <a:buSzPts val="1800"/>
              <a:buNone/>
            </a:pPr>
            <a:r>
              <a:rPr lang="en-US" dirty="0"/>
              <a:t>Surveillance and M&amp;E </a:t>
            </a:r>
            <a:endParaRPr dirty="0"/>
          </a:p>
        </p:txBody>
      </p:sp>
      <p:pic>
        <p:nvPicPr>
          <p:cNvPr id="3" name="Graphic 2" descr="Medicine">
            <a:extLst>
              <a:ext uri="{FF2B5EF4-FFF2-40B4-BE49-F238E27FC236}">
                <a16:creationId xmlns:a16="http://schemas.microsoft.com/office/drawing/2014/main" id="{7B84F5B0-C57C-402F-8C7F-ABD2905FD6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2287" y="1246750"/>
            <a:ext cx="914400" cy="914400"/>
          </a:xfrm>
          <a:prstGeom prst="rect">
            <a:avLst/>
          </a:prstGeom>
        </p:spPr>
      </p:pic>
      <p:sp>
        <p:nvSpPr>
          <p:cNvPr id="9" name="Rectangle 8">
            <a:extLst>
              <a:ext uri="{FF2B5EF4-FFF2-40B4-BE49-F238E27FC236}">
                <a16:creationId xmlns:a16="http://schemas.microsoft.com/office/drawing/2014/main" id="{76B3A27F-3F6A-4783-9EC1-2394DED57003}"/>
              </a:ext>
            </a:extLst>
          </p:cNvPr>
          <p:cNvSpPr/>
          <p:nvPr/>
        </p:nvSpPr>
        <p:spPr>
          <a:xfrm>
            <a:off x="4276326" y="1355004"/>
            <a:ext cx="7649202" cy="617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Integrated drug efficacy surveillance in selected areas</a:t>
            </a:r>
          </a:p>
        </p:txBody>
      </p:sp>
      <p:sp>
        <p:nvSpPr>
          <p:cNvPr id="10" name="Rectangle 9">
            <a:extLst>
              <a:ext uri="{FF2B5EF4-FFF2-40B4-BE49-F238E27FC236}">
                <a16:creationId xmlns:a16="http://schemas.microsoft.com/office/drawing/2014/main" id="{08AE59E6-D247-4A14-AAA3-75B69FA3D9E0}"/>
              </a:ext>
            </a:extLst>
          </p:cNvPr>
          <p:cNvSpPr/>
          <p:nvPr/>
        </p:nvSpPr>
        <p:spPr>
          <a:xfrm>
            <a:off x="512057" y="1230039"/>
            <a:ext cx="2121928"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FFC72C">
                    <a:lumMod val="50000"/>
                  </a:srgbClr>
                </a:solidFill>
                <a:effectLst/>
                <a:uLnTx/>
                <a:uFillTx/>
                <a:latin typeface="Arial"/>
                <a:ea typeface="+mn-ea"/>
                <a:cs typeface="+mn-cs"/>
              </a:rPr>
              <a:t>iDES</a:t>
            </a:r>
            <a:endPar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endParaRPr>
          </a:p>
        </p:txBody>
      </p:sp>
      <p:pic>
        <p:nvPicPr>
          <p:cNvPr id="8" name="Graphic 7" descr="Bullseye">
            <a:extLst>
              <a:ext uri="{FF2B5EF4-FFF2-40B4-BE49-F238E27FC236}">
                <a16:creationId xmlns:a16="http://schemas.microsoft.com/office/drawing/2014/main" id="{F3DCEF44-74BC-4F28-8D8F-3631A13FCC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2287" y="2615900"/>
            <a:ext cx="914400" cy="914400"/>
          </a:xfrm>
          <a:prstGeom prst="rect">
            <a:avLst/>
          </a:prstGeom>
        </p:spPr>
      </p:pic>
      <p:pic>
        <p:nvPicPr>
          <p:cNvPr id="16" name="Graphic 15" descr="Research">
            <a:extLst>
              <a:ext uri="{FF2B5EF4-FFF2-40B4-BE49-F238E27FC236}">
                <a16:creationId xmlns:a16="http://schemas.microsoft.com/office/drawing/2014/main" id="{BFD84966-FCFD-4963-BFAF-C7C22133D8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742287" y="3983540"/>
            <a:ext cx="914400" cy="914400"/>
          </a:xfrm>
          <a:prstGeom prst="rect">
            <a:avLst/>
          </a:prstGeom>
        </p:spPr>
      </p:pic>
      <p:pic>
        <p:nvPicPr>
          <p:cNvPr id="18" name="Graphic 17" descr="Playbook">
            <a:extLst>
              <a:ext uri="{FF2B5EF4-FFF2-40B4-BE49-F238E27FC236}">
                <a16:creationId xmlns:a16="http://schemas.microsoft.com/office/drawing/2014/main" id="{96FE72EE-8558-41E2-83EB-C0DC04FBD4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42287" y="5351180"/>
            <a:ext cx="914400" cy="914400"/>
          </a:xfrm>
          <a:prstGeom prst="rect">
            <a:avLst/>
          </a:prstGeom>
        </p:spPr>
      </p:pic>
      <p:sp>
        <p:nvSpPr>
          <p:cNvPr id="20" name="Rectangle 19">
            <a:extLst>
              <a:ext uri="{FF2B5EF4-FFF2-40B4-BE49-F238E27FC236}">
                <a16:creationId xmlns:a16="http://schemas.microsoft.com/office/drawing/2014/main" id="{3BCB9A9F-ACE3-45CD-AB76-FFFEBB5E9D12}"/>
              </a:ext>
            </a:extLst>
          </p:cNvPr>
          <p:cNvSpPr/>
          <p:nvPr/>
        </p:nvSpPr>
        <p:spPr>
          <a:xfrm>
            <a:off x="4276326" y="2625486"/>
            <a:ext cx="7649202" cy="845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Elimination targeted areas – 13 central/northern provinces and selected districts in the south (# 19 in 2021)</a:t>
            </a:r>
          </a:p>
        </p:txBody>
      </p:sp>
      <p:sp>
        <p:nvSpPr>
          <p:cNvPr id="21" name="Rectangle 20">
            <a:extLst>
              <a:ext uri="{FF2B5EF4-FFF2-40B4-BE49-F238E27FC236}">
                <a16:creationId xmlns:a16="http://schemas.microsoft.com/office/drawing/2014/main" id="{ACED21B9-66F9-4C23-A008-106362AF0EC5}"/>
              </a:ext>
            </a:extLst>
          </p:cNvPr>
          <p:cNvSpPr/>
          <p:nvPr/>
        </p:nvSpPr>
        <p:spPr>
          <a:xfrm>
            <a:off x="332172" y="2796759"/>
            <a:ext cx="2367513" cy="552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Foci investigation &amp; response</a:t>
            </a:r>
          </a:p>
        </p:txBody>
      </p:sp>
      <p:sp>
        <p:nvSpPr>
          <p:cNvPr id="22" name="Rectangle 21">
            <a:extLst>
              <a:ext uri="{FF2B5EF4-FFF2-40B4-BE49-F238E27FC236}">
                <a16:creationId xmlns:a16="http://schemas.microsoft.com/office/drawing/2014/main" id="{A85F8DF9-DFEA-4954-ABD6-0AA9CF3ACAFB}"/>
              </a:ext>
            </a:extLst>
          </p:cNvPr>
          <p:cNvSpPr/>
          <p:nvPr/>
        </p:nvSpPr>
        <p:spPr>
          <a:xfrm>
            <a:off x="4276326" y="3952711"/>
            <a:ext cx="7649202" cy="723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5 southern provinces</a:t>
            </a:r>
          </a:p>
        </p:txBody>
      </p:sp>
      <p:sp>
        <p:nvSpPr>
          <p:cNvPr id="23" name="Rectangle 22">
            <a:extLst>
              <a:ext uri="{FF2B5EF4-FFF2-40B4-BE49-F238E27FC236}">
                <a16:creationId xmlns:a16="http://schemas.microsoft.com/office/drawing/2014/main" id="{B2882053-6A70-4676-9704-2766B05985AB}"/>
              </a:ext>
            </a:extLst>
          </p:cNvPr>
          <p:cNvSpPr/>
          <p:nvPr/>
        </p:nvSpPr>
        <p:spPr>
          <a:xfrm>
            <a:off x="301144" y="4123984"/>
            <a:ext cx="2420442" cy="552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ACD and outbreak response</a:t>
            </a:r>
          </a:p>
        </p:txBody>
      </p:sp>
      <p:sp>
        <p:nvSpPr>
          <p:cNvPr id="24" name="Rectangle 23">
            <a:extLst>
              <a:ext uri="{FF2B5EF4-FFF2-40B4-BE49-F238E27FC236}">
                <a16:creationId xmlns:a16="http://schemas.microsoft.com/office/drawing/2014/main" id="{7B7F2D86-C94C-4C3C-8DF2-8EF5EC52293B}"/>
              </a:ext>
            </a:extLst>
          </p:cNvPr>
          <p:cNvSpPr/>
          <p:nvPr/>
        </p:nvSpPr>
        <p:spPr>
          <a:xfrm>
            <a:off x="4276326" y="5419631"/>
            <a:ext cx="7649202" cy="723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In the year 2021</a:t>
            </a:r>
          </a:p>
        </p:txBody>
      </p:sp>
      <p:sp>
        <p:nvSpPr>
          <p:cNvPr id="25" name="Rectangle 24">
            <a:extLst>
              <a:ext uri="{FF2B5EF4-FFF2-40B4-BE49-F238E27FC236}">
                <a16:creationId xmlns:a16="http://schemas.microsoft.com/office/drawing/2014/main" id="{E8796A93-CC03-483B-8C56-F6D75AC35C02}"/>
              </a:ext>
            </a:extLst>
          </p:cNvPr>
          <p:cNvSpPr/>
          <p:nvPr/>
        </p:nvSpPr>
        <p:spPr>
          <a:xfrm>
            <a:off x="394232" y="5590904"/>
            <a:ext cx="2239753" cy="552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Re-stratification</a:t>
            </a:r>
          </a:p>
        </p:txBody>
      </p:sp>
    </p:spTree>
    <p:extLst>
      <p:ext uri="{BB962C8B-B14F-4D97-AF65-F5344CB8AC3E}">
        <p14:creationId xmlns:p14="http://schemas.microsoft.com/office/powerpoint/2010/main" val="391914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774943" y="0"/>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Clr>
                <a:schemeClr val="dk2"/>
              </a:buClr>
              <a:buSzPts val="1800"/>
              <a:buNone/>
            </a:pPr>
            <a:r>
              <a:rPr lang="en-US" dirty="0"/>
              <a:t>Key meetings</a:t>
            </a:r>
            <a:endParaRPr dirty="0"/>
          </a:p>
        </p:txBody>
      </p:sp>
      <p:sp>
        <p:nvSpPr>
          <p:cNvPr id="9" name="Rectangle 8">
            <a:extLst>
              <a:ext uri="{FF2B5EF4-FFF2-40B4-BE49-F238E27FC236}">
                <a16:creationId xmlns:a16="http://schemas.microsoft.com/office/drawing/2014/main" id="{76B3A27F-3F6A-4783-9EC1-2394DED57003}"/>
              </a:ext>
            </a:extLst>
          </p:cNvPr>
          <p:cNvSpPr/>
          <p:nvPr/>
        </p:nvSpPr>
        <p:spPr>
          <a:xfrm>
            <a:off x="4887006" y="1531993"/>
            <a:ext cx="5891585" cy="845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For every 6 months’ work plan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With all provinces and districts</a:t>
            </a:r>
          </a:p>
        </p:txBody>
      </p:sp>
      <p:sp>
        <p:nvSpPr>
          <p:cNvPr id="10" name="Rectangle 9">
            <a:extLst>
              <a:ext uri="{FF2B5EF4-FFF2-40B4-BE49-F238E27FC236}">
                <a16:creationId xmlns:a16="http://schemas.microsoft.com/office/drawing/2014/main" id="{08AE59E6-D247-4A14-AAA3-75B69FA3D9E0}"/>
              </a:ext>
            </a:extLst>
          </p:cNvPr>
          <p:cNvSpPr/>
          <p:nvPr/>
        </p:nvSpPr>
        <p:spPr>
          <a:xfrm>
            <a:off x="774943" y="1585940"/>
            <a:ext cx="2469722"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Bottom-up planning meetings</a:t>
            </a:r>
          </a:p>
        </p:txBody>
      </p:sp>
      <p:pic>
        <p:nvPicPr>
          <p:cNvPr id="6" name="Graphic 5" descr="Daily calendar">
            <a:extLst>
              <a:ext uri="{FF2B5EF4-FFF2-40B4-BE49-F238E27FC236}">
                <a16:creationId xmlns:a16="http://schemas.microsoft.com/office/drawing/2014/main" id="{756A9C36-FE49-4F8D-96D4-DF834FA0E6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52967" y="3090153"/>
            <a:ext cx="914400" cy="914400"/>
          </a:xfrm>
          <a:prstGeom prst="rect">
            <a:avLst/>
          </a:prstGeom>
        </p:spPr>
      </p:pic>
      <p:sp>
        <p:nvSpPr>
          <p:cNvPr id="19" name="Rectangle 18">
            <a:extLst>
              <a:ext uri="{FF2B5EF4-FFF2-40B4-BE49-F238E27FC236}">
                <a16:creationId xmlns:a16="http://schemas.microsoft.com/office/drawing/2014/main" id="{DD9F6738-121A-4376-9829-C00AAF385CC1}"/>
              </a:ext>
            </a:extLst>
          </p:cNvPr>
          <p:cNvSpPr/>
          <p:nvPr/>
        </p:nvSpPr>
        <p:spPr>
          <a:xfrm>
            <a:off x="4887006" y="3038742"/>
            <a:ext cx="5891585" cy="845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Every month, for all HCs</a:t>
            </a:r>
          </a:p>
        </p:txBody>
      </p:sp>
      <p:sp>
        <p:nvSpPr>
          <p:cNvPr id="26" name="Rectangle 25">
            <a:extLst>
              <a:ext uri="{FF2B5EF4-FFF2-40B4-BE49-F238E27FC236}">
                <a16:creationId xmlns:a16="http://schemas.microsoft.com/office/drawing/2014/main" id="{F165047A-2433-497D-A0F9-CEA1709FB59B}"/>
              </a:ext>
            </a:extLst>
          </p:cNvPr>
          <p:cNvSpPr/>
          <p:nvPr/>
        </p:nvSpPr>
        <p:spPr>
          <a:xfrm>
            <a:off x="774943" y="3092689"/>
            <a:ext cx="2469722" cy="79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Meeting between HCs and districts</a:t>
            </a:r>
          </a:p>
        </p:txBody>
      </p:sp>
      <p:pic>
        <p:nvPicPr>
          <p:cNvPr id="11" name="Graphic 10" descr="Customer review RTL">
            <a:extLst>
              <a:ext uri="{FF2B5EF4-FFF2-40B4-BE49-F238E27FC236}">
                <a16:creationId xmlns:a16="http://schemas.microsoft.com/office/drawing/2014/main" id="{EA1B9856-653D-420E-9965-FB08FBFA7A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54792" y="1497767"/>
            <a:ext cx="914400" cy="914400"/>
          </a:xfrm>
          <a:prstGeom prst="rect">
            <a:avLst/>
          </a:prstGeom>
        </p:spPr>
      </p:pic>
      <p:sp>
        <p:nvSpPr>
          <p:cNvPr id="12" name="Rectangle 11">
            <a:extLst>
              <a:ext uri="{FF2B5EF4-FFF2-40B4-BE49-F238E27FC236}">
                <a16:creationId xmlns:a16="http://schemas.microsoft.com/office/drawing/2014/main" id="{22D643C4-AE59-4909-BDED-2E64EF3CFD41}"/>
              </a:ext>
            </a:extLst>
          </p:cNvPr>
          <p:cNvSpPr/>
          <p:nvPr/>
        </p:nvSpPr>
        <p:spPr>
          <a:xfrm>
            <a:off x="774943" y="4480061"/>
            <a:ext cx="2239753" cy="10672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72C">
                    <a:lumMod val="50000"/>
                  </a:srgbClr>
                </a:solidFill>
                <a:effectLst/>
                <a:uLnTx/>
                <a:uFillTx/>
                <a:latin typeface="Arial"/>
                <a:ea typeface="+mn-ea"/>
                <a:cs typeface="+mn-cs"/>
              </a:rPr>
              <a:t>Supervision visits</a:t>
            </a:r>
          </a:p>
        </p:txBody>
      </p:sp>
      <p:pic>
        <p:nvPicPr>
          <p:cNvPr id="13" name="Graphic 12" descr="Checklist">
            <a:extLst>
              <a:ext uri="{FF2B5EF4-FFF2-40B4-BE49-F238E27FC236}">
                <a16:creationId xmlns:a16="http://schemas.microsoft.com/office/drawing/2014/main" id="{C971AC4D-24B9-4F14-80ED-06D81DD284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44665" y="4431726"/>
            <a:ext cx="1115558" cy="1115558"/>
          </a:xfrm>
          <a:prstGeom prst="rect">
            <a:avLst/>
          </a:prstGeom>
        </p:spPr>
      </p:pic>
      <p:sp>
        <p:nvSpPr>
          <p:cNvPr id="14" name="Rectangle 13">
            <a:extLst>
              <a:ext uri="{FF2B5EF4-FFF2-40B4-BE49-F238E27FC236}">
                <a16:creationId xmlns:a16="http://schemas.microsoft.com/office/drawing/2014/main" id="{D63FDB33-AE08-45B4-9DF2-B5743399FD45}"/>
              </a:ext>
            </a:extLst>
          </p:cNvPr>
          <p:cNvSpPr/>
          <p:nvPr/>
        </p:nvSpPr>
        <p:spPr>
          <a:xfrm>
            <a:off x="4887006" y="4465126"/>
            <a:ext cx="7649202" cy="8459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Arial"/>
                <a:ea typeface="+mn-ea"/>
                <a:cs typeface="+mn-cs"/>
              </a:rPr>
              <a:t>By different levels from different partners</a:t>
            </a:r>
          </a:p>
        </p:txBody>
      </p:sp>
    </p:spTree>
    <p:extLst>
      <p:ext uri="{BB962C8B-B14F-4D97-AF65-F5344CB8AC3E}">
        <p14:creationId xmlns:p14="http://schemas.microsoft.com/office/powerpoint/2010/main" val="3678656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774943" y="0"/>
            <a:ext cx="10905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marL="0" lvl="0" indent="0" algn="l" rtl="0">
              <a:lnSpc>
                <a:spcPct val="100000"/>
              </a:lnSpc>
              <a:spcBef>
                <a:spcPts val="0"/>
              </a:spcBef>
              <a:spcAft>
                <a:spcPts val="0"/>
              </a:spcAft>
              <a:buClr>
                <a:schemeClr val="dk2"/>
              </a:buClr>
              <a:buSzPts val="1800"/>
              <a:buNone/>
            </a:pPr>
            <a:r>
              <a:rPr lang="en-US" dirty="0"/>
              <a:t>Commodities: LLINs (2021-2023)</a:t>
            </a:r>
            <a:endParaRPr dirty="0"/>
          </a:p>
        </p:txBody>
      </p:sp>
      <p:graphicFrame>
        <p:nvGraphicFramePr>
          <p:cNvPr id="11" name="Chart 10">
            <a:extLst>
              <a:ext uri="{FF2B5EF4-FFF2-40B4-BE49-F238E27FC236}">
                <a16:creationId xmlns:a16="http://schemas.microsoft.com/office/drawing/2014/main" id="{1F3F0B09-3235-4768-AB8C-6D330433F461}"/>
              </a:ext>
            </a:extLst>
          </p:cNvPr>
          <p:cNvGraphicFramePr>
            <a:graphicFrameLocks/>
          </p:cNvGraphicFramePr>
          <p:nvPr/>
        </p:nvGraphicFramePr>
        <p:xfrm>
          <a:off x="300237" y="1116108"/>
          <a:ext cx="4572000" cy="45053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8018B19F-F145-40D4-B778-9C911F72F953}"/>
              </a:ext>
            </a:extLst>
          </p:cNvPr>
          <p:cNvGraphicFramePr>
            <a:graphicFrameLocks/>
          </p:cNvGraphicFramePr>
          <p:nvPr/>
        </p:nvGraphicFramePr>
        <p:xfrm>
          <a:off x="5760172" y="1067713"/>
          <a:ext cx="6017519" cy="450532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10D1FB28-7AF4-4EC7-A810-A61C5076B4D5}"/>
              </a:ext>
            </a:extLst>
          </p:cNvPr>
          <p:cNvSpPr txBox="1"/>
          <p:nvPr/>
        </p:nvSpPr>
        <p:spPr>
          <a:xfrm>
            <a:off x="6938357" y="5814586"/>
            <a:ext cx="45054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LLINs for MMPs, Militaries, Pregnant women </a:t>
            </a:r>
          </a:p>
        </p:txBody>
      </p:sp>
    </p:spTree>
    <p:extLst>
      <p:ext uri="{BB962C8B-B14F-4D97-AF65-F5344CB8AC3E}">
        <p14:creationId xmlns:p14="http://schemas.microsoft.com/office/powerpoint/2010/main" val="2440477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0"/>
          <p:cNvSpPr txBox="1">
            <a:spLocks noGrp="1"/>
          </p:cNvSpPr>
          <p:nvPr>
            <p:ph type="title"/>
          </p:nvPr>
        </p:nvSpPr>
        <p:spPr>
          <a:xfrm>
            <a:off x="762883" y="41923"/>
            <a:ext cx="10272000" cy="7920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182875" tIns="0" rIns="0" bIns="0" anchor="ctr" anchorCtr="0">
            <a:noAutofit/>
          </a:bodyPr>
          <a:lstStyle/>
          <a:p>
            <a:pPr lvl="0"/>
            <a:r>
              <a:rPr lang="en-US" dirty="0">
                <a:solidFill>
                  <a:schemeClr val="bg1"/>
                </a:solidFill>
              </a:rPr>
              <a:t>Commodities: RDTs and others (2021-2023)</a:t>
            </a:r>
            <a:endParaRPr dirty="0">
              <a:solidFill>
                <a:schemeClr val="bg1"/>
              </a:solidFill>
            </a:endParaRPr>
          </a:p>
        </p:txBody>
      </p:sp>
      <p:graphicFrame>
        <p:nvGraphicFramePr>
          <p:cNvPr id="5" name="Chart 4">
            <a:extLst>
              <a:ext uri="{FF2B5EF4-FFF2-40B4-BE49-F238E27FC236}">
                <a16:creationId xmlns:a16="http://schemas.microsoft.com/office/drawing/2014/main" id="{CBCB43DF-29FA-42F5-A5D6-970592AF262D}"/>
              </a:ext>
            </a:extLst>
          </p:cNvPr>
          <p:cNvGraphicFramePr>
            <a:graphicFrameLocks/>
          </p:cNvGraphicFramePr>
          <p:nvPr/>
        </p:nvGraphicFramePr>
        <p:xfrm>
          <a:off x="150026" y="1252510"/>
          <a:ext cx="5161160" cy="4157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0779A790-7099-49C5-A8E1-53CCBC2F7847}"/>
              </a:ext>
            </a:extLst>
          </p:cNvPr>
          <p:cNvGraphicFramePr>
            <a:graphicFrameLocks noGrp="1"/>
          </p:cNvGraphicFramePr>
          <p:nvPr/>
        </p:nvGraphicFramePr>
        <p:xfrm>
          <a:off x="5727319" y="1149844"/>
          <a:ext cx="5929912" cy="4889577"/>
        </p:xfrm>
        <a:graphic>
          <a:graphicData uri="http://schemas.openxmlformats.org/drawingml/2006/table">
            <a:tbl>
              <a:tblPr>
                <a:tableStyleId>{8799B23B-EC83-4686-B30A-512413B5E67A}</a:tableStyleId>
              </a:tblPr>
              <a:tblGrid>
                <a:gridCol w="2964956">
                  <a:extLst>
                    <a:ext uri="{9D8B030D-6E8A-4147-A177-3AD203B41FA5}">
                      <a16:colId xmlns:a16="http://schemas.microsoft.com/office/drawing/2014/main" val="2982868722"/>
                    </a:ext>
                  </a:extLst>
                </a:gridCol>
                <a:gridCol w="2964956">
                  <a:extLst>
                    <a:ext uri="{9D8B030D-6E8A-4147-A177-3AD203B41FA5}">
                      <a16:colId xmlns:a16="http://schemas.microsoft.com/office/drawing/2014/main" val="1035901055"/>
                    </a:ext>
                  </a:extLst>
                </a:gridCol>
              </a:tblGrid>
              <a:tr h="316616">
                <a:tc>
                  <a:txBody>
                    <a:bodyPr/>
                    <a:lstStyle/>
                    <a:p>
                      <a:pPr marL="182880" lvl="1" algn="l" fontAlgn="b"/>
                      <a:r>
                        <a:rPr lang="en-US" sz="2000" b="1" u="none" strike="noStrike" dirty="0">
                          <a:solidFill>
                            <a:schemeClr val="bg1"/>
                          </a:solidFill>
                          <a:effectLst/>
                        </a:rPr>
                        <a:t>Other commodities</a:t>
                      </a:r>
                      <a:endParaRPr lang="en-US" sz="2000" b="1" i="0" u="none" strike="noStrike" dirty="0">
                        <a:solidFill>
                          <a:schemeClr val="bg1"/>
                        </a:solidFill>
                        <a:effectLst/>
                        <a:latin typeface="Calibri" panose="020F0502020204030204" pitchFamily="34" charset="0"/>
                      </a:endParaRPr>
                    </a:p>
                  </a:txBody>
                  <a:tcPr marL="0" marR="0" marT="0" marB="0" anchor="b">
                    <a:solidFill>
                      <a:schemeClr val="tx2">
                        <a:lumMod val="75000"/>
                      </a:schemeClr>
                    </a:solidFill>
                  </a:tcPr>
                </a:tc>
                <a:tc>
                  <a:txBody>
                    <a:bodyPr/>
                    <a:lstStyle/>
                    <a:p>
                      <a:pPr marL="182880" algn="l" fontAlgn="b"/>
                      <a:r>
                        <a:rPr lang="en-US" sz="2000" b="1" u="none" strike="noStrike" dirty="0">
                          <a:solidFill>
                            <a:schemeClr val="bg1"/>
                          </a:solidFill>
                          <a:effectLst/>
                        </a:rPr>
                        <a:t>Support by RAI3E</a:t>
                      </a:r>
                      <a:endParaRPr lang="en-US" sz="2000" b="1" i="0" u="none" strike="noStrike" dirty="0">
                        <a:solidFill>
                          <a:schemeClr val="bg1"/>
                        </a:solidFill>
                        <a:effectLst/>
                        <a:latin typeface="Calibri" panose="020F0502020204030204" pitchFamily="34" charset="0"/>
                      </a:endParaRPr>
                    </a:p>
                  </a:txBody>
                  <a:tcPr marL="0" marR="0" marT="0" marB="0" anchor="b">
                    <a:solidFill>
                      <a:schemeClr val="tx2">
                        <a:lumMod val="75000"/>
                      </a:schemeClr>
                    </a:solidFill>
                  </a:tcPr>
                </a:tc>
                <a:extLst>
                  <a:ext uri="{0D108BD9-81ED-4DB2-BD59-A6C34878D82A}">
                    <a16:rowId xmlns:a16="http://schemas.microsoft.com/office/drawing/2014/main" val="450440632"/>
                  </a:ext>
                </a:extLst>
              </a:tr>
              <a:tr h="316616">
                <a:tc>
                  <a:txBody>
                    <a:bodyPr/>
                    <a:lstStyle/>
                    <a:p>
                      <a:pPr marL="182880" lvl="1" algn="l" fontAlgn="b"/>
                      <a:r>
                        <a:rPr lang="en-US" sz="1800" u="none" strike="noStrike" dirty="0">
                          <a:effectLst/>
                        </a:rPr>
                        <a:t>ACT</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marL="182880" algn="l" fontAlgn="b"/>
                      <a:r>
                        <a:rPr lang="en-GB" sz="1800" u="none" strike="noStrike" dirty="0">
                          <a:effectLst/>
                        </a:rPr>
                        <a:t>For all HFs and VMWs</a:t>
                      </a:r>
                      <a:endParaRPr lang="en-GB"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61085461"/>
                  </a:ext>
                </a:extLst>
              </a:tr>
              <a:tr h="316616">
                <a:tc>
                  <a:txBody>
                    <a:bodyPr/>
                    <a:lstStyle/>
                    <a:p>
                      <a:pPr marL="182880" lvl="1" algn="l" fontAlgn="b"/>
                      <a:r>
                        <a:rPr lang="en-US" sz="1800" u="none" strike="noStrike" dirty="0">
                          <a:effectLst/>
                        </a:rPr>
                        <a:t>Artesunate injections</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marL="182880" algn="l" fontAlgn="b"/>
                      <a:r>
                        <a:rPr lang="en-US" sz="1800" u="none" strike="noStrike" dirty="0">
                          <a:effectLst/>
                        </a:rPr>
                        <a:t>For all hospitals</a:t>
                      </a:r>
                      <a:endParaRPr lang="en-US"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4168635"/>
                  </a:ext>
                </a:extLst>
              </a:tr>
              <a:tr h="589162">
                <a:tc>
                  <a:txBody>
                    <a:bodyPr/>
                    <a:lstStyle/>
                    <a:p>
                      <a:pPr marL="182880" lvl="1" algn="l" fontAlgn="b"/>
                      <a:r>
                        <a:rPr lang="en-US" sz="1800" u="none" strike="noStrike" dirty="0">
                          <a:effectLst/>
                        </a:rPr>
                        <a:t>ASMQ</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marL="182880" algn="l" fontAlgn="b"/>
                      <a:r>
                        <a:rPr lang="en-US" sz="1800" u="none" strike="noStrike" dirty="0">
                          <a:effectLst/>
                        </a:rPr>
                        <a:t>For all provincial hospitals</a:t>
                      </a:r>
                      <a:endParaRPr lang="en-US"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3963660"/>
                  </a:ext>
                </a:extLst>
              </a:tr>
              <a:tr h="589162">
                <a:tc>
                  <a:txBody>
                    <a:bodyPr/>
                    <a:lstStyle/>
                    <a:p>
                      <a:pPr marL="182880" lvl="1" algn="l" fontAlgn="b"/>
                      <a:r>
                        <a:rPr lang="en-US" sz="1800" u="none" strike="noStrike" dirty="0">
                          <a:effectLst/>
                        </a:rPr>
                        <a:t>G6PD quantitative tests</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marL="182880" algn="l" fontAlgn="b"/>
                      <a:r>
                        <a:rPr lang="en-GB" sz="1800" u="none" strike="noStrike" dirty="0">
                          <a:effectLst/>
                        </a:rPr>
                        <a:t>For all hospitals and strata 3 &amp; 4 HCs</a:t>
                      </a:r>
                      <a:endParaRPr lang="en-GB"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1719431"/>
                  </a:ext>
                </a:extLst>
              </a:tr>
              <a:tr h="316616">
                <a:tc>
                  <a:txBody>
                    <a:bodyPr/>
                    <a:lstStyle/>
                    <a:p>
                      <a:pPr marL="182880" lvl="1" algn="l" fontAlgn="b"/>
                      <a:r>
                        <a:rPr lang="en-US" sz="1800" u="none" strike="noStrike" dirty="0">
                          <a:effectLst/>
                        </a:rPr>
                        <a:t>PMQ</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marL="182880" algn="l" fontAlgn="b"/>
                      <a:r>
                        <a:rPr lang="en-GB" sz="1800" u="none" strike="noStrike" dirty="0">
                          <a:effectLst/>
                        </a:rPr>
                        <a:t>For all HFs and VMWs</a:t>
                      </a:r>
                      <a:endParaRPr lang="en-GB"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43403385"/>
                  </a:ext>
                </a:extLst>
              </a:tr>
              <a:tr h="316616">
                <a:tc>
                  <a:txBody>
                    <a:bodyPr/>
                    <a:lstStyle/>
                    <a:p>
                      <a:pPr marL="182880" lvl="1" algn="l" fontAlgn="b"/>
                      <a:r>
                        <a:rPr lang="en-US" sz="1800" u="none" strike="noStrike" dirty="0">
                          <a:effectLst/>
                        </a:rPr>
                        <a:t>Paracetamol and ORS</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marL="182880" algn="l" fontAlgn="b"/>
                      <a:r>
                        <a:rPr lang="en-US" sz="1800" u="none" strike="noStrike" dirty="0">
                          <a:effectLst/>
                        </a:rPr>
                        <a:t>For all VMWs</a:t>
                      </a:r>
                      <a:endParaRPr lang="en-US"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52345204"/>
                  </a:ext>
                </a:extLst>
              </a:tr>
              <a:tr h="316616">
                <a:tc>
                  <a:txBody>
                    <a:bodyPr/>
                    <a:lstStyle/>
                    <a:p>
                      <a:pPr marL="182880" lvl="1" algn="l" fontAlgn="b"/>
                      <a:r>
                        <a:rPr lang="en-US" sz="1800" u="none" strike="noStrike" dirty="0">
                          <a:effectLst/>
                        </a:rPr>
                        <a:t>Microscopy reagents</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marL="182880" algn="l" fontAlgn="b"/>
                      <a:r>
                        <a:rPr lang="en-US" sz="1800" u="none" strike="noStrike" dirty="0">
                          <a:effectLst/>
                        </a:rPr>
                        <a:t>For all hospitals</a:t>
                      </a:r>
                      <a:endParaRPr lang="en-US"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70616612"/>
                  </a:ext>
                </a:extLst>
              </a:tr>
              <a:tr h="316616">
                <a:tc>
                  <a:txBody>
                    <a:bodyPr/>
                    <a:lstStyle/>
                    <a:p>
                      <a:pPr marL="182880" lvl="1" algn="l" fontAlgn="b"/>
                      <a:r>
                        <a:rPr lang="en-US" sz="1800" u="none" strike="noStrike" dirty="0">
                          <a:effectLst/>
                        </a:rPr>
                        <a:t>Gloves</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marL="182880" algn="l" fontAlgn="b"/>
                      <a:r>
                        <a:rPr lang="en-GB" sz="1800" u="none" strike="noStrike" dirty="0">
                          <a:effectLst/>
                        </a:rPr>
                        <a:t>For all HFs and VMWs</a:t>
                      </a:r>
                      <a:endParaRPr lang="en-GB"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46495065"/>
                  </a:ext>
                </a:extLst>
              </a:tr>
              <a:tr h="316616">
                <a:tc>
                  <a:txBody>
                    <a:bodyPr/>
                    <a:lstStyle/>
                    <a:p>
                      <a:pPr marL="182880" lvl="1" algn="l" fontAlgn="b"/>
                      <a:r>
                        <a:rPr lang="en-US" sz="1800" u="none" strike="noStrike" dirty="0">
                          <a:effectLst/>
                        </a:rPr>
                        <a:t>Microscopes</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marL="182880" algn="l" fontAlgn="b"/>
                      <a:r>
                        <a:rPr lang="en-US" sz="1800" u="none" strike="noStrike" dirty="0">
                          <a:effectLst/>
                        </a:rPr>
                        <a:t>10 microscopes</a:t>
                      </a:r>
                      <a:endParaRPr lang="en-US"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48414495"/>
                  </a:ext>
                </a:extLst>
              </a:tr>
              <a:tr h="1178325">
                <a:tc>
                  <a:txBody>
                    <a:bodyPr/>
                    <a:lstStyle/>
                    <a:p>
                      <a:pPr marL="182880" lvl="1" algn="l" fontAlgn="b"/>
                      <a:r>
                        <a:rPr lang="en-US" sz="1800" u="none" strike="noStrike" dirty="0">
                          <a:effectLst/>
                        </a:rPr>
                        <a:t>Entomological monitoring and insecticide resistance testing</a:t>
                      </a:r>
                      <a:endParaRPr lang="en-US" sz="1800" b="0" i="0" u="none" strike="noStrike" dirty="0">
                        <a:solidFill>
                          <a:srgbClr val="000000"/>
                        </a:solidFill>
                        <a:effectLst/>
                        <a:latin typeface="Calibri" panose="020F0502020204030204" pitchFamily="34" charset="0"/>
                      </a:endParaRPr>
                    </a:p>
                  </a:txBody>
                  <a:tcPr marL="0" marR="0" marT="0" marB="0" anchor="ctr"/>
                </a:tc>
                <a:tc>
                  <a:txBody>
                    <a:bodyPr/>
                    <a:lstStyle/>
                    <a:p>
                      <a:pPr marL="182880" algn="l" fontAlgn="b"/>
                      <a:r>
                        <a:rPr lang="en-US" sz="1800" u="none" strike="noStrike" dirty="0">
                          <a:effectLst/>
                        </a:rPr>
                        <a:t>For entomology monitoring</a:t>
                      </a:r>
                      <a:endParaRPr lang="en-US" sz="1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01800680"/>
                  </a:ext>
                </a:extLst>
              </a:tr>
            </a:tbl>
          </a:graphicData>
        </a:graphic>
      </p:graphicFrame>
    </p:spTree>
    <p:extLst>
      <p:ext uri="{BB962C8B-B14F-4D97-AF65-F5344CB8AC3E}">
        <p14:creationId xmlns:p14="http://schemas.microsoft.com/office/powerpoint/2010/main" val="3006929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1008779" y="98519"/>
            <a:ext cx="10270067" cy="792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RAI3E – Current Priorities</a:t>
            </a:r>
            <a:endParaRPr dirty="0"/>
          </a:p>
        </p:txBody>
      </p:sp>
      <p:sp>
        <p:nvSpPr>
          <p:cNvPr id="270" name="Google Shape;270;p36"/>
          <p:cNvSpPr txBox="1">
            <a:spLocks noGrp="1"/>
          </p:cNvSpPr>
          <p:nvPr>
            <p:ph type="body" idx="1"/>
          </p:nvPr>
        </p:nvSpPr>
        <p:spPr>
          <a:xfrm>
            <a:off x="481263" y="796775"/>
            <a:ext cx="11313340" cy="5438100"/>
          </a:xfrm>
          <a:prstGeom prst="rect">
            <a:avLst/>
          </a:prstGeom>
          <a:noFill/>
          <a:ln>
            <a:noFill/>
          </a:ln>
        </p:spPr>
        <p:txBody>
          <a:bodyPr spcFirstLastPara="1" wrap="square" lIns="0" tIns="0" rIns="0" bIns="0" anchor="t" anchorCtr="0">
            <a:noAutofit/>
          </a:bodyPr>
          <a:lstStyle/>
          <a:p>
            <a:pPr marL="268287" lvl="0" indent="-280987" algn="l" rtl="0">
              <a:lnSpc>
                <a:spcPct val="150000"/>
              </a:lnSpc>
              <a:spcBef>
                <a:spcPts val="0"/>
              </a:spcBef>
              <a:spcAft>
                <a:spcPts val="0"/>
              </a:spcAft>
              <a:buSzPts val="2000"/>
              <a:buChar char="▪"/>
            </a:pPr>
            <a:r>
              <a:rPr lang="en-US" b="1" dirty="0"/>
              <a:t>Agreements Signing</a:t>
            </a:r>
            <a:r>
              <a:rPr lang="en-US" dirty="0"/>
              <a:t>: </a:t>
            </a:r>
          </a:p>
          <a:p>
            <a:pPr marL="725487" lvl="1" indent="-280987">
              <a:lnSpc>
                <a:spcPct val="150000"/>
              </a:lnSpc>
              <a:buSzPts val="2000"/>
              <a:buChar char="▪"/>
            </a:pPr>
            <a:r>
              <a:rPr lang="en-US" dirty="0"/>
              <a:t>Project Cooperation Agreement (PCA) between MOH and PR UNOPS was signed on 22 January 2021;</a:t>
            </a:r>
          </a:p>
          <a:p>
            <a:pPr marL="725487" lvl="1" indent="-280987">
              <a:lnSpc>
                <a:spcPct val="150000"/>
              </a:lnSpc>
              <a:buSzPts val="2000"/>
              <a:buChar char="▪"/>
            </a:pPr>
            <a:r>
              <a:rPr lang="en-US" dirty="0"/>
              <a:t>Grant Agreements were signed with CMPE, </a:t>
            </a:r>
            <a:r>
              <a:rPr lang="en-US" dirty="0" err="1"/>
              <a:t>CHIas,HPA</a:t>
            </a:r>
            <a:r>
              <a:rPr lang="en-US" dirty="0"/>
              <a:t>, PEDA;</a:t>
            </a:r>
          </a:p>
          <a:p>
            <a:pPr marL="725487" lvl="1" indent="-280987">
              <a:lnSpc>
                <a:spcPct val="150000"/>
              </a:lnSpc>
              <a:buSzPts val="2000"/>
              <a:buChar char="▪"/>
            </a:pPr>
            <a:r>
              <a:rPr lang="en-US" dirty="0"/>
              <a:t>Grant Agreements with DPC-HMIS and MPSC are in progress (pending bank accounts);</a:t>
            </a:r>
          </a:p>
          <a:p>
            <a:pPr marL="268287" lvl="0" indent="-268287" algn="l" rtl="0">
              <a:lnSpc>
                <a:spcPct val="150000"/>
              </a:lnSpc>
              <a:spcBef>
                <a:spcPts val="0"/>
              </a:spcBef>
              <a:spcAft>
                <a:spcPts val="0"/>
              </a:spcAft>
              <a:buClr>
                <a:schemeClr val="dk1"/>
              </a:buClr>
              <a:buSzPts val="1800"/>
              <a:buFont typeface="Arial"/>
              <a:buChar char="▪"/>
            </a:pPr>
            <a:r>
              <a:rPr lang="en-US" b="1"/>
              <a:t>Disbursement</a:t>
            </a:r>
            <a:r>
              <a:rPr lang="en-US" dirty="0"/>
              <a:t>:</a:t>
            </a:r>
          </a:p>
          <a:p>
            <a:pPr marL="725487" lvl="1" indent="-268287">
              <a:lnSpc>
                <a:spcPct val="150000"/>
              </a:lnSpc>
              <a:buClr>
                <a:schemeClr val="dk1"/>
              </a:buClr>
              <a:buFont typeface="Arial"/>
              <a:buChar char="▪"/>
            </a:pPr>
            <a:r>
              <a:rPr lang="en-US" dirty="0"/>
              <a:t>Following PCA signing, PR UNOPS disbursed the first disbursement to the Bank of Lao – confirmation of transfer shared with DOF on February 5;</a:t>
            </a:r>
          </a:p>
          <a:p>
            <a:pPr marL="725487" lvl="1" indent="-268287">
              <a:lnSpc>
                <a:spcPct val="150000"/>
              </a:lnSpc>
              <a:buClr>
                <a:schemeClr val="dk1"/>
              </a:buClr>
              <a:buFont typeface="Arial"/>
              <a:buChar char="▪"/>
            </a:pPr>
            <a:r>
              <a:rPr lang="en-US" dirty="0"/>
              <a:t>RAI3 will use the Bank of Lao bank account of MOH (RAI2 used BCEL bank account) – this is a new disbursement process. “</a:t>
            </a:r>
            <a:r>
              <a:rPr lang="en-GB" u="sng" dirty="0"/>
              <a:t>The Global Fund will be monitoring the timeliness of the disbursements under this new fund flow with Bank of Laos and should we identify delays that hinder implementation of the programs, we will contact you to revise the structure”</a:t>
            </a:r>
            <a:r>
              <a:rPr lang="en-GB" dirty="0"/>
              <a:t> </a:t>
            </a:r>
          </a:p>
          <a:p>
            <a:pPr marL="725487" lvl="1" indent="-268287">
              <a:lnSpc>
                <a:spcPct val="150000"/>
              </a:lnSpc>
              <a:buClr>
                <a:schemeClr val="dk1"/>
              </a:buClr>
              <a:buFont typeface="Arial"/>
              <a:buChar char="▪"/>
            </a:pPr>
            <a:r>
              <a:rPr lang="en-US" dirty="0"/>
              <a:t>PR UNOPS is working closely with DOF to process the first transfer in no longer than 10 days from Bank of Lao to the Sub Recipients;</a:t>
            </a:r>
          </a:p>
          <a:p>
            <a:pPr marL="725487" lvl="1" indent="-268287">
              <a:lnSpc>
                <a:spcPct val="150000"/>
              </a:lnSpc>
              <a:buClr>
                <a:schemeClr val="dk1"/>
              </a:buClr>
              <a:buFont typeface="Arial"/>
              <a:buChar char="▪"/>
            </a:pPr>
            <a:endParaRPr lang="en-US" dirty="0"/>
          </a:p>
          <a:p>
            <a:pPr marL="268288" lvl="0" indent="-153988" algn="l" rtl="0">
              <a:lnSpc>
                <a:spcPct val="150000"/>
              </a:lnSpc>
              <a:spcBef>
                <a:spcPts val="1600"/>
              </a:spcBef>
              <a:spcAft>
                <a:spcPts val="0"/>
              </a:spcAft>
              <a:buSzPts val="1800"/>
              <a:buNone/>
            </a:pPr>
            <a:endParaRPr lang="en-US" dirty="0"/>
          </a:p>
        </p:txBody>
      </p:sp>
    </p:spTree>
    <p:extLst>
      <p:ext uri="{BB962C8B-B14F-4D97-AF65-F5344CB8AC3E}">
        <p14:creationId xmlns:p14="http://schemas.microsoft.com/office/powerpoint/2010/main" val="28215301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5"/>
          <p:cNvSpPr txBox="1">
            <a:spLocks noGrp="1"/>
          </p:cNvSpPr>
          <p:nvPr>
            <p:ph type="ctrTitle"/>
          </p:nvPr>
        </p:nvSpPr>
        <p:spPr>
          <a:xfrm>
            <a:off x="962455" y="1387721"/>
            <a:ext cx="6720000" cy="2242469"/>
          </a:xfrm>
          <a:prstGeom prst="rect">
            <a:avLst/>
          </a:prstGeom>
          <a:noFill/>
          <a:ln>
            <a:noFill/>
          </a:ln>
        </p:spPr>
        <p:txBody>
          <a:bodyPr spcFirstLastPara="1" wrap="square" lIns="0" tIns="0" rIns="0" bIns="0" anchor="b" anchorCtr="0">
            <a:noAutofit/>
          </a:bodyPr>
          <a:lstStyle/>
          <a:p>
            <a:pPr marL="0" lvl="0" indent="0" algn="l" rtl="0">
              <a:lnSpc>
                <a:spcPct val="120000"/>
              </a:lnSpc>
              <a:spcBef>
                <a:spcPts val="0"/>
              </a:spcBef>
              <a:spcAft>
                <a:spcPts val="0"/>
              </a:spcAft>
              <a:buNone/>
            </a:pPr>
            <a:r>
              <a:rPr lang="en-US" dirty="0"/>
              <a:t>Thank You!</a:t>
            </a:r>
            <a:endParaRPr dirty="0"/>
          </a:p>
        </p:txBody>
      </p:sp>
      <p:sp>
        <p:nvSpPr>
          <p:cNvPr id="367" name="Google Shape;367;p45"/>
          <p:cNvSpPr txBox="1">
            <a:spLocks noGrp="1"/>
          </p:cNvSpPr>
          <p:nvPr>
            <p:ph type="subTitle" idx="1"/>
          </p:nvPr>
        </p:nvSpPr>
        <p:spPr>
          <a:xfrm>
            <a:off x="962457" y="3768664"/>
            <a:ext cx="6720000" cy="981456"/>
          </a:xfrm>
          <a:prstGeom prst="rect">
            <a:avLst/>
          </a:prstGeom>
          <a:noFill/>
          <a:ln>
            <a:noFill/>
          </a:ln>
        </p:spPr>
        <p:txBody>
          <a:bodyPr spcFirstLastPara="1" wrap="square" lIns="0" tIns="0" rIns="0" bIns="0" anchor="t" anchorCtr="0">
            <a:noAutofit/>
          </a:bodyPr>
          <a:lstStyle/>
          <a:p>
            <a:pPr marL="0" lvl="0" indent="0" algn="l" rtl="0">
              <a:lnSpc>
                <a:spcPct val="130000"/>
              </a:lnSpc>
              <a:spcBef>
                <a:spcPts val="0"/>
              </a:spcBef>
              <a:spcAft>
                <a:spcPts val="0"/>
              </a:spcAft>
              <a:buSzPts val="22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9"/>
          <p:cNvSpPr txBox="1">
            <a:spLocks noGrp="1"/>
          </p:cNvSpPr>
          <p:nvPr>
            <p:ph type="title"/>
          </p:nvPr>
        </p:nvSpPr>
        <p:spPr>
          <a:xfrm>
            <a:off x="1008779" y="-64558"/>
            <a:ext cx="10270067" cy="792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Coverage Indicator 3: Testing in Community </a:t>
            </a:r>
            <a:endParaRPr dirty="0"/>
          </a:p>
        </p:txBody>
      </p:sp>
      <p:graphicFrame>
        <p:nvGraphicFramePr>
          <p:cNvPr id="212" name="Google Shape;212;p29"/>
          <p:cNvGraphicFramePr/>
          <p:nvPr>
            <p:extLst>
              <p:ext uri="{D42A27DB-BD31-4B8C-83A1-F6EECF244321}">
                <p14:modId xmlns:p14="http://schemas.microsoft.com/office/powerpoint/2010/main" val="1745079386"/>
              </p:ext>
            </p:extLst>
          </p:nvPr>
        </p:nvGraphicFramePr>
        <p:xfrm>
          <a:off x="877654" y="915494"/>
          <a:ext cx="7827525" cy="1395775"/>
        </p:xfrm>
        <a:graphic>
          <a:graphicData uri="http://schemas.openxmlformats.org/drawingml/2006/table">
            <a:tbl>
              <a:tblPr firstRow="1" bandRow="1">
                <a:noFill/>
                <a:tableStyleId>{B7C4FCC5-7BB8-4DE8-9D2B-3BF35E8AD5EF}</a:tableStyleId>
              </a:tblPr>
              <a:tblGrid>
                <a:gridCol w="2988290">
                  <a:extLst>
                    <a:ext uri="{9D8B030D-6E8A-4147-A177-3AD203B41FA5}">
                      <a16:colId xmlns:a16="http://schemas.microsoft.com/office/drawing/2014/main" val="20000"/>
                    </a:ext>
                  </a:extLst>
                </a:gridCol>
                <a:gridCol w="2777924">
                  <a:extLst>
                    <a:ext uri="{9D8B030D-6E8A-4147-A177-3AD203B41FA5}">
                      <a16:colId xmlns:a16="http://schemas.microsoft.com/office/drawing/2014/main" val="20001"/>
                    </a:ext>
                  </a:extLst>
                </a:gridCol>
                <a:gridCol w="2061311">
                  <a:extLst>
                    <a:ext uri="{9D8B030D-6E8A-4147-A177-3AD203B41FA5}">
                      <a16:colId xmlns:a16="http://schemas.microsoft.com/office/drawing/2014/main" val="20002"/>
                    </a:ext>
                  </a:extLst>
                </a:gridCol>
              </a:tblGrid>
              <a:tr h="777125">
                <a:tc>
                  <a:txBody>
                    <a:bodyPr/>
                    <a:lstStyle/>
                    <a:p>
                      <a:pPr marL="0" marR="0" lvl="0" indent="0" algn="ctr" rtl="0">
                        <a:spcBef>
                          <a:spcPts val="0"/>
                        </a:spcBef>
                        <a:spcAft>
                          <a:spcPts val="0"/>
                        </a:spcAft>
                        <a:buNone/>
                      </a:pPr>
                      <a:r>
                        <a:rPr lang="en-US" sz="1800" u="none" strike="noStrike" cap="none" dirty="0">
                          <a:solidFill>
                            <a:schemeClr val="dk1"/>
                          </a:solidFill>
                        </a:rPr>
                        <a:t>Target (Jan - Dec 2020)</a:t>
                      </a:r>
                      <a:endParaRPr sz="1800" u="none" strike="noStrike" cap="none" dirty="0">
                        <a:solidFill>
                          <a:schemeClr val="dk1"/>
                        </a:solidFill>
                      </a:endParaRP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Result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a:solidFill>
                            <a:schemeClr val="dk1"/>
                          </a:solidFill>
                        </a:rPr>
                        <a:t>Achievement %</a:t>
                      </a:r>
                      <a:endParaRPr sz="1800" u="none" strike="noStrike" cap="none">
                        <a:solidFill>
                          <a:schemeClr val="dk1"/>
                        </a:solidFill>
                      </a:endParaRPr>
                    </a:p>
                  </a:txBody>
                  <a:tcPr marL="91450" marR="91450" marT="45725" marB="45725" anchor="ctr"/>
                </a:tc>
                <a:extLst>
                  <a:ext uri="{0D108BD9-81ED-4DB2-BD59-A6C34878D82A}">
                    <a16:rowId xmlns:a16="http://schemas.microsoft.com/office/drawing/2014/main" val="10000"/>
                  </a:ext>
                </a:extLst>
              </a:tr>
              <a:tr h="618650">
                <a:tc>
                  <a:txBody>
                    <a:bodyPr/>
                    <a:lstStyle/>
                    <a:p>
                      <a:pPr marL="0" marR="0" lvl="0" indent="0" algn="ctr" rtl="0">
                        <a:spcBef>
                          <a:spcPts val="0"/>
                        </a:spcBef>
                        <a:spcAft>
                          <a:spcPts val="0"/>
                        </a:spcAft>
                        <a:buNone/>
                      </a:pPr>
                      <a:r>
                        <a:rPr lang="en-US" sz="2400" b="0" i="0" u="none" strike="noStrike" cap="none" dirty="0">
                          <a:solidFill>
                            <a:srgbClr val="000000"/>
                          </a:solidFill>
                          <a:latin typeface="Calibri"/>
                          <a:ea typeface="Calibri"/>
                          <a:cs typeface="Calibri"/>
                          <a:sym typeface="Calibri"/>
                        </a:rPr>
                        <a:t>49,011</a:t>
                      </a:r>
                      <a:endParaRPr dirty="0"/>
                    </a:p>
                  </a:txBody>
                  <a:tcPr marL="4775" marR="4775" marT="4775" marB="0" anchor="ctr"/>
                </a:tc>
                <a:tc>
                  <a:txBody>
                    <a:bodyPr/>
                    <a:lstStyle/>
                    <a:p>
                      <a:pPr marL="0" marR="0" lvl="0" indent="0" algn="ctr" rtl="0">
                        <a:spcBef>
                          <a:spcPts val="0"/>
                        </a:spcBef>
                        <a:spcAft>
                          <a:spcPts val="0"/>
                        </a:spcAft>
                        <a:buNone/>
                      </a:pPr>
                      <a:r>
                        <a:rPr lang="en-US" sz="2400" b="0" i="0" u="none" strike="noStrike" cap="none" dirty="0">
                          <a:solidFill>
                            <a:srgbClr val="000000"/>
                          </a:solidFill>
                          <a:latin typeface="Calibri"/>
                          <a:ea typeface="Calibri"/>
                          <a:cs typeface="Calibri"/>
                          <a:sym typeface="Calibri"/>
                        </a:rPr>
                        <a:t>60,702</a:t>
                      </a:r>
                      <a:endParaRPr dirty="0"/>
                    </a:p>
                  </a:txBody>
                  <a:tcPr marL="4775" marR="4775" marT="4775" marB="0" anchor="ctr"/>
                </a:tc>
                <a:tc>
                  <a:txBody>
                    <a:bodyPr/>
                    <a:lstStyle/>
                    <a:p>
                      <a:pPr marL="0" marR="0" lvl="0" indent="0" algn="ctr" rtl="0">
                        <a:spcBef>
                          <a:spcPts val="0"/>
                        </a:spcBef>
                        <a:spcAft>
                          <a:spcPts val="0"/>
                        </a:spcAft>
                        <a:buNone/>
                      </a:pPr>
                      <a:r>
                        <a:rPr lang="en-US" sz="2400" b="0" i="0" u="none" strike="noStrike" cap="none" dirty="0">
                          <a:solidFill>
                            <a:srgbClr val="000000"/>
                          </a:solidFill>
                          <a:latin typeface="Calibri"/>
                          <a:ea typeface="Calibri"/>
                          <a:cs typeface="Calibri"/>
                          <a:sym typeface="Calibri"/>
                        </a:rPr>
                        <a:t>124%</a:t>
                      </a:r>
                      <a:endParaRPr dirty="0"/>
                    </a:p>
                  </a:txBody>
                  <a:tcPr marL="4775" marR="4775" marT="4775" marB="0" anchor="ctr"/>
                </a:tc>
                <a:extLst>
                  <a:ext uri="{0D108BD9-81ED-4DB2-BD59-A6C34878D82A}">
                    <a16:rowId xmlns:a16="http://schemas.microsoft.com/office/drawing/2014/main" val="10001"/>
                  </a:ext>
                </a:extLst>
              </a:tr>
            </a:tbl>
          </a:graphicData>
        </a:graphic>
      </p:graphicFrame>
      <p:graphicFrame>
        <p:nvGraphicFramePr>
          <p:cNvPr id="213" name="Google Shape;213;p29"/>
          <p:cNvGraphicFramePr/>
          <p:nvPr>
            <p:extLst>
              <p:ext uri="{D42A27DB-BD31-4B8C-83A1-F6EECF244321}">
                <p14:modId xmlns:p14="http://schemas.microsoft.com/office/powerpoint/2010/main" val="2038804181"/>
              </p:ext>
            </p:extLst>
          </p:nvPr>
        </p:nvGraphicFramePr>
        <p:xfrm>
          <a:off x="842143" y="4127407"/>
          <a:ext cx="7827525" cy="1395775"/>
        </p:xfrm>
        <a:graphic>
          <a:graphicData uri="http://schemas.openxmlformats.org/drawingml/2006/table">
            <a:tbl>
              <a:tblPr firstRow="1" bandRow="1">
                <a:noFill/>
                <a:tableStyleId>{B7C4FCC5-7BB8-4DE8-9D2B-3BF35E8AD5EF}</a:tableStyleId>
              </a:tblPr>
              <a:tblGrid>
                <a:gridCol w="3116399">
                  <a:extLst>
                    <a:ext uri="{9D8B030D-6E8A-4147-A177-3AD203B41FA5}">
                      <a16:colId xmlns:a16="http://schemas.microsoft.com/office/drawing/2014/main" val="20000"/>
                    </a:ext>
                  </a:extLst>
                </a:gridCol>
                <a:gridCol w="2824223">
                  <a:extLst>
                    <a:ext uri="{9D8B030D-6E8A-4147-A177-3AD203B41FA5}">
                      <a16:colId xmlns:a16="http://schemas.microsoft.com/office/drawing/2014/main" val="20001"/>
                    </a:ext>
                  </a:extLst>
                </a:gridCol>
                <a:gridCol w="1886903">
                  <a:extLst>
                    <a:ext uri="{9D8B030D-6E8A-4147-A177-3AD203B41FA5}">
                      <a16:colId xmlns:a16="http://schemas.microsoft.com/office/drawing/2014/main" val="20002"/>
                    </a:ext>
                  </a:extLst>
                </a:gridCol>
              </a:tblGrid>
              <a:tr h="777125">
                <a:tc>
                  <a:txBody>
                    <a:bodyPr/>
                    <a:lstStyle/>
                    <a:p>
                      <a:pPr marL="0" marR="0" lvl="0" indent="0" algn="ctr" rtl="0">
                        <a:spcBef>
                          <a:spcPts val="0"/>
                        </a:spcBef>
                        <a:spcAft>
                          <a:spcPts val="0"/>
                        </a:spcAft>
                        <a:buNone/>
                      </a:pPr>
                      <a:r>
                        <a:rPr lang="en-US" sz="1800" u="none" strike="noStrike" cap="none" dirty="0">
                          <a:solidFill>
                            <a:schemeClr val="dk1"/>
                          </a:solidFill>
                        </a:rPr>
                        <a:t>Target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Result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a:solidFill>
                            <a:schemeClr val="dk1"/>
                          </a:solidFill>
                        </a:rPr>
                        <a:t>Achievement %</a:t>
                      </a:r>
                      <a:endParaRPr sz="1800" u="none" strike="noStrike" cap="none">
                        <a:solidFill>
                          <a:schemeClr val="dk1"/>
                        </a:solidFill>
                      </a:endParaRPr>
                    </a:p>
                  </a:txBody>
                  <a:tcPr marL="91450" marR="91450" marT="45725" marB="45725" anchor="ctr"/>
                </a:tc>
                <a:extLst>
                  <a:ext uri="{0D108BD9-81ED-4DB2-BD59-A6C34878D82A}">
                    <a16:rowId xmlns:a16="http://schemas.microsoft.com/office/drawing/2014/main" val="10000"/>
                  </a:ext>
                </a:extLst>
              </a:tr>
              <a:tr h="618650">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30,954</a:t>
                      </a:r>
                      <a:endParaRPr sz="2400" b="0" i="0" u="none" strike="noStrike" cap="none" dirty="0">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37,468</a:t>
                      </a:r>
                      <a:endParaRPr dirty="0"/>
                    </a:p>
                  </a:txBody>
                  <a:tcPr marL="0" marR="0" marT="0" marB="0" anchor="ctr"/>
                </a:tc>
                <a:tc>
                  <a:txBody>
                    <a:bodyPr/>
                    <a:lstStyle/>
                    <a:p>
                      <a:pPr marL="0" marR="0" lvl="0" indent="0" algn="ctr" rtl="0">
                        <a:spcBef>
                          <a:spcPts val="0"/>
                        </a:spcBef>
                        <a:spcAft>
                          <a:spcPts val="0"/>
                        </a:spcAft>
                        <a:buNone/>
                      </a:pPr>
                      <a:r>
                        <a:rPr lang="en-US" sz="2400" u="none" strike="noStrike" cap="none" dirty="0">
                          <a:solidFill>
                            <a:schemeClr val="dk1"/>
                          </a:solidFill>
                          <a:latin typeface="Calibri"/>
                          <a:ea typeface="Calibri"/>
                          <a:cs typeface="Calibri"/>
                          <a:sym typeface="Calibri"/>
                        </a:rPr>
                        <a:t>121%</a:t>
                      </a:r>
                      <a:endParaRPr sz="2400" u="none" strike="noStrike" cap="none" dirty="0">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bl>
          </a:graphicData>
        </a:graphic>
      </p:graphicFrame>
      <p:sp>
        <p:nvSpPr>
          <p:cNvPr id="214" name="Google Shape;214;p29"/>
          <p:cNvSpPr txBox="1"/>
          <p:nvPr/>
        </p:nvSpPr>
        <p:spPr>
          <a:xfrm>
            <a:off x="877650" y="3151950"/>
            <a:ext cx="10270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2"/>
                </a:solidFill>
              </a:rPr>
              <a:t>Coverage Indicator 4: Testing in Private Sector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1008779" y="98519"/>
            <a:ext cx="10270067" cy="792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Coverage Indicator 5: % Treated in public sector</a:t>
            </a:r>
            <a:endParaRPr dirty="0"/>
          </a:p>
        </p:txBody>
      </p:sp>
      <p:graphicFrame>
        <p:nvGraphicFramePr>
          <p:cNvPr id="220" name="Google Shape;220;p30"/>
          <p:cNvGraphicFramePr/>
          <p:nvPr>
            <p:extLst>
              <p:ext uri="{D42A27DB-BD31-4B8C-83A1-F6EECF244321}">
                <p14:modId xmlns:p14="http://schemas.microsoft.com/office/powerpoint/2010/main" val="3780806234"/>
              </p:ext>
            </p:extLst>
          </p:nvPr>
        </p:nvGraphicFramePr>
        <p:xfrm>
          <a:off x="401472" y="890681"/>
          <a:ext cx="8541800" cy="1410100"/>
        </p:xfrm>
        <a:graphic>
          <a:graphicData uri="http://schemas.openxmlformats.org/drawingml/2006/table">
            <a:tbl>
              <a:tblPr firstRow="1" bandRow="1">
                <a:noFill/>
                <a:tableStyleId>{B7C4FCC5-7BB8-4DE8-9D2B-3BF35E8AD5EF}</a:tableStyleId>
              </a:tblPr>
              <a:tblGrid>
                <a:gridCol w="2847275">
                  <a:extLst>
                    <a:ext uri="{9D8B030D-6E8A-4147-A177-3AD203B41FA5}">
                      <a16:colId xmlns:a16="http://schemas.microsoft.com/office/drawing/2014/main" val="20000"/>
                    </a:ext>
                  </a:extLst>
                </a:gridCol>
                <a:gridCol w="3226000">
                  <a:extLst>
                    <a:ext uri="{9D8B030D-6E8A-4147-A177-3AD203B41FA5}">
                      <a16:colId xmlns:a16="http://schemas.microsoft.com/office/drawing/2014/main" val="20001"/>
                    </a:ext>
                  </a:extLst>
                </a:gridCol>
                <a:gridCol w="2468525">
                  <a:extLst>
                    <a:ext uri="{9D8B030D-6E8A-4147-A177-3AD203B41FA5}">
                      <a16:colId xmlns:a16="http://schemas.microsoft.com/office/drawing/2014/main" val="20002"/>
                    </a:ext>
                  </a:extLst>
                </a:gridCol>
              </a:tblGrid>
              <a:tr h="785100">
                <a:tc>
                  <a:txBody>
                    <a:bodyPr/>
                    <a:lstStyle/>
                    <a:p>
                      <a:pPr marL="0" marR="0" lvl="0" indent="0" algn="ctr" rtl="0">
                        <a:spcBef>
                          <a:spcPts val="0"/>
                        </a:spcBef>
                        <a:spcAft>
                          <a:spcPts val="0"/>
                        </a:spcAft>
                        <a:buNone/>
                      </a:pPr>
                      <a:r>
                        <a:rPr lang="en-US" sz="1800" u="none" strike="noStrike" cap="none" dirty="0">
                          <a:solidFill>
                            <a:schemeClr val="dk1"/>
                          </a:solidFill>
                        </a:rPr>
                        <a:t>Target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Result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Achievement %</a:t>
                      </a:r>
                      <a:endParaRPr sz="1800" u="none" strike="noStrike" cap="none" dirty="0">
                        <a:solidFill>
                          <a:schemeClr val="dk1"/>
                        </a:solidFill>
                      </a:endParaRPr>
                    </a:p>
                  </a:txBody>
                  <a:tcPr marL="91450" marR="91450" marT="45725" marB="45725" anchor="ctr"/>
                </a:tc>
                <a:extLst>
                  <a:ext uri="{0D108BD9-81ED-4DB2-BD59-A6C34878D82A}">
                    <a16:rowId xmlns:a16="http://schemas.microsoft.com/office/drawing/2014/main" val="10000"/>
                  </a:ext>
                </a:extLst>
              </a:tr>
              <a:tr h="625000">
                <a:tc>
                  <a:txBody>
                    <a:bodyPr/>
                    <a:lstStyle/>
                    <a:p>
                      <a:pPr marL="0" marR="0" lvl="0" indent="0" algn="ctr" rtl="0">
                        <a:spcBef>
                          <a:spcPts val="0"/>
                        </a:spcBef>
                        <a:spcAft>
                          <a:spcPts val="0"/>
                        </a:spcAft>
                        <a:buNone/>
                      </a:pPr>
                      <a:r>
                        <a:rPr lang="en-US" sz="2400" b="0" i="0" u="none" strike="noStrike" cap="none">
                          <a:latin typeface="Calibri"/>
                          <a:ea typeface="Calibri"/>
                          <a:cs typeface="Calibri"/>
                          <a:sym typeface="Calibri"/>
                        </a:rPr>
                        <a:t>100%</a:t>
                      </a:r>
                      <a:endParaRPr/>
                    </a:p>
                  </a:txBody>
                  <a:tcPr marL="0" marR="0" marT="0" marB="0" anchor="ctr"/>
                </a:tc>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100%</a:t>
                      </a:r>
                      <a:endParaRPr dirty="0"/>
                    </a:p>
                  </a:txBody>
                  <a:tcPr marL="0" marR="0" marT="0" marB="0" anchor="ctr"/>
                </a:tc>
                <a:tc>
                  <a:txBody>
                    <a:bodyPr/>
                    <a:lstStyle/>
                    <a:p>
                      <a:pPr marL="0" marR="0" lvl="0" indent="0" algn="ctr" rtl="0">
                        <a:spcBef>
                          <a:spcPts val="0"/>
                        </a:spcBef>
                        <a:spcAft>
                          <a:spcPts val="0"/>
                        </a:spcAft>
                        <a:buNone/>
                      </a:pPr>
                      <a:r>
                        <a:rPr lang="en-US" sz="2400" u="none" strike="noStrike" cap="none" dirty="0">
                          <a:solidFill>
                            <a:schemeClr val="dk1"/>
                          </a:solidFill>
                          <a:latin typeface="Calibri"/>
                          <a:ea typeface="Calibri"/>
                          <a:cs typeface="Calibri"/>
                          <a:sym typeface="Calibri"/>
                        </a:rPr>
                        <a:t>100%</a:t>
                      </a:r>
                      <a:endParaRPr dirty="0"/>
                    </a:p>
                  </a:txBody>
                  <a:tcPr marL="91450" marR="91450" marT="45725" marB="45725" anchor="ctr"/>
                </a:tc>
                <a:extLst>
                  <a:ext uri="{0D108BD9-81ED-4DB2-BD59-A6C34878D82A}">
                    <a16:rowId xmlns:a16="http://schemas.microsoft.com/office/drawing/2014/main" val="10001"/>
                  </a:ext>
                </a:extLst>
              </a:tr>
            </a:tbl>
          </a:graphicData>
        </a:graphic>
      </p:graphicFrame>
      <p:sp>
        <p:nvSpPr>
          <p:cNvPr id="9" name="TextBox 8">
            <a:extLst>
              <a:ext uri="{FF2B5EF4-FFF2-40B4-BE49-F238E27FC236}">
                <a16:creationId xmlns:a16="http://schemas.microsoft.com/office/drawing/2014/main" id="{C7DAF617-F897-4178-8F41-8F886D8F0EA5}"/>
              </a:ext>
            </a:extLst>
          </p:cNvPr>
          <p:cNvSpPr txBox="1"/>
          <p:nvPr/>
        </p:nvSpPr>
        <p:spPr>
          <a:xfrm>
            <a:off x="853633" y="4363762"/>
            <a:ext cx="8223812" cy="461665"/>
          </a:xfrm>
          <a:prstGeom prst="rect">
            <a:avLst/>
          </a:prstGeom>
          <a:noFill/>
        </p:spPr>
        <p:txBody>
          <a:bodyPr wrap="square">
            <a:spAutoFit/>
          </a:bodyPr>
          <a:lstStyle/>
          <a:p>
            <a:r>
              <a:rPr kumimoji="0" lang="en-US" sz="2400" b="1" i="0" u="none" strike="noStrike" kern="0" cap="none" spc="0" normalizeH="0" baseline="0" noProof="0" dirty="0">
                <a:ln>
                  <a:noFill/>
                </a:ln>
                <a:solidFill>
                  <a:srgbClr val="0092D1"/>
                </a:solidFill>
                <a:effectLst/>
                <a:uLnTx/>
                <a:uFillTx/>
                <a:latin typeface="Arial"/>
                <a:cs typeface="Arial"/>
                <a:sym typeface="Arial"/>
              </a:rPr>
              <a:t>Coverage Indicator 7: % Treated in the private sector</a:t>
            </a:r>
            <a:endParaRPr lang="en-US" dirty="0"/>
          </a:p>
        </p:txBody>
      </p:sp>
      <p:sp>
        <p:nvSpPr>
          <p:cNvPr id="11" name="TextBox 10">
            <a:extLst>
              <a:ext uri="{FF2B5EF4-FFF2-40B4-BE49-F238E27FC236}">
                <a16:creationId xmlns:a16="http://schemas.microsoft.com/office/drawing/2014/main" id="{96D84F7E-CB02-4C0C-8394-7F5089D8325A}"/>
              </a:ext>
            </a:extLst>
          </p:cNvPr>
          <p:cNvSpPr txBox="1"/>
          <p:nvPr/>
        </p:nvSpPr>
        <p:spPr>
          <a:xfrm>
            <a:off x="726311" y="2348585"/>
            <a:ext cx="8351134" cy="461665"/>
          </a:xfrm>
          <a:prstGeom prst="rect">
            <a:avLst/>
          </a:prstGeom>
          <a:noFill/>
        </p:spPr>
        <p:txBody>
          <a:bodyPr wrap="square">
            <a:spAutoFit/>
          </a:bodyPr>
          <a:lstStyle/>
          <a:p>
            <a:r>
              <a:rPr kumimoji="0" lang="en-US" sz="2400" b="1" i="0" u="none" strike="noStrike" kern="0" cap="none" spc="0" normalizeH="0" baseline="0" noProof="0" dirty="0">
                <a:ln>
                  <a:noFill/>
                </a:ln>
                <a:solidFill>
                  <a:srgbClr val="0092D1"/>
                </a:solidFill>
                <a:effectLst/>
                <a:uLnTx/>
                <a:uFillTx/>
                <a:latin typeface="Arial"/>
                <a:cs typeface="Arial"/>
                <a:sym typeface="Arial"/>
              </a:rPr>
              <a:t>Coverage Indicator 6: % Treated in the community</a:t>
            </a:r>
            <a:endParaRPr lang="en-US" dirty="0"/>
          </a:p>
        </p:txBody>
      </p:sp>
      <p:graphicFrame>
        <p:nvGraphicFramePr>
          <p:cNvPr id="12" name="Google Shape;220;p30">
            <a:extLst>
              <a:ext uri="{FF2B5EF4-FFF2-40B4-BE49-F238E27FC236}">
                <a16:creationId xmlns:a16="http://schemas.microsoft.com/office/drawing/2014/main" id="{859E5B37-1380-4F4D-A165-8990F7465C55}"/>
              </a:ext>
            </a:extLst>
          </p:cNvPr>
          <p:cNvGraphicFramePr/>
          <p:nvPr>
            <p:extLst>
              <p:ext uri="{D42A27DB-BD31-4B8C-83A1-F6EECF244321}">
                <p14:modId xmlns:p14="http://schemas.microsoft.com/office/powerpoint/2010/main" val="3211006258"/>
              </p:ext>
            </p:extLst>
          </p:nvPr>
        </p:nvGraphicFramePr>
        <p:xfrm>
          <a:off x="397514" y="2858054"/>
          <a:ext cx="8541800" cy="1410100"/>
        </p:xfrm>
        <a:graphic>
          <a:graphicData uri="http://schemas.openxmlformats.org/drawingml/2006/table">
            <a:tbl>
              <a:tblPr firstRow="1" bandRow="1">
                <a:noFill/>
                <a:tableStyleId>{B7C4FCC5-7BB8-4DE8-9D2B-3BF35E8AD5EF}</a:tableStyleId>
              </a:tblPr>
              <a:tblGrid>
                <a:gridCol w="2847275">
                  <a:extLst>
                    <a:ext uri="{9D8B030D-6E8A-4147-A177-3AD203B41FA5}">
                      <a16:colId xmlns:a16="http://schemas.microsoft.com/office/drawing/2014/main" val="20000"/>
                    </a:ext>
                  </a:extLst>
                </a:gridCol>
                <a:gridCol w="3226000">
                  <a:extLst>
                    <a:ext uri="{9D8B030D-6E8A-4147-A177-3AD203B41FA5}">
                      <a16:colId xmlns:a16="http://schemas.microsoft.com/office/drawing/2014/main" val="20001"/>
                    </a:ext>
                  </a:extLst>
                </a:gridCol>
                <a:gridCol w="2468525">
                  <a:extLst>
                    <a:ext uri="{9D8B030D-6E8A-4147-A177-3AD203B41FA5}">
                      <a16:colId xmlns:a16="http://schemas.microsoft.com/office/drawing/2014/main" val="20002"/>
                    </a:ext>
                  </a:extLst>
                </a:gridCol>
              </a:tblGrid>
              <a:tr h="785100">
                <a:tc>
                  <a:txBody>
                    <a:bodyPr/>
                    <a:lstStyle/>
                    <a:p>
                      <a:pPr marL="0" marR="0" lvl="0" indent="0" algn="ctr" rtl="0">
                        <a:spcBef>
                          <a:spcPts val="0"/>
                        </a:spcBef>
                        <a:spcAft>
                          <a:spcPts val="0"/>
                        </a:spcAft>
                        <a:buNone/>
                      </a:pPr>
                      <a:r>
                        <a:rPr lang="en-US" sz="1800" u="none" strike="noStrike" cap="none" dirty="0">
                          <a:solidFill>
                            <a:schemeClr val="dk1"/>
                          </a:solidFill>
                        </a:rPr>
                        <a:t>Target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Result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Achievement %</a:t>
                      </a:r>
                      <a:endParaRPr sz="1800" u="none" strike="noStrike" cap="none" dirty="0">
                        <a:solidFill>
                          <a:schemeClr val="dk1"/>
                        </a:solidFill>
                      </a:endParaRPr>
                    </a:p>
                  </a:txBody>
                  <a:tcPr marL="91450" marR="91450" marT="45725" marB="45725" anchor="ctr"/>
                </a:tc>
                <a:extLst>
                  <a:ext uri="{0D108BD9-81ED-4DB2-BD59-A6C34878D82A}">
                    <a16:rowId xmlns:a16="http://schemas.microsoft.com/office/drawing/2014/main" val="10000"/>
                  </a:ext>
                </a:extLst>
              </a:tr>
              <a:tr h="625000">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100%</a:t>
                      </a:r>
                      <a:endParaRPr dirty="0"/>
                    </a:p>
                  </a:txBody>
                  <a:tcPr marL="0" marR="0" marT="0" marB="0" anchor="ctr"/>
                </a:tc>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99%</a:t>
                      </a:r>
                      <a:endParaRPr dirty="0"/>
                    </a:p>
                  </a:txBody>
                  <a:tcPr marL="0" marR="0" marT="0" marB="0" anchor="ctr"/>
                </a:tc>
                <a:tc>
                  <a:txBody>
                    <a:bodyPr/>
                    <a:lstStyle/>
                    <a:p>
                      <a:pPr marL="0" marR="0" lvl="0" indent="0" algn="ctr" rtl="0">
                        <a:spcBef>
                          <a:spcPts val="0"/>
                        </a:spcBef>
                        <a:spcAft>
                          <a:spcPts val="0"/>
                        </a:spcAft>
                        <a:buNone/>
                      </a:pPr>
                      <a:r>
                        <a:rPr lang="en-US" sz="2400" u="none" strike="noStrike" cap="none" dirty="0">
                          <a:solidFill>
                            <a:schemeClr val="dk1"/>
                          </a:solidFill>
                          <a:latin typeface="Calibri"/>
                          <a:ea typeface="Calibri"/>
                          <a:cs typeface="Calibri"/>
                          <a:sym typeface="Calibri"/>
                        </a:rPr>
                        <a:t>99%</a:t>
                      </a:r>
                      <a:endParaRPr dirty="0"/>
                    </a:p>
                  </a:txBody>
                  <a:tcPr marL="91450" marR="91450" marT="45725" marB="45725" anchor="ctr"/>
                </a:tc>
                <a:extLst>
                  <a:ext uri="{0D108BD9-81ED-4DB2-BD59-A6C34878D82A}">
                    <a16:rowId xmlns:a16="http://schemas.microsoft.com/office/drawing/2014/main" val="10001"/>
                  </a:ext>
                </a:extLst>
              </a:tr>
            </a:tbl>
          </a:graphicData>
        </a:graphic>
      </p:graphicFrame>
      <p:graphicFrame>
        <p:nvGraphicFramePr>
          <p:cNvPr id="5" name="Table 4">
            <a:extLst>
              <a:ext uri="{FF2B5EF4-FFF2-40B4-BE49-F238E27FC236}">
                <a16:creationId xmlns:a16="http://schemas.microsoft.com/office/drawing/2014/main" id="{01F6FE24-A95F-4E0F-A023-C1408296F3E8}"/>
              </a:ext>
            </a:extLst>
          </p:cNvPr>
          <p:cNvGraphicFramePr>
            <a:graphicFrameLocks noGrp="1"/>
          </p:cNvGraphicFramePr>
          <p:nvPr>
            <p:extLst>
              <p:ext uri="{D42A27DB-BD31-4B8C-83A1-F6EECF244321}">
                <p14:modId xmlns:p14="http://schemas.microsoft.com/office/powerpoint/2010/main" val="1178505865"/>
              </p:ext>
            </p:extLst>
          </p:nvPr>
        </p:nvGraphicFramePr>
        <p:xfrm>
          <a:off x="397514" y="4846839"/>
          <a:ext cx="8541800" cy="1410100"/>
        </p:xfrm>
        <a:graphic>
          <a:graphicData uri="http://schemas.openxmlformats.org/drawingml/2006/table">
            <a:tbl>
              <a:tblPr firstRow="1" bandRow="1">
                <a:noFill/>
                <a:tableStyleId>{B7C4FCC5-7BB8-4DE8-9D2B-3BF35E8AD5EF}</a:tableStyleId>
              </a:tblPr>
              <a:tblGrid>
                <a:gridCol w="2847275">
                  <a:extLst>
                    <a:ext uri="{9D8B030D-6E8A-4147-A177-3AD203B41FA5}">
                      <a16:colId xmlns:a16="http://schemas.microsoft.com/office/drawing/2014/main" val="2405253576"/>
                    </a:ext>
                  </a:extLst>
                </a:gridCol>
                <a:gridCol w="3226000">
                  <a:extLst>
                    <a:ext uri="{9D8B030D-6E8A-4147-A177-3AD203B41FA5}">
                      <a16:colId xmlns:a16="http://schemas.microsoft.com/office/drawing/2014/main" val="4221837351"/>
                    </a:ext>
                  </a:extLst>
                </a:gridCol>
                <a:gridCol w="2468525">
                  <a:extLst>
                    <a:ext uri="{9D8B030D-6E8A-4147-A177-3AD203B41FA5}">
                      <a16:colId xmlns:a16="http://schemas.microsoft.com/office/drawing/2014/main" val="2307339816"/>
                    </a:ext>
                  </a:extLst>
                </a:gridCol>
              </a:tblGrid>
              <a:tr h="785100">
                <a:tc>
                  <a:txBody>
                    <a:bodyPr/>
                    <a:lstStyle/>
                    <a:p>
                      <a:pPr marL="0" marR="0" lvl="0" indent="0" algn="ctr" rtl="0">
                        <a:spcBef>
                          <a:spcPts val="0"/>
                        </a:spcBef>
                        <a:spcAft>
                          <a:spcPts val="0"/>
                        </a:spcAft>
                        <a:buNone/>
                      </a:pPr>
                      <a:r>
                        <a:rPr lang="en-US" sz="1800" u="none" strike="noStrike" cap="none" dirty="0">
                          <a:solidFill>
                            <a:schemeClr val="dk1"/>
                          </a:solidFill>
                        </a:rPr>
                        <a:t>Target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Result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Achievement %</a:t>
                      </a:r>
                      <a:endParaRPr sz="1800" u="none" strike="noStrike" cap="none" dirty="0">
                        <a:solidFill>
                          <a:schemeClr val="dk1"/>
                        </a:solidFill>
                      </a:endParaRPr>
                    </a:p>
                  </a:txBody>
                  <a:tcPr marL="91450" marR="91450" marT="45725" marB="45725" anchor="ctr"/>
                </a:tc>
                <a:extLst>
                  <a:ext uri="{0D108BD9-81ED-4DB2-BD59-A6C34878D82A}">
                    <a16:rowId xmlns:a16="http://schemas.microsoft.com/office/drawing/2014/main" val="1415982970"/>
                  </a:ext>
                </a:extLst>
              </a:tr>
              <a:tr h="625000">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100%</a:t>
                      </a:r>
                      <a:endParaRPr dirty="0"/>
                    </a:p>
                  </a:txBody>
                  <a:tcPr marL="0" marR="0" marT="0" marB="0" anchor="ctr"/>
                </a:tc>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98%</a:t>
                      </a:r>
                      <a:endParaRPr dirty="0"/>
                    </a:p>
                  </a:txBody>
                  <a:tcPr marL="0" marR="0" marT="0" marB="0" anchor="ctr"/>
                </a:tc>
                <a:tc>
                  <a:txBody>
                    <a:bodyPr/>
                    <a:lstStyle/>
                    <a:p>
                      <a:pPr marL="0" marR="0" lvl="0" indent="0" algn="ctr" rtl="0">
                        <a:spcBef>
                          <a:spcPts val="0"/>
                        </a:spcBef>
                        <a:spcAft>
                          <a:spcPts val="0"/>
                        </a:spcAft>
                        <a:buNone/>
                      </a:pPr>
                      <a:r>
                        <a:rPr lang="en-US" sz="2400" u="none" strike="noStrike" cap="none" dirty="0">
                          <a:solidFill>
                            <a:schemeClr val="dk1"/>
                          </a:solidFill>
                          <a:latin typeface="Calibri"/>
                          <a:ea typeface="Calibri"/>
                          <a:cs typeface="Calibri"/>
                          <a:sym typeface="Calibri"/>
                        </a:rPr>
                        <a:t>98%</a:t>
                      </a:r>
                      <a:endParaRPr dirty="0"/>
                    </a:p>
                  </a:txBody>
                  <a:tcPr marL="91450" marR="91450" marT="45725" marB="45725" anchor="ctr"/>
                </a:tc>
                <a:extLst>
                  <a:ext uri="{0D108BD9-81ED-4DB2-BD59-A6C34878D82A}">
                    <a16:rowId xmlns:a16="http://schemas.microsoft.com/office/drawing/2014/main" val="123190007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4"/>
          <p:cNvSpPr txBox="1">
            <a:spLocks noGrp="1"/>
          </p:cNvSpPr>
          <p:nvPr>
            <p:ph type="title"/>
          </p:nvPr>
        </p:nvSpPr>
        <p:spPr>
          <a:xfrm>
            <a:off x="1008779" y="98519"/>
            <a:ext cx="10270067" cy="792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Coverage Indicator 8: % health facilities with no stock-out</a:t>
            </a:r>
            <a:endParaRPr/>
          </a:p>
        </p:txBody>
      </p:sp>
      <p:graphicFrame>
        <p:nvGraphicFramePr>
          <p:cNvPr id="254" name="Google Shape;254;p34"/>
          <p:cNvGraphicFramePr/>
          <p:nvPr>
            <p:extLst>
              <p:ext uri="{D42A27DB-BD31-4B8C-83A1-F6EECF244321}">
                <p14:modId xmlns:p14="http://schemas.microsoft.com/office/powerpoint/2010/main" val="2760043058"/>
              </p:ext>
            </p:extLst>
          </p:nvPr>
        </p:nvGraphicFramePr>
        <p:xfrm>
          <a:off x="401472" y="924801"/>
          <a:ext cx="8541800" cy="1410100"/>
        </p:xfrm>
        <a:graphic>
          <a:graphicData uri="http://schemas.openxmlformats.org/drawingml/2006/table">
            <a:tbl>
              <a:tblPr firstRow="1" bandRow="1">
                <a:noFill/>
                <a:tableStyleId>{B7C4FCC5-7BB8-4DE8-9D2B-3BF35E8AD5EF}</a:tableStyleId>
              </a:tblPr>
              <a:tblGrid>
                <a:gridCol w="2847275">
                  <a:extLst>
                    <a:ext uri="{9D8B030D-6E8A-4147-A177-3AD203B41FA5}">
                      <a16:colId xmlns:a16="http://schemas.microsoft.com/office/drawing/2014/main" val="20000"/>
                    </a:ext>
                  </a:extLst>
                </a:gridCol>
                <a:gridCol w="3226000">
                  <a:extLst>
                    <a:ext uri="{9D8B030D-6E8A-4147-A177-3AD203B41FA5}">
                      <a16:colId xmlns:a16="http://schemas.microsoft.com/office/drawing/2014/main" val="20001"/>
                    </a:ext>
                  </a:extLst>
                </a:gridCol>
                <a:gridCol w="2468525">
                  <a:extLst>
                    <a:ext uri="{9D8B030D-6E8A-4147-A177-3AD203B41FA5}">
                      <a16:colId xmlns:a16="http://schemas.microsoft.com/office/drawing/2014/main" val="20002"/>
                    </a:ext>
                  </a:extLst>
                </a:gridCol>
              </a:tblGrid>
              <a:tr h="785100">
                <a:tc>
                  <a:txBody>
                    <a:bodyPr/>
                    <a:lstStyle/>
                    <a:p>
                      <a:pPr marL="0" marR="0" lvl="0" indent="0" algn="ctr" rtl="0">
                        <a:spcBef>
                          <a:spcPts val="0"/>
                        </a:spcBef>
                        <a:spcAft>
                          <a:spcPts val="0"/>
                        </a:spcAft>
                        <a:buNone/>
                      </a:pPr>
                      <a:r>
                        <a:rPr lang="en-US" sz="1800" u="none" strike="noStrike" cap="none" dirty="0">
                          <a:solidFill>
                            <a:schemeClr val="dk1"/>
                          </a:solidFill>
                        </a:rPr>
                        <a:t>Target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Result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a:solidFill>
                            <a:schemeClr val="dk1"/>
                          </a:solidFill>
                        </a:rPr>
                        <a:t>Achievement %</a:t>
                      </a:r>
                      <a:endParaRPr sz="1800" u="none" strike="noStrike" cap="none">
                        <a:solidFill>
                          <a:schemeClr val="dk1"/>
                        </a:solidFill>
                      </a:endParaRPr>
                    </a:p>
                  </a:txBody>
                  <a:tcPr marL="91450" marR="91450" marT="45725" marB="45725" anchor="ctr"/>
                </a:tc>
                <a:extLst>
                  <a:ext uri="{0D108BD9-81ED-4DB2-BD59-A6C34878D82A}">
                    <a16:rowId xmlns:a16="http://schemas.microsoft.com/office/drawing/2014/main" val="10000"/>
                  </a:ext>
                </a:extLst>
              </a:tr>
              <a:tr h="625000">
                <a:tc>
                  <a:txBody>
                    <a:bodyPr/>
                    <a:lstStyle/>
                    <a:p>
                      <a:pPr marL="0" marR="0" lvl="0" indent="0" algn="ctr" rtl="0">
                        <a:spcBef>
                          <a:spcPts val="0"/>
                        </a:spcBef>
                        <a:spcAft>
                          <a:spcPts val="0"/>
                        </a:spcAft>
                        <a:buNone/>
                      </a:pPr>
                      <a:r>
                        <a:rPr lang="en-US" sz="2400" b="0" i="0" u="none" strike="noStrike" cap="none">
                          <a:latin typeface="Calibri"/>
                          <a:ea typeface="Calibri"/>
                          <a:cs typeface="Calibri"/>
                          <a:sym typeface="Calibri"/>
                        </a:rPr>
                        <a:t>95%</a:t>
                      </a:r>
                      <a:endParaRPr sz="2400" b="0" i="0" u="none" strike="noStrike" cap="none">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79%</a:t>
                      </a:r>
                      <a:endParaRPr sz="2400" b="0" i="0" u="none" strike="noStrike" cap="none" dirty="0">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83%</a:t>
                      </a:r>
                      <a:endParaRPr sz="2400" u="none" strike="noStrike" cap="none" dirty="0">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bl>
          </a:graphicData>
        </a:graphic>
      </p:graphicFrame>
      <p:graphicFrame>
        <p:nvGraphicFramePr>
          <p:cNvPr id="255" name="Google Shape;255;p34"/>
          <p:cNvGraphicFramePr/>
          <p:nvPr>
            <p:extLst>
              <p:ext uri="{D42A27DB-BD31-4B8C-83A1-F6EECF244321}">
                <p14:modId xmlns:p14="http://schemas.microsoft.com/office/powerpoint/2010/main" val="3081667285"/>
              </p:ext>
            </p:extLst>
          </p:nvPr>
        </p:nvGraphicFramePr>
        <p:xfrm>
          <a:off x="449272" y="3822751"/>
          <a:ext cx="8541800" cy="1410100"/>
        </p:xfrm>
        <a:graphic>
          <a:graphicData uri="http://schemas.openxmlformats.org/drawingml/2006/table">
            <a:tbl>
              <a:tblPr firstRow="1" bandRow="1">
                <a:noFill/>
                <a:tableStyleId>{B7C4FCC5-7BB8-4DE8-9D2B-3BF35E8AD5EF}</a:tableStyleId>
              </a:tblPr>
              <a:tblGrid>
                <a:gridCol w="2847275">
                  <a:extLst>
                    <a:ext uri="{9D8B030D-6E8A-4147-A177-3AD203B41FA5}">
                      <a16:colId xmlns:a16="http://schemas.microsoft.com/office/drawing/2014/main" val="20000"/>
                    </a:ext>
                  </a:extLst>
                </a:gridCol>
                <a:gridCol w="3226000">
                  <a:extLst>
                    <a:ext uri="{9D8B030D-6E8A-4147-A177-3AD203B41FA5}">
                      <a16:colId xmlns:a16="http://schemas.microsoft.com/office/drawing/2014/main" val="20001"/>
                    </a:ext>
                  </a:extLst>
                </a:gridCol>
                <a:gridCol w="2468525">
                  <a:extLst>
                    <a:ext uri="{9D8B030D-6E8A-4147-A177-3AD203B41FA5}">
                      <a16:colId xmlns:a16="http://schemas.microsoft.com/office/drawing/2014/main" val="20002"/>
                    </a:ext>
                  </a:extLst>
                </a:gridCol>
              </a:tblGrid>
              <a:tr h="785100">
                <a:tc>
                  <a:txBody>
                    <a:bodyPr/>
                    <a:lstStyle/>
                    <a:p>
                      <a:pPr marL="0" marR="0" lvl="0" indent="0" algn="ctr" rtl="0">
                        <a:spcBef>
                          <a:spcPts val="0"/>
                        </a:spcBef>
                        <a:spcAft>
                          <a:spcPts val="0"/>
                        </a:spcAft>
                        <a:buNone/>
                      </a:pPr>
                      <a:r>
                        <a:rPr lang="en-US" sz="1800" u="none" strike="noStrike" cap="none" dirty="0">
                          <a:solidFill>
                            <a:schemeClr val="dk1"/>
                          </a:solidFill>
                        </a:rPr>
                        <a:t>Target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Result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a:solidFill>
                            <a:schemeClr val="dk1"/>
                          </a:solidFill>
                        </a:rPr>
                        <a:t>Achievement %</a:t>
                      </a:r>
                      <a:endParaRPr sz="1800" u="none" strike="noStrike" cap="none">
                        <a:solidFill>
                          <a:schemeClr val="dk1"/>
                        </a:solidFill>
                      </a:endParaRPr>
                    </a:p>
                  </a:txBody>
                  <a:tcPr marL="91450" marR="91450" marT="45725" marB="45725" anchor="ctr"/>
                </a:tc>
                <a:extLst>
                  <a:ext uri="{0D108BD9-81ED-4DB2-BD59-A6C34878D82A}">
                    <a16:rowId xmlns:a16="http://schemas.microsoft.com/office/drawing/2014/main" val="10000"/>
                  </a:ext>
                </a:extLst>
              </a:tr>
              <a:tr h="625000">
                <a:tc>
                  <a:txBody>
                    <a:bodyPr/>
                    <a:lstStyle/>
                    <a:p>
                      <a:pPr marL="0" marR="0" lvl="0" indent="0" algn="ctr" rtl="0">
                        <a:spcBef>
                          <a:spcPts val="0"/>
                        </a:spcBef>
                        <a:spcAft>
                          <a:spcPts val="0"/>
                        </a:spcAft>
                        <a:buNone/>
                      </a:pPr>
                      <a:r>
                        <a:rPr lang="en-US" sz="2400" b="0" i="0" u="none" strike="noStrike" cap="none">
                          <a:latin typeface="Calibri"/>
                          <a:ea typeface="Calibri"/>
                          <a:cs typeface="Calibri"/>
                          <a:sym typeface="Calibri"/>
                        </a:rPr>
                        <a:t>95%</a:t>
                      </a:r>
                      <a:endParaRPr sz="2400" b="0" i="0" u="none" strike="noStrike" cap="none">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77%</a:t>
                      </a:r>
                      <a:endParaRPr sz="2400" b="0" i="0" u="none" strike="noStrike" cap="none" dirty="0">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81%</a:t>
                      </a:r>
                      <a:endParaRPr sz="2400" u="none" strike="noStrike" cap="none" dirty="0">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bl>
          </a:graphicData>
        </a:graphic>
      </p:graphicFrame>
      <p:sp>
        <p:nvSpPr>
          <p:cNvPr id="256" name="Google Shape;256;p34"/>
          <p:cNvSpPr txBox="1"/>
          <p:nvPr/>
        </p:nvSpPr>
        <p:spPr>
          <a:xfrm>
            <a:off x="496663" y="2978550"/>
            <a:ext cx="11198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2"/>
                </a:solidFill>
              </a:rPr>
              <a:t>Coverage Indicator 9: % cases investigated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5"/>
          <p:cNvSpPr txBox="1">
            <a:spLocks noGrp="1"/>
          </p:cNvSpPr>
          <p:nvPr>
            <p:ph type="title"/>
          </p:nvPr>
        </p:nvSpPr>
        <p:spPr>
          <a:xfrm>
            <a:off x="1008779" y="98519"/>
            <a:ext cx="10270067" cy="792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Coverage Indicator 10: % foci investigated</a:t>
            </a:r>
            <a:endParaRPr/>
          </a:p>
        </p:txBody>
      </p:sp>
      <p:graphicFrame>
        <p:nvGraphicFramePr>
          <p:cNvPr id="262" name="Google Shape;262;p35"/>
          <p:cNvGraphicFramePr/>
          <p:nvPr>
            <p:extLst>
              <p:ext uri="{D42A27DB-BD31-4B8C-83A1-F6EECF244321}">
                <p14:modId xmlns:p14="http://schemas.microsoft.com/office/powerpoint/2010/main" val="1431923170"/>
              </p:ext>
            </p:extLst>
          </p:nvPr>
        </p:nvGraphicFramePr>
        <p:xfrm>
          <a:off x="401472" y="924801"/>
          <a:ext cx="8541800" cy="1410100"/>
        </p:xfrm>
        <a:graphic>
          <a:graphicData uri="http://schemas.openxmlformats.org/drawingml/2006/table">
            <a:tbl>
              <a:tblPr firstRow="1" bandRow="1">
                <a:noFill/>
                <a:tableStyleId>{B7C4FCC5-7BB8-4DE8-9D2B-3BF35E8AD5EF}</a:tableStyleId>
              </a:tblPr>
              <a:tblGrid>
                <a:gridCol w="2847275">
                  <a:extLst>
                    <a:ext uri="{9D8B030D-6E8A-4147-A177-3AD203B41FA5}">
                      <a16:colId xmlns:a16="http://schemas.microsoft.com/office/drawing/2014/main" val="20000"/>
                    </a:ext>
                  </a:extLst>
                </a:gridCol>
                <a:gridCol w="3226000">
                  <a:extLst>
                    <a:ext uri="{9D8B030D-6E8A-4147-A177-3AD203B41FA5}">
                      <a16:colId xmlns:a16="http://schemas.microsoft.com/office/drawing/2014/main" val="20001"/>
                    </a:ext>
                  </a:extLst>
                </a:gridCol>
                <a:gridCol w="2468525">
                  <a:extLst>
                    <a:ext uri="{9D8B030D-6E8A-4147-A177-3AD203B41FA5}">
                      <a16:colId xmlns:a16="http://schemas.microsoft.com/office/drawing/2014/main" val="20002"/>
                    </a:ext>
                  </a:extLst>
                </a:gridCol>
              </a:tblGrid>
              <a:tr h="785100">
                <a:tc>
                  <a:txBody>
                    <a:bodyPr/>
                    <a:lstStyle/>
                    <a:p>
                      <a:pPr marL="0" marR="0" lvl="0" indent="0" algn="ctr" rtl="0">
                        <a:spcBef>
                          <a:spcPts val="0"/>
                        </a:spcBef>
                        <a:spcAft>
                          <a:spcPts val="0"/>
                        </a:spcAft>
                        <a:buNone/>
                      </a:pPr>
                      <a:r>
                        <a:rPr lang="en-US" sz="1800" u="none" strike="noStrike" cap="none" dirty="0">
                          <a:solidFill>
                            <a:schemeClr val="dk1"/>
                          </a:solidFill>
                        </a:rPr>
                        <a:t>Target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Result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a:solidFill>
                            <a:schemeClr val="dk1"/>
                          </a:solidFill>
                        </a:rPr>
                        <a:t>Achievement %</a:t>
                      </a:r>
                      <a:endParaRPr sz="1800" u="none" strike="noStrike" cap="none">
                        <a:solidFill>
                          <a:schemeClr val="dk1"/>
                        </a:solidFill>
                      </a:endParaRPr>
                    </a:p>
                  </a:txBody>
                  <a:tcPr marL="91450" marR="91450" marT="45725" marB="45725" anchor="ctr"/>
                </a:tc>
                <a:extLst>
                  <a:ext uri="{0D108BD9-81ED-4DB2-BD59-A6C34878D82A}">
                    <a16:rowId xmlns:a16="http://schemas.microsoft.com/office/drawing/2014/main" val="10000"/>
                  </a:ext>
                </a:extLst>
              </a:tr>
              <a:tr h="625000">
                <a:tc>
                  <a:txBody>
                    <a:bodyPr/>
                    <a:lstStyle/>
                    <a:p>
                      <a:pPr marL="0" marR="0" lvl="0" indent="0" algn="ctr" rtl="0">
                        <a:spcBef>
                          <a:spcPts val="0"/>
                        </a:spcBef>
                        <a:spcAft>
                          <a:spcPts val="0"/>
                        </a:spcAft>
                        <a:buNone/>
                      </a:pPr>
                      <a:r>
                        <a:rPr lang="en-US" sz="2400" b="0" i="0" u="none" strike="noStrike" cap="none">
                          <a:latin typeface="Calibri"/>
                          <a:ea typeface="Calibri"/>
                          <a:cs typeface="Calibri"/>
                          <a:sym typeface="Calibri"/>
                        </a:rPr>
                        <a:t>95%</a:t>
                      </a:r>
                      <a:endParaRPr sz="2400" b="0" i="0" u="none" strike="noStrike" cap="none">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45%</a:t>
                      </a:r>
                      <a:endParaRPr sz="2400" b="0" i="0" u="none" strike="noStrike" cap="none" dirty="0">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47%</a:t>
                      </a:r>
                      <a:endParaRPr sz="2400" u="none" strike="noStrike" cap="none" dirty="0">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bl>
          </a:graphicData>
        </a:graphic>
      </p:graphicFrame>
      <p:graphicFrame>
        <p:nvGraphicFramePr>
          <p:cNvPr id="263" name="Google Shape;263;p35"/>
          <p:cNvGraphicFramePr/>
          <p:nvPr>
            <p:extLst>
              <p:ext uri="{D42A27DB-BD31-4B8C-83A1-F6EECF244321}">
                <p14:modId xmlns:p14="http://schemas.microsoft.com/office/powerpoint/2010/main" val="4230171720"/>
              </p:ext>
            </p:extLst>
          </p:nvPr>
        </p:nvGraphicFramePr>
        <p:xfrm>
          <a:off x="489658" y="4076933"/>
          <a:ext cx="8481225" cy="1067775"/>
        </p:xfrm>
        <a:graphic>
          <a:graphicData uri="http://schemas.openxmlformats.org/drawingml/2006/table">
            <a:tbl>
              <a:tblPr firstRow="1" bandRow="1">
                <a:noFill/>
                <a:tableStyleId>{B7C4FCC5-7BB8-4DE8-9D2B-3BF35E8AD5EF}</a:tableStyleId>
              </a:tblPr>
              <a:tblGrid>
                <a:gridCol w="2827075">
                  <a:extLst>
                    <a:ext uri="{9D8B030D-6E8A-4147-A177-3AD203B41FA5}">
                      <a16:colId xmlns:a16="http://schemas.microsoft.com/office/drawing/2014/main" val="20000"/>
                    </a:ext>
                  </a:extLst>
                </a:gridCol>
                <a:gridCol w="3203125">
                  <a:extLst>
                    <a:ext uri="{9D8B030D-6E8A-4147-A177-3AD203B41FA5}">
                      <a16:colId xmlns:a16="http://schemas.microsoft.com/office/drawing/2014/main" val="20001"/>
                    </a:ext>
                  </a:extLst>
                </a:gridCol>
                <a:gridCol w="2451025">
                  <a:extLst>
                    <a:ext uri="{9D8B030D-6E8A-4147-A177-3AD203B41FA5}">
                      <a16:colId xmlns:a16="http://schemas.microsoft.com/office/drawing/2014/main" val="20002"/>
                    </a:ext>
                  </a:extLst>
                </a:gridCol>
              </a:tblGrid>
              <a:tr h="594500">
                <a:tc>
                  <a:txBody>
                    <a:bodyPr/>
                    <a:lstStyle/>
                    <a:p>
                      <a:pPr marL="0" marR="0" lvl="0" indent="0" algn="ctr" rtl="0">
                        <a:spcBef>
                          <a:spcPts val="0"/>
                        </a:spcBef>
                        <a:spcAft>
                          <a:spcPts val="0"/>
                        </a:spcAft>
                        <a:buNone/>
                      </a:pPr>
                      <a:r>
                        <a:rPr lang="en-US" sz="1800" u="none" strike="noStrike" cap="none" dirty="0">
                          <a:solidFill>
                            <a:schemeClr val="dk1"/>
                          </a:solidFill>
                        </a:rPr>
                        <a:t>Target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dirty="0">
                          <a:solidFill>
                            <a:schemeClr val="dk1"/>
                          </a:solidFill>
                        </a:rPr>
                        <a:t>Result (Jul - Dec 2020)</a:t>
                      </a:r>
                    </a:p>
                  </a:txBody>
                  <a:tcPr marL="91450" marR="91450" marT="45725" marB="45725" anchor="ctr"/>
                </a:tc>
                <a:tc>
                  <a:txBody>
                    <a:bodyPr/>
                    <a:lstStyle/>
                    <a:p>
                      <a:pPr marL="0" marR="0" lvl="0" indent="0" algn="ctr" rtl="0">
                        <a:spcBef>
                          <a:spcPts val="0"/>
                        </a:spcBef>
                        <a:spcAft>
                          <a:spcPts val="0"/>
                        </a:spcAft>
                        <a:buNone/>
                      </a:pPr>
                      <a:r>
                        <a:rPr lang="en-US" sz="1800" u="none" strike="noStrike" cap="none">
                          <a:solidFill>
                            <a:schemeClr val="dk1"/>
                          </a:solidFill>
                        </a:rPr>
                        <a:t>Achievement %</a:t>
                      </a:r>
                      <a:endParaRPr sz="1800" u="none" strike="noStrike" cap="none">
                        <a:solidFill>
                          <a:schemeClr val="dk1"/>
                        </a:solidFill>
                      </a:endParaRPr>
                    </a:p>
                  </a:txBody>
                  <a:tcPr marL="91450" marR="91450" marT="45725" marB="45725" anchor="ctr"/>
                </a:tc>
                <a:extLst>
                  <a:ext uri="{0D108BD9-81ED-4DB2-BD59-A6C34878D82A}">
                    <a16:rowId xmlns:a16="http://schemas.microsoft.com/office/drawing/2014/main" val="10000"/>
                  </a:ext>
                </a:extLst>
              </a:tr>
              <a:tr h="473275">
                <a:tc>
                  <a:txBody>
                    <a:bodyPr/>
                    <a:lstStyle/>
                    <a:p>
                      <a:pPr marL="0" marR="0" lvl="0" indent="0" algn="ctr" rtl="0">
                        <a:spcBef>
                          <a:spcPts val="0"/>
                        </a:spcBef>
                        <a:spcAft>
                          <a:spcPts val="0"/>
                        </a:spcAft>
                        <a:buNone/>
                      </a:pPr>
                      <a:r>
                        <a:rPr lang="en-US" sz="2400" b="0" i="0" u="none" strike="noStrike" cap="none">
                          <a:latin typeface="Calibri"/>
                          <a:ea typeface="Calibri"/>
                          <a:cs typeface="Calibri"/>
                          <a:sym typeface="Calibri"/>
                        </a:rPr>
                        <a:t>95%</a:t>
                      </a:r>
                      <a:endParaRPr sz="2400" b="0" i="0" u="none" strike="noStrike" cap="none">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2400" b="0" i="0" u="none" strike="noStrike" cap="none" dirty="0">
                          <a:latin typeface="Calibri"/>
                          <a:ea typeface="Calibri"/>
                          <a:cs typeface="Calibri"/>
                          <a:sym typeface="Calibri"/>
                        </a:rPr>
                        <a:t>97%</a:t>
                      </a:r>
                      <a:endParaRPr sz="2400" b="0" i="0" u="none" strike="noStrike" cap="none" dirty="0">
                        <a:latin typeface="Calibri"/>
                        <a:ea typeface="Calibri"/>
                        <a:cs typeface="Calibri"/>
                        <a:sym typeface="Calibri"/>
                      </a:endParaRPr>
                    </a:p>
                  </a:txBody>
                  <a:tcPr marL="0" marR="0" marT="0" marB="0" anchor="ctr"/>
                </a:tc>
                <a:tc>
                  <a:txBody>
                    <a:bodyPr/>
                    <a:lstStyle/>
                    <a:p>
                      <a:pPr marL="0" marR="0" lvl="0" indent="0" algn="ctr" rtl="0">
                        <a:spcBef>
                          <a:spcPts val="0"/>
                        </a:spcBef>
                        <a:spcAft>
                          <a:spcPts val="0"/>
                        </a:spcAft>
                        <a:buNone/>
                      </a:pPr>
                      <a:r>
                        <a:rPr lang="en-US" sz="2400" u="none" strike="noStrike" cap="none" dirty="0">
                          <a:solidFill>
                            <a:schemeClr val="dk1"/>
                          </a:solidFill>
                          <a:latin typeface="Calibri"/>
                          <a:ea typeface="Calibri"/>
                          <a:cs typeface="Calibri"/>
                          <a:sym typeface="Calibri"/>
                        </a:rPr>
                        <a:t>102%</a:t>
                      </a:r>
                      <a:endParaRPr sz="2400" u="none" strike="noStrike" cap="none" dirty="0">
                        <a:solidFill>
                          <a:schemeClr val="dk1"/>
                        </a:solidFill>
                        <a:latin typeface="Calibri"/>
                        <a:ea typeface="Calibri"/>
                        <a:cs typeface="Calibri"/>
                        <a:sym typeface="Calibri"/>
                      </a:endParaRPr>
                    </a:p>
                  </a:txBody>
                  <a:tcPr marL="91450" marR="91450" marT="45725" marB="45725" anchor="ctr"/>
                </a:tc>
                <a:extLst>
                  <a:ext uri="{0D108BD9-81ED-4DB2-BD59-A6C34878D82A}">
                    <a16:rowId xmlns:a16="http://schemas.microsoft.com/office/drawing/2014/main" val="10001"/>
                  </a:ext>
                </a:extLst>
              </a:tr>
            </a:tbl>
          </a:graphicData>
        </a:graphic>
      </p:graphicFrame>
      <p:sp>
        <p:nvSpPr>
          <p:cNvPr id="264" name="Google Shape;264;p35"/>
          <p:cNvSpPr txBox="1"/>
          <p:nvPr/>
        </p:nvSpPr>
        <p:spPr>
          <a:xfrm>
            <a:off x="555563" y="3151950"/>
            <a:ext cx="11176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b="1">
                <a:solidFill>
                  <a:schemeClr val="dk2"/>
                </a:solidFill>
              </a:rPr>
              <a:t>Coverage Indicator 11: % timely reports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1008779" y="98519"/>
            <a:ext cx="10270067" cy="792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Programmatic Achivements RAI2E - 2020</a:t>
            </a:r>
            <a:endParaRPr/>
          </a:p>
        </p:txBody>
      </p:sp>
      <p:sp>
        <p:nvSpPr>
          <p:cNvPr id="270" name="Google Shape;270;p36"/>
          <p:cNvSpPr txBox="1">
            <a:spLocks noGrp="1"/>
          </p:cNvSpPr>
          <p:nvPr>
            <p:ph type="body" idx="1"/>
          </p:nvPr>
        </p:nvSpPr>
        <p:spPr>
          <a:xfrm>
            <a:off x="481263" y="796775"/>
            <a:ext cx="11023972" cy="5071590"/>
          </a:xfrm>
          <a:prstGeom prst="rect">
            <a:avLst/>
          </a:prstGeom>
          <a:noFill/>
          <a:ln>
            <a:noFill/>
          </a:ln>
        </p:spPr>
        <p:txBody>
          <a:bodyPr spcFirstLastPara="1" wrap="square" lIns="0" tIns="0" rIns="0" bIns="0" anchor="t" anchorCtr="0">
            <a:noAutofit/>
          </a:bodyPr>
          <a:lstStyle/>
          <a:p>
            <a:pPr marL="268287" lvl="0" indent="-280987" algn="l" rtl="0">
              <a:lnSpc>
                <a:spcPct val="150000"/>
              </a:lnSpc>
              <a:spcBef>
                <a:spcPts val="0"/>
              </a:spcBef>
              <a:spcAft>
                <a:spcPts val="0"/>
              </a:spcAft>
              <a:buSzPts val="2000"/>
              <a:buChar char="▪"/>
            </a:pPr>
            <a:endParaRPr lang="en-US" b="1" dirty="0"/>
          </a:p>
          <a:p>
            <a:pPr marL="268287" lvl="0" indent="-280987" algn="l" rtl="0">
              <a:lnSpc>
                <a:spcPct val="150000"/>
              </a:lnSpc>
              <a:spcBef>
                <a:spcPts val="0"/>
              </a:spcBef>
              <a:spcAft>
                <a:spcPts val="0"/>
              </a:spcAft>
              <a:buSzPts val="2000"/>
              <a:buChar char="▪"/>
            </a:pPr>
            <a:r>
              <a:rPr lang="en-US" b="1" dirty="0"/>
              <a:t>Trainings</a:t>
            </a:r>
            <a:r>
              <a:rPr lang="en-US" dirty="0"/>
              <a:t>: completed ICCM trainings, surveillance trainings, DHIS2 trainings, drug inspector trainings for all levels of relevant health staff and VMWs; finance trainings of all SRs and all provincial staff;</a:t>
            </a:r>
            <a:endParaRPr dirty="0"/>
          </a:p>
          <a:p>
            <a:pPr marL="268287" lvl="0" indent="-268287" algn="l" rtl="0">
              <a:lnSpc>
                <a:spcPct val="150000"/>
              </a:lnSpc>
              <a:spcBef>
                <a:spcPts val="0"/>
              </a:spcBef>
              <a:spcAft>
                <a:spcPts val="0"/>
              </a:spcAft>
              <a:buClr>
                <a:schemeClr val="dk1"/>
              </a:buClr>
              <a:buSzPts val="1800"/>
              <a:buFont typeface="Arial"/>
              <a:buChar char="▪"/>
            </a:pPr>
            <a:r>
              <a:rPr lang="en-US" b="1" dirty="0"/>
              <a:t>Meetings</a:t>
            </a:r>
            <a:r>
              <a:rPr lang="en-US" dirty="0"/>
              <a:t>: completed biannual bottom-up planning meetings with all provinces and districts, quarterly and biannual review meetings with all SRs, annual review meeting with all SRs and Provinces led by CMPE;</a:t>
            </a:r>
            <a:endParaRPr dirty="0"/>
          </a:p>
          <a:p>
            <a:pPr marL="268287" lvl="0" indent="-268287" algn="l" rtl="0">
              <a:lnSpc>
                <a:spcPct val="150000"/>
              </a:lnSpc>
              <a:spcBef>
                <a:spcPts val="0"/>
              </a:spcBef>
              <a:spcAft>
                <a:spcPts val="0"/>
              </a:spcAft>
              <a:buClr>
                <a:schemeClr val="dk1"/>
              </a:buClr>
              <a:buSzPts val="1800"/>
              <a:buFont typeface="Arial"/>
              <a:buChar char="▪"/>
            </a:pPr>
            <a:r>
              <a:rPr lang="en-US" b="1" dirty="0"/>
              <a:t>Guidelines and manuals</a:t>
            </a:r>
            <a:r>
              <a:rPr lang="en-US" dirty="0"/>
              <a:t>: completed malaria re-stratification 2019andnational strategic plan 2021-2025; , Surveillance guidelines are being drafted;</a:t>
            </a:r>
            <a:endParaRPr dirty="0"/>
          </a:p>
          <a:p>
            <a:pPr marL="268287" lvl="0" indent="-268287" algn="l" rtl="0">
              <a:lnSpc>
                <a:spcPct val="150000"/>
              </a:lnSpc>
              <a:spcBef>
                <a:spcPts val="0"/>
              </a:spcBef>
              <a:spcAft>
                <a:spcPts val="0"/>
              </a:spcAft>
              <a:buClr>
                <a:schemeClr val="dk1"/>
              </a:buClr>
              <a:buSzPts val="1800"/>
              <a:buFont typeface="Arial"/>
              <a:buChar char="▪"/>
            </a:pPr>
            <a:r>
              <a:rPr lang="en-US" b="1" dirty="0"/>
              <a:t>Pf targeted activities</a:t>
            </a:r>
            <a:r>
              <a:rPr lang="en-US" dirty="0"/>
              <a:t>: ACDs, FTAT for forest returnees, high % prescription for PMQ single dose; SMS reporting in hotspots;</a:t>
            </a:r>
            <a:endParaRPr dirty="0"/>
          </a:p>
          <a:p>
            <a:pPr marL="268287" lvl="0" indent="-268287" algn="l" rtl="0">
              <a:lnSpc>
                <a:spcPct val="150000"/>
              </a:lnSpc>
              <a:spcBef>
                <a:spcPts val="0"/>
              </a:spcBef>
              <a:spcAft>
                <a:spcPts val="0"/>
              </a:spcAft>
              <a:buClr>
                <a:schemeClr val="dk1"/>
              </a:buClr>
              <a:buSzPts val="1800"/>
              <a:buFont typeface="Arial"/>
              <a:buChar char="▪"/>
            </a:pPr>
            <a:r>
              <a:rPr lang="en-US" b="1" dirty="0" err="1"/>
              <a:t>Pv</a:t>
            </a:r>
            <a:r>
              <a:rPr lang="en-US" b="1" dirty="0"/>
              <a:t> targeted activities</a:t>
            </a:r>
            <a:r>
              <a:rPr lang="en-US" dirty="0"/>
              <a:t>: trainings and roll out of PMQ 8 weeks for health centers which do not have G6PD RDTs, VMW assisted referral of </a:t>
            </a:r>
            <a:r>
              <a:rPr lang="en-US" dirty="0" err="1"/>
              <a:t>Pv</a:t>
            </a:r>
            <a:r>
              <a:rPr lang="en-US" dirty="0"/>
              <a:t> patients to HCs, PMQ compliance monitoring and reporting by VMWs</a:t>
            </a:r>
            <a:endParaRPr dirty="0"/>
          </a:p>
          <a:p>
            <a:pPr marL="268288" lvl="0" indent="-153988" algn="l" rtl="0">
              <a:lnSpc>
                <a:spcPct val="150000"/>
              </a:lnSpc>
              <a:spcBef>
                <a:spcPts val="1600"/>
              </a:spcBef>
              <a:spcAft>
                <a:spcPts val="0"/>
              </a:spcAft>
              <a:buSzPts val="18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6"/>
          <p:cNvSpPr txBox="1">
            <a:spLocks noGrp="1"/>
          </p:cNvSpPr>
          <p:nvPr>
            <p:ph type="title"/>
          </p:nvPr>
        </p:nvSpPr>
        <p:spPr>
          <a:xfrm>
            <a:off x="1008779" y="98519"/>
            <a:ext cx="10270067" cy="792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t>Programmatic </a:t>
            </a:r>
            <a:r>
              <a:rPr lang="en-US" dirty="0" err="1"/>
              <a:t>Achivements</a:t>
            </a:r>
            <a:r>
              <a:rPr lang="en-US" dirty="0"/>
              <a:t> RAI2E – 2020 – continued;</a:t>
            </a:r>
            <a:endParaRPr dirty="0"/>
          </a:p>
        </p:txBody>
      </p:sp>
      <p:sp>
        <p:nvSpPr>
          <p:cNvPr id="270" name="Google Shape;270;p36"/>
          <p:cNvSpPr txBox="1">
            <a:spLocks noGrp="1"/>
          </p:cNvSpPr>
          <p:nvPr>
            <p:ph type="body" idx="1"/>
          </p:nvPr>
        </p:nvSpPr>
        <p:spPr>
          <a:xfrm>
            <a:off x="481263" y="796775"/>
            <a:ext cx="11023972" cy="5438100"/>
          </a:xfrm>
          <a:prstGeom prst="rect">
            <a:avLst/>
          </a:prstGeom>
          <a:noFill/>
          <a:ln>
            <a:noFill/>
          </a:ln>
        </p:spPr>
        <p:txBody>
          <a:bodyPr spcFirstLastPara="1" wrap="square" lIns="0" tIns="0" rIns="0" bIns="0" anchor="t" anchorCtr="0">
            <a:noAutofit/>
          </a:bodyPr>
          <a:lstStyle/>
          <a:p>
            <a:pPr marL="268287" lvl="0" indent="-268287" algn="l" rtl="0">
              <a:lnSpc>
                <a:spcPct val="150000"/>
              </a:lnSpc>
              <a:spcBef>
                <a:spcPts val="0"/>
              </a:spcBef>
              <a:spcAft>
                <a:spcPts val="0"/>
              </a:spcAft>
              <a:buClr>
                <a:schemeClr val="dk1"/>
              </a:buClr>
              <a:buSzPts val="1800"/>
              <a:buFont typeface="Arial"/>
              <a:buChar char="▪"/>
            </a:pPr>
            <a:endParaRPr lang="en-US" b="1" dirty="0"/>
          </a:p>
          <a:p>
            <a:pPr marL="268287" lvl="0" indent="-268287" algn="l" rtl="0">
              <a:lnSpc>
                <a:spcPct val="150000"/>
              </a:lnSpc>
              <a:spcBef>
                <a:spcPts val="0"/>
              </a:spcBef>
              <a:spcAft>
                <a:spcPts val="0"/>
              </a:spcAft>
              <a:buClr>
                <a:schemeClr val="dk1"/>
              </a:buClr>
              <a:buSzPts val="1800"/>
              <a:buFont typeface="Arial"/>
              <a:buChar char="▪"/>
            </a:pPr>
            <a:r>
              <a:rPr lang="en-US" b="1" dirty="0"/>
              <a:t>Other routine activities</a:t>
            </a:r>
            <a:r>
              <a:rPr lang="en-US" dirty="0"/>
              <a:t>: supervision visit by different levels, case investigation and response activities, pharmacies and drug companies inspection;</a:t>
            </a:r>
            <a:endParaRPr dirty="0"/>
          </a:p>
          <a:p>
            <a:pPr marL="268287" lvl="0" indent="-268287" algn="l" rtl="0">
              <a:lnSpc>
                <a:spcPct val="150000"/>
              </a:lnSpc>
              <a:spcBef>
                <a:spcPts val="0"/>
              </a:spcBef>
              <a:spcAft>
                <a:spcPts val="0"/>
              </a:spcAft>
              <a:buClr>
                <a:schemeClr val="dk1"/>
              </a:buClr>
              <a:buSzPts val="1800"/>
              <a:buFont typeface="Arial"/>
              <a:buChar char="▪"/>
            </a:pPr>
            <a:r>
              <a:rPr lang="en-US" b="1" dirty="0"/>
              <a:t>Covid-19 response Reprogramming</a:t>
            </a:r>
            <a:r>
              <a:rPr lang="en-US" dirty="0"/>
              <a:t>: $425,000 from projected RAI2E savings have been reallocated for </a:t>
            </a:r>
            <a:r>
              <a:rPr lang="en-US" dirty="0" err="1"/>
              <a:t>Covid</a:t>
            </a:r>
            <a:r>
              <a:rPr lang="en-US" dirty="0"/>
              <a:t> efforts;</a:t>
            </a:r>
            <a:endParaRPr dirty="0"/>
          </a:p>
          <a:p>
            <a:pPr marL="268287" lvl="0" indent="-268287" algn="l" rtl="0">
              <a:lnSpc>
                <a:spcPct val="150000"/>
              </a:lnSpc>
              <a:spcBef>
                <a:spcPts val="0"/>
              </a:spcBef>
              <a:spcAft>
                <a:spcPts val="0"/>
              </a:spcAft>
              <a:buSzPts val="1800"/>
              <a:buChar char="▪"/>
            </a:pPr>
            <a:r>
              <a:rPr lang="en-US" b="1" dirty="0"/>
              <a:t>Grant Making for RAI3:</a:t>
            </a:r>
            <a:r>
              <a:rPr lang="en-US" dirty="0"/>
              <a:t> Grant Documents for RAI3E 2021 – 2023 approved by Global Fund in Q4 2021;</a:t>
            </a:r>
          </a:p>
          <a:p>
            <a:pPr marL="268287" lvl="0" indent="-268287" algn="l" rtl="0">
              <a:lnSpc>
                <a:spcPct val="150000"/>
              </a:lnSpc>
              <a:spcBef>
                <a:spcPts val="0"/>
              </a:spcBef>
              <a:spcAft>
                <a:spcPts val="0"/>
              </a:spcAft>
              <a:buSzPts val="1800"/>
              <a:buChar char="▪"/>
            </a:pPr>
            <a:r>
              <a:rPr lang="en-US" b="1" dirty="0"/>
              <a:t>PSEA Trainings </a:t>
            </a:r>
            <a:r>
              <a:rPr lang="en-US" dirty="0"/>
              <a:t>organized by PR UNOPS with all CSO SRs;</a:t>
            </a:r>
            <a:endParaRPr dirty="0"/>
          </a:p>
          <a:p>
            <a:pPr marL="268288" lvl="0" indent="-153988" algn="l" rtl="0">
              <a:lnSpc>
                <a:spcPct val="150000"/>
              </a:lnSpc>
              <a:spcBef>
                <a:spcPts val="1600"/>
              </a:spcBef>
              <a:spcAft>
                <a:spcPts val="0"/>
              </a:spcAft>
              <a:buSzPts val="1800"/>
              <a:buNone/>
            </a:pPr>
            <a:endParaRPr dirty="0"/>
          </a:p>
        </p:txBody>
      </p:sp>
    </p:spTree>
    <p:extLst>
      <p:ext uri="{BB962C8B-B14F-4D97-AF65-F5344CB8AC3E}">
        <p14:creationId xmlns:p14="http://schemas.microsoft.com/office/powerpoint/2010/main" val="292578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title"/>
          </p:nvPr>
        </p:nvSpPr>
        <p:spPr>
          <a:xfrm>
            <a:off x="1008779" y="98519"/>
            <a:ext cx="10270067" cy="792162"/>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t>Estimated 2020 RAI2E Budget Burn Rate - by Module</a:t>
            </a:r>
            <a:endParaRPr/>
          </a:p>
        </p:txBody>
      </p:sp>
      <p:sp>
        <p:nvSpPr>
          <p:cNvPr id="276" name="Google Shape;276;p37"/>
          <p:cNvSpPr txBox="1">
            <a:spLocks noGrp="1"/>
          </p:cNvSpPr>
          <p:nvPr>
            <p:ph type="body" idx="1"/>
          </p:nvPr>
        </p:nvSpPr>
        <p:spPr>
          <a:xfrm>
            <a:off x="960000" y="1099671"/>
            <a:ext cx="10272000" cy="5135154"/>
          </a:xfrm>
          <a:prstGeom prst="rect">
            <a:avLst/>
          </a:prstGeom>
          <a:noFill/>
          <a:ln>
            <a:noFill/>
          </a:ln>
        </p:spPr>
        <p:txBody>
          <a:bodyPr spcFirstLastPara="1" wrap="square" lIns="0" tIns="0" rIns="0" bIns="0" anchor="t" anchorCtr="0">
            <a:noAutofit/>
          </a:bodyPr>
          <a:lstStyle/>
          <a:p>
            <a:pPr marL="268287" lvl="0" indent="0" algn="l" rtl="0">
              <a:lnSpc>
                <a:spcPct val="200000"/>
              </a:lnSpc>
              <a:spcBef>
                <a:spcPts val="0"/>
              </a:spcBef>
              <a:spcAft>
                <a:spcPts val="0"/>
              </a:spcAft>
              <a:buNone/>
            </a:pPr>
            <a:endParaRPr/>
          </a:p>
          <a:p>
            <a:pPr marL="268288" lvl="0" indent="-153988" algn="l" rtl="0">
              <a:lnSpc>
                <a:spcPct val="130000"/>
              </a:lnSpc>
              <a:spcBef>
                <a:spcPts val="0"/>
              </a:spcBef>
              <a:spcAft>
                <a:spcPts val="0"/>
              </a:spcAft>
              <a:buSzPts val="1800"/>
              <a:buNone/>
            </a:pPr>
            <a:endParaRPr/>
          </a:p>
          <a:p>
            <a:pPr marL="268288" lvl="0" indent="-153988" algn="l" rtl="0">
              <a:lnSpc>
                <a:spcPct val="130000"/>
              </a:lnSpc>
              <a:spcBef>
                <a:spcPts val="0"/>
              </a:spcBef>
              <a:spcAft>
                <a:spcPts val="0"/>
              </a:spcAft>
              <a:buSzPts val="1800"/>
              <a:buNone/>
            </a:pPr>
            <a:endParaRPr/>
          </a:p>
        </p:txBody>
      </p:sp>
      <p:graphicFrame>
        <p:nvGraphicFramePr>
          <p:cNvPr id="277" name="Google Shape;277;p37"/>
          <p:cNvGraphicFramePr/>
          <p:nvPr>
            <p:extLst>
              <p:ext uri="{D42A27DB-BD31-4B8C-83A1-F6EECF244321}">
                <p14:modId xmlns:p14="http://schemas.microsoft.com/office/powerpoint/2010/main" val="3404745107"/>
              </p:ext>
            </p:extLst>
          </p:nvPr>
        </p:nvGraphicFramePr>
        <p:xfrm>
          <a:off x="740075" y="1031600"/>
          <a:ext cx="10287000" cy="5023596"/>
        </p:xfrm>
        <a:graphic>
          <a:graphicData uri="http://schemas.openxmlformats.org/drawingml/2006/table">
            <a:tbl>
              <a:tblPr>
                <a:noFill/>
                <a:tableStyleId>{7E0D1F0B-17B8-4AFD-9A28-85267CAD7EEB}</a:tableStyleId>
              </a:tblPr>
              <a:tblGrid>
                <a:gridCol w="4513825">
                  <a:extLst>
                    <a:ext uri="{9D8B030D-6E8A-4147-A177-3AD203B41FA5}">
                      <a16:colId xmlns:a16="http://schemas.microsoft.com/office/drawing/2014/main" val="20000"/>
                    </a:ext>
                  </a:extLst>
                </a:gridCol>
                <a:gridCol w="2116575">
                  <a:extLst>
                    <a:ext uri="{9D8B030D-6E8A-4147-A177-3AD203B41FA5}">
                      <a16:colId xmlns:a16="http://schemas.microsoft.com/office/drawing/2014/main" val="20001"/>
                    </a:ext>
                  </a:extLst>
                </a:gridCol>
                <a:gridCol w="2101400">
                  <a:extLst>
                    <a:ext uri="{9D8B030D-6E8A-4147-A177-3AD203B41FA5}">
                      <a16:colId xmlns:a16="http://schemas.microsoft.com/office/drawing/2014/main" val="20002"/>
                    </a:ext>
                  </a:extLst>
                </a:gridCol>
                <a:gridCol w="1555200">
                  <a:extLst>
                    <a:ext uri="{9D8B030D-6E8A-4147-A177-3AD203B41FA5}">
                      <a16:colId xmlns:a16="http://schemas.microsoft.com/office/drawing/2014/main" val="20003"/>
                    </a:ext>
                  </a:extLst>
                </a:gridCol>
              </a:tblGrid>
              <a:tr h="381000">
                <a:tc>
                  <a:txBody>
                    <a:bodyPr/>
                    <a:lstStyle/>
                    <a:p>
                      <a:pPr marL="0" lvl="0" indent="0" algn="ctr" rtl="0">
                        <a:spcBef>
                          <a:spcPts val="0"/>
                        </a:spcBef>
                        <a:spcAft>
                          <a:spcPts val="0"/>
                        </a:spcAft>
                        <a:buNone/>
                      </a:pPr>
                      <a:r>
                        <a:rPr lang="en-US" sz="1800" b="1"/>
                        <a:t>Module</a:t>
                      </a:r>
                      <a:endParaRPr sz="1800" b="1"/>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US" sz="1800" b="1"/>
                        <a:t>2020 Budget (USD)</a:t>
                      </a:r>
                      <a:endParaRPr sz="1800" b="1"/>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US" sz="1800" b="1"/>
                        <a:t>2020 Estimated Expense (USD)</a:t>
                      </a:r>
                      <a:endParaRPr sz="1800" b="1"/>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US" sz="1800" b="1"/>
                        <a:t>Burn Rate</a:t>
                      </a:r>
                      <a:endParaRPr sz="1800" b="1"/>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1800"/>
                        <a:t>Case management</a:t>
                      </a:r>
                      <a:endParaRPr sz="180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1,467,221</a:t>
                      </a:r>
                      <a:endParaRPr sz="180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1,419,420</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t>97%</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800"/>
                        <a:t>COVID-19</a:t>
                      </a:r>
                      <a:endParaRPr sz="180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424,982</a:t>
                      </a:r>
                      <a:endParaRPr sz="180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429,057</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a:t>101%</a:t>
                      </a:r>
                      <a:endParaRPr sz="180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800"/>
                        <a:t>Program management</a:t>
                      </a:r>
                      <a:endParaRPr sz="180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978,021</a:t>
                      </a:r>
                      <a:endParaRPr sz="180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945,110</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t>96%</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1800"/>
                        <a:t>RSSH: Health management information systems and M&amp;E</a:t>
                      </a:r>
                      <a:endParaRPr sz="180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430,793</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383,698</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t>89%</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sz="1800"/>
                        <a:t>RSSH: National health strategies</a:t>
                      </a:r>
                      <a:endParaRPr sz="180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536,257</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529,079</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t>99%</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sz="1800"/>
                        <a:t>RSSH: Procurement and supply chain management systems</a:t>
                      </a:r>
                      <a:endParaRPr sz="180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154,490</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142,090</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t>92%</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sz="1800"/>
                        <a:t>Vector control</a:t>
                      </a:r>
                      <a:endParaRPr sz="180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a:t>72,849</a:t>
                      </a:r>
                      <a:endParaRPr sz="180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r" rtl="0">
                        <a:lnSpc>
                          <a:spcPct val="115000"/>
                        </a:lnSpc>
                        <a:spcBef>
                          <a:spcPts val="0"/>
                        </a:spcBef>
                        <a:spcAft>
                          <a:spcPts val="0"/>
                        </a:spcAft>
                        <a:buNone/>
                      </a:pPr>
                      <a:r>
                        <a:rPr lang="en-US" sz="1800" dirty="0"/>
                        <a:t>71,877</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1800" dirty="0"/>
                        <a:t>99%</a:t>
                      </a:r>
                      <a:endParaRPr sz="1800"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381000">
                <a:tc>
                  <a:txBody>
                    <a:bodyPr/>
                    <a:lstStyle/>
                    <a:p>
                      <a:pPr marL="0" lvl="0" indent="0" algn="ctr" rtl="0">
                        <a:spcBef>
                          <a:spcPts val="0"/>
                        </a:spcBef>
                        <a:spcAft>
                          <a:spcPts val="0"/>
                        </a:spcAft>
                        <a:buNone/>
                      </a:pPr>
                      <a:r>
                        <a:rPr lang="en-US" sz="1800" b="1"/>
                        <a:t>TOTAL</a:t>
                      </a:r>
                      <a:endParaRPr sz="1800" b="1"/>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800" b="1"/>
                        <a:t>$ 4,064,613</a:t>
                      </a:r>
                      <a:endParaRPr sz="1800" b="1"/>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r" rtl="0">
                        <a:lnSpc>
                          <a:spcPct val="115000"/>
                        </a:lnSpc>
                        <a:spcBef>
                          <a:spcPts val="0"/>
                        </a:spcBef>
                        <a:spcAft>
                          <a:spcPts val="0"/>
                        </a:spcAft>
                        <a:buNone/>
                      </a:pPr>
                      <a:r>
                        <a:rPr lang="en-US" sz="1800" b="1" dirty="0"/>
                        <a:t>$ 3,920,332</a:t>
                      </a:r>
                      <a:endParaRPr sz="1800" b="1"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US" sz="1800" b="1" dirty="0"/>
                        <a:t>96%</a:t>
                      </a:r>
                      <a:endParaRPr sz="1800" b="1" dirty="0"/>
                    </a:p>
                  </a:txBody>
                  <a:tcPr marL="91425" marR="91425" marT="91425" marB="91425" anchor="ctr">
                    <a:lnL w="19050" cap="flat" cmpd="sng">
                      <a:solidFill>
                        <a:srgbClr val="000000"/>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spTree>
  </p:cSld>
  <p:clrMapOvr>
    <a:masterClrMapping/>
  </p:clrMapOvr>
</p:sld>
</file>

<file path=ppt/theme/theme1.xml><?xml version="1.0" encoding="utf-8"?>
<a:theme xmlns:a="http://schemas.openxmlformats.org/drawingml/2006/main" name="UNOPS">
  <a:themeElements>
    <a:clrScheme name="UNOPS colour">
      <a:dk1>
        <a:srgbClr val="000000"/>
      </a:dk1>
      <a:lt1>
        <a:srgbClr val="FFFFFF"/>
      </a:lt1>
      <a:dk2>
        <a:srgbClr val="0092D1"/>
      </a:dk2>
      <a:lt2>
        <a:srgbClr val="D7D2D5"/>
      </a:lt2>
      <a:accent1>
        <a:srgbClr val="FFC72C"/>
      </a:accent1>
      <a:accent2>
        <a:srgbClr val="97D700"/>
      </a:accent2>
      <a:accent3>
        <a:srgbClr val="4EC3E0"/>
      </a:accent3>
      <a:accent4>
        <a:srgbClr val="FF6900"/>
      </a:accent4>
      <a:accent5>
        <a:srgbClr val="004976"/>
      </a:accent5>
      <a:accent6>
        <a:srgbClr val="991E66"/>
      </a:accent6>
      <a:hlink>
        <a:srgbClr val="0092D1"/>
      </a:hlink>
      <a:folHlink>
        <a:srgbClr val="0074A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NOPS">
  <a:themeElements>
    <a:clrScheme name="UNOPS colour">
      <a:dk1>
        <a:sysClr val="windowText" lastClr="000000"/>
      </a:dk1>
      <a:lt1>
        <a:sysClr val="window" lastClr="FFFFFF"/>
      </a:lt1>
      <a:dk2>
        <a:srgbClr val="0092D1"/>
      </a:dk2>
      <a:lt2>
        <a:srgbClr val="D7D2D5"/>
      </a:lt2>
      <a:accent1>
        <a:srgbClr val="FFC72C"/>
      </a:accent1>
      <a:accent2>
        <a:srgbClr val="97D700"/>
      </a:accent2>
      <a:accent3>
        <a:srgbClr val="4EC3E0"/>
      </a:accent3>
      <a:accent4>
        <a:srgbClr val="FF6900"/>
      </a:accent4>
      <a:accent5>
        <a:srgbClr val="004976"/>
      </a:accent5>
      <a:accent6>
        <a:srgbClr val="991E66"/>
      </a:accent6>
      <a:hlink>
        <a:srgbClr val="0092D1"/>
      </a:hlink>
      <a:folHlink>
        <a:srgbClr val="0074A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OPS" id="{D7513CEB-CF89-4EAC-8CE0-CC76D91F6430}" vid="{F05468DF-C638-4C9E-AC30-E8EAC7D5287D}"/>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2152</Words>
  <Application>Microsoft Office PowerPoint</Application>
  <PresentationFormat>Widescreen</PresentationFormat>
  <Paragraphs>445</Paragraphs>
  <Slides>29</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Noto Sans Symbols</vt:lpstr>
      <vt:lpstr>Wingdings</vt:lpstr>
      <vt:lpstr>Open Sans</vt:lpstr>
      <vt:lpstr>Arial</vt:lpstr>
      <vt:lpstr>Calibri</vt:lpstr>
      <vt:lpstr>UNOPS</vt:lpstr>
      <vt:lpstr>1_UNOPS</vt:lpstr>
      <vt:lpstr>Progress Update on RAI2E Malaria Grant  and Arrangement for RAI3E Malaria Grant  CCM Vientiane, Lao PDR</vt:lpstr>
      <vt:lpstr>Coverage Indicator 1: LLINs continuous distribution</vt:lpstr>
      <vt:lpstr>Coverage Indicator 3: Testing in Community </vt:lpstr>
      <vt:lpstr>Coverage Indicator 5: % Treated in public sector</vt:lpstr>
      <vt:lpstr>Coverage Indicator 8: % health facilities with no stock-out</vt:lpstr>
      <vt:lpstr>Coverage Indicator 10: % foci investigated</vt:lpstr>
      <vt:lpstr>Programmatic Achivements RAI2E - 2020</vt:lpstr>
      <vt:lpstr>Programmatic Achivements RAI2E – 2020 – continued;</vt:lpstr>
      <vt:lpstr>Estimated 2020 RAI2E Budget Burn Rate - by Module</vt:lpstr>
      <vt:lpstr>Estimated 2020 RAI2E Budget Burn Rate - by Implementer</vt:lpstr>
      <vt:lpstr>Closeout of RAI2E – Outstanding Ineligible Amounts</vt:lpstr>
      <vt:lpstr>    RAI3E Grant Making Process</vt:lpstr>
      <vt:lpstr>PowerPoint Presentation</vt:lpstr>
      <vt:lpstr>    RAI3E Budget - Summary Grant Making </vt:lpstr>
      <vt:lpstr>        RAI3E Grant Making Process R RAI3E Laos Budget by Module3E G    RAI3E Grant Making Process rant Making Process</vt:lpstr>
      <vt:lpstr>PowerPoint Presentation</vt:lpstr>
      <vt:lpstr>PowerPoint Presentation</vt:lpstr>
      <vt:lpstr>PowerPoint Presentation</vt:lpstr>
      <vt:lpstr>PowerPoint Presentation</vt:lpstr>
      <vt:lpstr>VMWs – different partners</vt:lpstr>
      <vt:lpstr>VMWs related activities/support</vt:lpstr>
      <vt:lpstr>Vector control</vt:lpstr>
      <vt:lpstr>Trainings </vt:lpstr>
      <vt:lpstr>Surveillance and M&amp;E </vt:lpstr>
      <vt:lpstr>Key meetings</vt:lpstr>
      <vt:lpstr>Commodities: LLINs (2021-2023)</vt:lpstr>
      <vt:lpstr>Commodities: RDTs and others (2021-2023)</vt:lpstr>
      <vt:lpstr>RAI3E – Current Priorities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Progress Update on RAI2E Malaria Grant  and Arrangement for RAI3E Malaria Grant  OC CCM</dc:title>
  <dc:creator>Ioana</dc:creator>
  <cp:lastModifiedBy>Ioana Badescu</cp:lastModifiedBy>
  <cp:revision>21</cp:revision>
  <dcterms:modified xsi:type="dcterms:W3CDTF">2021-02-09T00:42:50Z</dcterms:modified>
</cp:coreProperties>
</file>