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2" r:id="rId1"/>
  </p:sldMasterIdLst>
  <p:sldIdLst>
    <p:sldId id="256" r:id="rId2"/>
    <p:sldId id="261" r:id="rId3"/>
    <p:sldId id="357" r:id="rId4"/>
    <p:sldId id="283" r:id="rId5"/>
    <p:sldId id="294" r:id="rId6"/>
    <p:sldId id="349" r:id="rId7"/>
    <p:sldId id="358" r:id="rId8"/>
    <p:sldId id="354" r:id="rId9"/>
    <p:sldId id="356" r:id="rId10"/>
    <p:sldId id="355" r:id="rId11"/>
    <p:sldId id="342" r:id="rId1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120"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1133" y="67"/>
      </p:cViewPr>
      <p:guideLst>
        <p:guide pos="312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C7CC4-4A74-4426-BCEA-BFEB5684DA2F}"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48DD74D2-3747-417E-93B7-C0746B1773B8}">
      <dgm:prSet custT="1"/>
      <dgm:spPr/>
      <dgm:t>
        <a:bodyPr/>
        <a:lstStyle/>
        <a:p>
          <a:r>
            <a:rPr lang="en-US" sz="1600" b="1" dirty="0"/>
            <a:t>Participate on process of CCM national transition plan</a:t>
          </a:r>
        </a:p>
      </dgm:t>
    </dgm:pt>
    <dgm:pt modelId="{F594BEDA-3540-449F-ABF9-DBE05897159A}" type="parTrans" cxnId="{6B0C60F5-6849-40CF-AD97-99D58800FF9E}">
      <dgm:prSet/>
      <dgm:spPr/>
      <dgm:t>
        <a:bodyPr/>
        <a:lstStyle/>
        <a:p>
          <a:endParaRPr lang="en-US" b="1"/>
        </a:p>
      </dgm:t>
    </dgm:pt>
    <dgm:pt modelId="{24759F3E-6B19-422D-B666-A2A30A8E4616}" type="sibTrans" cxnId="{6B0C60F5-6849-40CF-AD97-99D58800FF9E}">
      <dgm:prSet/>
      <dgm:spPr/>
      <dgm:t>
        <a:bodyPr/>
        <a:lstStyle/>
        <a:p>
          <a:endParaRPr lang="en-US" b="1"/>
        </a:p>
      </dgm:t>
    </dgm:pt>
    <dgm:pt modelId="{7AFE1A89-DA07-498F-9006-B6B8120DFAE9}">
      <dgm:prSet custT="1"/>
      <dgm:spPr/>
      <dgm:t>
        <a:bodyPr/>
        <a:lstStyle/>
        <a:p>
          <a:r>
            <a:rPr lang="en-US" sz="1400" b="1" dirty="0"/>
            <a:t>Joint field visit with  CCM from other CCM-CSO, Key population and People Living with Diseases Constituency </a:t>
          </a:r>
        </a:p>
      </dgm:t>
    </dgm:pt>
    <dgm:pt modelId="{FD7E221C-2C61-4D30-9317-47D036CBA4F9}" type="parTrans" cxnId="{C7A27389-83D0-4FDE-A790-B6DB3678398E}">
      <dgm:prSet/>
      <dgm:spPr/>
      <dgm:t>
        <a:bodyPr/>
        <a:lstStyle/>
        <a:p>
          <a:endParaRPr lang="en-US" b="1"/>
        </a:p>
      </dgm:t>
    </dgm:pt>
    <dgm:pt modelId="{89554524-1DDD-42CE-8A31-30487EAFDD55}" type="sibTrans" cxnId="{C7A27389-83D0-4FDE-A790-B6DB3678398E}">
      <dgm:prSet/>
      <dgm:spPr/>
      <dgm:t>
        <a:bodyPr/>
        <a:lstStyle/>
        <a:p>
          <a:endParaRPr lang="en-US" b="1"/>
        </a:p>
      </dgm:t>
    </dgm:pt>
    <dgm:pt modelId="{2438A9CD-1752-44D5-BDA0-7A756AF2DE15}">
      <dgm:prSet custT="1"/>
      <dgm:spPr/>
      <dgm:t>
        <a:bodyPr/>
        <a:lstStyle/>
        <a:p>
          <a:r>
            <a:rPr lang="en-US" sz="1600" b="1" dirty="0"/>
            <a:t>Participate CCM regularly meeting in the year 2022</a:t>
          </a:r>
        </a:p>
      </dgm:t>
    </dgm:pt>
    <dgm:pt modelId="{A5D5A471-3395-45EA-ABED-A5394BFBE408}" type="parTrans" cxnId="{219F2093-ECF2-41A3-A991-4ACB1FFBF46C}">
      <dgm:prSet/>
      <dgm:spPr/>
      <dgm:t>
        <a:bodyPr/>
        <a:lstStyle/>
        <a:p>
          <a:endParaRPr lang="en-US" b="1"/>
        </a:p>
      </dgm:t>
    </dgm:pt>
    <dgm:pt modelId="{44766425-37D6-435C-8938-5813918ED40C}" type="sibTrans" cxnId="{219F2093-ECF2-41A3-A991-4ACB1FFBF46C}">
      <dgm:prSet/>
      <dgm:spPr/>
      <dgm:t>
        <a:bodyPr/>
        <a:lstStyle/>
        <a:p>
          <a:endParaRPr lang="en-US" b="1"/>
        </a:p>
      </dgm:t>
    </dgm:pt>
    <dgm:pt modelId="{1B528867-ED75-4B15-9528-2BAD04D3CAAE}">
      <dgm:prSet custT="1"/>
      <dgm:spPr/>
      <dgm:t>
        <a:bodyPr/>
        <a:lstStyle/>
        <a:p>
          <a:r>
            <a:rPr lang="en-US" sz="1400" b="1" dirty="0"/>
            <a:t>Request Technical Assistance from Expertise France  Initiative on capacity building for our CCM-CSO-KPs and PLWDs</a:t>
          </a:r>
        </a:p>
      </dgm:t>
    </dgm:pt>
    <dgm:pt modelId="{2CD3931B-3B21-4EFF-9468-A7246D051EEC}" type="parTrans" cxnId="{CDEFD0DB-4ECE-4FBC-BA00-DAD1CF7B4679}">
      <dgm:prSet/>
      <dgm:spPr/>
      <dgm:t>
        <a:bodyPr/>
        <a:lstStyle/>
        <a:p>
          <a:endParaRPr lang="en-US" b="1"/>
        </a:p>
      </dgm:t>
    </dgm:pt>
    <dgm:pt modelId="{36AA5D96-885D-4EF3-AFCC-2A1D85EF4D58}" type="sibTrans" cxnId="{CDEFD0DB-4ECE-4FBC-BA00-DAD1CF7B4679}">
      <dgm:prSet/>
      <dgm:spPr/>
      <dgm:t>
        <a:bodyPr/>
        <a:lstStyle/>
        <a:p>
          <a:endParaRPr lang="en-US" b="1"/>
        </a:p>
      </dgm:t>
    </dgm:pt>
    <dgm:pt modelId="{DF76C23D-D127-4E08-8653-BE3EA8B41346}" type="pres">
      <dgm:prSet presAssocID="{977C7CC4-4A74-4426-BCEA-BFEB5684DA2F}" presName="Name0" presStyleCnt="0">
        <dgm:presLayoutVars>
          <dgm:dir/>
          <dgm:resizeHandles val="exact"/>
        </dgm:presLayoutVars>
      </dgm:prSet>
      <dgm:spPr/>
    </dgm:pt>
    <dgm:pt modelId="{04B3677D-044C-460A-9CBF-B2E370814B68}" type="pres">
      <dgm:prSet presAssocID="{977C7CC4-4A74-4426-BCEA-BFEB5684DA2F}" presName="arrow" presStyleLbl="bgShp" presStyleIdx="0" presStyleCnt="1"/>
      <dgm:spPr/>
    </dgm:pt>
    <dgm:pt modelId="{C442B064-0082-448E-9CCB-EC725ADF2C1A}" type="pres">
      <dgm:prSet presAssocID="{977C7CC4-4A74-4426-BCEA-BFEB5684DA2F}" presName="points" presStyleCnt="0"/>
      <dgm:spPr/>
    </dgm:pt>
    <dgm:pt modelId="{A525EA4B-EC15-46AF-9C9A-5A76F2883F65}" type="pres">
      <dgm:prSet presAssocID="{48DD74D2-3747-417E-93B7-C0746B1773B8}" presName="compositeA" presStyleCnt="0"/>
      <dgm:spPr/>
    </dgm:pt>
    <dgm:pt modelId="{E1FEA469-EF3E-45CA-9AC1-2D76A0FDC2F8}" type="pres">
      <dgm:prSet presAssocID="{48DD74D2-3747-417E-93B7-C0746B1773B8}" presName="textA" presStyleLbl="revTx" presStyleIdx="0" presStyleCnt="4" custScaleX="313474">
        <dgm:presLayoutVars>
          <dgm:bulletEnabled val="1"/>
        </dgm:presLayoutVars>
      </dgm:prSet>
      <dgm:spPr/>
    </dgm:pt>
    <dgm:pt modelId="{A949B8C6-F46D-4144-B865-087BA98698A1}" type="pres">
      <dgm:prSet presAssocID="{48DD74D2-3747-417E-93B7-C0746B1773B8}" presName="circleA" presStyleLbl="node1" presStyleIdx="0" presStyleCnt="4"/>
      <dgm:spPr>
        <a:solidFill>
          <a:schemeClr val="accent2"/>
        </a:solidFill>
      </dgm:spPr>
    </dgm:pt>
    <dgm:pt modelId="{4A26A900-3A48-4159-9655-F746671E9907}" type="pres">
      <dgm:prSet presAssocID="{48DD74D2-3747-417E-93B7-C0746B1773B8}" presName="spaceA" presStyleCnt="0"/>
      <dgm:spPr/>
    </dgm:pt>
    <dgm:pt modelId="{F757A4F8-DCBA-431E-BEBD-2F28385BE8F2}" type="pres">
      <dgm:prSet presAssocID="{24759F3E-6B19-422D-B666-A2A30A8E4616}" presName="space" presStyleCnt="0"/>
      <dgm:spPr/>
    </dgm:pt>
    <dgm:pt modelId="{7C49A01E-E7B8-467D-A5F4-9DD4E033BBFA}" type="pres">
      <dgm:prSet presAssocID="{7AFE1A89-DA07-498F-9006-B6B8120DFAE9}" presName="compositeB" presStyleCnt="0"/>
      <dgm:spPr/>
    </dgm:pt>
    <dgm:pt modelId="{A5A57EBE-C414-458C-A155-ECCA95E8BDC5}" type="pres">
      <dgm:prSet presAssocID="{7AFE1A89-DA07-498F-9006-B6B8120DFAE9}" presName="textB" presStyleLbl="revTx" presStyleIdx="1" presStyleCnt="4" custScaleX="331272">
        <dgm:presLayoutVars>
          <dgm:bulletEnabled val="1"/>
        </dgm:presLayoutVars>
      </dgm:prSet>
      <dgm:spPr/>
    </dgm:pt>
    <dgm:pt modelId="{35E83FD3-5329-4096-8BE7-D913AB6C82D8}" type="pres">
      <dgm:prSet presAssocID="{7AFE1A89-DA07-498F-9006-B6B8120DFAE9}" presName="circleB" presStyleLbl="node1" presStyleIdx="1" presStyleCnt="4"/>
      <dgm:spPr>
        <a:solidFill>
          <a:schemeClr val="accent2"/>
        </a:solidFill>
      </dgm:spPr>
    </dgm:pt>
    <dgm:pt modelId="{93280138-48C3-4D6C-8C73-232987AB931E}" type="pres">
      <dgm:prSet presAssocID="{7AFE1A89-DA07-498F-9006-B6B8120DFAE9}" presName="spaceB" presStyleCnt="0"/>
      <dgm:spPr/>
    </dgm:pt>
    <dgm:pt modelId="{F758B828-FAD9-4A8B-9567-176999E36D77}" type="pres">
      <dgm:prSet presAssocID="{89554524-1DDD-42CE-8A31-30487EAFDD55}" presName="space" presStyleCnt="0"/>
      <dgm:spPr/>
    </dgm:pt>
    <dgm:pt modelId="{C49F5422-DC54-46CC-A141-40914604DD39}" type="pres">
      <dgm:prSet presAssocID="{2438A9CD-1752-44D5-BDA0-7A756AF2DE15}" presName="compositeA" presStyleCnt="0"/>
      <dgm:spPr/>
    </dgm:pt>
    <dgm:pt modelId="{81D34DC6-20A1-427F-BE67-52EE185BEFB7}" type="pres">
      <dgm:prSet presAssocID="{2438A9CD-1752-44D5-BDA0-7A756AF2DE15}" presName="textA" presStyleLbl="revTx" presStyleIdx="2" presStyleCnt="4" custScaleX="335146">
        <dgm:presLayoutVars>
          <dgm:bulletEnabled val="1"/>
        </dgm:presLayoutVars>
      </dgm:prSet>
      <dgm:spPr/>
    </dgm:pt>
    <dgm:pt modelId="{878544F8-C63D-4F86-BD2A-BC8A6D40504E}" type="pres">
      <dgm:prSet presAssocID="{2438A9CD-1752-44D5-BDA0-7A756AF2DE15}" presName="circleA" presStyleLbl="node1" presStyleIdx="2" presStyleCnt="4"/>
      <dgm:spPr>
        <a:solidFill>
          <a:schemeClr val="accent2"/>
        </a:solidFill>
      </dgm:spPr>
    </dgm:pt>
    <dgm:pt modelId="{34AB9B1A-59C7-4F54-8006-82FC3FEA94C6}" type="pres">
      <dgm:prSet presAssocID="{2438A9CD-1752-44D5-BDA0-7A756AF2DE15}" presName="spaceA" presStyleCnt="0"/>
      <dgm:spPr/>
    </dgm:pt>
    <dgm:pt modelId="{B4F1298C-BAB5-4DDB-B567-4623098AEB9C}" type="pres">
      <dgm:prSet presAssocID="{44766425-37D6-435C-8938-5813918ED40C}" presName="space" presStyleCnt="0"/>
      <dgm:spPr/>
    </dgm:pt>
    <dgm:pt modelId="{A9B87D48-27F4-4139-A458-98C0C0463A9E}" type="pres">
      <dgm:prSet presAssocID="{1B528867-ED75-4B15-9528-2BAD04D3CAAE}" presName="compositeB" presStyleCnt="0"/>
      <dgm:spPr/>
    </dgm:pt>
    <dgm:pt modelId="{997165BC-2498-40D7-8207-692003E6E302}" type="pres">
      <dgm:prSet presAssocID="{1B528867-ED75-4B15-9528-2BAD04D3CAAE}" presName="textB" presStyleLbl="revTx" presStyleIdx="3" presStyleCnt="4" custScaleX="459275">
        <dgm:presLayoutVars>
          <dgm:bulletEnabled val="1"/>
        </dgm:presLayoutVars>
      </dgm:prSet>
      <dgm:spPr/>
    </dgm:pt>
    <dgm:pt modelId="{A0A232A6-FE74-48BA-83EA-C5338D8F1074}" type="pres">
      <dgm:prSet presAssocID="{1B528867-ED75-4B15-9528-2BAD04D3CAAE}" presName="circleB" presStyleLbl="node1" presStyleIdx="3" presStyleCnt="4"/>
      <dgm:spPr>
        <a:solidFill>
          <a:schemeClr val="accent2"/>
        </a:solidFill>
      </dgm:spPr>
    </dgm:pt>
    <dgm:pt modelId="{D24D4938-4468-49F3-8F1A-AF98274D5F82}" type="pres">
      <dgm:prSet presAssocID="{1B528867-ED75-4B15-9528-2BAD04D3CAAE}" presName="spaceB" presStyleCnt="0"/>
      <dgm:spPr/>
    </dgm:pt>
  </dgm:ptLst>
  <dgm:cxnLst>
    <dgm:cxn modelId="{0D41E103-6751-497C-ABCF-1DCE74B9B116}" type="presOf" srcId="{977C7CC4-4A74-4426-BCEA-BFEB5684DA2F}" destId="{DF76C23D-D127-4E08-8653-BE3EA8B41346}" srcOrd="0" destOrd="0" presId="urn:microsoft.com/office/officeart/2005/8/layout/hProcess11"/>
    <dgm:cxn modelId="{58E48135-4407-4A35-B47B-87E400C8014A}" type="presOf" srcId="{7AFE1A89-DA07-498F-9006-B6B8120DFAE9}" destId="{A5A57EBE-C414-458C-A155-ECCA95E8BDC5}" srcOrd="0" destOrd="0" presId="urn:microsoft.com/office/officeart/2005/8/layout/hProcess11"/>
    <dgm:cxn modelId="{811E3B61-9F7C-4878-AC92-1767F1C3B3AD}" type="presOf" srcId="{1B528867-ED75-4B15-9528-2BAD04D3CAAE}" destId="{997165BC-2498-40D7-8207-692003E6E302}" srcOrd="0" destOrd="0" presId="urn:microsoft.com/office/officeart/2005/8/layout/hProcess11"/>
    <dgm:cxn modelId="{C7A27389-83D0-4FDE-A790-B6DB3678398E}" srcId="{977C7CC4-4A74-4426-BCEA-BFEB5684DA2F}" destId="{7AFE1A89-DA07-498F-9006-B6B8120DFAE9}" srcOrd="1" destOrd="0" parTransId="{FD7E221C-2C61-4D30-9317-47D036CBA4F9}" sibTransId="{89554524-1DDD-42CE-8A31-30487EAFDD55}"/>
    <dgm:cxn modelId="{219F2093-ECF2-41A3-A991-4ACB1FFBF46C}" srcId="{977C7CC4-4A74-4426-BCEA-BFEB5684DA2F}" destId="{2438A9CD-1752-44D5-BDA0-7A756AF2DE15}" srcOrd="2" destOrd="0" parTransId="{A5D5A471-3395-45EA-ABED-A5394BFBE408}" sibTransId="{44766425-37D6-435C-8938-5813918ED40C}"/>
    <dgm:cxn modelId="{77F65B9B-6B4E-476E-9E31-4B6673A869C5}" type="presOf" srcId="{48DD74D2-3747-417E-93B7-C0746B1773B8}" destId="{E1FEA469-EF3E-45CA-9AC1-2D76A0FDC2F8}" srcOrd="0" destOrd="0" presId="urn:microsoft.com/office/officeart/2005/8/layout/hProcess11"/>
    <dgm:cxn modelId="{CDEFD0DB-4ECE-4FBC-BA00-DAD1CF7B4679}" srcId="{977C7CC4-4A74-4426-BCEA-BFEB5684DA2F}" destId="{1B528867-ED75-4B15-9528-2BAD04D3CAAE}" srcOrd="3" destOrd="0" parTransId="{2CD3931B-3B21-4EFF-9468-A7246D051EEC}" sibTransId="{36AA5D96-885D-4EF3-AFCC-2A1D85EF4D58}"/>
    <dgm:cxn modelId="{03C660E6-156B-4E18-AF16-C71EA99DBEC6}" type="presOf" srcId="{2438A9CD-1752-44D5-BDA0-7A756AF2DE15}" destId="{81D34DC6-20A1-427F-BE67-52EE185BEFB7}" srcOrd="0" destOrd="0" presId="urn:microsoft.com/office/officeart/2005/8/layout/hProcess11"/>
    <dgm:cxn modelId="{6B0C60F5-6849-40CF-AD97-99D58800FF9E}" srcId="{977C7CC4-4A74-4426-BCEA-BFEB5684DA2F}" destId="{48DD74D2-3747-417E-93B7-C0746B1773B8}" srcOrd="0" destOrd="0" parTransId="{F594BEDA-3540-449F-ABF9-DBE05897159A}" sibTransId="{24759F3E-6B19-422D-B666-A2A30A8E4616}"/>
    <dgm:cxn modelId="{14BC2D4D-2FDB-44BC-8669-6243FBA4CD75}" type="presParOf" srcId="{DF76C23D-D127-4E08-8653-BE3EA8B41346}" destId="{04B3677D-044C-460A-9CBF-B2E370814B68}" srcOrd="0" destOrd="0" presId="urn:microsoft.com/office/officeart/2005/8/layout/hProcess11"/>
    <dgm:cxn modelId="{EF9AF979-8F58-40C5-8414-28646293E3E1}" type="presParOf" srcId="{DF76C23D-D127-4E08-8653-BE3EA8B41346}" destId="{C442B064-0082-448E-9CCB-EC725ADF2C1A}" srcOrd="1" destOrd="0" presId="urn:microsoft.com/office/officeart/2005/8/layout/hProcess11"/>
    <dgm:cxn modelId="{E24D631B-7E68-475D-85CC-FE0F716DC8DF}" type="presParOf" srcId="{C442B064-0082-448E-9CCB-EC725ADF2C1A}" destId="{A525EA4B-EC15-46AF-9C9A-5A76F2883F65}" srcOrd="0" destOrd="0" presId="urn:microsoft.com/office/officeart/2005/8/layout/hProcess11"/>
    <dgm:cxn modelId="{DA8AE1C2-0874-4E10-8D73-0C33AB2BD41C}" type="presParOf" srcId="{A525EA4B-EC15-46AF-9C9A-5A76F2883F65}" destId="{E1FEA469-EF3E-45CA-9AC1-2D76A0FDC2F8}" srcOrd="0" destOrd="0" presId="urn:microsoft.com/office/officeart/2005/8/layout/hProcess11"/>
    <dgm:cxn modelId="{127E5947-DA11-4F5C-8BEE-743A15B0FA73}" type="presParOf" srcId="{A525EA4B-EC15-46AF-9C9A-5A76F2883F65}" destId="{A949B8C6-F46D-4144-B865-087BA98698A1}" srcOrd="1" destOrd="0" presId="urn:microsoft.com/office/officeart/2005/8/layout/hProcess11"/>
    <dgm:cxn modelId="{52F72F9E-0826-4BB0-8CBD-276F7A1A3AA0}" type="presParOf" srcId="{A525EA4B-EC15-46AF-9C9A-5A76F2883F65}" destId="{4A26A900-3A48-4159-9655-F746671E9907}" srcOrd="2" destOrd="0" presId="urn:microsoft.com/office/officeart/2005/8/layout/hProcess11"/>
    <dgm:cxn modelId="{846DA853-E1FA-41C9-B2E5-BB50567F000A}" type="presParOf" srcId="{C442B064-0082-448E-9CCB-EC725ADF2C1A}" destId="{F757A4F8-DCBA-431E-BEBD-2F28385BE8F2}" srcOrd="1" destOrd="0" presId="urn:microsoft.com/office/officeart/2005/8/layout/hProcess11"/>
    <dgm:cxn modelId="{10FD17DB-D9A7-4266-99FC-0D4E8C6568E2}" type="presParOf" srcId="{C442B064-0082-448E-9CCB-EC725ADF2C1A}" destId="{7C49A01E-E7B8-467D-A5F4-9DD4E033BBFA}" srcOrd="2" destOrd="0" presId="urn:microsoft.com/office/officeart/2005/8/layout/hProcess11"/>
    <dgm:cxn modelId="{7C952D3E-3F8B-4A85-A971-C20038D46A68}" type="presParOf" srcId="{7C49A01E-E7B8-467D-A5F4-9DD4E033BBFA}" destId="{A5A57EBE-C414-458C-A155-ECCA95E8BDC5}" srcOrd="0" destOrd="0" presId="urn:microsoft.com/office/officeart/2005/8/layout/hProcess11"/>
    <dgm:cxn modelId="{DEE87D0E-3171-4065-94CD-5A25E30F4D35}" type="presParOf" srcId="{7C49A01E-E7B8-467D-A5F4-9DD4E033BBFA}" destId="{35E83FD3-5329-4096-8BE7-D913AB6C82D8}" srcOrd="1" destOrd="0" presId="urn:microsoft.com/office/officeart/2005/8/layout/hProcess11"/>
    <dgm:cxn modelId="{B02A2D92-DC60-4884-8B12-DBD65BFB4DF4}" type="presParOf" srcId="{7C49A01E-E7B8-467D-A5F4-9DD4E033BBFA}" destId="{93280138-48C3-4D6C-8C73-232987AB931E}" srcOrd="2" destOrd="0" presId="urn:microsoft.com/office/officeart/2005/8/layout/hProcess11"/>
    <dgm:cxn modelId="{04914914-267B-4C68-9973-BABA0E22F0B0}" type="presParOf" srcId="{C442B064-0082-448E-9CCB-EC725ADF2C1A}" destId="{F758B828-FAD9-4A8B-9567-176999E36D77}" srcOrd="3" destOrd="0" presId="urn:microsoft.com/office/officeart/2005/8/layout/hProcess11"/>
    <dgm:cxn modelId="{96F39434-5B73-4EB2-A864-2E55530502BC}" type="presParOf" srcId="{C442B064-0082-448E-9CCB-EC725ADF2C1A}" destId="{C49F5422-DC54-46CC-A141-40914604DD39}" srcOrd="4" destOrd="0" presId="urn:microsoft.com/office/officeart/2005/8/layout/hProcess11"/>
    <dgm:cxn modelId="{85F62CAD-F02F-41E9-81B3-940E13E63CA4}" type="presParOf" srcId="{C49F5422-DC54-46CC-A141-40914604DD39}" destId="{81D34DC6-20A1-427F-BE67-52EE185BEFB7}" srcOrd="0" destOrd="0" presId="urn:microsoft.com/office/officeart/2005/8/layout/hProcess11"/>
    <dgm:cxn modelId="{EF7B27CC-F30F-4B7E-AAEA-8B24302529B0}" type="presParOf" srcId="{C49F5422-DC54-46CC-A141-40914604DD39}" destId="{878544F8-C63D-4F86-BD2A-BC8A6D40504E}" srcOrd="1" destOrd="0" presId="urn:microsoft.com/office/officeart/2005/8/layout/hProcess11"/>
    <dgm:cxn modelId="{FDBE0233-229D-4B51-B68B-36AD4E56CDFB}" type="presParOf" srcId="{C49F5422-DC54-46CC-A141-40914604DD39}" destId="{34AB9B1A-59C7-4F54-8006-82FC3FEA94C6}" srcOrd="2" destOrd="0" presId="urn:microsoft.com/office/officeart/2005/8/layout/hProcess11"/>
    <dgm:cxn modelId="{0565C0C3-3DAC-4404-BD39-F41B082CE0B7}" type="presParOf" srcId="{C442B064-0082-448E-9CCB-EC725ADF2C1A}" destId="{B4F1298C-BAB5-4DDB-B567-4623098AEB9C}" srcOrd="5" destOrd="0" presId="urn:microsoft.com/office/officeart/2005/8/layout/hProcess11"/>
    <dgm:cxn modelId="{42BE8058-0725-481D-AC0B-63715E0A0C3D}" type="presParOf" srcId="{C442B064-0082-448E-9CCB-EC725ADF2C1A}" destId="{A9B87D48-27F4-4139-A458-98C0C0463A9E}" srcOrd="6" destOrd="0" presId="urn:microsoft.com/office/officeart/2005/8/layout/hProcess11"/>
    <dgm:cxn modelId="{06718848-6CE9-424B-90C5-E209EFEA1E3F}" type="presParOf" srcId="{A9B87D48-27F4-4139-A458-98C0C0463A9E}" destId="{997165BC-2498-40D7-8207-692003E6E302}" srcOrd="0" destOrd="0" presId="urn:microsoft.com/office/officeart/2005/8/layout/hProcess11"/>
    <dgm:cxn modelId="{32F74424-0B0B-4B8E-9693-7D47753153D4}" type="presParOf" srcId="{A9B87D48-27F4-4139-A458-98C0C0463A9E}" destId="{A0A232A6-FE74-48BA-83EA-C5338D8F1074}" srcOrd="1" destOrd="0" presId="urn:microsoft.com/office/officeart/2005/8/layout/hProcess11"/>
    <dgm:cxn modelId="{E16A6617-41B4-4A11-9381-BD9D083BECFF}" type="presParOf" srcId="{A9B87D48-27F4-4139-A458-98C0C0463A9E}" destId="{D24D4938-4468-49F3-8F1A-AF98274D5F8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3677D-044C-460A-9CBF-B2E370814B68}">
      <dsp:nvSpPr>
        <dsp:cNvPr id="0" name=""/>
        <dsp:cNvSpPr/>
      </dsp:nvSpPr>
      <dsp:spPr>
        <a:xfrm>
          <a:off x="0" y="796409"/>
          <a:ext cx="8164939" cy="106187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FEA469-EF3E-45CA-9AC1-2D76A0FDC2F8}">
      <dsp:nvSpPr>
        <dsp:cNvPr id="0" name=""/>
        <dsp:cNvSpPr/>
      </dsp:nvSpPr>
      <dsp:spPr>
        <a:xfrm>
          <a:off x="2260" y="0"/>
          <a:ext cx="1583125" cy="106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t>Participate on process of CCM national transition plan</a:t>
          </a:r>
        </a:p>
      </dsp:txBody>
      <dsp:txXfrm>
        <a:off x="2260" y="0"/>
        <a:ext cx="1583125" cy="1061879"/>
      </dsp:txXfrm>
    </dsp:sp>
    <dsp:sp modelId="{A949B8C6-F46D-4144-B865-087BA98698A1}">
      <dsp:nvSpPr>
        <dsp:cNvPr id="0" name=""/>
        <dsp:cNvSpPr/>
      </dsp:nvSpPr>
      <dsp:spPr>
        <a:xfrm>
          <a:off x="661088" y="1194614"/>
          <a:ext cx="265469" cy="265469"/>
        </a:xfrm>
        <a:prstGeom prst="ellipse">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57EBE-C414-458C-A155-ECCA95E8BDC5}">
      <dsp:nvSpPr>
        <dsp:cNvPr id="0" name=""/>
        <dsp:cNvSpPr/>
      </dsp:nvSpPr>
      <dsp:spPr>
        <a:xfrm>
          <a:off x="1610637" y="1592819"/>
          <a:ext cx="1673010" cy="106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t>Joint field visit with  CCM from other CCM-CSO, Key population and People Living with Diseases Constituency </a:t>
          </a:r>
        </a:p>
      </dsp:txBody>
      <dsp:txXfrm>
        <a:off x="1610637" y="1592819"/>
        <a:ext cx="1673010" cy="1061879"/>
      </dsp:txXfrm>
    </dsp:sp>
    <dsp:sp modelId="{35E83FD3-5329-4096-8BE7-D913AB6C82D8}">
      <dsp:nvSpPr>
        <dsp:cNvPr id="0" name=""/>
        <dsp:cNvSpPr/>
      </dsp:nvSpPr>
      <dsp:spPr>
        <a:xfrm>
          <a:off x="2314407" y="1194614"/>
          <a:ext cx="265469" cy="265469"/>
        </a:xfrm>
        <a:prstGeom prst="ellipse">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D34DC6-20A1-427F-BE67-52EE185BEFB7}">
      <dsp:nvSpPr>
        <dsp:cNvPr id="0" name=""/>
        <dsp:cNvSpPr/>
      </dsp:nvSpPr>
      <dsp:spPr>
        <a:xfrm>
          <a:off x="3308899" y="0"/>
          <a:ext cx="1692575" cy="106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t>Participate CCM regularly meeting in the year 2022</a:t>
          </a:r>
        </a:p>
      </dsp:txBody>
      <dsp:txXfrm>
        <a:off x="3308899" y="0"/>
        <a:ext cx="1692575" cy="1061879"/>
      </dsp:txXfrm>
    </dsp:sp>
    <dsp:sp modelId="{878544F8-C63D-4F86-BD2A-BC8A6D40504E}">
      <dsp:nvSpPr>
        <dsp:cNvPr id="0" name=""/>
        <dsp:cNvSpPr/>
      </dsp:nvSpPr>
      <dsp:spPr>
        <a:xfrm>
          <a:off x="4022451" y="1194614"/>
          <a:ext cx="265469" cy="265469"/>
        </a:xfrm>
        <a:prstGeom prst="ellipse">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7165BC-2498-40D7-8207-692003E6E302}">
      <dsp:nvSpPr>
        <dsp:cNvPr id="0" name=""/>
        <dsp:cNvSpPr/>
      </dsp:nvSpPr>
      <dsp:spPr>
        <a:xfrm>
          <a:off x="5026725" y="1592819"/>
          <a:ext cx="2319459" cy="106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t>Request Technical Assistance from Expertise France  Initiative on capacity building for our CCM-CSO-KPs and PLWDs</a:t>
          </a:r>
        </a:p>
      </dsp:txBody>
      <dsp:txXfrm>
        <a:off x="5026725" y="1592819"/>
        <a:ext cx="2319459" cy="1061879"/>
      </dsp:txXfrm>
    </dsp:sp>
    <dsp:sp modelId="{A0A232A6-FE74-48BA-83EA-C5338D8F1074}">
      <dsp:nvSpPr>
        <dsp:cNvPr id="0" name=""/>
        <dsp:cNvSpPr/>
      </dsp:nvSpPr>
      <dsp:spPr>
        <a:xfrm>
          <a:off x="6053720" y="1194614"/>
          <a:ext cx="265469" cy="265469"/>
        </a:xfrm>
        <a:prstGeom prst="ellipse">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98119" y="182879"/>
            <a:ext cx="950976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1859" y="882376"/>
            <a:ext cx="8098155"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88994" y="3869636"/>
            <a:ext cx="7123886"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0CC41F5-09FB-4ADB-B331-F3F91E4CCD5A}" type="datetimeFigureOut">
              <a:rPr lang="en-US" smtClean="0"/>
              <a:t>12/9/2021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950D171-9ECA-4B73-916C-2A3AD99684D5}" type="slidenum">
              <a:rPr lang="en-US" smtClean="0"/>
              <a:t>‹#›</a:t>
            </a:fld>
            <a:endParaRPr lang="en-US"/>
          </a:p>
        </p:txBody>
      </p:sp>
      <p:cxnSp>
        <p:nvCxnSpPr>
          <p:cNvPr id="8" name="Straight Connector 7"/>
          <p:cNvCxnSpPr/>
          <p:nvPr/>
        </p:nvCxnSpPr>
        <p:spPr>
          <a:xfrm>
            <a:off x="1607662" y="3733800"/>
            <a:ext cx="668655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96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C41F5-09FB-4ADB-B331-F3F91E4CCD5A}"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0D171-9ECA-4B73-916C-2A3AD99684D5}" type="slidenum">
              <a:rPr lang="en-US" smtClean="0"/>
              <a:t>‹#›</a:t>
            </a:fld>
            <a:endParaRPr lang="en-US"/>
          </a:p>
        </p:txBody>
      </p:sp>
    </p:spTree>
    <p:extLst>
      <p:ext uri="{BB962C8B-B14F-4D97-AF65-F5344CB8AC3E}">
        <p14:creationId xmlns:p14="http://schemas.microsoft.com/office/powerpoint/2010/main" val="147117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762000"/>
            <a:ext cx="1888331"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28688" y="762000"/>
            <a:ext cx="6036469"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C41F5-09FB-4ADB-B331-F3F91E4CCD5A}"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0D171-9ECA-4B73-916C-2A3AD99684D5}" type="slidenum">
              <a:rPr lang="en-US" smtClean="0"/>
              <a:t>‹#›</a:t>
            </a:fld>
            <a:endParaRPr lang="en-US"/>
          </a:p>
        </p:txBody>
      </p:sp>
    </p:spTree>
    <p:extLst>
      <p:ext uri="{BB962C8B-B14F-4D97-AF65-F5344CB8AC3E}">
        <p14:creationId xmlns:p14="http://schemas.microsoft.com/office/powerpoint/2010/main" val="203441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Layout">
    <p:bg>
      <p:bgPr>
        <a:solidFill>
          <a:srgbClr val="444342"/>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413"/>
            <a:ext cx="4177448" cy="684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27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5804020" y="382057"/>
            <a:ext cx="2379000" cy="2928000"/>
          </a:xfrm>
          <a:prstGeom prst="diamond">
            <a:avLst/>
          </a:prstGeom>
          <a:solidFill>
            <a:schemeClr val="bg1">
              <a:lumMod val="95000"/>
            </a:schemeClr>
          </a:solidFill>
        </p:spPr>
        <p:txBody>
          <a:bodyPr anchor="ctr"/>
          <a:lstStyle>
            <a:lvl1pPr marL="0" indent="0" algn="ctr">
              <a:buNone/>
              <a:defRPr sz="1300" baseline="0">
                <a:solidFill>
                  <a:schemeClr val="tx1">
                    <a:lumMod val="75000"/>
                    <a:lumOff val="25000"/>
                  </a:schemeClr>
                </a:solidFill>
                <a:latin typeface="+mn-lt"/>
                <a:cs typeface="Arial" pitchFamily="34" charset="0"/>
              </a:defRPr>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4520505" y="1969028"/>
            <a:ext cx="2379000" cy="2928000"/>
          </a:xfrm>
          <a:prstGeom prst="diamond">
            <a:avLst/>
          </a:prstGeom>
          <a:solidFill>
            <a:schemeClr val="bg1">
              <a:lumMod val="95000"/>
            </a:schemeClr>
          </a:solidFill>
        </p:spPr>
        <p:txBody>
          <a:bodyPr anchor="ctr"/>
          <a:lstStyle>
            <a:lvl1pPr marL="0" indent="0" algn="ctr">
              <a:buNone/>
              <a:defRPr sz="1300" baseline="0">
                <a:solidFill>
                  <a:schemeClr val="tx1">
                    <a:lumMod val="75000"/>
                    <a:lumOff val="25000"/>
                  </a:schemeClr>
                </a:solidFill>
                <a:latin typeface="+mn-lt"/>
                <a:cs typeface="Arial" pitchFamily="34" charset="0"/>
              </a:defRPr>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5804020" y="3550409"/>
            <a:ext cx="2379000" cy="2928000"/>
          </a:xfrm>
          <a:prstGeom prst="diamond">
            <a:avLst/>
          </a:prstGeom>
          <a:solidFill>
            <a:schemeClr val="bg1">
              <a:lumMod val="95000"/>
            </a:schemeClr>
          </a:solidFill>
        </p:spPr>
        <p:txBody>
          <a:bodyPr anchor="ctr"/>
          <a:lstStyle>
            <a:lvl1pPr marL="0" indent="0" algn="ctr">
              <a:buNone/>
              <a:defRPr sz="1300" baseline="0">
                <a:solidFill>
                  <a:schemeClr val="tx1">
                    <a:lumMod val="75000"/>
                    <a:lumOff val="25000"/>
                  </a:schemeClr>
                </a:solidFill>
                <a:latin typeface="+mn-lt"/>
                <a:cs typeface="Arial" pitchFamily="34" charset="0"/>
              </a:defRPr>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7087535" y="1969028"/>
            <a:ext cx="2379000" cy="2928000"/>
          </a:xfrm>
          <a:prstGeom prst="diamond">
            <a:avLst/>
          </a:prstGeom>
          <a:solidFill>
            <a:schemeClr val="bg1">
              <a:lumMod val="95000"/>
            </a:schemeClr>
          </a:solidFill>
        </p:spPr>
        <p:txBody>
          <a:bodyPr anchor="ctr"/>
          <a:lstStyle>
            <a:lvl1pPr marL="0" indent="0" algn="ctr">
              <a:buNone/>
              <a:defRPr sz="1300" baseline="0">
                <a:solidFill>
                  <a:schemeClr val="tx1">
                    <a:lumMod val="75000"/>
                    <a:lumOff val="25000"/>
                  </a:schemeClr>
                </a:solidFill>
                <a:latin typeface="+mn-lt"/>
                <a:cs typeface="Arial" pitchFamily="34" charset="0"/>
              </a:defRPr>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en-US" altLang="ko-KR" dirty="0"/>
              <a:t>Your Picture Here</a:t>
            </a:r>
            <a:endParaRPr lang="ko-KR" altLang="en-US" dirty="0"/>
          </a:p>
        </p:txBody>
      </p:sp>
    </p:spTree>
    <p:extLst>
      <p:ext uri="{BB962C8B-B14F-4D97-AF65-F5344CB8AC3E}">
        <p14:creationId xmlns:p14="http://schemas.microsoft.com/office/powerpoint/2010/main" val="380620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Basic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05278"/>
            <a:ext cx="9906000" cy="768085"/>
          </a:xfrm>
          <a:prstGeom prst="rect">
            <a:avLst/>
          </a:prstGeom>
        </p:spPr>
        <p:txBody>
          <a:bodyPr anchor="ctr"/>
          <a:lstStyle>
            <a:lvl1pPr marL="0" indent="0" algn="ctr">
              <a:buNone/>
              <a:defRPr sz="3900" b="0" baseline="0">
                <a:solidFill>
                  <a:schemeClr val="accent2"/>
                </a:solidFill>
                <a:latin typeface="+mj-lt"/>
                <a:cs typeface="Arial" pitchFamily="34" charset="0"/>
              </a:defRPr>
            </a:lvl1pPr>
          </a:lstStyle>
          <a:p>
            <a:pPr lvl="0"/>
            <a:r>
              <a:rPr lang="en-US" altLang="ko-KR" dirty="0"/>
              <a:t>BASIC LAYOUT</a:t>
            </a:r>
          </a:p>
        </p:txBody>
      </p:sp>
      <p:sp>
        <p:nvSpPr>
          <p:cNvPr id="3" name="Text Placeholder 9"/>
          <p:cNvSpPr>
            <a:spLocks noGrp="1"/>
          </p:cNvSpPr>
          <p:nvPr>
            <p:ph type="body" sz="quarter" idx="11" hasCustomPrompt="1"/>
          </p:nvPr>
        </p:nvSpPr>
        <p:spPr>
          <a:xfrm>
            <a:off x="0" y="932723"/>
            <a:ext cx="9906000" cy="384043"/>
          </a:xfrm>
          <a:prstGeom prst="rect">
            <a:avLst/>
          </a:prstGeom>
        </p:spPr>
        <p:txBody>
          <a:bodyPr anchor="ctr"/>
          <a:lstStyle>
            <a:lvl1pPr marL="0" indent="0" algn="ctr">
              <a:buNone/>
              <a:defRPr sz="1517" b="0" baseline="0">
                <a:solidFill>
                  <a:schemeClr val="accent2"/>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350489" y="1788110"/>
            <a:ext cx="1560173" cy="1670281"/>
          </a:xfrm>
          <a:prstGeom prst="rect">
            <a:avLst/>
          </a:prstGeom>
          <a:solidFill>
            <a:schemeClr val="bg1">
              <a:lumMod val="95000"/>
            </a:schemeClr>
          </a:solidFill>
          <a:ln w="38100">
            <a:solidFill>
              <a:schemeClr val="accent4"/>
            </a:solidFill>
          </a:ln>
        </p:spPr>
        <p:txBody>
          <a:bodyPr anchor="ctr"/>
          <a:lstStyle>
            <a:lvl1pPr marL="0" indent="0" algn="ctr">
              <a:buNone/>
              <a:defRPr sz="1300" baseline="0">
                <a:solidFill>
                  <a:schemeClr val="tx1">
                    <a:lumMod val="75000"/>
                    <a:lumOff val="25000"/>
                  </a:schemeClr>
                </a:solidFill>
                <a:latin typeface="+mn-lt"/>
                <a:cs typeface="Arial" pitchFamily="34" charset="0"/>
              </a:defRPr>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066680" y="1788110"/>
            <a:ext cx="1560173" cy="1670281"/>
          </a:xfrm>
          <a:prstGeom prst="rect">
            <a:avLst/>
          </a:prstGeom>
          <a:solidFill>
            <a:schemeClr val="bg1">
              <a:lumMod val="95000"/>
            </a:schemeClr>
          </a:solidFill>
          <a:ln w="38100">
            <a:solidFill>
              <a:schemeClr val="accent4"/>
            </a:solidFill>
          </a:ln>
        </p:spPr>
        <p:txBody>
          <a:bodyPr anchor="ctr"/>
          <a:lstStyle>
            <a:lvl1pPr marL="0" indent="0" algn="ctr">
              <a:buNone/>
              <a:defRPr sz="1300" baseline="0">
                <a:solidFill>
                  <a:schemeClr val="tx1">
                    <a:lumMod val="75000"/>
                    <a:lumOff val="25000"/>
                  </a:schemeClr>
                </a:solidFill>
                <a:latin typeface="+mn-lt"/>
                <a:cs typeface="Arial" pitchFamily="34" charset="0"/>
              </a:defRPr>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3782870" y="1788110"/>
            <a:ext cx="1560173" cy="1670281"/>
          </a:xfrm>
          <a:prstGeom prst="rect">
            <a:avLst/>
          </a:prstGeom>
          <a:solidFill>
            <a:schemeClr val="bg1">
              <a:lumMod val="95000"/>
            </a:schemeClr>
          </a:solidFill>
          <a:ln w="38100">
            <a:solidFill>
              <a:schemeClr val="accent4"/>
            </a:solidFill>
          </a:ln>
        </p:spPr>
        <p:txBody>
          <a:bodyPr anchor="ctr"/>
          <a:lstStyle>
            <a:lvl1pPr marL="0" indent="0" algn="ctr">
              <a:buNone/>
              <a:defRPr sz="1300" baseline="0">
                <a:solidFill>
                  <a:schemeClr val="tx1">
                    <a:lumMod val="75000"/>
                    <a:lumOff val="25000"/>
                  </a:schemeClr>
                </a:solidFill>
                <a:latin typeface="+mn-lt"/>
                <a:cs typeface="Arial" pitchFamily="34" charset="0"/>
              </a:defRPr>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5499061" y="1788110"/>
            <a:ext cx="1560173" cy="1670281"/>
          </a:xfrm>
          <a:prstGeom prst="rect">
            <a:avLst/>
          </a:prstGeom>
          <a:solidFill>
            <a:schemeClr val="bg1">
              <a:lumMod val="95000"/>
            </a:schemeClr>
          </a:solidFill>
          <a:ln w="38100">
            <a:solidFill>
              <a:schemeClr val="accent4"/>
            </a:solidFill>
          </a:ln>
        </p:spPr>
        <p:txBody>
          <a:bodyPr anchor="ctr"/>
          <a:lstStyle>
            <a:lvl1pPr marL="0" indent="0" algn="ctr">
              <a:buNone/>
              <a:defRPr sz="1300" baseline="0">
                <a:solidFill>
                  <a:schemeClr val="tx1">
                    <a:lumMod val="75000"/>
                    <a:lumOff val="25000"/>
                  </a:schemeClr>
                </a:solidFill>
                <a:latin typeface="+mn-lt"/>
                <a:cs typeface="Arial" pitchFamily="34" charset="0"/>
              </a:defRPr>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2815810" y="4197086"/>
            <a:ext cx="1560173" cy="1670281"/>
          </a:xfrm>
          <a:prstGeom prst="rect">
            <a:avLst/>
          </a:prstGeom>
          <a:solidFill>
            <a:schemeClr val="bg1">
              <a:lumMod val="95000"/>
            </a:schemeClr>
          </a:solidFill>
          <a:ln w="38100">
            <a:solidFill>
              <a:schemeClr val="accent2"/>
            </a:solidFill>
          </a:ln>
        </p:spPr>
        <p:txBody>
          <a:bodyPr anchor="ctr"/>
          <a:lstStyle>
            <a:lvl1pPr marL="0" indent="0" algn="ctr">
              <a:buNone/>
              <a:defRPr sz="1300" baseline="0">
                <a:solidFill>
                  <a:schemeClr val="tx1">
                    <a:lumMod val="75000"/>
                    <a:lumOff val="25000"/>
                  </a:schemeClr>
                </a:solidFill>
                <a:latin typeface="+mn-lt"/>
                <a:cs typeface="Arial" pitchFamily="34" charset="0"/>
              </a:defRPr>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en-US" altLang="ko-KR" dirty="0"/>
              <a:t>Your Picture Here</a:t>
            </a:r>
            <a:endParaRPr lang="ko-KR" altLang="en-US" dirty="0"/>
          </a:p>
        </p:txBody>
      </p:sp>
      <p:sp>
        <p:nvSpPr>
          <p:cNvPr id="11" name="Picture Placeholder 2"/>
          <p:cNvSpPr>
            <a:spLocks noGrp="1"/>
          </p:cNvSpPr>
          <p:nvPr>
            <p:ph type="pic" idx="16" hasCustomPrompt="1"/>
          </p:nvPr>
        </p:nvSpPr>
        <p:spPr>
          <a:xfrm>
            <a:off x="4532001" y="4197086"/>
            <a:ext cx="1560173" cy="1670281"/>
          </a:xfrm>
          <a:prstGeom prst="rect">
            <a:avLst/>
          </a:prstGeom>
          <a:solidFill>
            <a:schemeClr val="bg1">
              <a:lumMod val="95000"/>
            </a:schemeClr>
          </a:solidFill>
          <a:ln w="38100">
            <a:solidFill>
              <a:schemeClr val="accent2"/>
            </a:solidFill>
          </a:ln>
        </p:spPr>
        <p:txBody>
          <a:bodyPr anchor="ctr"/>
          <a:lstStyle>
            <a:lvl1pPr marL="0" indent="0" algn="ctr">
              <a:buNone/>
              <a:defRPr sz="1300" baseline="0">
                <a:solidFill>
                  <a:schemeClr val="tx1">
                    <a:lumMod val="75000"/>
                    <a:lumOff val="25000"/>
                  </a:schemeClr>
                </a:solidFill>
                <a:latin typeface="+mn-lt"/>
                <a:cs typeface="Arial" pitchFamily="34" charset="0"/>
              </a:defRPr>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en-US" altLang="ko-KR" dirty="0"/>
              <a:t>Your Picture Here</a:t>
            </a:r>
            <a:endParaRPr lang="ko-KR" altLang="en-US" dirty="0"/>
          </a:p>
        </p:txBody>
      </p:sp>
      <p:sp>
        <p:nvSpPr>
          <p:cNvPr id="12" name="Picture Placeholder 2"/>
          <p:cNvSpPr>
            <a:spLocks noGrp="1"/>
          </p:cNvSpPr>
          <p:nvPr>
            <p:ph type="pic" idx="17" hasCustomPrompt="1"/>
          </p:nvPr>
        </p:nvSpPr>
        <p:spPr>
          <a:xfrm>
            <a:off x="6248191" y="4197086"/>
            <a:ext cx="1560173" cy="1670281"/>
          </a:xfrm>
          <a:prstGeom prst="rect">
            <a:avLst/>
          </a:prstGeom>
          <a:solidFill>
            <a:schemeClr val="bg1">
              <a:lumMod val="95000"/>
            </a:schemeClr>
          </a:solidFill>
          <a:ln w="38100">
            <a:solidFill>
              <a:schemeClr val="accent2"/>
            </a:solidFill>
          </a:ln>
        </p:spPr>
        <p:txBody>
          <a:bodyPr anchor="ctr"/>
          <a:lstStyle>
            <a:lvl1pPr marL="0" indent="0" algn="ctr">
              <a:buNone/>
              <a:defRPr sz="1300" baseline="0">
                <a:solidFill>
                  <a:schemeClr val="tx1">
                    <a:lumMod val="75000"/>
                    <a:lumOff val="25000"/>
                  </a:schemeClr>
                </a:solidFill>
                <a:latin typeface="+mn-lt"/>
                <a:cs typeface="Arial" pitchFamily="34" charset="0"/>
              </a:defRPr>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en-US" altLang="ko-KR" dirty="0"/>
              <a:t>Your Picture Here</a:t>
            </a:r>
            <a:endParaRPr lang="ko-KR" altLang="en-US" dirty="0"/>
          </a:p>
        </p:txBody>
      </p:sp>
      <p:sp>
        <p:nvSpPr>
          <p:cNvPr id="13" name="Picture Placeholder 2"/>
          <p:cNvSpPr>
            <a:spLocks noGrp="1"/>
          </p:cNvSpPr>
          <p:nvPr>
            <p:ph type="pic" idx="18" hasCustomPrompt="1"/>
          </p:nvPr>
        </p:nvSpPr>
        <p:spPr>
          <a:xfrm>
            <a:off x="7964382" y="4197086"/>
            <a:ext cx="1560173" cy="1670281"/>
          </a:xfrm>
          <a:prstGeom prst="rect">
            <a:avLst/>
          </a:prstGeom>
          <a:solidFill>
            <a:schemeClr val="bg1">
              <a:lumMod val="95000"/>
            </a:schemeClr>
          </a:solidFill>
          <a:ln w="38100">
            <a:solidFill>
              <a:schemeClr val="accent2"/>
            </a:solidFill>
          </a:ln>
        </p:spPr>
        <p:txBody>
          <a:bodyPr anchor="ctr"/>
          <a:lstStyle>
            <a:lvl1pPr marL="0" indent="0" algn="ctr">
              <a:buNone/>
              <a:defRPr sz="1300" baseline="0">
                <a:solidFill>
                  <a:schemeClr val="tx1">
                    <a:lumMod val="75000"/>
                    <a:lumOff val="25000"/>
                  </a:schemeClr>
                </a:solidFill>
                <a:latin typeface="+mn-lt"/>
                <a:cs typeface="Arial" pitchFamily="34" charset="0"/>
              </a:defRPr>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en-US" altLang="ko-KR" dirty="0"/>
              <a:t>Your Picture Here</a:t>
            </a:r>
            <a:endParaRPr lang="ko-KR" altLang="en-US" dirty="0"/>
          </a:p>
        </p:txBody>
      </p:sp>
    </p:spTree>
    <p:extLst>
      <p:ext uri="{BB962C8B-B14F-4D97-AF65-F5344CB8AC3E}">
        <p14:creationId xmlns:p14="http://schemas.microsoft.com/office/powerpoint/2010/main" val="11022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C41F5-09FB-4ADB-B331-F3F91E4CCD5A}"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0D171-9ECA-4B73-916C-2A3AD99684D5}" type="slidenum">
              <a:rPr lang="en-US" smtClean="0"/>
              <a:t>‹#›</a:t>
            </a:fld>
            <a:endParaRPr lang="en-US"/>
          </a:p>
        </p:txBody>
      </p:sp>
    </p:spTree>
    <p:extLst>
      <p:ext uri="{BB962C8B-B14F-4D97-AF65-F5344CB8AC3E}">
        <p14:creationId xmlns:p14="http://schemas.microsoft.com/office/powerpoint/2010/main" val="360447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98970" y="1173575"/>
            <a:ext cx="8098155"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389316" y="4154520"/>
            <a:ext cx="7124891"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CC41F5-09FB-4ADB-B331-F3F91E4CCD5A}"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0D171-9ECA-4B73-916C-2A3AD99684D5}" type="slidenum">
              <a:rPr lang="en-US" smtClean="0"/>
              <a:t>‹#›</a:t>
            </a:fld>
            <a:endParaRPr lang="en-US"/>
          </a:p>
        </p:txBody>
      </p:sp>
      <p:cxnSp>
        <p:nvCxnSpPr>
          <p:cNvPr id="7" name="Straight Connector 6"/>
          <p:cNvCxnSpPr/>
          <p:nvPr/>
        </p:nvCxnSpPr>
        <p:spPr>
          <a:xfrm>
            <a:off x="1609726" y="4020408"/>
            <a:ext cx="66865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79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28688" y="2057399"/>
            <a:ext cx="386334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435" y="2057400"/>
            <a:ext cx="386334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CC41F5-09FB-4ADB-B331-F3F91E4CCD5A}"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0D171-9ECA-4B73-916C-2A3AD99684D5}" type="slidenum">
              <a:rPr lang="en-US" smtClean="0"/>
              <a:t>‹#›</a:t>
            </a:fld>
            <a:endParaRPr lang="en-US"/>
          </a:p>
        </p:txBody>
      </p:sp>
    </p:spTree>
    <p:extLst>
      <p:ext uri="{BB962C8B-B14F-4D97-AF65-F5344CB8AC3E}">
        <p14:creationId xmlns:p14="http://schemas.microsoft.com/office/powerpoint/2010/main" val="157669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28688" y="2001511"/>
            <a:ext cx="386334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28688" y="2721483"/>
            <a:ext cx="386334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703" y="1999032"/>
            <a:ext cx="386334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93703" y="2719322"/>
            <a:ext cx="386334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CC41F5-09FB-4ADB-B331-F3F91E4CCD5A}"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0D171-9ECA-4B73-916C-2A3AD99684D5}" type="slidenum">
              <a:rPr lang="en-US" smtClean="0"/>
              <a:t>‹#›</a:t>
            </a:fld>
            <a:endParaRPr lang="en-US"/>
          </a:p>
        </p:txBody>
      </p:sp>
    </p:spTree>
    <p:extLst>
      <p:ext uri="{BB962C8B-B14F-4D97-AF65-F5344CB8AC3E}">
        <p14:creationId xmlns:p14="http://schemas.microsoft.com/office/powerpoint/2010/main" val="823947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CC41F5-09FB-4ADB-B331-F3F91E4CCD5A}"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0D171-9ECA-4B73-916C-2A3AD99684D5}" type="slidenum">
              <a:rPr lang="en-US" smtClean="0"/>
              <a:t>‹#›</a:t>
            </a:fld>
            <a:endParaRPr lang="en-US"/>
          </a:p>
        </p:txBody>
      </p:sp>
    </p:spTree>
    <p:extLst>
      <p:ext uri="{BB962C8B-B14F-4D97-AF65-F5344CB8AC3E}">
        <p14:creationId xmlns:p14="http://schemas.microsoft.com/office/powerpoint/2010/main" val="370305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C41F5-09FB-4ADB-B331-F3F91E4CCD5A}"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0D171-9ECA-4B73-916C-2A3AD99684D5}" type="slidenum">
              <a:rPr lang="en-US" smtClean="0"/>
              <a:t>‹#›</a:t>
            </a:fld>
            <a:endParaRPr lang="en-US"/>
          </a:p>
        </p:txBody>
      </p:sp>
    </p:spTree>
    <p:extLst>
      <p:ext uri="{BB962C8B-B14F-4D97-AF65-F5344CB8AC3E}">
        <p14:creationId xmlns:p14="http://schemas.microsoft.com/office/powerpoint/2010/main" val="410436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8688" y="1097280"/>
            <a:ext cx="307086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473424" y="1097280"/>
            <a:ext cx="4495441"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8688" y="2834640"/>
            <a:ext cx="307086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0CC41F5-09FB-4ADB-B331-F3F91E4CCD5A}"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0D171-9ECA-4B73-916C-2A3AD99684D5}" type="slidenum">
              <a:rPr lang="en-US" smtClean="0"/>
              <a:t>‹#›</a:t>
            </a:fld>
            <a:endParaRPr lang="en-US"/>
          </a:p>
        </p:txBody>
      </p:sp>
    </p:spTree>
    <p:extLst>
      <p:ext uri="{BB962C8B-B14F-4D97-AF65-F5344CB8AC3E}">
        <p14:creationId xmlns:p14="http://schemas.microsoft.com/office/powerpoint/2010/main" val="358099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8688" y="1097280"/>
            <a:ext cx="307086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4033" y="1069848"/>
            <a:ext cx="4612512"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928688" y="2834640"/>
            <a:ext cx="307086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0CC41F5-09FB-4ADB-B331-F3F91E4CCD5A}"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0D171-9ECA-4B73-916C-2A3AD99684D5}" type="slidenum">
              <a:rPr lang="en-US" smtClean="0"/>
              <a:t>‹#›</a:t>
            </a:fld>
            <a:endParaRPr lang="en-US"/>
          </a:p>
        </p:txBody>
      </p:sp>
    </p:spTree>
    <p:extLst>
      <p:ext uri="{BB962C8B-B14F-4D97-AF65-F5344CB8AC3E}">
        <p14:creationId xmlns:p14="http://schemas.microsoft.com/office/powerpoint/2010/main" val="293456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98120" y="182880"/>
            <a:ext cx="950976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28688" y="609600"/>
            <a:ext cx="802386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28689" y="2057400"/>
            <a:ext cx="8021707"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28684" y="6223830"/>
            <a:ext cx="1892373" cy="365125"/>
          </a:xfrm>
          <a:prstGeom prst="rect">
            <a:avLst/>
          </a:prstGeom>
        </p:spPr>
        <p:txBody>
          <a:bodyPr vert="horz" lIns="91440" tIns="45720" rIns="91440" bIns="45720" rtlCol="0" anchor="ctr"/>
          <a:lstStyle>
            <a:lvl1pPr algn="l">
              <a:defRPr sz="1000">
                <a:solidFill>
                  <a:schemeClr val="accent1"/>
                </a:solidFill>
              </a:defRPr>
            </a:lvl1pPr>
          </a:lstStyle>
          <a:p>
            <a:fld id="{40CC41F5-09FB-4ADB-B331-F3F91E4CCD5A}" type="datetimeFigureOut">
              <a:rPr lang="en-US" smtClean="0"/>
              <a:t>12/9/2021</a:t>
            </a:fld>
            <a:endParaRPr lang="en-US"/>
          </a:p>
        </p:txBody>
      </p:sp>
      <p:sp>
        <p:nvSpPr>
          <p:cNvPr id="5" name="Footer Placeholder 4"/>
          <p:cNvSpPr>
            <a:spLocks noGrp="1"/>
          </p:cNvSpPr>
          <p:nvPr>
            <p:ph type="ftr" sz="quarter" idx="3"/>
          </p:nvPr>
        </p:nvSpPr>
        <p:spPr>
          <a:xfrm>
            <a:off x="3208683" y="6223830"/>
            <a:ext cx="3833192"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7580244" y="6223830"/>
            <a:ext cx="1386302" cy="365125"/>
          </a:xfrm>
          <a:prstGeom prst="rect">
            <a:avLst/>
          </a:prstGeom>
        </p:spPr>
        <p:txBody>
          <a:bodyPr vert="horz" lIns="91440" tIns="45720" rIns="91440" bIns="45720" rtlCol="0" anchor="ctr"/>
          <a:lstStyle>
            <a:lvl1pPr algn="r">
              <a:defRPr sz="1000">
                <a:solidFill>
                  <a:schemeClr val="accent1"/>
                </a:solidFill>
              </a:defRPr>
            </a:lvl1pPr>
          </a:lstStyle>
          <a:p>
            <a:fld id="{F950D171-9ECA-4B73-916C-2A3AD99684D5}" type="slidenum">
              <a:rPr lang="en-US" smtClean="0"/>
              <a:t>‹#›</a:t>
            </a:fld>
            <a:endParaRPr lang="en-US"/>
          </a:p>
        </p:txBody>
      </p:sp>
    </p:spTree>
    <p:extLst>
      <p:ext uri="{BB962C8B-B14F-4D97-AF65-F5344CB8AC3E}">
        <p14:creationId xmlns:p14="http://schemas.microsoft.com/office/powerpoint/2010/main" val="4144169396"/>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6" r:id="rId13"/>
    <p:sldLayoutId id="2147484117" r:id="rId14"/>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43.jfif"/><Relationship Id="rId3" Type="http://schemas.openxmlformats.org/officeDocument/2006/relationships/diagramLayout" Target="../diagrams/layout1.xml"/><Relationship Id="rId7" Type="http://schemas.openxmlformats.org/officeDocument/2006/relationships/image" Target="../media/image42.jf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5.jfif"/><Relationship Id="rId4" Type="http://schemas.openxmlformats.org/officeDocument/2006/relationships/diagramQuickStyle" Target="../diagrams/quickStyle1.xml"/><Relationship Id="rId9" Type="http://schemas.openxmlformats.org/officeDocument/2006/relationships/image" Target="../media/image44.jfif"/></Relationships>
</file>

<file path=ppt/slides/_rels/slide1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4.jfif"/><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8.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image" Target="../media/image31.jfif"/><Relationship Id="rId1" Type="http://schemas.openxmlformats.org/officeDocument/2006/relationships/slideLayout" Target="../slideLayouts/slideLayout2.xml"/><Relationship Id="rId6" Type="http://schemas.openxmlformats.org/officeDocument/2006/relationships/image" Target="../media/image35.jfif"/><Relationship Id="rId5" Type="http://schemas.openxmlformats.org/officeDocument/2006/relationships/image" Target="../media/image34.jfif"/><Relationship Id="rId4" Type="http://schemas.openxmlformats.org/officeDocument/2006/relationships/image" Target="../media/image33.jfif"/></Relationships>
</file>

<file path=ppt/slides/_rels/slide9.xml.rels><?xml version="1.0" encoding="UTF-8" standalone="yes"?>
<Relationships xmlns="http://schemas.openxmlformats.org/package/2006/relationships"><Relationship Id="rId3" Type="http://schemas.openxmlformats.org/officeDocument/2006/relationships/image" Target="../media/image37.jfif"/><Relationship Id="rId7" Type="http://schemas.openxmlformats.org/officeDocument/2006/relationships/image" Target="../media/image41.jfif"/><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fif"/><Relationship Id="rId5" Type="http://schemas.openxmlformats.org/officeDocument/2006/relationships/image" Target="../media/image39.jfif"/><Relationship Id="rId4" Type="http://schemas.openxmlformats.org/officeDocument/2006/relationships/image" Target="../media/image38.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B2E869-0425-49DF-B943-670C14F6406E}"/>
              </a:ext>
            </a:extLst>
          </p:cNvPr>
          <p:cNvSpPr/>
          <p:nvPr/>
        </p:nvSpPr>
        <p:spPr>
          <a:xfrm>
            <a:off x="366131" y="3603393"/>
            <a:ext cx="8659069" cy="1015663"/>
          </a:xfrm>
          <a:prstGeom prst="rect">
            <a:avLst/>
          </a:prstGeom>
          <a:solidFill>
            <a:schemeClr val="accent2"/>
          </a:solid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dirty="0">
                <a:solidFill>
                  <a:schemeClr val="bg1"/>
                </a:solidFill>
              </a:rPr>
              <a:t>CCM-CSO, Key population and People Living with Diseases Constituency </a:t>
            </a:r>
          </a:p>
          <a:p>
            <a:r>
              <a:rPr lang="en-US" sz="1400" dirty="0">
                <a:solidFill>
                  <a:schemeClr val="bg1"/>
                </a:solidFill>
                <a:latin typeface="Phetsarath OT" panose="02000500000000000000" pitchFamily="2" charset="0"/>
                <a:cs typeface="Phetsarath OT" panose="02000500000000000000" pitchFamily="2" charset="0"/>
              </a:rPr>
              <a:t>09 December 2021</a:t>
            </a:r>
          </a:p>
          <a:p>
            <a:r>
              <a:rPr lang="en-US" sz="1400" dirty="0">
                <a:solidFill>
                  <a:schemeClr val="bg1"/>
                </a:solidFill>
                <a:latin typeface="Phetsarath OT" panose="02000500000000000000" pitchFamily="2" charset="0"/>
                <a:cs typeface="Phetsarath OT" panose="02000500000000000000" pitchFamily="2" charset="0"/>
              </a:rPr>
              <a:t>Don Chan Palace Hotel, The Conference Room 2</a:t>
            </a:r>
            <a:r>
              <a:rPr lang="en-US" sz="1400" baseline="30000" dirty="0">
                <a:solidFill>
                  <a:schemeClr val="bg1"/>
                </a:solidFill>
                <a:latin typeface="Phetsarath OT" panose="02000500000000000000" pitchFamily="2" charset="0"/>
                <a:cs typeface="Phetsarath OT" panose="02000500000000000000" pitchFamily="2" charset="0"/>
              </a:rPr>
              <a:t>nd</a:t>
            </a:r>
            <a:r>
              <a:rPr lang="en-US" sz="1400" dirty="0">
                <a:solidFill>
                  <a:schemeClr val="bg1"/>
                </a:solidFill>
                <a:latin typeface="Phetsarath OT" panose="02000500000000000000" pitchFamily="2" charset="0"/>
                <a:cs typeface="Phetsarath OT" panose="02000500000000000000" pitchFamily="2" charset="0"/>
              </a:rPr>
              <a:t> Floor, VTE Capital</a:t>
            </a:r>
          </a:p>
          <a:p>
            <a:r>
              <a:rPr lang="en-US" sz="1400" dirty="0">
                <a:solidFill>
                  <a:schemeClr val="bg1"/>
                </a:solidFill>
                <a:latin typeface="Phetsarath OT" panose="02000500000000000000" pitchFamily="2" charset="0"/>
                <a:cs typeface="Phetsarath OT" panose="02000500000000000000" pitchFamily="2" charset="0"/>
              </a:rPr>
              <a:t>Presented by: Dr. </a:t>
            </a:r>
            <a:r>
              <a:rPr lang="en-US" sz="1400" dirty="0" err="1">
                <a:solidFill>
                  <a:schemeClr val="bg1"/>
                </a:solidFill>
                <a:latin typeface="Phetsarath OT" panose="02000500000000000000" pitchFamily="2" charset="0"/>
                <a:cs typeface="Phetsarath OT" panose="02000500000000000000" pitchFamily="2" charset="0"/>
              </a:rPr>
              <a:t>Inleusa</a:t>
            </a:r>
            <a:r>
              <a:rPr lang="en-US" sz="1400" dirty="0">
                <a:solidFill>
                  <a:schemeClr val="bg1"/>
                </a:solidFill>
                <a:latin typeface="Phetsarath OT" panose="02000500000000000000" pitchFamily="2" charset="0"/>
                <a:cs typeface="Phetsarath OT" panose="02000500000000000000" pitchFamily="2" charset="0"/>
              </a:rPr>
              <a:t> BASENGKHAM</a:t>
            </a:r>
            <a:endParaRPr lang="lo-LA" sz="1400" dirty="0">
              <a:solidFill>
                <a:schemeClr val="bg1"/>
              </a:solidFill>
              <a:latin typeface="Phetsarath OT" panose="02000500000000000000" pitchFamily="2" charset="0"/>
              <a:cs typeface="Phetsarath OT" panose="02000500000000000000" pitchFamily="2" charset="0"/>
            </a:endParaRPr>
          </a:p>
        </p:txBody>
      </p:sp>
      <p:sp>
        <p:nvSpPr>
          <p:cNvPr id="3" name="Title 2">
            <a:extLst>
              <a:ext uri="{FF2B5EF4-FFF2-40B4-BE49-F238E27FC236}">
                <a16:creationId xmlns:a16="http://schemas.microsoft.com/office/drawing/2014/main" id="{EB7F409A-9572-4C19-8011-4151AE3B0083}"/>
              </a:ext>
            </a:extLst>
          </p:cNvPr>
          <p:cNvSpPr>
            <a:spLocks noGrp="1"/>
          </p:cNvSpPr>
          <p:nvPr>
            <p:ph type="ctrTitle"/>
          </p:nvPr>
        </p:nvSpPr>
        <p:spPr>
          <a:xfrm>
            <a:off x="208281" y="719090"/>
            <a:ext cx="9210928" cy="2237469"/>
          </a:xfrm>
          <a:solidFill>
            <a:schemeClr val="accent2"/>
          </a:solidFill>
          <a:ln>
            <a:noFill/>
          </a:ln>
        </p:spPr>
        <p:style>
          <a:lnRef idx="0">
            <a:scrgbClr r="0" g="0" b="0"/>
          </a:lnRef>
          <a:fillRef idx="0">
            <a:scrgbClr r="0" g="0" b="0"/>
          </a:fillRef>
          <a:effectRef idx="0">
            <a:scrgbClr r="0" g="0" b="0"/>
          </a:effectRef>
          <a:fontRef idx="minor">
            <a:schemeClr val="dk1"/>
          </a:fontRef>
        </p:style>
        <p:txBody>
          <a:bodyPr>
            <a:noAutofit/>
          </a:bodyPr>
          <a:lstStyle/>
          <a:p>
            <a:r>
              <a:rPr lang="en-US" sz="4000" b="1" dirty="0">
                <a:solidFill>
                  <a:schemeClr val="bg1"/>
                </a:solidFill>
              </a:rPr>
              <a:t>COUNTRY COORDINATING MECHANISM</a:t>
            </a:r>
            <a:br>
              <a:rPr lang="en-US" sz="3600" dirty="0">
                <a:solidFill>
                  <a:schemeClr val="bg1"/>
                </a:solidFill>
              </a:rPr>
            </a:br>
            <a:r>
              <a:rPr lang="en-US" sz="3600" b="1" dirty="0">
                <a:solidFill>
                  <a:schemeClr val="bg1"/>
                </a:solidFill>
              </a:rPr>
              <a:t>The 4</a:t>
            </a:r>
            <a:r>
              <a:rPr lang="en-US" sz="3600" b="1" baseline="30000" dirty="0">
                <a:solidFill>
                  <a:schemeClr val="bg1"/>
                </a:solidFill>
              </a:rPr>
              <a:t>th</a:t>
            </a:r>
            <a:r>
              <a:rPr lang="en-US" sz="3600" b="1" dirty="0">
                <a:solidFill>
                  <a:schemeClr val="bg1"/>
                </a:solidFill>
              </a:rPr>
              <a:t> Plenary Meeting – Calendar Year 2021</a:t>
            </a:r>
            <a:endParaRPr lang="en-US" sz="3600" dirty="0">
              <a:solidFill>
                <a:schemeClr val="bg1"/>
              </a:solidFill>
              <a:latin typeface="Phetsarath OT" panose="02000500000000000000" pitchFamily="2" charset="0"/>
              <a:cs typeface="Phetsarath OT" panose="02000500000000000000" pitchFamily="2" charset="0"/>
            </a:endParaRPr>
          </a:p>
        </p:txBody>
      </p:sp>
      <p:pic>
        <p:nvPicPr>
          <p:cNvPr id="68" name="Picture 67">
            <a:extLst>
              <a:ext uri="{FF2B5EF4-FFF2-40B4-BE49-F238E27FC236}">
                <a16:creationId xmlns:a16="http://schemas.microsoft.com/office/drawing/2014/main" id="{3FC49C68-56CC-4D19-BEBA-995F579B39D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9965" y="5657527"/>
            <a:ext cx="898457" cy="840571"/>
          </a:xfrm>
          <a:prstGeom prst="rect">
            <a:avLst/>
          </a:prstGeom>
          <a:noFill/>
          <a:ln>
            <a:noFill/>
          </a:ln>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Image 3">
            <a:extLst>
              <a:ext uri="{FF2B5EF4-FFF2-40B4-BE49-F238E27FC236}">
                <a16:creationId xmlns:a16="http://schemas.microsoft.com/office/drawing/2014/main" id="{653723AB-A7BA-4A92-83E8-B8D7F3EC30EC}"/>
              </a:ext>
            </a:extLst>
          </p:cNvPr>
          <p:cNvPicPr/>
          <p:nvPr/>
        </p:nvPicPr>
        <p:blipFill>
          <a:blip r:embed="rId3" cstate="print">
            <a:extLst>
              <a:ext uri="{28A0092B-C50C-407E-A947-70E740481C1C}">
                <a14:useLocalDpi xmlns:a14="http://schemas.microsoft.com/office/drawing/2010/main" val="0"/>
              </a:ext>
            </a:extLst>
          </a:blip>
          <a:stretch>
            <a:fillRect/>
          </a:stretch>
        </p:blipFill>
        <p:spPr>
          <a:xfrm rot="5400000">
            <a:off x="1902035" y="5626307"/>
            <a:ext cx="840572" cy="943357"/>
          </a:xfrm>
          <a:prstGeom prst="rect">
            <a:avLst/>
          </a:prstGeom>
          <a:noFill/>
          <a:ln>
            <a:noFill/>
          </a:ln>
        </p:spPr>
      </p:pic>
      <p:pic>
        <p:nvPicPr>
          <p:cNvPr id="72" name="Image 6">
            <a:extLst>
              <a:ext uri="{FF2B5EF4-FFF2-40B4-BE49-F238E27FC236}">
                <a16:creationId xmlns:a16="http://schemas.microsoft.com/office/drawing/2014/main" id="{01D6CCCE-A326-4F77-B871-45486786F57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63444" y="5692718"/>
            <a:ext cx="1146916" cy="840573"/>
          </a:xfrm>
          <a:prstGeom prst="rect">
            <a:avLst/>
          </a:prstGeom>
        </p:spPr>
      </p:pic>
      <p:pic>
        <p:nvPicPr>
          <p:cNvPr id="74" name="Picture 73">
            <a:extLst>
              <a:ext uri="{FF2B5EF4-FFF2-40B4-BE49-F238E27FC236}">
                <a16:creationId xmlns:a16="http://schemas.microsoft.com/office/drawing/2014/main" id="{9F8A6FF3-FAFB-432A-A3E8-50CD716FD81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3985" y="5673988"/>
            <a:ext cx="1777945" cy="733944"/>
          </a:xfrm>
          <a:prstGeom prst="rect">
            <a:avLst/>
          </a:prstGeom>
          <a:noFill/>
          <a:ln>
            <a:noFill/>
          </a:ln>
        </p:spPr>
      </p:pic>
      <p:pic>
        <p:nvPicPr>
          <p:cNvPr id="75" name="Picture 74">
            <a:extLst>
              <a:ext uri="{FF2B5EF4-FFF2-40B4-BE49-F238E27FC236}">
                <a16:creationId xmlns:a16="http://schemas.microsoft.com/office/drawing/2014/main" id="{C8972FD1-F63F-499C-894F-C0D8377777E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064195" y="5673988"/>
            <a:ext cx="1196580" cy="770543"/>
          </a:xfrm>
          <a:prstGeom prst="rect">
            <a:avLst/>
          </a:prstGeom>
          <a:noFill/>
        </p:spPr>
      </p:pic>
      <p:pic>
        <p:nvPicPr>
          <p:cNvPr id="76" name="Picture 75">
            <a:extLst>
              <a:ext uri="{FF2B5EF4-FFF2-40B4-BE49-F238E27FC236}">
                <a16:creationId xmlns:a16="http://schemas.microsoft.com/office/drawing/2014/main" id="{CF56DA5B-AEC2-460E-8DE2-211195CD98AD}"/>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7611868" y="5591372"/>
            <a:ext cx="675907" cy="840571"/>
          </a:xfrm>
          <a:prstGeom prst="rect">
            <a:avLst/>
          </a:prstGeom>
        </p:spPr>
      </p:pic>
      <p:pic>
        <p:nvPicPr>
          <p:cNvPr id="5" name="Picture 4">
            <a:extLst>
              <a:ext uri="{FF2B5EF4-FFF2-40B4-BE49-F238E27FC236}">
                <a16:creationId xmlns:a16="http://schemas.microsoft.com/office/drawing/2014/main" id="{3D2A9AA7-B6DA-4653-AD70-251309F823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30711" y="5657527"/>
            <a:ext cx="699904" cy="699904"/>
          </a:xfrm>
          <a:prstGeom prst="rect">
            <a:avLst/>
          </a:prstGeom>
        </p:spPr>
      </p:pic>
    </p:spTree>
    <p:extLst>
      <p:ext uri="{BB962C8B-B14F-4D97-AF65-F5344CB8AC3E}">
        <p14:creationId xmlns:p14="http://schemas.microsoft.com/office/powerpoint/2010/main" val="115353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55C00F-A506-47A6-8B45-CC3734999FE2}"/>
              </a:ext>
            </a:extLst>
          </p:cNvPr>
          <p:cNvSpPr txBox="1">
            <a:spLocks/>
          </p:cNvSpPr>
          <p:nvPr/>
        </p:nvSpPr>
        <p:spPr>
          <a:xfrm>
            <a:off x="986590" y="329615"/>
            <a:ext cx="2949305" cy="655806"/>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742950" rtl="0" eaLnBrk="1" latinLnBrk="0" hangingPunct="1">
              <a:lnSpc>
                <a:spcPct val="90000"/>
              </a:lnSpc>
              <a:spcBef>
                <a:spcPct val="0"/>
              </a:spcBef>
              <a:buNone/>
              <a:defRPr sz="3575"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dirty="0"/>
              <a:t>Next Step: 2022</a:t>
            </a:r>
          </a:p>
        </p:txBody>
      </p:sp>
      <p:graphicFrame>
        <p:nvGraphicFramePr>
          <p:cNvPr id="10" name="Content Placeholder 9">
            <a:extLst>
              <a:ext uri="{FF2B5EF4-FFF2-40B4-BE49-F238E27FC236}">
                <a16:creationId xmlns:a16="http://schemas.microsoft.com/office/drawing/2014/main" id="{1A45481F-6844-404F-AB0B-8BEEB138B35E}"/>
              </a:ext>
            </a:extLst>
          </p:cNvPr>
          <p:cNvGraphicFramePr>
            <a:graphicFrameLocks noGrp="1"/>
          </p:cNvGraphicFramePr>
          <p:nvPr>
            <p:ph idx="1"/>
            <p:extLst>
              <p:ext uri="{D42A27DB-BD31-4B8C-83A1-F6EECF244321}">
                <p14:modId xmlns:p14="http://schemas.microsoft.com/office/powerpoint/2010/main" val="3052684533"/>
              </p:ext>
            </p:extLst>
          </p:nvPr>
        </p:nvGraphicFramePr>
        <p:xfrm>
          <a:off x="899160" y="2324163"/>
          <a:ext cx="8164939" cy="2654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a:extLst>
              <a:ext uri="{FF2B5EF4-FFF2-40B4-BE49-F238E27FC236}">
                <a16:creationId xmlns:a16="http://schemas.microsoft.com/office/drawing/2014/main" id="{4BCA3388-2E41-46FE-8D99-164B5FF1FF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4608" y="5203884"/>
            <a:ext cx="2369598" cy="1324501"/>
          </a:xfrm>
          <a:prstGeom prst="rect">
            <a:avLst/>
          </a:prstGeom>
        </p:spPr>
      </p:pic>
      <p:pic>
        <p:nvPicPr>
          <p:cNvPr id="14" name="Picture 13">
            <a:extLst>
              <a:ext uri="{FF2B5EF4-FFF2-40B4-BE49-F238E27FC236}">
                <a16:creationId xmlns:a16="http://schemas.microsoft.com/office/drawing/2014/main" id="{0D324DE0-1954-4A88-92D8-036740ED92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3902" y="1163456"/>
            <a:ext cx="1633491" cy="1160707"/>
          </a:xfrm>
          <a:prstGeom prst="rect">
            <a:avLst/>
          </a:prstGeom>
        </p:spPr>
      </p:pic>
      <p:pic>
        <p:nvPicPr>
          <p:cNvPr id="18" name="Picture 17">
            <a:extLst>
              <a:ext uri="{FF2B5EF4-FFF2-40B4-BE49-F238E27FC236}">
                <a16:creationId xmlns:a16="http://schemas.microsoft.com/office/drawing/2014/main" id="{279AE243-803C-446F-886A-6E8E17A716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08020" y="5019216"/>
            <a:ext cx="2452400" cy="1509169"/>
          </a:xfrm>
          <a:prstGeom prst="rect">
            <a:avLst/>
          </a:prstGeom>
        </p:spPr>
      </p:pic>
      <p:pic>
        <p:nvPicPr>
          <p:cNvPr id="20" name="Picture 19">
            <a:extLst>
              <a:ext uri="{FF2B5EF4-FFF2-40B4-BE49-F238E27FC236}">
                <a16:creationId xmlns:a16="http://schemas.microsoft.com/office/drawing/2014/main" id="{CB6BD7AC-7AF3-435C-A166-D0702C8BEC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3000" y="1073153"/>
            <a:ext cx="1438184" cy="1251010"/>
          </a:xfrm>
          <a:prstGeom prst="rect">
            <a:avLst/>
          </a:prstGeom>
        </p:spPr>
      </p:pic>
    </p:spTree>
    <p:extLst>
      <p:ext uri="{BB962C8B-B14F-4D97-AF65-F5344CB8AC3E}">
        <p14:creationId xmlns:p14="http://schemas.microsoft.com/office/powerpoint/2010/main" val="3416168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23F0654B-AD00-4826-A8F8-F155488D5642}"/>
              </a:ext>
            </a:extLst>
          </p:cNvPr>
          <p:cNvSpPr>
            <a:spLocks noGrp="1"/>
          </p:cNvSpPr>
          <p:nvPr>
            <p:ph type="title"/>
          </p:nvPr>
        </p:nvSpPr>
        <p:spPr>
          <a:xfrm>
            <a:off x="5354320" y="949960"/>
            <a:ext cx="4018280" cy="3479799"/>
          </a:xfrm>
          <a:noFill/>
          <a:ln>
            <a:noFill/>
          </a:ln>
        </p:spPr>
        <p:style>
          <a:lnRef idx="0">
            <a:scrgbClr r="0" g="0" b="0"/>
          </a:lnRef>
          <a:fillRef idx="0">
            <a:scrgbClr r="0" g="0" b="0"/>
          </a:fillRef>
          <a:effectRef idx="0">
            <a:scrgbClr r="0" g="0" b="0"/>
          </a:effectRef>
          <a:fontRef idx="minor">
            <a:schemeClr val="dk1"/>
          </a:fontRef>
        </p:style>
        <p:txBody>
          <a:bodyPr>
            <a:normAutofit/>
          </a:bodyPr>
          <a:lstStyle/>
          <a:p>
            <a:r>
              <a:rPr lang="en-US" dirty="0">
                <a:latin typeface="Georgia" panose="02040502050405020303" pitchFamily="18" charset="0"/>
                <a:cs typeface="Saysettha OT" panose="020B0504020207020204" pitchFamily="34" charset="-34"/>
              </a:rPr>
              <a:t>Thank You for your Kinds Attention </a:t>
            </a:r>
          </a:p>
        </p:txBody>
      </p:sp>
      <p:pic>
        <p:nvPicPr>
          <p:cNvPr id="7" name="Picture 6">
            <a:extLst>
              <a:ext uri="{FF2B5EF4-FFF2-40B4-BE49-F238E27FC236}">
                <a16:creationId xmlns:a16="http://schemas.microsoft.com/office/drawing/2014/main" id="{2EC0EE4D-A266-4298-B3A5-2BA56508D840}"/>
              </a:ext>
            </a:extLst>
          </p:cNvPr>
          <p:cNvPicPr>
            <a:picLocks noChangeAspect="1"/>
          </p:cNvPicPr>
          <p:nvPr/>
        </p:nvPicPr>
        <p:blipFill rotWithShape="1">
          <a:blip r:embed="rId2">
            <a:extLst>
              <a:ext uri="{28A0092B-C50C-407E-A947-70E740481C1C}">
                <a14:useLocalDpi xmlns:a14="http://schemas.microsoft.com/office/drawing/2010/main" val="0"/>
              </a:ext>
            </a:extLst>
          </a:blip>
          <a:srcRect l="37782" t="5054" r="12826" b="19338"/>
          <a:stretch/>
        </p:blipFill>
        <p:spPr>
          <a:xfrm>
            <a:off x="136244" y="589145"/>
            <a:ext cx="5030191" cy="5774860"/>
          </a:xfrm>
          <a:prstGeom prst="rect">
            <a:avLst/>
          </a:prstGeom>
          <a:ln>
            <a:noFill/>
          </a:ln>
          <a:effectLst>
            <a:softEdge rad="112500"/>
          </a:effectLst>
        </p:spPr>
      </p:pic>
    </p:spTree>
    <p:extLst>
      <p:ext uri="{BB962C8B-B14F-4D97-AF65-F5344CB8AC3E}">
        <p14:creationId xmlns:p14="http://schemas.microsoft.com/office/powerpoint/2010/main" val="114353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368485" y="1010732"/>
            <a:ext cx="5537515" cy="624069"/>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lo-LA" sz="4000" b="1" dirty="0">
                <a:latin typeface="Phetsarath OT" panose="02000500000000000000" pitchFamily="2" charset="0"/>
                <a:cs typeface="Phetsarath OT" panose="02000500000000000000" pitchFamily="2" charset="0"/>
              </a:rPr>
              <a:t>ຫົວ​ຂໍ້​​ແລກປ່ຽນ</a:t>
            </a:r>
            <a:r>
              <a:rPr lang="en-US" sz="4000" b="1" dirty="0">
                <a:latin typeface="Phetsarath OT" panose="02000500000000000000" pitchFamily="2" charset="0"/>
                <a:cs typeface="Phetsarath OT" panose="02000500000000000000" pitchFamily="2" charset="0"/>
              </a:rPr>
              <a:t>/outline</a:t>
            </a:r>
          </a:p>
        </p:txBody>
      </p:sp>
      <p:grpSp>
        <p:nvGrpSpPr>
          <p:cNvPr id="12" name="Group 11"/>
          <p:cNvGrpSpPr/>
          <p:nvPr/>
        </p:nvGrpSpPr>
        <p:grpSpPr>
          <a:xfrm>
            <a:off x="3769221" y="1946836"/>
            <a:ext cx="5786290" cy="818932"/>
            <a:chOff x="3413449" y="1203598"/>
            <a:chExt cx="5329682" cy="755937"/>
          </a:xfrm>
        </p:grpSpPr>
        <p:grpSp>
          <p:nvGrpSpPr>
            <p:cNvPr id="13" name="Group 12"/>
            <p:cNvGrpSpPr/>
            <p:nvPr/>
          </p:nvGrpSpPr>
          <p:grpSpPr>
            <a:xfrm>
              <a:off x="3413449" y="1203598"/>
              <a:ext cx="3817490" cy="576064"/>
              <a:chOff x="4570910" y="1743933"/>
              <a:chExt cx="3817490" cy="576064"/>
            </a:xfrm>
            <a:solidFill>
              <a:srgbClr val="FFC000"/>
            </a:solidFill>
          </p:grpSpPr>
          <p:sp>
            <p:nvSpPr>
              <p:cNvPr id="14" name="Rectangle 13"/>
              <p:cNvSpPr/>
              <p:nvPr/>
            </p:nvSpPr>
            <p:spPr>
              <a:xfrm>
                <a:off x="4788024" y="1743933"/>
                <a:ext cx="3384376"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sp>
            <p:nvSpPr>
              <p:cNvPr id="15" name="Isosceles Triangle 14"/>
              <p:cNvSpPr/>
              <p:nvPr/>
            </p:nvSpPr>
            <p:spPr>
              <a:xfrm rot="16200000">
                <a:off x="4390910" y="1923933"/>
                <a:ext cx="576000" cy="216000"/>
              </a:xfrm>
              <a:prstGeom prst="triangl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dirty="0">
                  <a:solidFill>
                    <a:schemeClr val="tx1"/>
                  </a:solidFill>
                </a:endParaRPr>
              </a:p>
            </p:txBody>
          </p:sp>
          <p:sp>
            <p:nvSpPr>
              <p:cNvPr id="16" name="Isosceles Triangle 15"/>
              <p:cNvSpPr/>
              <p:nvPr/>
            </p:nvSpPr>
            <p:spPr>
              <a:xfrm rot="5400000">
                <a:off x="7992400" y="1923933"/>
                <a:ext cx="576000" cy="216000"/>
              </a:xfrm>
              <a:prstGeom prst="triangl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grpSp>
        <p:grpSp>
          <p:nvGrpSpPr>
            <p:cNvPr id="11" name="Group 10"/>
            <p:cNvGrpSpPr/>
            <p:nvPr/>
          </p:nvGrpSpPr>
          <p:grpSpPr>
            <a:xfrm>
              <a:off x="4314639" y="1383471"/>
              <a:ext cx="4428492" cy="576064"/>
              <a:chOff x="4572000" y="1743934"/>
              <a:chExt cx="4428492" cy="576064"/>
            </a:xfrm>
            <a:solidFill>
              <a:schemeClr val="bg1">
                <a:lumMod val="95000"/>
              </a:schemeClr>
            </a:solidFill>
          </p:grpSpPr>
          <p:sp>
            <p:nvSpPr>
              <p:cNvPr id="2" name="Rectangle 1"/>
              <p:cNvSpPr/>
              <p:nvPr/>
            </p:nvSpPr>
            <p:spPr>
              <a:xfrm>
                <a:off x="4788024" y="1743934"/>
                <a:ext cx="421246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sp>
            <p:nvSpPr>
              <p:cNvPr id="7" name="Isosceles Triangle 6"/>
              <p:cNvSpPr/>
              <p:nvPr/>
            </p:nvSpPr>
            <p:spPr>
              <a:xfrm rot="16200000">
                <a:off x="4392000" y="1923934"/>
                <a:ext cx="576000" cy="216000"/>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grpSp>
      </p:grpSp>
      <p:grpSp>
        <p:nvGrpSpPr>
          <p:cNvPr id="18" name="Group 17"/>
          <p:cNvGrpSpPr/>
          <p:nvPr/>
        </p:nvGrpSpPr>
        <p:grpSpPr>
          <a:xfrm>
            <a:off x="3382287" y="2930798"/>
            <a:ext cx="5772641" cy="818932"/>
            <a:chOff x="3414539" y="1203598"/>
            <a:chExt cx="5328592" cy="755937"/>
          </a:xfrm>
        </p:grpSpPr>
        <p:grpSp>
          <p:nvGrpSpPr>
            <p:cNvPr id="19" name="Group 18"/>
            <p:cNvGrpSpPr/>
            <p:nvPr/>
          </p:nvGrpSpPr>
          <p:grpSpPr>
            <a:xfrm>
              <a:off x="3414539" y="1203598"/>
              <a:ext cx="3816400" cy="576064"/>
              <a:chOff x="4572000" y="1743933"/>
              <a:chExt cx="3816400" cy="576064"/>
            </a:xfrm>
            <a:solidFill>
              <a:srgbClr val="FFC000"/>
            </a:solidFill>
          </p:grpSpPr>
          <p:sp>
            <p:nvSpPr>
              <p:cNvPr id="23" name="Rectangle 22"/>
              <p:cNvSpPr/>
              <p:nvPr/>
            </p:nvSpPr>
            <p:spPr>
              <a:xfrm>
                <a:off x="4788024" y="1743933"/>
                <a:ext cx="3384376"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sp>
            <p:nvSpPr>
              <p:cNvPr id="24" name="Isosceles Triangle 23"/>
              <p:cNvSpPr/>
              <p:nvPr/>
            </p:nvSpPr>
            <p:spPr>
              <a:xfrm rot="16200000">
                <a:off x="4392000" y="1923934"/>
                <a:ext cx="576000" cy="21600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sp>
            <p:nvSpPr>
              <p:cNvPr id="25" name="Isosceles Triangle 24"/>
              <p:cNvSpPr/>
              <p:nvPr/>
            </p:nvSpPr>
            <p:spPr>
              <a:xfrm rot="5400000">
                <a:off x="7992400" y="1923933"/>
                <a:ext cx="576000" cy="21600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grpSp>
        <p:grpSp>
          <p:nvGrpSpPr>
            <p:cNvPr id="20" name="Group 19"/>
            <p:cNvGrpSpPr/>
            <p:nvPr/>
          </p:nvGrpSpPr>
          <p:grpSpPr>
            <a:xfrm>
              <a:off x="4314639" y="1383471"/>
              <a:ext cx="4428492" cy="576064"/>
              <a:chOff x="4572000" y="1743934"/>
              <a:chExt cx="4428492" cy="576064"/>
            </a:xfrm>
            <a:solidFill>
              <a:schemeClr val="bg1">
                <a:lumMod val="95000"/>
              </a:schemeClr>
            </a:solidFill>
          </p:grpSpPr>
          <p:sp>
            <p:nvSpPr>
              <p:cNvPr id="21" name="Rectangle 20"/>
              <p:cNvSpPr/>
              <p:nvPr/>
            </p:nvSpPr>
            <p:spPr>
              <a:xfrm>
                <a:off x="4788024" y="1743934"/>
                <a:ext cx="421246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sp>
            <p:nvSpPr>
              <p:cNvPr id="22" name="Isosceles Triangle 21"/>
              <p:cNvSpPr/>
              <p:nvPr/>
            </p:nvSpPr>
            <p:spPr>
              <a:xfrm rot="16200000">
                <a:off x="4392000" y="1923934"/>
                <a:ext cx="576000" cy="216000"/>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grpSp>
      </p:grpSp>
      <p:grpSp>
        <p:nvGrpSpPr>
          <p:cNvPr id="34" name="Group 33"/>
          <p:cNvGrpSpPr/>
          <p:nvPr/>
        </p:nvGrpSpPr>
        <p:grpSpPr>
          <a:xfrm>
            <a:off x="2999589" y="4078245"/>
            <a:ext cx="5772641" cy="818932"/>
            <a:chOff x="3414539" y="1203598"/>
            <a:chExt cx="5328592" cy="755937"/>
          </a:xfrm>
        </p:grpSpPr>
        <p:grpSp>
          <p:nvGrpSpPr>
            <p:cNvPr id="35" name="Group 34"/>
            <p:cNvGrpSpPr/>
            <p:nvPr/>
          </p:nvGrpSpPr>
          <p:grpSpPr>
            <a:xfrm>
              <a:off x="3414539" y="1203598"/>
              <a:ext cx="3816400" cy="576064"/>
              <a:chOff x="4572000" y="1743933"/>
              <a:chExt cx="3816400" cy="576064"/>
            </a:xfrm>
            <a:solidFill>
              <a:srgbClr val="FFC000"/>
            </a:solidFill>
          </p:grpSpPr>
          <p:sp>
            <p:nvSpPr>
              <p:cNvPr id="39" name="Rectangle 38"/>
              <p:cNvSpPr/>
              <p:nvPr/>
            </p:nvSpPr>
            <p:spPr>
              <a:xfrm>
                <a:off x="4788024" y="1743933"/>
                <a:ext cx="3384376"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dirty="0">
                  <a:solidFill>
                    <a:schemeClr val="tx1"/>
                  </a:solidFill>
                </a:endParaRPr>
              </a:p>
            </p:txBody>
          </p:sp>
          <p:sp>
            <p:nvSpPr>
              <p:cNvPr id="40" name="Isosceles Triangle 39"/>
              <p:cNvSpPr/>
              <p:nvPr/>
            </p:nvSpPr>
            <p:spPr>
              <a:xfrm rot="16200000">
                <a:off x="4392000" y="1923934"/>
                <a:ext cx="576000" cy="21600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sp>
            <p:nvSpPr>
              <p:cNvPr id="41" name="Isosceles Triangle 40"/>
              <p:cNvSpPr/>
              <p:nvPr/>
            </p:nvSpPr>
            <p:spPr>
              <a:xfrm rot="5400000">
                <a:off x="7992400" y="1923933"/>
                <a:ext cx="576000" cy="21600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grpSp>
        <p:grpSp>
          <p:nvGrpSpPr>
            <p:cNvPr id="36" name="Group 35"/>
            <p:cNvGrpSpPr/>
            <p:nvPr/>
          </p:nvGrpSpPr>
          <p:grpSpPr>
            <a:xfrm>
              <a:off x="4314639" y="1383471"/>
              <a:ext cx="4428492" cy="576064"/>
              <a:chOff x="4572000" y="1743934"/>
              <a:chExt cx="4428492" cy="576064"/>
            </a:xfrm>
            <a:solidFill>
              <a:schemeClr val="bg1">
                <a:lumMod val="95000"/>
              </a:schemeClr>
            </a:solidFill>
          </p:grpSpPr>
          <p:sp>
            <p:nvSpPr>
              <p:cNvPr id="37" name="Rectangle 36"/>
              <p:cNvSpPr/>
              <p:nvPr/>
            </p:nvSpPr>
            <p:spPr>
              <a:xfrm>
                <a:off x="4788024" y="1743934"/>
                <a:ext cx="421246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dirty="0">
                  <a:solidFill>
                    <a:schemeClr val="tx1"/>
                  </a:solidFill>
                </a:endParaRPr>
              </a:p>
            </p:txBody>
          </p:sp>
          <p:sp>
            <p:nvSpPr>
              <p:cNvPr id="38" name="Isosceles Triangle 37"/>
              <p:cNvSpPr/>
              <p:nvPr/>
            </p:nvSpPr>
            <p:spPr>
              <a:xfrm rot="16200000">
                <a:off x="4392000" y="1923934"/>
                <a:ext cx="576000" cy="216000"/>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grpSp>
      </p:grpSp>
      <p:sp>
        <p:nvSpPr>
          <p:cNvPr id="42" name="TextBox 41"/>
          <p:cNvSpPr txBox="1"/>
          <p:nvPr/>
        </p:nvSpPr>
        <p:spPr>
          <a:xfrm>
            <a:off x="4003727" y="2008767"/>
            <a:ext cx="659237" cy="492443"/>
          </a:xfrm>
          <a:prstGeom prst="rect">
            <a:avLst/>
          </a:prstGeom>
          <a:noFill/>
        </p:spPr>
        <p:txBody>
          <a:bodyPr wrap="square" rtlCol="0">
            <a:spAutoFit/>
          </a:bodyPr>
          <a:lstStyle/>
          <a:p>
            <a:pPr algn="ctr"/>
            <a:r>
              <a:rPr lang="en-US" altLang="ko-KR" sz="2600" b="1" dirty="0">
                <a:solidFill>
                  <a:srgbClr val="C00000"/>
                </a:solidFill>
                <a:cs typeface="Arial" pitchFamily="34" charset="0"/>
              </a:rPr>
              <a:t>01</a:t>
            </a:r>
            <a:endParaRPr lang="ko-KR" altLang="en-US" sz="2600" b="1" dirty="0">
              <a:solidFill>
                <a:srgbClr val="C00000"/>
              </a:solidFill>
              <a:cs typeface="Arial" pitchFamily="34" charset="0"/>
            </a:endParaRPr>
          </a:p>
        </p:txBody>
      </p:sp>
      <p:sp>
        <p:nvSpPr>
          <p:cNvPr id="43" name="TextBox 42"/>
          <p:cNvSpPr txBox="1"/>
          <p:nvPr/>
        </p:nvSpPr>
        <p:spPr>
          <a:xfrm>
            <a:off x="3621319" y="2992729"/>
            <a:ext cx="659237" cy="492443"/>
          </a:xfrm>
          <a:prstGeom prst="rect">
            <a:avLst/>
          </a:prstGeom>
          <a:noFill/>
        </p:spPr>
        <p:txBody>
          <a:bodyPr wrap="square" rtlCol="0">
            <a:spAutoFit/>
          </a:bodyPr>
          <a:lstStyle/>
          <a:p>
            <a:pPr algn="ctr"/>
            <a:r>
              <a:rPr lang="en-US" altLang="ko-KR" sz="2600" b="1" dirty="0">
                <a:solidFill>
                  <a:srgbClr val="C00000"/>
                </a:solidFill>
                <a:cs typeface="Arial" pitchFamily="34" charset="0"/>
              </a:rPr>
              <a:t>02</a:t>
            </a:r>
            <a:endParaRPr lang="ko-KR" altLang="en-US" sz="2600" b="1" dirty="0">
              <a:solidFill>
                <a:srgbClr val="C00000"/>
              </a:solidFill>
              <a:cs typeface="Arial" pitchFamily="34" charset="0"/>
            </a:endParaRPr>
          </a:p>
        </p:txBody>
      </p:sp>
      <p:sp>
        <p:nvSpPr>
          <p:cNvPr id="45" name="TextBox 44"/>
          <p:cNvSpPr txBox="1"/>
          <p:nvPr/>
        </p:nvSpPr>
        <p:spPr>
          <a:xfrm>
            <a:off x="3217824" y="4107928"/>
            <a:ext cx="659237" cy="492443"/>
          </a:xfrm>
          <a:prstGeom prst="rect">
            <a:avLst/>
          </a:prstGeom>
          <a:noFill/>
        </p:spPr>
        <p:txBody>
          <a:bodyPr wrap="square" rtlCol="0">
            <a:spAutoFit/>
          </a:bodyPr>
          <a:lstStyle/>
          <a:p>
            <a:pPr algn="ctr"/>
            <a:r>
              <a:rPr lang="en-US" altLang="ko-KR" sz="2600" b="1" dirty="0">
                <a:solidFill>
                  <a:srgbClr val="C00000"/>
                </a:solidFill>
                <a:cs typeface="Arial" pitchFamily="34" charset="0"/>
              </a:rPr>
              <a:t>03</a:t>
            </a:r>
            <a:endParaRPr lang="ko-KR" altLang="en-US" sz="2600" b="1" dirty="0">
              <a:solidFill>
                <a:srgbClr val="C00000"/>
              </a:solidFill>
              <a:cs typeface="Arial" pitchFamily="34" charset="0"/>
            </a:endParaRPr>
          </a:p>
        </p:txBody>
      </p:sp>
      <p:sp>
        <p:nvSpPr>
          <p:cNvPr id="47" name="TextBox 46"/>
          <p:cNvSpPr txBox="1"/>
          <p:nvPr/>
        </p:nvSpPr>
        <p:spPr>
          <a:xfrm>
            <a:off x="5033020" y="2162417"/>
            <a:ext cx="3908817" cy="646331"/>
          </a:xfrm>
          <a:prstGeom prst="rect">
            <a:avLst/>
          </a:prstGeom>
          <a:noFill/>
        </p:spPr>
        <p:txBody>
          <a:bodyPr wrap="square" rtlCol="0">
            <a:spAutoFit/>
          </a:bodyPr>
          <a:lstStyle/>
          <a:p>
            <a:r>
              <a:rPr lang="en-US" sz="1800" b="1" dirty="0"/>
              <a:t>Background of CCM-CSO-KPs and PLWDs contribution</a:t>
            </a:r>
            <a:endParaRPr lang="lo-LA" altLang="ko-KR" sz="1733" b="1" dirty="0">
              <a:solidFill>
                <a:srgbClr val="92D050"/>
              </a:solidFill>
              <a:latin typeface="Phetsarath OT" panose="02000500000000000000" pitchFamily="2" charset="0"/>
              <a:cs typeface="Phetsarath OT" panose="02000500000000000000" pitchFamily="2" charset="0"/>
            </a:endParaRPr>
          </a:p>
        </p:txBody>
      </p:sp>
      <p:sp>
        <p:nvSpPr>
          <p:cNvPr id="51" name="TextBox 50"/>
          <p:cNvSpPr txBox="1"/>
          <p:nvPr/>
        </p:nvSpPr>
        <p:spPr>
          <a:xfrm>
            <a:off x="4745513" y="3149845"/>
            <a:ext cx="4026668" cy="400110"/>
          </a:xfrm>
          <a:prstGeom prst="rect">
            <a:avLst/>
          </a:prstGeom>
          <a:noFill/>
        </p:spPr>
        <p:txBody>
          <a:bodyPr wrap="square" rtlCol="0">
            <a:spAutoFit/>
          </a:bodyPr>
          <a:lstStyle/>
          <a:p>
            <a:pPr marL="0" indent="0">
              <a:buNone/>
            </a:pPr>
            <a:r>
              <a:rPr lang="en-US" sz="2000" b="1" dirty="0"/>
              <a:t>Process Update on new Election;</a:t>
            </a:r>
          </a:p>
        </p:txBody>
      </p:sp>
      <p:sp>
        <p:nvSpPr>
          <p:cNvPr id="57" name="TextBox 56"/>
          <p:cNvSpPr txBox="1"/>
          <p:nvPr/>
        </p:nvSpPr>
        <p:spPr>
          <a:xfrm>
            <a:off x="4117858" y="4337977"/>
            <a:ext cx="4026668" cy="461665"/>
          </a:xfrm>
          <a:prstGeom prst="rect">
            <a:avLst/>
          </a:prstGeom>
          <a:noFill/>
        </p:spPr>
        <p:txBody>
          <a:bodyPr wrap="square" rtlCol="0">
            <a:spAutoFit/>
          </a:bodyPr>
          <a:lstStyle/>
          <a:p>
            <a:pPr marL="0" indent="0">
              <a:buNone/>
            </a:pPr>
            <a:r>
              <a:rPr lang="en-US" sz="2400" b="1" dirty="0"/>
              <a:t>Next step</a:t>
            </a:r>
          </a:p>
        </p:txBody>
      </p:sp>
      <p:pic>
        <p:nvPicPr>
          <p:cNvPr id="4" name="Picture 3"/>
          <p:cNvPicPr>
            <a:picLocks noChangeAspect="1"/>
          </p:cNvPicPr>
          <p:nvPr/>
        </p:nvPicPr>
        <p:blipFill>
          <a:blip r:embed="rId2"/>
          <a:stretch>
            <a:fillRect/>
          </a:stretch>
        </p:blipFill>
        <p:spPr>
          <a:xfrm>
            <a:off x="9092621" y="2272072"/>
            <a:ext cx="363251" cy="363251"/>
          </a:xfrm>
          <a:prstGeom prst="rect">
            <a:avLst/>
          </a:prstGeom>
        </p:spPr>
      </p:pic>
      <p:pic>
        <p:nvPicPr>
          <p:cNvPr id="5" name="Picture 4"/>
          <p:cNvPicPr>
            <a:picLocks noChangeAspect="1"/>
          </p:cNvPicPr>
          <p:nvPr/>
        </p:nvPicPr>
        <p:blipFill>
          <a:blip r:embed="rId3"/>
          <a:stretch>
            <a:fillRect/>
          </a:stretch>
        </p:blipFill>
        <p:spPr>
          <a:xfrm>
            <a:off x="8540985" y="3214038"/>
            <a:ext cx="376461" cy="369857"/>
          </a:xfrm>
          <a:prstGeom prst="rect">
            <a:avLst/>
          </a:prstGeom>
        </p:spPr>
      </p:pic>
      <p:pic>
        <p:nvPicPr>
          <p:cNvPr id="8" name="Picture 7"/>
          <p:cNvPicPr>
            <a:picLocks noChangeAspect="1"/>
          </p:cNvPicPr>
          <p:nvPr/>
        </p:nvPicPr>
        <p:blipFill>
          <a:blip r:embed="rId4"/>
          <a:stretch>
            <a:fillRect/>
          </a:stretch>
        </p:blipFill>
        <p:spPr>
          <a:xfrm>
            <a:off x="8301642" y="4337977"/>
            <a:ext cx="323624" cy="435902"/>
          </a:xfrm>
          <a:prstGeom prst="rect">
            <a:avLst/>
          </a:prstGeom>
        </p:spPr>
      </p:pic>
    </p:spTree>
    <p:extLst>
      <p:ext uri="{BB962C8B-B14F-4D97-AF65-F5344CB8AC3E}">
        <p14:creationId xmlns:p14="http://schemas.microsoft.com/office/powerpoint/2010/main" val="109505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E172-6353-4358-BAF6-F444EF785653}"/>
              </a:ext>
            </a:extLst>
          </p:cNvPr>
          <p:cNvSpPr>
            <a:spLocks noGrp="1"/>
          </p:cNvSpPr>
          <p:nvPr>
            <p:ph type="title"/>
          </p:nvPr>
        </p:nvSpPr>
        <p:spPr>
          <a:xfrm>
            <a:off x="602067" y="340687"/>
            <a:ext cx="8806648" cy="1135199"/>
          </a:xfrm>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a:normAutofit/>
          </a:bodyPr>
          <a:lstStyle/>
          <a:p>
            <a:r>
              <a:rPr lang="en-US" sz="2800" b="1" dirty="0"/>
              <a:t>Background of CCM-CSO-KPs and PLWDs contribution</a:t>
            </a:r>
            <a:endParaRPr lang="en-US" sz="2800" b="1" dirty="0">
              <a:latin typeface="Phetsarath OT" panose="02000500000000000000" pitchFamily="2" charset="0"/>
              <a:cs typeface="Phetsarath OT" panose="02000500000000000000" pitchFamily="2" charset="0"/>
            </a:endParaRPr>
          </a:p>
        </p:txBody>
      </p:sp>
      <p:sp>
        <p:nvSpPr>
          <p:cNvPr id="5" name="Right Triangle 4">
            <a:extLst>
              <a:ext uri="{FF2B5EF4-FFF2-40B4-BE49-F238E27FC236}">
                <a16:creationId xmlns:a16="http://schemas.microsoft.com/office/drawing/2014/main" id="{06EFD1C2-B85B-405C-B5AA-5E14306A25C8}"/>
              </a:ext>
            </a:extLst>
          </p:cNvPr>
          <p:cNvSpPr/>
          <p:nvPr/>
        </p:nvSpPr>
        <p:spPr>
          <a:xfrm rot="13500000">
            <a:off x="621062" y="2321997"/>
            <a:ext cx="1407751" cy="1510864"/>
          </a:xfrm>
          <a:custGeom>
            <a:avLst/>
            <a:gdLst/>
            <a:ahLst/>
            <a:cxnLst/>
            <a:rect l="l" t="t" r="r" b="b"/>
            <a:pathLst>
              <a:path w="1394209" h="1394209">
                <a:moveTo>
                  <a:pt x="1394209" y="1394209"/>
                </a:moveTo>
                <a:lnTo>
                  <a:pt x="0" y="1394209"/>
                </a:lnTo>
                <a:lnTo>
                  <a:pt x="0" y="0"/>
                </a:lnTo>
                <a:lnTo>
                  <a:pt x="451520" y="451520"/>
                </a:lnTo>
                <a:lnTo>
                  <a:pt x="451520" y="942689"/>
                </a:lnTo>
                <a:lnTo>
                  <a:pt x="942689" y="9426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dirty="0">
              <a:solidFill>
                <a:schemeClr val="tx2"/>
              </a:solidFill>
            </a:endParaRPr>
          </a:p>
        </p:txBody>
      </p:sp>
      <p:sp>
        <p:nvSpPr>
          <p:cNvPr id="6" name="Right Triangle 4">
            <a:extLst>
              <a:ext uri="{FF2B5EF4-FFF2-40B4-BE49-F238E27FC236}">
                <a16:creationId xmlns:a16="http://schemas.microsoft.com/office/drawing/2014/main" id="{065D74E6-356A-4450-8695-EDA1834703CC}"/>
              </a:ext>
            </a:extLst>
          </p:cNvPr>
          <p:cNvSpPr/>
          <p:nvPr/>
        </p:nvSpPr>
        <p:spPr>
          <a:xfrm rot="13500000">
            <a:off x="2473526" y="2413059"/>
            <a:ext cx="1543157" cy="1378471"/>
          </a:xfrm>
          <a:custGeom>
            <a:avLst/>
            <a:gdLst/>
            <a:ahLst/>
            <a:cxnLst/>
            <a:rect l="l" t="t" r="r" b="b"/>
            <a:pathLst>
              <a:path w="1394209" h="1394209">
                <a:moveTo>
                  <a:pt x="1394209" y="1394209"/>
                </a:moveTo>
                <a:lnTo>
                  <a:pt x="0" y="1394209"/>
                </a:lnTo>
                <a:lnTo>
                  <a:pt x="0" y="0"/>
                </a:lnTo>
                <a:lnTo>
                  <a:pt x="451520" y="451520"/>
                </a:lnTo>
                <a:lnTo>
                  <a:pt x="451520" y="942689"/>
                </a:lnTo>
                <a:lnTo>
                  <a:pt x="942689" y="9426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sp>
        <p:nvSpPr>
          <p:cNvPr id="8" name="Right Triangle 4">
            <a:extLst>
              <a:ext uri="{FF2B5EF4-FFF2-40B4-BE49-F238E27FC236}">
                <a16:creationId xmlns:a16="http://schemas.microsoft.com/office/drawing/2014/main" id="{E21860A0-AF9C-4957-8E8C-9C024C5BF523}"/>
              </a:ext>
            </a:extLst>
          </p:cNvPr>
          <p:cNvSpPr/>
          <p:nvPr/>
        </p:nvSpPr>
        <p:spPr>
          <a:xfrm rot="13899919">
            <a:off x="4486448" y="2357034"/>
            <a:ext cx="1491731" cy="1440790"/>
          </a:xfrm>
          <a:custGeom>
            <a:avLst/>
            <a:gdLst/>
            <a:ahLst/>
            <a:cxnLst/>
            <a:rect l="l" t="t" r="r" b="b"/>
            <a:pathLst>
              <a:path w="1394209" h="1394209">
                <a:moveTo>
                  <a:pt x="1394209" y="1394209"/>
                </a:moveTo>
                <a:lnTo>
                  <a:pt x="0" y="1394209"/>
                </a:lnTo>
                <a:lnTo>
                  <a:pt x="0" y="0"/>
                </a:lnTo>
                <a:lnTo>
                  <a:pt x="451520" y="451520"/>
                </a:lnTo>
                <a:lnTo>
                  <a:pt x="451520" y="942689"/>
                </a:lnTo>
                <a:lnTo>
                  <a:pt x="942689" y="9426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sp>
        <p:nvSpPr>
          <p:cNvPr id="10" name="Right Triangle 4">
            <a:extLst>
              <a:ext uri="{FF2B5EF4-FFF2-40B4-BE49-F238E27FC236}">
                <a16:creationId xmlns:a16="http://schemas.microsoft.com/office/drawing/2014/main" id="{50D530ED-43E2-4EF2-B7DD-31CEB4DCC38B}"/>
              </a:ext>
            </a:extLst>
          </p:cNvPr>
          <p:cNvSpPr/>
          <p:nvPr/>
        </p:nvSpPr>
        <p:spPr>
          <a:xfrm rot="13500000">
            <a:off x="6406927" y="2352856"/>
            <a:ext cx="1464563" cy="1465399"/>
          </a:xfrm>
          <a:custGeom>
            <a:avLst/>
            <a:gdLst/>
            <a:ahLst/>
            <a:cxnLst/>
            <a:rect l="l" t="t" r="r" b="b"/>
            <a:pathLst>
              <a:path w="1394209" h="1394209">
                <a:moveTo>
                  <a:pt x="1394209" y="1394209"/>
                </a:moveTo>
                <a:lnTo>
                  <a:pt x="0" y="1394209"/>
                </a:lnTo>
                <a:lnTo>
                  <a:pt x="0" y="0"/>
                </a:lnTo>
                <a:lnTo>
                  <a:pt x="451520" y="451520"/>
                </a:lnTo>
                <a:lnTo>
                  <a:pt x="451520" y="942689"/>
                </a:lnTo>
                <a:lnTo>
                  <a:pt x="942689" y="9426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sp>
        <p:nvSpPr>
          <p:cNvPr id="11" name="TextBox 10">
            <a:extLst>
              <a:ext uri="{FF2B5EF4-FFF2-40B4-BE49-F238E27FC236}">
                <a16:creationId xmlns:a16="http://schemas.microsoft.com/office/drawing/2014/main" id="{485BC78B-300F-4D42-AA37-74E293185A94}"/>
              </a:ext>
            </a:extLst>
          </p:cNvPr>
          <p:cNvSpPr txBox="1"/>
          <p:nvPr/>
        </p:nvSpPr>
        <p:spPr>
          <a:xfrm>
            <a:off x="838765" y="4405162"/>
            <a:ext cx="1586446" cy="792718"/>
          </a:xfrm>
          <a:prstGeom prst="rect">
            <a:avLst/>
          </a:prstGeom>
          <a:noFill/>
        </p:spPr>
        <p:txBody>
          <a:bodyPr wrap="square" rtlCol="0">
            <a:spAutoFit/>
          </a:bodyPr>
          <a:lstStyle/>
          <a:p>
            <a:r>
              <a:rPr lang="lo-LA" altLang="ko-KR" sz="1517" b="1" dirty="0">
                <a:solidFill>
                  <a:schemeClr val="tx2"/>
                </a:solidFill>
                <a:latin typeface="Phetsarath OT" panose="02000500000000000000" pitchFamily="2" charset="0"/>
                <a:cs typeface="Phetsarath OT" panose="02000500000000000000" pitchFamily="2" charset="0"/>
              </a:rPr>
              <a:t>ຈັດຕັ້ງ ແລະ ດຳເນີນການ </a:t>
            </a:r>
            <a:r>
              <a:rPr lang="en-US" altLang="ko-KR" sz="1517" b="1" dirty="0">
                <a:solidFill>
                  <a:schemeClr val="tx2"/>
                </a:solidFill>
                <a:latin typeface="Phetsarath OT" panose="02000500000000000000" pitchFamily="2" charset="0"/>
                <a:cs typeface="Phetsarath OT" panose="02000500000000000000" pitchFamily="2" charset="0"/>
              </a:rPr>
              <a:t>CCM</a:t>
            </a:r>
            <a:r>
              <a:rPr lang="lo-LA" altLang="ko-KR" sz="1517" b="1" dirty="0">
                <a:solidFill>
                  <a:schemeClr val="tx2"/>
                </a:solidFill>
                <a:latin typeface="Phetsarath OT" panose="02000500000000000000" pitchFamily="2" charset="0"/>
                <a:cs typeface="Phetsarath OT" panose="02000500000000000000" pitchFamily="2" charset="0"/>
              </a:rPr>
              <a:t>  ແລະ ກອງເລຂາຂອງຕົນ</a:t>
            </a:r>
            <a:endParaRPr lang="en-US" altLang="ko-KR" sz="1517" b="1" dirty="0">
              <a:solidFill>
                <a:schemeClr val="tx2"/>
              </a:solidFill>
              <a:latin typeface="Phetsarath OT" panose="02000500000000000000" pitchFamily="2" charset="0"/>
              <a:cs typeface="Phetsarath OT" panose="02000500000000000000" pitchFamily="2" charset="0"/>
            </a:endParaRPr>
          </a:p>
        </p:txBody>
      </p:sp>
      <p:sp>
        <p:nvSpPr>
          <p:cNvPr id="12" name="TextBox 11">
            <a:extLst>
              <a:ext uri="{FF2B5EF4-FFF2-40B4-BE49-F238E27FC236}">
                <a16:creationId xmlns:a16="http://schemas.microsoft.com/office/drawing/2014/main" id="{D76E4C08-7668-44B9-8B6C-A38F92E7FB01}"/>
              </a:ext>
            </a:extLst>
          </p:cNvPr>
          <p:cNvSpPr txBox="1"/>
          <p:nvPr/>
        </p:nvSpPr>
        <p:spPr>
          <a:xfrm>
            <a:off x="2678281" y="4215614"/>
            <a:ext cx="1613773" cy="1026178"/>
          </a:xfrm>
          <a:prstGeom prst="rect">
            <a:avLst/>
          </a:prstGeom>
          <a:noFill/>
        </p:spPr>
        <p:txBody>
          <a:bodyPr wrap="square" rtlCol="0">
            <a:spAutoFit/>
          </a:bodyPr>
          <a:lstStyle/>
          <a:p>
            <a:pPr algn="ctr"/>
            <a:r>
              <a:rPr lang="lo-LA" altLang="ko-KR" sz="1517" b="1" dirty="0">
                <a:solidFill>
                  <a:schemeClr val="tx2"/>
                </a:solidFill>
                <a:latin typeface="Phetsarath OT" panose="02000500000000000000" pitchFamily="2" charset="0"/>
                <a:cs typeface="Phetsarath OT" panose="02000500000000000000" pitchFamily="2" charset="0"/>
              </a:rPr>
              <a:t>ປະສົມປະສານທຶນຂອງ</a:t>
            </a:r>
            <a:r>
              <a:rPr lang="en-US" altLang="ko-KR" sz="1517" b="1" dirty="0">
                <a:solidFill>
                  <a:schemeClr val="tx2"/>
                </a:solidFill>
                <a:latin typeface="Phetsarath OT" panose="02000500000000000000" pitchFamily="2" charset="0"/>
                <a:cs typeface="Phetsarath OT" panose="02000500000000000000" pitchFamily="2" charset="0"/>
              </a:rPr>
              <a:t> GF</a:t>
            </a:r>
            <a:r>
              <a:rPr lang="lo-LA" altLang="ko-KR" sz="1517" b="1" dirty="0">
                <a:solidFill>
                  <a:schemeClr val="tx2"/>
                </a:solidFill>
                <a:latin typeface="Phetsarath OT" panose="02000500000000000000" pitchFamily="2" charset="0"/>
                <a:cs typeface="Phetsarath OT" panose="02000500000000000000" pitchFamily="2" charset="0"/>
              </a:rPr>
              <a:t> ກັບຊັບພະຍາກອນຂອງປະເທດ ອື່ນໆ</a:t>
            </a:r>
            <a:r>
              <a:rPr lang="en-US" altLang="ko-KR" sz="1517" b="1" dirty="0">
                <a:solidFill>
                  <a:schemeClr val="tx2"/>
                </a:solidFill>
                <a:latin typeface="Phetsarath OT" panose="02000500000000000000" pitchFamily="2" charset="0"/>
                <a:cs typeface="Phetsarath OT" panose="02000500000000000000" pitchFamily="2" charset="0"/>
              </a:rPr>
              <a:t> </a:t>
            </a:r>
          </a:p>
        </p:txBody>
      </p:sp>
      <p:sp>
        <p:nvSpPr>
          <p:cNvPr id="13" name="TextBox 12">
            <a:extLst>
              <a:ext uri="{FF2B5EF4-FFF2-40B4-BE49-F238E27FC236}">
                <a16:creationId xmlns:a16="http://schemas.microsoft.com/office/drawing/2014/main" id="{267C3A2B-7F62-48C0-A5E5-70D5B34CE88E}"/>
              </a:ext>
            </a:extLst>
          </p:cNvPr>
          <p:cNvSpPr txBox="1"/>
          <p:nvPr/>
        </p:nvSpPr>
        <p:spPr>
          <a:xfrm>
            <a:off x="4448303" y="4295651"/>
            <a:ext cx="1446401" cy="559256"/>
          </a:xfrm>
          <a:prstGeom prst="rect">
            <a:avLst/>
          </a:prstGeom>
          <a:noFill/>
        </p:spPr>
        <p:txBody>
          <a:bodyPr wrap="square" rtlCol="0">
            <a:spAutoFit/>
          </a:bodyPr>
          <a:lstStyle/>
          <a:p>
            <a:pPr algn="ctr"/>
            <a:r>
              <a:rPr lang="lo-LA" altLang="ko-KR" sz="1517" b="1" dirty="0">
                <a:solidFill>
                  <a:schemeClr val="bg1"/>
                </a:solidFill>
                <a:latin typeface="Phetsarath OT" panose="02000500000000000000" pitchFamily="2" charset="0"/>
                <a:cs typeface="Phetsarath OT" panose="02000500000000000000" pitchFamily="2" charset="0"/>
              </a:rPr>
              <a:t>ສ້າງ</a:t>
            </a:r>
            <a:r>
              <a:rPr lang="lo-LA" altLang="ko-KR" sz="1517" b="1" dirty="0">
                <a:solidFill>
                  <a:schemeClr val="tx2"/>
                </a:solidFill>
                <a:latin typeface="Phetsarath OT" panose="02000500000000000000" pitchFamily="2" charset="0"/>
                <a:cs typeface="Phetsarath OT" panose="02000500000000000000" pitchFamily="2" charset="0"/>
              </a:rPr>
              <a:t>ຄຳສະເໜີຂໍທືນ ແລະ ແຕ່ງຕັ້ງ </a:t>
            </a:r>
            <a:r>
              <a:rPr lang="en-US" altLang="ko-KR" sz="1517" b="1" dirty="0">
                <a:solidFill>
                  <a:schemeClr val="tx2"/>
                </a:solidFill>
                <a:latin typeface="Phetsarath OT" panose="02000500000000000000" pitchFamily="2" charset="0"/>
                <a:cs typeface="Phetsarath OT" panose="02000500000000000000" pitchFamily="2" charset="0"/>
              </a:rPr>
              <a:t>PR</a:t>
            </a:r>
            <a:r>
              <a:rPr lang="lo-LA" altLang="ko-KR" sz="1517" b="1" dirty="0">
                <a:solidFill>
                  <a:schemeClr val="tx2"/>
                </a:solidFill>
                <a:latin typeface="Phetsarath OT" panose="02000500000000000000" pitchFamily="2" charset="0"/>
                <a:cs typeface="Phetsarath OT" panose="02000500000000000000" pitchFamily="2" charset="0"/>
              </a:rPr>
              <a:t> </a:t>
            </a:r>
            <a:endParaRPr lang="en-US" altLang="ko-KR" sz="1517" b="1" dirty="0">
              <a:solidFill>
                <a:schemeClr val="tx2"/>
              </a:solidFill>
              <a:latin typeface="Phetsarath OT" panose="02000500000000000000" pitchFamily="2" charset="0"/>
              <a:cs typeface="Phetsarath OT" panose="02000500000000000000" pitchFamily="2" charset="0"/>
            </a:endParaRPr>
          </a:p>
        </p:txBody>
      </p:sp>
      <p:sp>
        <p:nvSpPr>
          <p:cNvPr id="14" name="TextBox 13">
            <a:extLst>
              <a:ext uri="{FF2B5EF4-FFF2-40B4-BE49-F238E27FC236}">
                <a16:creationId xmlns:a16="http://schemas.microsoft.com/office/drawing/2014/main" id="{5092CA9A-E9D9-4BFC-B0E9-4BDA2AFE6FB4}"/>
              </a:ext>
            </a:extLst>
          </p:cNvPr>
          <p:cNvSpPr txBox="1"/>
          <p:nvPr/>
        </p:nvSpPr>
        <p:spPr>
          <a:xfrm>
            <a:off x="6219852" y="4295651"/>
            <a:ext cx="1613773" cy="1026178"/>
          </a:xfrm>
          <a:prstGeom prst="rect">
            <a:avLst/>
          </a:prstGeom>
          <a:noFill/>
        </p:spPr>
        <p:txBody>
          <a:bodyPr wrap="square" rtlCol="0">
            <a:spAutoFit/>
          </a:bodyPr>
          <a:lstStyle/>
          <a:p>
            <a:pPr algn="ctr"/>
            <a:r>
              <a:rPr lang="lo-LA" altLang="ko-KR" sz="1517" b="1" dirty="0">
                <a:solidFill>
                  <a:schemeClr val="tx2"/>
                </a:solidFill>
                <a:latin typeface="Phetsarath OT" panose="02000500000000000000" pitchFamily="2" charset="0"/>
                <a:cs typeface="Phetsarath OT" panose="02000500000000000000" pitchFamily="2" charset="0"/>
              </a:rPr>
              <a:t>ຕິດຕາມກວດກາທືນຊ່ວຍເຫຼືອ ອະນຸມັດຄຳສະເໜີຮ້ອງຂໍການສ້າງໂຄງການຄືນໃໝ່</a:t>
            </a:r>
            <a:endParaRPr lang="en-US" altLang="ko-KR" sz="1517" b="1" dirty="0">
              <a:solidFill>
                <a:schemeClr val="tx2"/>
              </a:solidFill>
              <a:latin typeface="Phetsarath OT" panose="02000500000000000000" pitchFamily="2" charset="0"/>
              <a:cs typeface="Phetsarath OT" panose="02000500000000000000" pitchFamily="2" charset="0"/>
            </a:endParaRPr>
          </a:p>
        </p:txBody>
      </p:sp>
      <p:sp>
        <p:nvSpPr>
          <p:cNvPr id="15" name="TextBox 14">
            <a:extLst>
              <a:ext uri="{FF2B5EF4-FFF2-40B4-BE49-F238E27FC236}">
                <a16:creationId xmlns:a16="http://schemas.microsoft.com/office/drawing/2014/main" id="{367797CF-3FD7-4B7F-B209-4C4E7012926C}"/>
              </a:ext>
            </a:extLst>
          </p:cNvPr>
          <p:cNvSpPr txBox="1"/>
          <p:nvPr/>
        </p:nvSpPr>
        <p:spPr>
          <a:xfrm>
            <a:off x="8108328" y="4288432"/>
            <a:ext cx="1638182" cy="1026178"/>
          </a:xfrm>
          <a:prstGeom prst="rect">
            <a:avLst/>
          </a:prstGeom>
          <a:noFill/>
        </p:spPr>
        <p:txBody>
          <a:bodyPr wrap="square" rtlCol="0">
            <a:spAutoFit/>
          </a:bodyPr>
          <a:lstStyle/>
          <a:p>
            <a:r>
              <a:rPr lang="lo-LA" sz="1517" b="1" dirty="0">
                <a:solidFill>
                  <a:schemeClr val="bg1"/>
                </a:solidFill>
                <a:latin typeface="Phetsarath OT" panose="02000500000000000000" pitchFamily="2" charset="0"/>
                <a:cs typeface="Phetsarath OT" panose="02000500000000000000" pitchFamily="2" charset="0"/>
              </a:rPr>
              <a:t>ເຮັດ</a:t>
            </a:r>
            <a:r>
              <a:rPr lang="lo-LA" sz="1517" b="1" dirty="0">
                <a:solidFill>
                  <a:schemeClr val="tx2"/>
                </a:solidFill>
                <a:latin typeface="Phetsarath OT" panose="02000500000000000000" pitchFamily="2" charset="0"/>
                <a:cs typeface="Phetsarath OT" panose="02000500000000000000" pitchFamily="2" charset="0"/>
              </a:rPr>
              <a:t>ເປັນເອກກະສານ ແລະ ສື່ສານກັບຜູ້ເລືອກຕັ້ງຂອງຕົນແລະ ກັບ</a:t>
            </a:r>
            <a:r>
              <a:rPr lang="en-US" sz="1517" b="1" dirty="0">
                <a:solidFill>
                  <a:schemeClr val="tx2"/>
                </a:solidFill>
                <a:latin typeface="Phetsarath OT" panose="02000500000000000000" pitchFamily="2" charset="0"/>
                <a:cs typeface="Phetsarath OT" panose="02000500000000000000" pitchFamily="2" charset="0"/>
              </a:rPr>
              <a:t> GF</a:t>
            </a:r>
          </a:p>
        </p:txBody>
      </p:sp>
      <p:pic>
        <p:nvPicPr>
          <p:cNvPr id="16" name="Picture 15">
            <a:extLst>
              <a:ext uri="{FF2B5EF4-FFF2-40B4-BE49-F238E27FC236}">
                <a16:creationId xmlns:a16="http://schemas.microsoft.com/office/drawing/2014/main" id="{193288DC-961C-45E9-82AA-2CC4F324F394}"/>
              </a:ext>
            </a:extLst>
          </p:cNvPr>
          <p:cNvPicPr>
            <a:picLocks noChangeAspect="1"/>
          </p:cNvPicPr>
          <p:nvPr/>
        </p:nvPicPr>
        <p:blipFill>
          <a:blip r:embed="rId2"/>
          <a:stretch>
            <a:fillRect/>
          </a:stretch>
        </p:blipFill>
        <p:spPr>
          <a:xfrm>
            <a:off x="8653296" y="2196050"/>
            <a:ext cx="1240416" cy="1939197"/>
          </a:xfrm>
          <a:prstGeom prst="rect">
            <a:avLst/>
          </a:prstGeom>
          <a:solidFill>
            <a:schemeClr val="accent2"/>
          </a:solidFill>
        </p:spPr>
      </p:pic>
      <p:pic>
        <p:nvPicPr>
          <p:cNvPr id="37" name="Picture 36">
            <a:extLst>
              <a:ext uri="{FF2B5EF4-FFF2-40B4-BE49-F238E27FC236}">
                <a16:creationId xmlns:a16="http://schemas.microsoft.com/office/drawing/2014/main" id="{09D97F46-D6FC-41D3-953A-4F1B24F63506}"/>
              </a:ext>
            </a:extLst>
          </p:cNvPr>
          <p:cNvPicPr>
            <a:picLocks noChangeAspect="1"/>
          </p:cNvPicPr>
          <p:nvPr/>
        </p:nvPicPr>
        <p:blipFill>
          <a:blip r:embed="rId3"/>
          <a:stretch>
            <a:fillRect/>
          </a:stretch>
        </p:blipFill>
        <p:spPr>
          <a:xfrm>
            <a:off x="1675582" y="2840756"/>
            <a:ext cx="341406" cy="377985"/>
          </a:xfrm>
          <a:prstGeom prst="rect">
            <a:avLst/>
          </a:prstGeom>
        </p:spPr>
      </p:pic>
      <p:pic>
        <p:nvPicPr>
          <p:cNvPr id="38" name="Picture 37">
            <a:extLst>
              <a:ext uri="{FF2B5EF4-FFF2-40B4-BE49-F238E27FC236}">
                <a16:creationId xmlns:a16="http://schemas.microsoft.com/office/drawing/2014/main" id="{163EE508-6F09-418F-B804-F5EE462FB243}"/>
              </a:ext>
            </a:extLst>
          </p:cNvPr>
          <p:cNvPicPr>
            <a:picLocks noChangeAspect="1"/>
          </p:cNvPicPr>
          <p:nvPr/>
        </p:nvPicPr>
        <p:blipFill>
          <a:blip r:embed="rId4"/>
          <a:stretch>
            <a:fillRect/>
          </a:stretch>
        </p:blipFill>
        <p:spPr>
          <a:xfrm>
            <a:off x="3665065" y="2922446"/>
            <a:ext cx="359695" cy="359695"/>
          </a:xfrm>
          <a:prstGeom prst="rect">
            <a:avLst/>
          </a:prstGeom>
        </p:spPr>
      </p:pic>
      <p:pic>
        <p:nvPicPr>
          <p:cNvPr id="39" name="Picture 38">
            <a:extLst>
              <a:ext uri="{FF2B5EF4-FFF2-40B4-BE49-F238E27FC236}">
                <a16:creationId xmlns:a16="http://schemas.microsoft.com/office/drawing/2014/main" id="{E14A0C66-0138-4D1F-95E1-2F52AEA7EFC9}"/>
              </a:ext>
            </a:extLst>
          </p:cNvPr>
          <p:cNvPicPr>
            <a:picLocks noChangeAspect="1"/>
          </p:cNvPicPr>
          <p:nvPr/>
        </p:nvPicPr>
        <p:blipFill>
          <a:blip r:embed="rId5"/>
          <a:stretch>
            <a:fillRect/>
          </a:stretch>
        </p:blipFill>
        <p:spPr>
          <a:xfrm>
            <a:off x="5686600" y="2922446"/>
            <a:ext cx="371888" cy="359695"/>
          </a:xfrm>
          <a:prstGeom prst="rect">
            <a:avLst/>
          </a:prstGeom>
        </p:spPr>
      </p:pic>
      <p:pic>
        <p:nvPicPr>
          <p:cNvPr id="40" name="Picture 39">
            <a:extLst>
              <a:ext uri="{FF2B5EF4-FFF2-40B4-BE49-F238E27FC236}">
                <a16:creationId xmlns:a16="http://schemas.microsoft.com/office/drawing/2014/main" id="{07918D63-16A6-4669-9CED-515EFC7E1B66}"/>
              </a:ext>
            </a:extLst>
          </p:cNvPr>
          <p:cNvPicPr>
            <a:picLocks noChangeAspect="1"/>
          </p:cNvPicPr>
          <p:nvPr/>
        </p:nvPicPr>
        <p:blipFill>
          <a:blip r:embed="rId6"/>
          <a:stretch>
            <a:fillRect/>
          </a:stretch>
        </p:blipFill>
        <p:spPr>
          <a:xfrm>
            <a:off x="7554529" y="2905707"/>
            <a:ext cx="329213" cy="359695"/>
          </a:xfrm>
          <a:prstGeom prst="rect">
            <a:avLst/>
          </a:prstGeom>
        </p:spPr>
      </p:pic>
      <p:pic>
        <p:nvPicPr>
          <p:cNvPr id="41" name="Picture 40">
            <a:extLst>
              <a:ext uri="{FF2B5EF4-FFF2-40B4-BE49-F238E27FC236}">
                <a16:creationId xmlns:a16="http://schemas.microsoft.com/office/drawing/2014/main" id="{CF42FE7C-7C28-48F8-A828-4B1E2E979FB2}"/>
              </a:ext>
            </a:extLst>
          </p:cNvPr>
          <p:cNvPicPr>
            <a:picLocks noChangeAspect="1"/>
          </p:cNvPicPr>
          <p:nvPr/>
        </p:nvPicPr>
        <p:blipFill>
          <a:blip r:embed="rId7"/>
          <a:stretch>
            <a:fillRect/>
          </a:stretch>
        </p:blipFill>
        <p:spPr>
          <a:xfrm>
            <a:off x="9204482" y="2940735"/>
            <a:ext cx="408467" cy="341406"/>
          </a:xfrm>
          <a:prstGeom prst="rect">
            <a:avLst/>
          </a:prstGeom>
        </p:spPr>
      </p:pic>
    </p:spTree>
    <p:extLst>
      <p:ext uri="{BB962C8B-B14F-4D97-AF65-F5344CB8AC3E}">
        <p14:creationId xmlns:p14="http://schemas.microsoft.com/office/powerpoint/2010/main" val="231063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6017" y="277749"/>
            <a:ext cx="6133023" cy="559064"/>
          </a:xfrm>
          <a:prstGeom prst="rect">
            <a:avLst/>
          </a:prstGeom>
          <a:noFill/>
        </p:spPr>
        <p:txBody>
          <a:bodyPr wrap="square" rtlCol="0">
            <a:spAutoFit/>
          </a:bodyPr>
          <a:lstStyle/>
          <a:p>
            <a:r>
              <a:rPr lang="en-US" altLang="ko-KR" sz="3033" b="1" dirty="0">
                <a:latin typeface="Phetsarath OT" panose="02000500000000000000" pitchFamily="2" charset="0"/>
                <a:cs typeface="Phetsarath OT" panose="02000500000000000000" pitchFamily="2" charset="0"/>
              </a:rPr>
              <a:t>Participate the CCM Meeting </a:t>
            </a:r>
            <a:endParaRPr lang="ko-KR" altLang="en-US" sz="3033" b="1" dirty="0">
              <a:latin typeface="Phetsarath OT" panose="02000500000000000000" pitchFamily="2" charset="0"/>
              <a:cs typeface="Phetsarath OT" panose="02000500000000000000" pitchFamily="2" charset="0"/>
            </a:endParaRPr>
          </a:p>
        </p:txBody>
      </p:sp>
      <p:pic>
        <p:nvPicPr>
          <p:cNvPr id="4" name="Picture Placeholder 3"/>
          <p:cNvPicPr>
            <a:picLocks noGrp="1" noChangeAspect="1"/>
          </p:cNvPicPr>
          <p:nvPr>
            <p:ph type="pic" idx="10"/>
          </p:nvPr>
        </p:nvPicPr>
        <p:blipFill>
          <a:blip r:embed="rId2" cstate="print">
            <a:extLst>
              <a:ext uri="{28A0092B-C50C-407E-A947-70E740481C1C}">
                <a14:useLocalDpi xmlns:a14="http://schemas.microsoft.com/office/drawing/2010/main" val="0"/>
              </a:ext>
            </a:extLst>
          </a:blip>
          <a:srcRect l="16704" r="16704"/>
          <a:stretch>
            <a:fillRect/>
          </a:stretch>
        </p:blipFill>
        <p:spPr>
          <a:xfrm>
            <a:off x="3530600" y="1679646"/>
            <a:ext cx="3235959" cy="3177050"/>
          </a:xfrm>
        </p:spPr>
      </p:pic>
      <p:pic>
        <p:nvPicPr>
          <p:cNvPr id="6" name="Picture Placeholder 5"/>
          <p:cNvPicPr>
            <a:picLocks noGrp="1" noChangeAspect="1"/>
          </p:cNvPicPr>
          <p:nvPr>
            <p:ph type="pic" idx="12"/>
          </p:nvPr>
        </p:nvPicPr>
        <p:blipFill>
          <a:blip r:embed="rId3" cstate="print">
            <a:extLst>
              <a:ext uri="{28A0092B-C50C-407E-A947-70E740481C1C}">
                <a14:useLocalDpi xmlns:a14="http://schemas.microsoft.com/office/drawing/2010/main" val="0"/>
              </a:ext>
            </a:extLst>
          </a:blip>
          <a:srcRect l="21895" r="21895"/>
          <a:stretch>
            <a:fillRect/>
          </a:stretch>
        </p:blipFill>
        <p:spPr>
          <a:xfrm>
            <a:off x="6766560" y="1521933"/>
            <a:ext cx="3063240" cy="3375095"/>
          </a:xfrm>
        </p:spPr>
      </p:pic>
      <p:pic>
        <p:nvPicPr>
          <p:cNvPr id="22" name="Picture Placeholder 21"/>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l="12527" r="12527"/>
          <a:stretch>
            <a:fillRect/>
          </a:stretch>
        </p:blipFill>
        <p:spPr>
          <a:xfrm>
            <a:off x="5181600" y="215646"/>
            <a:ext cx="3393439" cy="3045714"/>
          </a:xfrm>
        </p:spPr>
      </p:pic>
      <p:pic>
        <p:nvPicPr>
          <p:cNvPr id="23" name="Picture Placeholder 22"/>
          <p:cNvPicPr>
            <a:picLocks noGrp="1" noChangeAspect="1"/>
          </p:cNvPicPr>
          <p:nvPr>
            <p:ph type="pic" idx="11"/>
          </p:nvPr>
        </p:nvPicPr>
        <p:blipFill>
          <a:blip r:embed="rId5" cstate="print">
            <a:extLst>
              <a:ext uri="{28A0092B-C50C-407E-A947-70E740481C1C}">
                <a14:useLocalDpi xmlns:a14="http://schemas.microsoft.com/office/drawing/2010/main" val="0"/>
              </a:ext>
            </a:extLst>
          </a:blip>
          <a:srcRect l="16704" r="16704"/>
          <a:stretch>
            <a:fillRect/>
          </a:stretch>
        </p:blipFill>
        <p:spPr>
          <a:xfrm>
            <a:off x="5024120" y="3163812"/>
            <a:ext cx="3393439" cy="3177050"/>
          </a:xfrm>
        </p:spPr>
      </p:pic>
      <p:sp>
        <p:nvSpPr>
          <p:cNvPr id="7" name="Rectangle 6">
            <a:extLst>
              <a:ext uri="{FF2B5EF4-FFF2-40B4-BE49-F238E27FC236}">
                <a16:creationId xmlns:a16="http://schemas.microsoft.com/office/drawing/2014/main" id="{4AAF6320-A0F3-40FF-A4A0-A8EE7E861C01}"/>
              </a:ext>
            </a:extLst>
          </p:cNvPr>
          <p:cNvSpPr/>
          <p:nvPr/>
        </p:nvSpPr>
        <p:spPr>
          <a:xfrm>
            <a:off x="584515" y="6007092"/>
            <a:ext cx="8736971" cy="1555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grpSp>
        <p:nvGrpSpPr>
          <p:cNvPr id="9" name="Group 8">
            <a:extLst>
              <a:ext uri="{FF2B5EF4-FFF2-40B4-BE49-F238E27FC236}">
                <a16:creationId xmlns:a16="http://schemas.microsoft.com/office/drawing/2014/main" id="{72DD3988-2DCA-45B8-AB0B-807E4358ABE8}"/>
              </a:ext>
            </a:extLst>
          </p:cNvPr>
          <p:cNvGrpSpPr/>
          <p:nvPr/>
        </p:nvGrpSpPr>
        <p:grpSpPr>
          <a:xfrm>
            <a:off x="8755237" y="5894391"/>
            <a:ext cx="380961" cy="380961"/>
            <a:chOff x="7674582" y="2611946"/>
            <a:chExt cx="351656" cy="351656"/>
          </a:xfrm>
        </p:grpSpPr>
        <p:sp>
          <p:nvSpPr>
            <p:cNvPr id="10" name="Oval 9">
              <a:extLst>
                <a:ext uri="{FF2B5EF4-FFF2-40B4-BE49-F238E27FC236}">
                  <a16:creationId xmlns:a16="http://schemas.microsoft.com/office/drawing/2014/main" id="{71731BB3-3079-4815-8E28-FBFB48AC7F19}"/>
                </a:ext>
              </a:extLst>
            </p:cNvPr>
            <p:cNvSpPr/>
            <p:nvPr/>
          </p:nvSpPr>
          <p:spPr>
            <a:xfrm>
              <a:off x="7674582" y="2611946"/>
              <a:ext cx="351656" cy="351656"/>
            </a:xfrm>
            <a:prstGeom prst="ellipse">
              <a:avLst/>
            </a:prstGeom>
            <a:solidFill>
              <a:schemeClr val="accent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sp>
          <p:nvSpPr>
            <p:cNvPr id="11" name="Oval 10">
              <a:extLst>
                <a:ext uri="{FF2B5EF4-FFF2-40B4-BE49-F238E27FC236}">
                  <a16:creationId xmlns:a16="http://schemas.microsoft.com/office/drawing/2014/main" id="{0C112ACE-1FC7-4A63-B9AD-9B5D62690414}"/>
                </a:ext>
              </a:extLst>
            </p:cNvPr>
            <p:cNvSpPr/>
            <p:nvPr/>
          </p:nvSpPr>
          <p:spPr>
            <a:xfrm>
              <a:off x="7740352" y="2680179"/>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grpSp>
      <p:sp>
        <p:nvSpPr>
          <p:cNvPr id="12" name="TextBox 11">
            <a:extLst>
              <a:ext uri="{FF2B5EF4-FFF2-40B4-BE49-F238E27FC236}">
                <a16:creationId xmlns:a16="http://schemas.microsoft.com/office/drawing/2014/main" id="{1C1F95C8-0B4E-4E41-B053-DC2F38A41CFE}"/>
              </a:ext>
            </a:extLst>
          </p:cNvPr>
          <p:cNvSpPr txBox="1"/>
          <p:nvPr/>
        </p:nvSpPr>
        <p:spPr>
          <a:xfrm>
            <a:off x="428497" y="6147675"/>
            <a:ext cx="1170130" cy="559064"/>
          </a:xfrm>
          <a:prstGeom prst="rect">
            <a:avLst/>
          </a:prstGeom>
          <a:noFill/>
        </p:spPr>
        <p:txBody>
          <a:bodyPr wrap="square" rtlCol="0" anchor="ctr">
            <a:spAutoFit/>
          </a:bodyPr>
          <a:lstStyle/>
          <a:p>
            <a:pPr algn="ctr"/>
            <a:r>
              <a:rPr lang="en-US" altLang="ko-KR" sz="3033" b="1" dirty="0">
                <a:cs typeface="Arial" pitchFamily="34" charset="0"/>
              </a:rPr>
              <a:t>2017</a:t>
            </a:r>
            <a:endParaRPr lang="ko-KR" altLang="en-US" sz="3033" b="1" dirty="0">
              <a:cs typeface="Arial" pitchFamily="34" charset="0"/>
            </a:endParaRPr>
          </a:p>
        </p:txBody>
      </p:sp>
      <p:sp>
        <p:nvSpPr>
          <p:cNvPr id="13" name="TextBox 12">
            <a:extLst>
              <a:ext uri="{FF2B5EF4-FFF2-40B4-BE49-F238E27FC236}">
                <a16:creationId xmlns:a16="http://schemas.microsoft.com/office/drawing/2014/main" id="{DF1222FD-E831-4098-B0A8-47CAD37CE79E}"/>
              </a:ext>
            </a:extLst>
          </p:cNvPr>
          <p:cNvSpPr txBox="1"/>
          <p:nvPr/>
        </p:nvSpPr>
        <p:spPr>
          <a:xfrm>
            <a:off x="8308041" y="6166531"/>
            <a:ext cx="1275355" cy="559064"/>
          </a:xfrm>
          <a:prstGeom prst="rect">
            <a:avLst/>
          </a:prstGeom>
          <a:noFill/>
        </p:spPr>
        <p:txBody>
          <a:bodyPr wrap="square" rtlCol="0" anchor="ctr">
            <a:spAutoFit/>
          </a:bodyPr>
          <a:lstStyle/>
          <a:p>
            <a:pPr algn="ctr"/>
            <a:r>
              <a:rPr lang="en-US" altLang="ko-KR" sz="3033" b="1" dirty="0">
                <a:cs typeface="Arial" pitchFamily="34" charset="0"/>
              </a:rPr>
              <a:t>2020</a:t>
            </a:r>
            <a:endParaRPr lang="ko-KR" altLang="en-US" sz="3033" b="1" dirty="0">
              <a:cs typeface="Arial" pitchFamily="34" charset="0"/>
            </a:endParaRPr>
          </a:p>
        </p:txBody>
      </p:sp>
      <p:pic>
        <p:nvPicPr>
          <p:cNvPr id="14" name="Picture 13">
            <a:extLst>
              <a:ext uri="{FF2B5EF4-FFF2-40B4-BE49-F238E27FC236}">
                <a16:creationId xmlns:a16="http://schemas.microsoft.com/office/drawing/2014/main" id="{1130EC3B-96BF-46F2-A3AA-FD1335FC7886}"/>
              </a:ext>
            </a:extLst>
          </p:cNvPr>
          <p:cNvPicPr>
            <a:picLocks noChangeAspect="1"/>
          </p:cNvPicPr>
          <p:nvPr/>
        </p:nvPicPr>
        <p:blipFill>
          <a:blip r:embed="rId6"/>
          <a:stretch>
            <a:fillRect/>
          </a:stretch>
        </p:blipFill>
        <p:spPr>
          <a:xfrm>
            <a:off x="7100102" y="5770031"/>
            <a:ext cx="1051254" cy="373766"/>
          </a:xfrm>
          <a:prstGeom prst="rect">
            <a:avLst/>
          </a:prstGeom>
          <a:solidFill>
            <a:srgbClr val="00B050"/>
          </a:solidFill>
        </p:spPr>
      </p:pic>
      <p:pic>
        <p:nvPicPr>
          <p:cNvPr id="15" name="Picture 14">
            <a:extLst>
              <a:ext uri="{FF2B5EF4-FFF2-40B4-BE49-F238E27FC236}">
                <a16:creationId xmlns:a16="http://schemas.microsoft.com/office/drawing/2014/main" id="{A8229116-C151-4349-A68B-DB455FD3FE1D}"/>
              </a:ext>
            </a:extLst>
          </p:cNvPr>
          <p:cNvPicPr>
            <a:picLocks noChangeAspect="1"/>
          </p:cNvPicPr>
          <p:nvPr/>
        </p:nvPicPr>
        <p:blipFill>
          <a:blip r:embed="rId7"/>
          <a:stretch>
            <a:fillRect/>
          </a:stretch>
        </p:blipFill>
        <p:spPr>
          <a:xfrm>
            <a:off x="3312447" y="5770030"/>
            <a:ext cx="782459" cy="380101"/>
          </a:xfrm>
          <a:prstGeom prst="rect">
            <a:avLst/>
          </a:prstGeom>
          <a:solidFill>
            <a:srgbClr val="00B050"/>
          </a:solidFill>
        </p:spPr>
      </p:pic>
      <p:pic>
        <p:nvPicPr>
          <p:cNvPr id="16" name="Picture 15">
            <a:extLst>
              <a:ext uri="{FF2B5EF4-FFF2-40B4-BE49-F238E27FC236}">
                <a16:creationId xmlns:a16="http://schemas.microsoft.com/office/drawing/2014/main" id="{44A7BDB6-19C1-4B88-8D58-E37872D442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4640" y="834390"/>
            <a:ext cx="3235959" cy="2426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8332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b="1" dirty="0">
                <a:solidFill>
                  <a:schemeClr val="tx1"/>
                </a:solidFill>
                <a:latin typeface="Phetsarath OT" panose="02000500000000000000" pitchFamily="2" charset="0"/>
                <a:cs typeface="Phetsarath OT" panose="02000500000000000000" pitchFamily="2" charset="0"/>
              </a:rPr>
              <a:t>Joint field visit with CCMs</a:t>
            </a:r>
            <a:endParaRPr lang="ko-KR" altLang="en-US" b="1" dirty="0">
              <a:solidFill>
                <a:schemeClr val="tx1"/>
              </a:solidFill>
              <a:latin typeface="Phetsarath OT" panose="02000500000000000000" pitchFamily="2" charset="0"/>
              <a:cs typeface="Phetsarath OT" panose="02000500000000000000" pitchFamily="2" charset="0"/>
            </a:endParaRPr>
          </a:p>
        </p:txBody>
      </p:sp>
      <p:pic>
        <p:nvPicPr>
          <p:cNvPr id="22" name="Picture Placeholder 21"/>
          <p:cNvPicPr>
            <a:picLocks noGrp="1" noChangeAspect="1"/>
          </p:cNvPicPr>
          <p:nvPr>
            <p:ph type="pic" idx="12"/>
          </p:nvPr>
        </p:nvPicPr>
        <p:blipFill>
          <a:blip r:embed="rId2" cstate="print">
            <a:extLst>
              <a:ext uri="{28A0092B-C50C-407E-A947-70E740481C1C}">
                <a14:useLocalDpi xmlns:a14="http://schemas.microsoft.com/office/drawing/2010/main" val="0"/>
              </a:ext>
            </a:extLst>
          </a:blip>
          <a:srcRect t="18753" b="18753"/>
          <a:stretch>
            <a:fillRect/>
          </a:stretch>
        </p:blipFill>
        <p:spPr>
          <a:xfrm>
            <a:off x="3281363" y="2072640"/>
            <a:ext cx="3808958" cy="2371037"/>
          </a:xfrm>
        </p:spPr>
      </p:pic>
      <p:pic>
        <p:nvPicPr>
          <p:cNvPr id="24" name="Picture Placeholder 23"/>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t="9964" b="9964"/>
          <a:stretch>
            <a:fillRect/>
          </a:stretch>
        </p:blipFill>
        <p:spPr>
          <a:xfrm>
            <a:off x="6296833" y="3764280"/>
            <a:ext cx="3468145" cy="2082747"/>
          </a:xfrm>
        </p:spPr>
      </p:pic>
      <p:pic>
        <p:nvPicPr>
          <p:cNvPr id="10" name="Picture Placeholder 9"/>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l="6892" r="6892"/>
          <a:stretch>
            <a:fillRect/>
          </a:stretch>
        </p:blipFill>
        <p:spPr>
          <a:xfrm>
            <a:off x="350489" y="1381760"/>
            <a:ext cx="2966462" cy="2125249"/>
          </a:xfrm>
        </p:spPr>
      </p:pic>
      <p:sp>
        <p:nvSpPr>
          <p:cNvPr id="7" name="Rectangle 6">
            <a:extLst>
              <a:ext uri="{FF2B5EF4-FFF2-40B4-BE49-F238E27FC236}">
                <a16:creationId xmlns:a16="http://schemas.microsoft.com/office/drawing/2014/main" id="{06951BDD-5AEC-4D66-A1CB-48A095D26DE1}"/>
              </a:ext>
            </a:extLst>
          </p:cNvPr>
          <p:cNvSpPr/>
          <p:nvPr/>
        </p:nvSpPr>
        <p:spPr>
          <a:xfrm>
            <a:off x="584515" y="6007092"/>
            <a:ext cx="8736971" cy="1555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grpSp>
        <p:nvGrpSpPr>
          <p:cNvPr id="8" name="Group 7">
            <a:extLst>
              <a:ext uri="{FF2B5EF4-FFF2-40B4-BE49-F238E27FC236}">
                <a16:creationId xmlns:a16="http://schemas.microsoft.com/office/drawing/2014/main" id="{2AF77C20-3594-4673-8EA0-B2696215555E}"/>
              </a:ext>
            </a:extLst>
          </p:cNvPr>
          <p:cNvGrpSpPr/>
          <p:nvPr/>
        </p:nvGrpSpPr>
        <p:grpSpPr>
          <a:xfrm>
            <a:off x="8755237" y="5894391"/>
            <a:ext cx="380961" cy="380961"/>
            <a:chOff x="7674582" y="2611946"/>
            <a:chExt cx="351656" cy="351656"/>
          </a:xfrm>
        </p:grpSpPr>
        <p:sp>
          <p:nvSpPr>
            <p:cNvPr id="9" name="Oval 8">
              <a:extLst>
                <a:ext uri="{FF2B5EF4-FFF2-40B4-BE49-F238E27FC236}">
                  <a16:creationId xmlns:a16="http://schemas.microsoft.com/office/drawing/2014/main" id="{FE658BC1-1AA0-4631-A0B9-A5A20F8A4E32}"/>
                </a:ext>
              </a:extLst>
            </p:cNvPr>
            <p:cNvSpPr/>
            <p:nvPr/>
          </p:nvSpPr>
          <p:spPr>
            <a:xfrm>
              <a:off x="7674582" y="2611946"/>
              <a:ext cx="351656" cy="351656"/>
            </a:xfrm>
            <a:prstGeom prst="ellipse">
              <a:avLst/>
            </a:prstGeom>
            <a:solidFill>
              <a:schemeClr val="accent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sp>
          <p:nvSpPr>
            <p:cNvPr id="11" name="Oval 10">
              <a:extLst>
                <a:ext uri="{FF2B5EF4-FFF2-40B4-BE49-F238E27FC236}">
                  <a16:creationId xmlns:a16="http://schemas.microsoft.com/office/drawing/2014/main" id="{052E1D43-1727-4F06-BC3F-02F071527FF1}"/>
                </a:ext>
              </a:extLst>
            </p:cNvPr>
            <p:cNvSpPr/>
            <p:nvPr/>
          </p:nvSpPr>
          <p:spPr>
            <a:xfrm>
              <a:off x="7740352" y="2680179"/>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50">
                <a:solidFill>
                  <a:schemeClr val="tx1"/>
                </a:solidFill>
              </a:endParaRPr>
            </a:p>
          </p:txBody>
        </p:sp>
      </p:grpSp>
      <p:sp>
        <p:nvSpPr>
          <p:cNvPr id="12" name="TextBox 11">
            <a:extLst>
              <a:ext uri="{FF2B5EF4-FFF2-40B4-BE49-F238E27FC236}">
                <a16:creationId xmlns:a16="http://schemas.microsoft.com/office/drawing/2014/main" id="{7FD38F7E-D0B4-402B-907D-4E44DE5AA1CD}"/>
              </a:ext>
            </a:extLst>
          </p:cNvPr>
          <p:cNvSpPr txBox="1"/>
          <p:nvPr/>
        </p:nvSpPr>
        <p:spPr>
          <a:xfrm>
            <a:off x="428497" y="6147675"/>
            <a:ext cx="1170130" cy="559064"/>
          </a:xfrm>
          <a:prstGeom prst="rect">
            <a:avLst/>
          </a:prstGeom>
          <a:noFill/>
        </p:spPr>
        <p:txBody>
          <a:bodyPr wrap="square" rtlCol="0" anchor="ctr">
            <a:spAutoFit/>
          </a:bodyPr>
          <a:lstStyle/>
          <a:p>
            <a:pPr algn="ctr"/>
            <a:r>
              <a:rPr lang="en-US" altLang="ko-KR" sz="3033" b="1" dirty="0">
                <a:cs typeface="Arial" pitchFamily="34" charset="0"/>
              </a:rPr>
              <a:t>2017</a:t>
            </a:r>
            <a:endParaRPr lang="ko-KR" altLang="en-US" sz="3033" b="1" dirty="0">
              <a:cs typeface="Arial" pitchFamily="34" charset="0"/>
            </a:endParaRPr>
          </a:p>
        </p:txBody>
      </p:sp>
      <p:sp>
        <p:nvSpPr>
          <p:cNvPr id="13" name="TextBox 12">
            <a:extLst>
              <a:ext uri="{FF2B5EF4-FFF2-40B4-BE49-F238E27FC236}">
                <a16:creationId xmlns:a16="http://schemas.microsoft.com/office/drawing/2014/main" id="{324C7109-B6F4-45D1-9170-DFDA6DBAD798}"/>
              </a:ext>
            </a:extLst>
          </p:cNvPr>
          <p:cNvSpPr txBox="1"/>
          <p:nvPr/>
        </p:nvSpPr>
        <p:spPr>
          <a:xfrm>
            <a:off x="8308041" y="6166531"/>
            <a:ext cx="1275355" cy="559064"/>
          </a:xfrm>
          <a:prstGeom prst="rect">
            <a:avLst/>
          </a:prstGeom>
          <a:noFill/>
        </p:spPr>
        <p:txBody>
          <a:bodyPr wrap="square" rtlCol="0" anchor="ctr">
            <a:spAutoFit/>
          </a:bodyPr>
          <a:lstStyle/>
          <a:p>
            <a:pPr algn="ctr"/>
            <a:r>
              <a:rPr lang="en-US" altLang="ko-KR" sz="3033" b="1" dirty="0">
                <a:cs typeface="Arial" pitchFamily="34" charset="0"/>
              </a:rPr>
              <a:t>2020</a:t>
            </a:r>
            <a:endParaRPr lang="ko-KR" altLang="en-US" sz="3033" b="1" dirty="0">
              <a:cs typeface="Arial" pitchFamily="34" charset="0"/>
            </a:endParaRPr>
          </a:p>
        </p:txBody>
      </p:sp>
      <p:pic>
        <p:nvPicPr>
          <p:cNvPr id="14" name="Picture 13">
            <a:extLst>
              <a:ext uri="{FF2B5EF4-FFF2-40B4-BE49-F238E27FC236}">
                <a16:creationId xmlns:a16="http://schemas.microsoft.com/office/drawing/2014/main" id="{F181B17F-CDCA-486E-8859-40CC051BE3E4}"/>
              </a:ext>
            </a:extLst>
          </p:cNvPr>
          <p:cNvPicPr>
            <a:picLocks noChangeAspect="1"/>
          </p:cNvPicPr>
          <p:nvPr/>
        </p:nvPicPr>
        <p:blipFill>
          <a:blip r:embed="rId5"/>
          <a:stretch>
            <a:fillRect/>
          </a:stretch>
        </p:blipFill>
        <p:spPr>
          <a:xfrm>
            <a:off x="7100102" y="5770031"/>
            <a:ext cx="1051254" cy="373766"/>
          </a:xfrm>
          <a:prstGeom prst="rect">
            <a:avLst/>
          </a:prstGeom>
          <a:solidFill>
            <a:srgbClr val="00B050"/>
          </a:solidFill>
        </p:spPr>
      </p:pic>
      <p:pic>
        <p:nvPicPr>
          <p:cNvPr id="15" name="Picture 14">
            <a:extLst>
              <a:ext uri="{FF2B5EF4-FFF2-40B4-BE49-F238E27FC236}">
                <a16:creationId xmlns:a16="http://schemas.microsoft.com/office/drawing/2014/main" id="{0FA7D157-5AA0-4776-8C46-8FB9644D22A9}"/>
              </a:ext>
            </a:extLst>
          </p:cNvPr>
          <p:cNvPicPr>
            <a:picLocks noChangeAspect="1"/>
          </p:cNvPicPr>
          <p:nvPr/>
        </p:nvPicPr>
        <p:blipFill>
          <a:blip r:embed="rId6"/>
          <a:stretch>
            <a:fillRect/>
          </a:stretch>
        </p:blipFill>
        <p:spPr>
          <a:xfrm>
            <a:off x="3312447" y="5770030"/>
            <a:ext cx="782459" cy="380101"/>
          </a:xfrm>
          <a:prstGeom prst="rect">
            <a:avLst/>
          </a:prstGeom>
          <a:solidFill>
            <a:srgbClr val="00B050"/>
          </a:solidFill>
        </p:spPr>
      </p:pic>
    </p:spTree>
    <p:extLst>
      <p:ext uri="{BB962C8B-B14F-4D97-AF65-F5344CB8AC3E}">
        <p14:creationId xmlns:p14="http://schemas.microsoft.com/office/powerpoint/2010/main" val="1619253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E172-6353-4358-BAF6-F444EF785653}"/>
              </a:ext>
            </a:extLst>
          </p:cNvPr>
          <p:cNvSpPr>
            <a:spLocks noGrp="1"/>
          </p:cNvSpPr>
          <p:nvPr>
            <p:ph type="title"/>
          </p:nvPr>
        </p:nvSpPr>
        <p:spPr>
          <a:xfrm>
            <a:off x="350520" y="116551"/>
            <a:ext cx="9308387" cy="884209"/>
          </a:xfrm>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2800" b="1" dirty="0"/>
              <a:t>Process Update on new Election 2021 CSO-KPs-PLWDs;</a:t>
            </a:r>
          </a:p>
        </p:txBody>
      </p:sp>
      <p:sp>
        <p:nvSpPr>
          <p:cNvPr id="6" name="TextBox 5">
            <a:extLst>
              <a:ext uri="{FF2B5EF4-FFF2-40B4-BE49-F238E27FC236}">
                <a16:creationId xmlns:a16="http://schemas.microsoft.com/office/drawing/2014/main" id="{85D305F1-A93C-4FEF-9CA0-682D21CD8953}"/>
              </a:ext>
            </a:extLst>
          </p:cNvPr>
          <p:cNvSpPr txBox="1"/>
          <p:nvPr/>
        </p:nvSpPr>
        <p:spPr>
          <a:xfrm>
            <a:off x="398780" y="1145070"/>
            <a:ext cx="9108440" cy="5051960"/>
          </a:xfrm>
          <a:prstGeom prst="rect">
            <a:avLst/>
          </a:prstGeom>
          <a:noFill/>
        </p:spPr>
        <p:txBody>
          <a:bodyPr wrap="square">
            <a:spAutoFit/>
          </a:bodyPr>
          <a:lstStyle/>
          <a:p>
            <a:pPr marL="0" marR="0" algn="just">
              <a:lnSpc>
                <a:spcPct val="107000"/>
              </a:lnSpc>
              <a:spcBef>
                <a:spcPts val="0"/>
              </a:spcBef>
              <a:spcAft>
                <a:spcPts val="0"/>
              </a:spcAft>
            </a:pPr>
            <a:r>
              <a:rPr lang="en-US" sz="1800" dirty="0">
                <a:effectLst/>
                <a:latin typeface="Georgia" panose="02040502050405020303" pitchFamily="18" charset="0"/>
                <a:ea typeface="Calibri" panose="020F0502020204030204" pitchFamily="34" charset="0"/>
                <a:cs typeface="Cordia New" panose="020B0304020202020204" pitchFamily="34" charset="-34"/>
              </a:rPr>
              <a:t>The workshop is operated in accordance with its defined agenda by representing the overall view of the reform and focusing on the importance of the participation of civil society organizations. The representation is made by the experts from CCM Secretariat.</a:t>
            </a:r>
            <a:endParaRPr lang="en-US" sz="1600" dirty="0">
              <a:effectLst/>
              <a:latin typeface="Calibri" panose="020F0502020204030204" pitchFamily="34" charset="0"/>
              <a:ea typeface="Calibri" panose="020F0502020204030204" pitchFamily="34" charset="0"/>
              <a:cs typeface="Cordia New" panose="020B0304020202020204" pitchFamily="34" charset="-34"/>
            </a:endParaRPr>
          </a:p>
          <a:p>
            <a:pPr marL="0" marR="0" algn="just">
              <a:lnSpc>
                <a:spcPct val="107000"/>
              </a:lnSpc>
              <a:spcBef>
                <a:spcPts val="0"/>
              </a:spcBef>
              <a:spcAft>
                <a:spcPts val="0"/>
              </a:spcAft>
            </a:pPr>
            <a:r>
              <a:rPr lang="en-US" sz="1800" dirty="0">
                <a:effectLst/>
                <a:latin typeface="Georgia" panose="02040502050405020303" pitchFamily="18" charset="0"/>
                <a:ea typeface="Calibri" panose="020F0502020204030204" pitchFamily="34" charset="0"/>
                <a:cs typeface="Cordia New" panose="020B0304020202020204" pitchFamily="34" charset="-34"/>
              </a:rPr>
              <a:t>After that, the workshop is operated as follows:</a:t>
            </a:r>
            <a:endParaRPr lang="en-US" sz="1600" dirty="0">
              <a:effectLst/>
              <a:latin typeface="Calibri" panose="020F0502020204030204" pitchFamily="34" charset="0"/>
              <a:ea typeface="Calibri" panose="020F0502020204030204" pitchFamily="34" charset="0"/>
              <a:cs typeface="Cordia New" panose="020B0304020202020204" pitchFamily="34" charset="-34"/>
            </a:endParaRPr>
          </a:p>
          <a:p>
            <a:pPr marL="0" marR="0" algn="just">
              <a:lnSpc>
                <a:spcPct val="107000"/>
              </a:lnSpc>
              <a:spcBef>
                <a:spcPts val="0"/>
              </a:spcBef>
              <a:spcAft>
                <a:spcPts val="0"/>
              </a:spcAft>
            </a:pPr>
            <a:r>
              <a:rPr lang="en-US" sz="1800" dirty="0">
                <a:effectLst/>
                <a:latin typeface="Georgia" panose="02040502050405020303" pitchFamily="18" charset="0"/>
                <a:ea typeface="Calibri" panose="020F0502020204030204" pitchFamily="34" charset="0"/>
                <a:cs typeface="Cordia New" panose="020B0304020202020204" pitchFamily="34" charset="-34"/>
              </a:rPr>
              <a:t> </a:t>
            </a:r>
            <a:endParaRPr lang="en-US" sz="1600" dirty="0">
              <a:effectLst/>
              <a:latin typeface="Calibri" panose="020F0502020204030204" pitchFamily="34" charset="0"/>
              <a:ea typeface="Calibri" panose="020F0502020204030204" pitchFamily="34" charset="0"/>
              <a:cs typeface="Cordia New" panose="020B0304020202020204" pitchFamily="34" charset="-34"/>
            </a:endParaRPr>
          </a:p>
          <a:p>
            <a:pPr marL="342900" marR="0" lvl="0" indent="-342900" algn="just">
              <a:lnSpc>
                <a:spcPct val="115000"/>
              </a:lnSpc>
              <a:spcBef>
                <a:spcPts val="0"/>
              </a:spcBef>
              <a:spcAft>
                <a:spcPts val="0"/>
              </a:spcAft>
              <a:buFont typeface="+mj-lt"/>
              <a:buAutoNum type="arabicPeriod"/>
            </a:pPr>
            <a:r>
              <a:rPr lang="en-US" sz="1800" dirty="0">
                <a:effectLst/>
                <a:latin typeface="Georgia" panose="02040502050405020303" pitchFamily="18" charset="0"/>
                <a:ea typeface="Calibri" panose="020F0502020204030204" pitchFamily="34" charset="0"/>
                <a:cs typeface="Cordia New" panose="020B0304020202020204" pitchFamily="34" charset="-34"/>
              </a:rPr>
              <a:t>The new CCM-CSO-KPs and PLWDs </a:t>
            </a:r>
            <a:r>
              <a:rPr lang="en-US" dirty="0">
                <a:latin typeface="Georgia" panose="02040502050405020303" pitchFamily="18" charset="0"/>
                <a:ea typeface="Calibri" panose="020F0502020204030204" pitchFamily="34" charset="0"/>
                <a:cs typeface="Cordia New" panose="020B0304020202020204" pitchFamily="34" charset="-34"/>
              </a:rPr>
              <a:t>Representative Learn more about </a:t>
            </a:r>
            <a:r>
              <a:rPr lang="en-US" sz="1800" dirty="0">
                <a:effectLst/>
                <a:latin typeface="Georgia" panose="02040502050405020303" pitchFamily="18" charset="0"/>
                <a:ea typeface="Calibri" panose="020F0502020204030204" pitchFamily="34" charset="0"/>
                <a:cs typeface="Cordia New" panose="020B0304020202020204" pitchFamily="34" charset="-34"/>
              </a:rPr>
              <a:t>HANSA project and DLI indicator ( Presented by World Bank)</a:t>
            </a:r>
            <a:endParaRPr lang="en-US" sz="1600" dirty="0">
              <a:effectLst/>
              <a:latin typeface="Calibri" panose="020F0502020204030204" pitchFamily="34" charset="0"/>
              <a:ea typeface="Calibri" panose="020F0502020204030204" pitchFamily="34" charset="0"/>
              <a:cs typeface="Cordia New" panose="020B0304020202020204" pitchFamily="34" charset="-34"/>
            </a:endParaRPr>
          </a:p>
          <a:p>
            <a:pPr marL="342900" indent="-342900" algn="just">
              <a:lnSpc>
                <a:spcPct val="115000"/>
              </a:lnSpc>
              <a:buFont typeface="+mj-lt"/>
              <a:buAutoNum type="arabicPeriod"/>
            </a:pPr>
            <a:r>
              <a:rPr lang="en-US" sz="1800" dirty="0">
                <a:effectLst/>
                <a:latin typeface="Georgia" panose="02040502050405020303" pitchFamily="18" charset="0"/>
                <a:ea typeface="Calibri" panose="020F0502020204030204" pitchFamily="34" charset="0"/>
                <a:cs typeface="Cordia New" panose="020B0304020202020204" pitchFamily="34" charset="-34"/>
              </a:rPr>
              <a:t>The new CCM-CSO-KPs and PLWDs </a:t>
            </a:r>
            <a:r>
              <a:rPr lang="en-US" dirty="0">
                <a:latin typeface="Georgia" panose="02040502050405020303" pitchFamily="18" charset="0"/>
                <a:ea typeface="Calibri" panose="020F0502020204030204" pitchFamily="34" charset="0"/>
                <a:cs typeface="Cordia New" panose="020B0304020202020204" pitchFamily="34" charset="-34"/>
              </a:rPr>
              <a:t>Representative Learn more about </a:t>
            </a:r>
            <a:r>
              <a:rPr lang="en-US" sz="1800" dirty="0">
                <a:effectLst/>
                <a:latin typeface="Georgia" panose="02040502050405020303" pitchFamily="18" charset="0"/>
                <a:ea typeface="Calibri" panose="020F0502020204030204" pitchFamily="34" charset="0"/>
                <a:cs typeface="Cordia New" panose="020B0304020202020204" pitchFamily="34" charset="-34"/>
              </a:rPr>
              <a:t>Global Funds policy ( Presented by Global Fund Portfolio manager)</a:t>
            </a:r>
          </a:p>
          <a:p>
            <a:pPr marL="342900" indent="-342900" algn="just">
              <a:lnSpc>
                <a:spcPct val="115000"/>
              </a:lnSpc>
              <a:buFont typeface="+mj-lt"/>
              <a:buAutoNum type="arabicPeriod"/>
            </a:pPr>
            <a:r>
              <a:rPr lang="en-US" dirty="0">
                <a:latin typeface="Georgia" panose="02040502050405020303" pitchFamily="18" charset="0"/>
                <a:ea typeface="Calibri" panose="020F0502020204030204" pitchFamily="34" charset="0"/>
                <a:cs typeface="Cordia New" panose="020B0304020202020204" pitchFamily="34" charset="-34"/>
              </a:rPr>
              <a:t>Introduction CCM </a:t>
            </a:r>
            <a:r>
              <a:rPr lang="en-US" dirty="0" err="1">
                <a:latin typeface="Georgia" panose="02040502050405020303" pitchFamily="18" charset="0"/>
                <a:ea typeface="Calibri" panose="020F0502020204030204" pitchFamily="34" charset="0"/>
                <a:cs typeface="Cordia New" panose="020B0304020202020204" pitchFamily="34" charset="-34"/>
              </a:rPr>
              <a:t>ToR</a:t>
            </a:r>
            <a:r>
              <a:rPr lang="en-US" dirty="0">
                <a:latin typeface="Georgia" panose="02040502050405020303" pitchFamily="18" charset="0"/>
                <a:ea typeface="Calibri" panose="020F0502020204030204" pitchFamily="34" charset="0"/>
                <a:cs typeface="Cordia New" panose="020B0304020202020204" pitchFamily="34" charset="-34"/>
              </a:rPr>
              <a:t> ( Presented by CCM Secretariat)  </a:t>
            </a:r>
            <a:endParaRPr lang="en-US" sz="1600" dirty="0">
              <a:effectLst/>
              <a:latin typeface="Calibri" panose="020F0502020204030204" pitchFamily="34" charset="0"/>
              <a:ea typeface="Calibri" panose="020F0502020204030204" pitchFamily="34" charset="0"/>
              <a:cs typeface="Cordia New" panose="020B0304020202020204" pitchFamily="34" charset="-34"/>
            </a:endParaRPr>
          </a:p>
          <a:p>
            <a:pPr marL="342900" marR="0" lvl="0" indent="-342900" algn="just">
              <a:lnSpc>
                <a:spcPct val="115000"/>
              </a:lnSpc>
              <a:spcBef>
                <a:spcPts val="0"/>
              </a:spcBef>
              <a:spcAft>
                <a:spcPts val="0"/>
              </a:spcAft>
              <a:buFont typeface="+mj-lt"/>
              <a:buAutoNum type="arabicPeriod"/>
            </a:pPr>
            <a:r>
              <a:rPr lang="en-US" sz="1800" dirty="0">
                <a:effectLst/>
                <a:latin typeface="Georgia" panose="02040502050405020303" pitchFamily="18" charset="0"/>
                <a:ea typeface="Calibri" panose="020F0502020204030204" pitchFamily="34" charset="0"/>
                <a:cs typeface="Cordia New" panose="020B0304020202020204" pitchFamily="34" charset="-34"/>
              </a:rPr>
              <a:t>Review and discuss TOR for CSOs-KPs and PLWDs Sub-sector</a:t>
            </a:r>
            <a:endParaRPr lang="en-US" sz="1600" dirty="0">
              <a:effectLst/>
              <a:latin typeface="Calibri" panose="020F0502020204030204" pitchFamily="34" charset="0"/>
              <a:ea typeface="Calibri" panose="020F0502020204030204" pitchFamily="34" charset="0"/>
              <a:cs typeface="Cordia New" panose="020B0304020202020204" pitchFamily="34" charset="-34"/>
            </a:endParaRPr>
          </a:p>
          <a:p>
            <a:pPr marL="342900" indent="-342900" algn="just">
              <a:lnSpc>
                <a:spcPct val="115000"/>
              </a:lnSpc>
              <a:buFont typeface="+mj-lt"/>
              <a:buAutoNum type="arabicPeriod"/>
            </a:pPr>
            <a:r>
              <a:rPr lang="en-US" dirty="0">
                <a:latin typeface="Georgia" panose="02040502050405020303" pitchFamily="18" charset="0"/>
                <a:ea typeface="Calibri" panose="020F0502020204030204" pitchFamily="34" charset="0"/>
                <a:cs typeface="Cordia New" panose="020B0304020202020204" pitchFamily="34" charset="-34"/>
              </a:rPr>
              <a:t>Sharing experiences of being CCM member by chair of PLHIV network</a:t>
            </a:r>
            <a:endParaRPr lang="en-US" sz="1600" dirty="0">
              <a:latin typeface="Calibri" panose="020F0502020204030204" pitchFamily="34" charset="0"/>
              <a:ea typeface="Calibri" panose="020F0502020204030204" pitchFamily="34" charset="0"/>
              <a:cs typeface="Cordia New" panose="020B0304020202020204" pitchFamily="34" charset="-34"/>
            </a:endParaRPr>
          </a:p>
          <a:p>
            <a:pPr marL="342900" marR="0" lvl="0" indent="-342900" algn="just">
              <a:lnSpc>
                <a:spcPct val="115000"/>
              </a:lnSpc>
              <a:spcBef>
                <a:spcPts val="0"/>
              </a:spcBef>
              <a:spcAft>
                <a:spcPts val="0"/>
              </a:spcAft>
              <a:buFont typeface="+mj-lt"/>
              <a:buAutoNum type="arabicPeriod"/>
            </a:pPr>
            <a:r>
              <a:rPr lang="en-US" dirty="0">
                <a:latin typeface="Georgia" panose="02040502050405020303" pitchFamily="18" charset="0"/>
                <a:ea typeface="Calibri" panose="020F0502020204030204" pitchFamily="34" charset="0"/>
                <a:cs typeface="Cordia New" panose="020B0304020202020204" pitchFamily="34" charset="-34"/>
              </a:rPr>
              <a:t>Select the new CCM member by representation of CSO-KPs and PLWDs</a:t>
            </a:r>
          </a:p>
          <a:p>
            <a:pPr marL="342900" marR="0" lvl="0" indent="-342900" algn="just">
              <a:lnSpc>
                <a:spcPct val="115000"/>
              </a:lnSpc>
              <a:spcBef>
                <a:spcPts val="0"/>
              </a:spcBef>
              <a:spcAft>
                <a:spcPts val="0"/>
              </a:spcAft>
              <a:buFont typeface="+mj-lt"/>
              <a:buAutoNum type="arabicPeriod"/>
            </a:pPr>
            <a:r>
              <a:rPr lang="en-US" dirty="0">
                <a:latin typeface="Georgia" panose="02040502050405020303" pitchFamily="18" charset="0"/>
                <a:ea typeface="Calibri" panose="020F0502020204030204" pitchFamily="34" charset="0"/>
                <a:cs typeface="Cordia New" panose="020B0304020202020204" pitchFamily="34" charset="-34"/>
              </a:rPr>
              <a:t>Endorsed new CCM member and alternate from CSO-KPs and PLWDs</a:t>
            </a:r>
            <a:endParaRPr lang="lo-LA" dirty="0">
              <a:latin typeface="Georgia" panose="02040502050405020303" pitchFamily="18" charset="0"/>
              <a:ea typeface="Calibri" panose="020F0502020204030204" pitchFamily="34" charset="0"/>
              <a:cs typeface="Cordia New" panose="020B0304020202020204" pitchFamily="34" charset="-34"/>
            </a:endParaRPr>
          </a:p>
          <a:p>
            <a:pPr marL="342900" marR="0" lvl="0" indent="-342900" algn="just">
              <a:lnSpc>
                <a:spcPct val="115000"/>
              </a:lnSpc>
              <a:spcBef>
                <a:spcPts val="0"/>
              </a:spcBef>
              <a:spcAft>
                <a:spcPts val="0"/>
              </a:spcAft>
              <a:buFont typeface="+mj-lt"/>
              <a:buAutoNum type="arabicPeriod"/>
            </a:pPr>
            <a:r>
              <a:rPr lang="en-US" dirty="0">
                <a:latin typeface="Georgia" panose="02040502050405020303" pitchFamily="18" charset="0"/>
                <a:ea typeface="Calibri" panose="020F0502020204030204" pitchFamily="34" charset="0"/>
                <a:cs typeface="Cordia New" panose="020B0304020202020204" pitchFamily="34" charset="-34"/>
              </a:rPr>
              <a:t>Discuss on </a:t>
            </a:r>
            <a:r>
              <a:rPr lang="en-US" sz="1800" dirty="0">
                <a:effectLst/>
                <a:latin typeface="Georgia" panose="02040502050405020303" pitchFamily="18" charset="0"/>
                <a:ea typeface="Calibri" panose="020F0502020204030204" pitchFamily="34" charset="0"/>
                <a:cs typeface="Cordia New" panose="020B0304020202020204" pitchFamily="34" charset="-34"/>
              </a:rPr>
              <a:t>CCM member Roadmap</a:t>
            </a:r>
            <a:endParaRPr lang="en-US" sz="1600" dirty="0">
              <a:effectLst/>
              <a:latin typeface="Calibri" panose="020F0502020204030204" pitchFamily="34" charset="0"/>
              <a:ea typeface="Calibri" panose="020F0502020204030204" pitchFamily="34" charset="0"/>
              <a:cs typeface="Cordia New" panose="020B0304020202020204" pitchFamily="34" charset="-34"/>
            </a:endParaRPr>
          </a:p>
          <a:p>
            <a:pPr marL="342900" marR="0" lvl="0" indent="-342900" algn="just">
              <a:lnSpc>
                <a:spcPct val="115000"/>
              </a:lnSpc>
              <a:spcBef>
                <a:spcPts val="0"/>
              </a:spcBef>
              <a:spcAft>
                <a:spcPts val="0"/>
              </a:spcAft>
              <a:buFont typeface="+mj-lt"/>
              <a:buAutoNum type="arabicPeriod"/>
            </a:pPr>
            <a:endParaRPr lang="en-US" sz="1800" dirty="0">
              <a:effectLst/>
              <a:latin typeface="Georgia" panose="02040502050405020303" pitchFamily="18"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229928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E172-6353-4358-BAF6-F444EF785653}"/>
              </a:ext>
            </a:extLst>
          </p:cNvPr>
          <p:cNvSpPr>
            <a:spLocks noGrp="1"/>
          </p:cNvSpPr>
          <p:nvPr>
            <p:ph type="title"/>
          </p:nvPr>
        </p:nvSpPr>
        <p:spPr>
          <a:xfrm>
            <a:off x="350520" y="116551"/>
            <a:ext cx="9308387" cy="884209"/>
          </a:xfrm>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2800" b="1" dirty="0"/>
              <a:t>Process Update on new Election 2021 CSO-KPs-PLWDs;</a:t>
            </a:r>
          </a:p>
        </p:txBody>
      </p:sp>
      <p:pic>
        <p:nvPicPr>
          <p:cNvPr id="4" name="Picture 3">
            <a:extLst>
              <a:ext uri="{FF2B5EF4-FFF2-40B4-BE49-F238E27FC236}">
                <a16:creationId xmlns:a16="http://schemas.microsoft.com/office/drawing/2014/main" id="{07B65FE4-51F7-4B9F-84CC-B1948C84CE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799" y="1103312"/>
            <a:ext cx="3911807" cy="2752408"/>
          </a:xfrm>
          <a:prstGeom prst="rect">
            <a:avLst/>
          </a:prstGeom>
          <a:ln>
            <a:noFill/>
          </a:ln>
          <a:effectLst>
            <a:softEdge rad="112500"/>
          </a:effectLst>
        </p:spPr>
      </p:pic>
      <p:pic>
        <p:nvPicPr>
          <p:cNvPr id="5" name="Picture 4">
            <a:extLst>
              <a:ext uri="{FF2B5EF4-FFF2-40B4-BE49-F238E27FC236}">
                <a16:creationId xmlns:a16="http://schemas.microsoft.com/office/drawing/2014/main" id="{FC2AA2A2-50AE-4E8C-9AD2-5628344FE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005" y="1103312"/>
            <a:ext cx="3751713" cy="2813368"/>
          </a:xfrm>
          <a:prstGeom prst="rect">
            <a:avLst/>
          </a:prstGeom>
          <a:ln>
            <a:noFill/>
          </a:ln>
          <a:effectLst>
            <a:softEdge rad="112500"/>
          </a:effectLst>
        </p:spPr>
      </p:pic>
      <p:sp>
        <p:nvSpPr>
          <p:cNvPr id="7" name="Text Box 2">
            <a:extLst>
              <a:ext uri="{FF2B5EF4-FFF2-40B4-BE49-F238E27FC236}">
                <a16:creationId xmlns:a16="http://schemas.microsoft.com/office/drawing/2014/main" id="{21E83259-CDD2-428B-AFEC-5E1DF5097094}"/>
              </a:ext>
            </a:extLst>
          </p:cNvPr>
          <p:cNvSpPr txBox="1">
            <a:spLocks noChangeArrowheads="1"/>
          </p:cNvSpPr>
          <p:nvPr/>
        </p:nvSpPr>
        <p:spPr bwMode="auto">
          <a:xfrm>
            <a:off x="3784560" y="3733164"/>
            <a:ext cx="2440305" cy="4502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GB" sz="1100" b="1" dirty="0">
                <a:effectLst/>
                <a:latin typeface="Marianne"/>
                <a:ea typeface="Times New Roman" panose="02020603050405020304" pitchFamily="18" charset="0"/>
                <a:cs typeface="Phetsarath OT" panose="02000500000000000001" pitchFamily="2" charset="2"/>
              </a:rPr>
              <a:t>CCM member present lesson learn for 3 years from his representation of </a:t>
            </a:r>
            <a:r>
              <a:rPr lang="en-GB" sz="1100" dirty="0">
                <a:solidFill>
                  <a:srgbClr val="FFFFFF"/>
                </a:solidFill>
                <a:effectLst/>
                <a:latin typeface="Marianne"/>
                <a:ea typeface="Times New Roman" panose="02020603050405020304" pitchFamily="18" charset="0"/>
                <a:cs typeface="Phetsarath OT" panose="02000500000000000001" pitchFamily="2" charset="2"/>
              </a:rPr>
              <a:t>PLHIV </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Bef>
                <a:spcPts val="0"/>
              </a:spcBef>
              <a:spcAft>
                <a:spcPts val="800"/>
              </a:spcAft>
            </a:pPr>
            <a:r>
              <a:rPr lang="fr-FR" sz="1100" dirty="0">
                <a:effectLst/>
                <a:latin typeface="Calibri" panose="020F0502020204030204" pitchFamily="34" charset="0"/>
                <a:ea typeface="Calibri" panose="020F0502020204030204" pitchFamily="34" charset="0"/>
                <a:cs typeface="Cordia New" panose="020B0304020202020204" pitchFamily="34" charset="-34"/>
              </a:rPr>
              <a:t> </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8" name="Picture 7">
            <a:extLst>
              <a:ext uri="{FF2B5EF4-FFF2-40B4-BE49-F238E27FC236}">
                <a16:creationId xmlns:a16="http://schemas.microsoft.com/office/drawing/2014/main" id="{C1A2284A-52AE-4ACF-B0BE-C146EAC4D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4195" y="4183379"/>
            <a:ext cx="5749290" cy="2517775"/>
          </a:xfrm>
          <a:prstGeom prst="rect">
            <a:avLst/>
          </a:prstGeom>
        </p:spPr>
      </p:pic>
    </p:spTree>
    <p:extLst>
      <p:ext uri="{BB962C8B-B14F-4D97-AF65-F5344CB8AC3E}">
        <p14:creationId xmlns:p14="http://schemas.microsoft.com/office/powerpoint/2010/main" val="7856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8C39-131B-4DB7-8227-3F76BF100CC2}"/>
              </a:ext>
            </a:extLst>
          </p:cNvPr>
          <p:cNvSpPr>
            <a:spLocks noGrp="1"/>
          </p:cNvSpPr>
          <p:nvPr>
            <p:ph type="title"/>
          </p:nvPr>
        </p:nvSpPr>
        <p:spPr>
          <a:xfrm>
            <a:off x="3236095" y="2605010"/>
            <a:ext cx="4175105" cy="1396601"/>
          </a:xfrm>
          <a:ln>
            <a:noFill/>
          </a:ln>
          <a:scene3d>
            <a:camera prst="perspectiveContrastingLeftFacing"/>
            <a:lightRig rig="threePt" dir="t"/>
          </a:scene3d>
        </p:spPr>
        <p:style>
          <a:lnRef idx="2">
            <a:schemeClr val="dk1"/>
          </a:lnRef>
          <a:fillRef idx="1">
            <a:schemeClr val="lt1"/>
          </a:fillRef>
          <a:effectRef idx="0">
            <a:schemeClr val="dk1"/>
          </a:effectRef>
          <a:fontRef idx="minor">
            <a:schemeClr val="dk1"/>
          </a:fontRef>
        </p:style>
        <p:txBody>
          <a:bodyPr>
            <a:prstTxWarp prst="textPlain">
              <a:avLst/>
            </a:prstTxWarp>
            <a:noAutofit/>
          </a:bodyPr>
          <a:lstStyle/>
          <a:p>
            <a:r>
              <a:rPr lang="en-US" sz="3600" b="1" dirty="0">
                <a:ln w="9525">
                  <a:solidFill>
                    <a:schemeClr val="tx1"/>
                  </a:solidFill>
                  <a:prstDash val="solid"/>
                </a:ln>
                <a:solidFill>
                  <a:schemeClr val="tx1"/>
                </a:solidFill>
                <a:effectLst>
                  <a:outerShdw blurRad="12700" dist="38100" dir="2700000" algn="tl" rotWithShape="0">
                    <a:schemeClr val="bg1">
                      <a:lumMod val="50000"/>
                    </a:schemeClr>
                  </a:outerShdw>
                </a:effectLst>
              </a:rPr>
              <a:t>NEW CCM Member</a:t>
            </a:r>
            <a:br>
              <a:rPr lang="en-US" sz="3600" b="1" dirty="0">
                <a:ln w="9525">
                  <a:solidFill>
                    <a:schemeClr val="tx1"/>
                  </a:solidFill>
                  <a:prstDash val="solid"/>
                </a:ln>
                <a:solidFill>
                  <a:schemeClr val="tx1"/>
                </a:solidFill>
                <a:effectLst>
                  <a:outerShdw blurRad="12700" dist="38100" dir="2700000" algn="tl" rotWithShape="0">
                    <a:schemeClr val="bg1">
                      <a:lumMod val="50000"/>
                    </a:schemeClr>
                  </a:outerShdw>
                </a:effectLst>
              </a:rPr>
            </a:br>
            <a:r>
              <a:rPr lang="en-US" sz="3600" b="1" dirty="0">
                <a:ln w="9525">
                  <a:solidFill>
                    <a:schemeClr val="tx1"/>
                  </a:solidFill>
                  <a:prstDash val="solid"/>
                </a:ln>
                <a:solidFill>
                  <a:schemeClr val="tx1"/>
                </a:solidFill>
                <a:effectLst>
                  <a:outerShdw blurRad="12700" dist="38100" dir="2700000" algn="tl" rotWithShape="0">
                    <a:schemeClr val="bg1">
                      <a:lumMod val="50000"/>
                    </a:schemeClr>
                  </a:outerShdw>
                </a:effectLst>
              </a:rPr>
              <a:t>CSO-KPs and PLWDs  </a:t>
            </a:r>
          </a:p>
        </p:txBody>
      </p:sp>
      <p:pic>
        <p:nvPicPr>
          <p:cNvPr id="6" name="Picture 5">
            <a:extLst>
              <a:ext uri="{FF2B5EF4-FFF2-40B4-BE49-F238E27FC236}">
                <a16:creationId xmlns:a16="http://schemas.microsoft.com/office/drawing/2014/main" id="{1CCD3304-78FF-4991-BB5F-4B0A7DCEF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1631" y="147559"/>
            <a:ext cx="3609569" cy="2404030"/>
          </a:xfrm>
          <a:prstGeom prst="ellipse">
            <a:avLst/>
          </a:prstGeom>
          <a:ln>
            <a:noFill/>
          </a:ln>
          <a:effectLst>
            <a:softEdge rad="112500"/>
          </a:effectLst>
        </p:spPr>
      </p:pic>
      <p:pic>
        <p:nvPicPr>
          <p:cNvPr id="17" name="Picture 16">
            <a:extLst>
              <a:ext uri="{FF2B5EF4-FFF2-40B4-BE49-F238E27FC236}">
                <a16:creationId xmlns:a16="http://schemas.microsoft.com/office/drawing/2014/main" id="{9FD09A42-C45A-4453-8FA3-10363D164B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 y="3293694"/>
            <a:ext cx="2868395" cy="3388933"/>
          </a:xfrm>
          <a:prstGeom prst="ellipse">
            <a:avLst/>
          </a:prstGeom>
          <a:ln>
            <a:noFill/>
          </a:ln>
          <a:effectLst>
            <a:softEdge rad="112500"/>
          </a:effectLst>
        </p:spPr>
      </p:pic>
      <p:pic>
        <p:nvPicPr>
          <p:cNvPr id="19" name="Picture 18">
            <a:extLst>
              <a:ext uri="{FF2B5EF4-FFF2-40B4-BE49-F238E27FC236}">
                <a16:creationId xmlns:a16="http://schemas.microsoft.com/office/drawing/2014/main" id="{65CC4F6E-3BE7-4673-AF3F-A287535A5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9594" y="4306411"/>
            <a:ext cx="3724511" cy="2480582"/>
          </a:xfrm>
          <a:prstGeom prst="ellipse">
            <a:avLst/>
          </a:prstGeom>
          <a:ln>
            <a:noFill/>
          </a:ln>
          <a:effectLst>
            <a:softEdge rad="112500"/>
          </a:effectLst>
        </p:spPr>
      </p:pic>
      <p:pic>
        <p:nvPicPr>
          <p:cNvPr id="21" name="Picture 20">
            <a:extLst>
              <a:ext uri="{FF2B5EF4-FFF2-40B4-BE49-F238E27FC236}">
                <a16:creationId xmlns:a16="http://schemas.microsoft.com/office/drawing/2014/main" id="{446938B5-2459-4ABD-ABDB-F629503BBD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2136" y="1352766"/>
            <a:ext cx="2589166" cy="3881857"/>
          </a:xfrm>
          <a:prstGeom prst="ellipse">
            <a:avLst/>
          </a:prstGeom>
          <a:ln>
            <a:noFill/>
          </a:ln>
          <a:effectLst>
            <a:softEdge rad="112500"/>
          </a:effectLst>
        </p:spPr>
      </p:pic>
      <p:pic>
        <p:nvPicPr>
          <p:cNvPr id="23" name="Picture 22">
            <a:extLst>
              <a:ext uri="{FF2B5EF4-FFF2-40B4-BE49-F238E27FC236}">
                <a16:creationId xmlns:a16="http://schemas.microsoft.com/office/drawing/2014/main" id="{9AF1A510-2833-4DE9-86DA-3440F1DEE4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226" y="863429"/>
            <a:ext cx="3343310" cy="2226697"/>
          </a:xfrm>
          <a:prstGeom prst="ellipse">
            <a:avLst/>
          </a:prstGeom>
          <a:ln>
            <a:noFill/>
          </a:ln>
          <a:effectLst>
            <a:softEdge rad="112500"/>
          </a:effectLst>
        </p:spPr>
      </p:pic>
      <p:sp>
        <p:nvSpPr>
          <p:cNvPr id="8" name="Title 1">
            <a:extLst>
              <a:ext uri="{FF2B5EF4-FFF2-40B4-BE49-F238E27FC236}">
                <a16:creationId xmlns:a16="http://schemas.microsoft.com/office/drawing/2014/main" id="{017E8A2B-F1B0-4C69-96CE-6A468AB76664}"/>
              </a:ext>
            </a:extLst>
          </p:cNvPr>
          <p:cNvSpPr txBox="1">
            <a:spLocks/>
          </p:cNvSpPr>
          <p:nvPr/>
        </p:nvSpPr>
        <p:spPr>
          <a:xfrm>
            <a:off x="152571" y="134966"/>
            <a:ext cx="8862456" cy="423663"/>
          </a:xfrm>
          <a:prstGeom prst="rect">
            <a:avLst/>
          </a:prstGeom>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6858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dirty="0"/>
              <a:t>New CCM Member-CSO-KPs and PLWDs Endorsed  </a:t>
            </a:r>
            <a:r>
              <a:rPr lang="en-US" sz="1600" dirty="0"/>
              <a:t> </a:t>
            </a:r>
          </a:p>
        </p:txBody>
      </p:sp>
    </p:spTree>
    <p:extLst>
      <p:ext uri="{BB962C8B-B14F-4D97-AF65-F5344CB8AC3E}">
        <p14:creationId xmlns:p14="http://schemas.microsoft.com/office/powerpoint/2010/main" val="4264662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8C39-131B-4DB7-8227-3F76BF100CC2}"/>
              </a:ext>
            </a:extLst>
          </p:cNvPr>
          <p:cNvSpPr>
            <a:spLocks noGrp="1"/>
          </p:cNvSpPr>
          <p:nvPr>
            <p:ph type="title"/>
          </p:nvPr>
        </p:nvSpPr>
        <p:spPr>
          <a:xfrm>
            <a:off x="787571" y="117875"/>
            <a:ext cx="8862456" cy="423663"/>
          </a:xfrm>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a:noAutofit/>
          </a:bodyPr>
          <a:lstStyle/>
          <a:p>
            <a:r>
              <a:rPr lang="en-US" sz="2400" b="1" dirty="0"/>
              <a:t> New CCM Alternate Member-CSO-KPs and PLWDs</a:t>
            </a:r>
            <a:r>
              <a:rPr lang="lo-LA" sz="2400" b="1" dirty="0"/>
              <a:t> </a:t>
            </a:r>
            <a:r>
              <a:rPr lang="en-US" sz="2400" b="1" dirty="0"/>
              <a:t>Endorsed  </a:t>
            </a:r>
            <a:r>
              <a:rPr lang="en-US" sz="1600" dirty="0"/>
              <a:t> </a:t>
            </a:r>
          </a:p>
        </p:txBody>
      </p:sp>
      <p:pic>
        <p:nvPicPr>
          <p:cNvPr id="14" name="Picture 13">
            <a:extLst>
              <a:ext uri="{FF2B5EF4-FFF2-40B4-BE49-F238E27FC236}">
                <a16:creationId xmlns:a16="http://schemas.microsoft.com/office/drawing/2014/main" id="{C6FE325A-7793-407B-9C53-33141FB447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22356" y="3654948"/>
            <a:ext cx="2352004" cy="2417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7CDFD610-68B5-4CCF-9F50-A7EE70E0E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962" y="713725"/>
            <a:ext cx="2191398" cy="2330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0F5730AA-E956-44B7-9050-A6BE1A910D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8105" y="713725"/>
            <a:ext cx="2776857" cy="2776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B821F6B2-6802-477C-A230-316DB73EE3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5287" y="802425"/>
            <a:ext cx="3612098" cy="24092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304CEB35-1422-4DE4-ABEE-9E8A0BD6D8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6617" y="3775642"/>
            <a:ext cx="3266903" cy="2175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ectangle 14">
            <a:extLst>
              <a:ext uri="{FF2B5EF4-FFF2-40B4-BE49-F238E27FC236}">
                <a16:creationId xmlns:a16="http://schemas.microsoft.com/office/drawing/2014/main" id="{ECCCF43C-5021-489E-91A5-303746E9745C}"/>
              </a:ext>
            </a:extLst>
          </p:cNvPr>
          <p:cNvSpPr/>
          <p:nvPr/>
        </p:nvSpPr>
        <p:spPr>
          <a:xfrm>
            <a:off x="787571" y="3752603"/>
            <a:ext cx="2177571" cy="523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Dr. </a:t>
            </a:r>
            <a:r>
              <a:rPr lang="en-US" sz="1200" dirty="0" err="1">
                <a:solidFill>
                  <a:schemeClr val="tx1"/>
                </a:solidFill>
              </a:rPr>
              <a:t>Souphon</a:t>
            </a:r>
            <a:r>
              <a:rPr lang="en-US" sz="1200" dirty="0">
                <a:solidFill>
                  <a:schemeClr val="tx1"/>
                </a:solidFill>
              </a:rPr>
              <a:t> SAYAVONG</a:t>
            </a:r>
          </a:p>
          <a:p>
            <a:pPr algn="ctr"/>
            <a:r>
              <a:rPr lang="en-US" sz="1200" dirty="0">
                <a:solidFill>
                  <a:schemeClr val="tx1"/>
                </a:solidFill>
              </a:rPr>
              <a:t>(Alternate) Lao CSO Representative</a:t>
            </a:r>
          </a:p>
        </p:txBody>
      </p:sp>
      <p:pic>
        <p:nvPicPr>
          <p:cNvPr id="18" name="Picture 17">
            <a:extLst>
              <a:ext uri="{FF2B5EF4-FFF2-40B4-BE49-F238E27FC236}">
                <a16:creationId xmlns:a16="http://schemas.microsoft.com/office/drawing/2014/main" id="{4E8DF120-D449-4190-BBA5-41DAF699DD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2738" y="3751469"/>
            <a:ext cx="3262119" cy="2175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2577777"/>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2502</TotalTime>
  <Words>307</Words>
  <Application>Microsoft Office PowerPoint</Application>
  <PresentationFormat>A4 Paper (210x297 mm)</PresentationFormat>
  <Paragraphs>50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Corbel</vt:lpstr>
      <vt:lpstr>Georgia</vt:lpstr>
      <vt:lpstr>Marianne</vt:lpstr>
      <vt:lpstr>Phetsarath OT</vt:lpstr>
      <vt:lpstr>Basis</vt:lpstr>
      <vt:lpstr>COUNTRY COORDINATING MECHANISM The 4th Plenary Meeting – Calendar Year 2021</vt:lpstr>
      <vt:lpstr>PowerPoint Presentation</vt:lpstr>
      <vt:lpstr>Background of CCM-CSO-KPs and PLWDs contribution</vt:lpstr>
      <vt:lpstr>PowerPoint Presentation</vt:lpstr>
      <vt:lpstr>PowerPoint Presentation</vt:lpstr>
      <vt:lpstr>Process Update on new Election 2021 CSO-KPs-PLWDs;</vt:lpstr>
      <vt:lpstr>Process Update on new Election 2021 CSO-KPs-PLWDs;</vt:lpstr>
      <vt:lpstr>NEW CCM Member CSO-KPs and PLWDs  </vt:lpstr>
      <vt:lpstr> New CCM Alternate Member-CSO-KPs and PLWDs Endorsed   </vt:lpstr>
      <vt:lpstr>PowerPoint Presentation</vt:lpstr>
      <vt:lpstr>Thank You for your Kinds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Lasising SENSITH</dc:creator>
  <cp:lastModifiedBy>Advice</cp:lastModifiedBy>
  <cp:revision>272</cp:revision>
  <dcterms:created xsi:type="dcterms:W3CDTF">2019-12-13T04:47:09Z</dcterms:created>
  <dcterms:modified xsi:type="dcterms:W3CDTF">2021-12-09T06:11:21Z</dcterms:modified>
</cp:coreProperties>
</file>