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theme/theme2.xml" ContentType="application/vnd.openxmlformats-officedocument.theme+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theme/theme3.xml" ContentType="application/vnd.openxmlformats-officedocument.theme+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theme/theme4.xml" ContentType="application/vnd.openxmlformats-officedocument.theme+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slideLayouts/slideLayout67.xml" ContentType="application/vnd.openxmlformats-officedocument.presentationml.slideLayout+xml"/>
  <Override PartName="/ppt/slideLayouts/slideLayout68.xml" ContentType="application/vnd.openxmlformats-officedocument.presentationml.slideLayout+xml"/>
  <Override PartName="/ppt/theme/theme5.xml" ContentType="application/vnd.openxmlformats-officedocument.theme+xml"/>
  <Override PartName="/ppt/theme/theme6.xml" ContentType="application/vnd.openxmlformats-officedocument.theme+xml"/>
  <Override PartName="/ppt/theme/themeOverride1.xml" ContentType="application/vnd.openxmlformats-officedocument.themeOverride+xml"/>
  <Override PartName="/ppt/theme/themeOverride2.xml" ContentType="application/vnd.openxmlformats-officedocument.themeOverride+xml"/>
  <Override PartName="/ppt/theme/themeOverride3.xml" ContentType="application/vnd.openxmlformats-officedocument.themeOverride+xml"/>
  <Override PartName="/ppt/theme/themeOverride4.xml" ContentType="application/vnd.openxmlformats-officedocument.themeOverride+xml"/>
  <Override PartName="/ppt/theme/themeOverride5.xml" ContentType="application/vnd.openxmlformats-officedocument.themeOverr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theme/themeOverride6.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 id="2147483678" r:id="rId3"/>
    <p:sldMasterId id="2147483697" r:id="rId4"/>
    <p:sldMasterId id="2147483716" r:id="rId5"/>
  </p:sldMasterIdLst>
  <p:notesMasterIdLst>
    <p:notesMasterId r:id="rId29"/>
  </p:notesMasterIdLst>
  <p:sldIdLst>
    <p:sldId id="256" r:id="rId6"/>
    <p:sldId id="347" r:id="rId7"/>
    <p:sldId id="2156" r:id="rId8"/>
    <p:sldId id="2166" r:id="rId9"/>
    <p:sldId id="2158" r:id="rId10"/>
    <p:sldId id="2159" r:id="rId11"/>
    <p:sldId id="2160" r:id="rId12"/>
    <p:sldId id="2161" r:id="rId13"/>
    <p:sldId id="2163" r:id="rId14"/>
    <p:sldId id="2175" r:id="rId15"/>
    <p:sldId id="2164" r:id="rId16"/>
    <p:sldId id="2165" r:id="rId17"/>
    <p:sldId id="2167" r:id="rId18"/>
    <p:sldId id="2168" r:id="rId19"/>
    <p:sldId id="2169" r:id="rId20"/>
    <p:sldId id="2170" r:id="rId21"/>
    <p:sldId id="2152" r:id="rId22"/>
    <p:sldId id="2171" r:id="rId23"/>
    <p:sldId id="2172" r:id="rId24"/>
    <p:sldId id="2173" r:id="rId25"/>
    <p:sldId id="2174" r:id="rId26"/>
    <p:sldId id="257" r:id="rId27"/>
    <p:sldId id="345" r:id="rId28"/>
  </p:sldIdLst>
  <p:sldSz cx="12192000" cy="6858000"/>
  <p:notesSz cx="10021888" cy="688816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29E06D9D-44E7-4749-B097-6C1EB016110F}">
          <p14:sldIdLst>
            <p14:sldId id="256"/>
            <p14:sldId id="347"/>
            <p14:sldId id="2156"/>
            <p14:sldId id="2166"/>
            <p14:sldId id="2158"/>
            <p14:sldId id="2159"/>
            <p14:sldId id="2160"/>
            <p14:sldId id="2161"/>
            <p14:sldId id="2163"/>
            <p14:sldId id="2175"/>
            <p14:sldId id="2164"/>
            <p14:sldId id="2165"/>
            <p14:sldId id="2167"/>
            <p14:sldId id="2168"/>
            <p14:sldId id="2169"/>
            <p14:sldId id="2170"/>
            <p14:sldId id="2152"/>
            <p14:sldId id="2171"/>
            <p14:sldId id="2172"/>
            <p14:sldId id="2173"/>
            <p14:sldId id="2174"/>
            <p14:sldId id="257"/>
            <p14:sldId id="345"/>
          </p14:sldIdLst>
        </p14:section>
      </p14:sectionLst>
    </p:ex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lin Bos" initials="EB" lastIdx="2" clrIdx="0">
    <p:extLst>
      <p:ext uri="{19B8F6BF-5375-455C-9EA6-DF929625EA0E}">
        <p15:presenceInfo xmlns:p15="http://schemas.microsoft.com/office/powerpoint/2012/main" userId="S::Elin.Bos@theglobalfund.org::57caf9b1-dccf-46f1-9b35-784e0b77e74c" providerId="AD"/>
      </p:ext>
    </p:extLst>
  </p:cmAuthor>
  <p:cmAuthor id="2" name="Sophavanh (Sophie) Thitsy" initials="ST" lastIdx="3" clrIdx="1">
    <p:extLst>
      <p:ext uri="{19B8F6BF-5375-455C-9EA6-DF929625EA0E}">
        <p15:presenceInfo xmlns:p15="http://schemas.microsoft.com/office/powerpoint/2012/main" userId="Sophavanh (Sophie) Thitsy"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1442" autoAdjust="0"/>
    <p:restoredTop sz="94660"/>
  </p:normalViewPr>
  <p:slideViewPr>
    <p:cSldViewPr snapToGrid="0">
      <p:cViewPr varScale="1">
        <p:scale>
          <a:sx n="56" d="100"/>
          <a:sy n="56" d="100"/>
        </p:scale>
        <p:origin x="850" y="4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3" Type="http://schemas.openxmlformats.org/officeDocument/2006/relationships/slideMaster" Target="slideMasters/slideMaster3.xml"/><Relationship Id="rId21" Type="http://schemas.openxmlformats.org/officeDocument/2006/relationships/slide" Target="slides/slide16.xml"/><Relationship Id="rId34" Type="http://schemas.openxmlformats.org/officeDocument/2006/relationships/tableStyles" Target="tableStyles.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viewProps" Target="viewProps.xml"/><Relationship Id="rId5" Type="http://schemas.openxmlformats.org/officeDocument/2006/relationships/slideMaster" Target="slideMasters/slideMaster5.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slide" Target="slides/slide23.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presProps" Target="presProps.xml"/><Relationship Id="rId4" Type="http://schemas.openxmlformats.org/officeDocument/2006/relationships/slideMaster" Target="slideMasters/slideMaster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commentAuthors" Target="commentAuthors.xml"/><Relationship Id="rId8" Type="http://schemas.openxmlformats.org/officeDocument/2006/relationships/slide" Target="slides/slide3.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B93967F-CFAB-4BF2-B914-1C8E55DCB1A9}" type="doc">
      <dgm:prSet loTypeId="urn:microsoft.com/office/officeart/2005/8/layout/hProcess11" loCatId="process" qsTypeId="urn:microsoft.com/office/officeart/2005/8/quickstyle/simple1" qsCatId="simple" csTypeId="urn:microsoft.com/office/officeart/2005/8/colors/accent1_2" csCatId="accent1" phldr="1"/>
      <dgm:spPr/>
    </dgm:pt>
    <dgm:pt modelId="{16EDD39D-F0F3-40FD-BA2F-051DD021C6DD}">
      <dgm:prSet phldrT="[Text]" custT="1"/>
      <dgm:spPr/>
      <dgm:t>
        <a:bodyPr/>
        <a:lstStyle/>
        <a:p>
          <a:r>
            <a:rPr lang="en-US" sz="900" dirty="0"/>
            <a:t>AIS Sign-off</a:t>
          </a:r>
        </a:p>
      </dgm:t>
    </dgm:pt>
    <dgm:pt modelId="{001626CE-DDC3-4032-BEC7-991E04C6E4A2}" type="parTrans" cxnId="{FE9C33FF-35D0-4706-9AC3-CCF3E14EFA61}">
      <dgm:prSet/>
      <dgm:spPr/>
      <dgm:t>
        <a:bodyPr/>
        <a:lstStyle/>
        <a:p>
          <a:endParaRPr lang="en-US"/>
        </a:p>
      </dgm:t>
    </dgm:pt>
    <dgm:pt modelId="{311FBEA8-2B6A-417B-829D-610FBFAA9AED}" type="sibTrans" cxnId="{FE9C33FF-35D0-4706-9AC3-CCF3E14EFA61}">
      <dgm:prSet/>
      <dgm:spPr/>
      <dgm:t>
        <a:bodyPr/>
        <a:lstStyle/>
        <a:p>
          <a:endParaRPr lang="en-US"/>
        </a:p>
      </dgm:t>
    </dgm:pt>
    <dgm:pt modelId="{A6BB4E57-ECFB-4F74-8E05-04A90774C499}">
      <dgm:prSet custT="1"/>
      <dgm:spPr/>
      <dgm:t>
        <a:bodyPr anchor="b"/>
        <a:lstStyle/>
        <a:p>
          <a:r>
            <a:rPr lang="en-US" sz="900" dirty="0"/>
            <a:t>Concept Review</a:t>
          </a:r>
        </a:p>
      </dgm:t>
    </dgm:pt>
    <dgm:pt modelId="{E75540C9-E815-42C5-87AB-A60255739426}" type="parTrans" cxnId="{985ACD13-4B8C-4BF9-86CF-8DF7E0944054}">
      <dgm:prSet/>
      <dgm:spPr/>
      <dgm:t>
        <a:bodyPr/>
        <a:lstStyle/>
        <a:p>
          <a:endParaRPr lang="en-US"/>
        </a:p>
      </dgm:t>
    </dgm:pt>
    <dgm:pt modelId="{0B8DD059-8563-4C03-B203-DC5120E5A190}" type="sibTrans" cxnId="{985ACD13-4B8C-4BF9-86CF-8DF7E0944054}">
      <dgm:prSet/>
      <dgm:spPr/>
      <dgm:t>
        <a:bodyPr/>
        <a:lstStyle/>
        <a:p>
          <a:endParaRPr lang="en-US"/>
        </a:p>
      </dgm:t>
    </dgm:pt>
    <dgm:pt modelId="{DB4585F3-6D2D-4C9C-BF33-21CF3AC7AB76}">
      <dgm:prSet custT="1"/>
      <dgm:spPr/>
      <dgm:t>
        <a:bodyPr/>
        <a:lstStyle/>
        <a:p>
          <a:r>
            <a:rPr lang="en-US" sz="900" dirty="0"/>
            <a:t>Disclosure of Concept PID -Disclosure of Concept ESRS</a:t>
          </a:r>
        </a:p>
      </dgm:t>
    </dgm:pt>
    <dgm:pt modelId="{EE34035B-9C9F-4E19-ADF6-BAF955914277}" type="parTrans" cxnId="{31EEEBD5-835C-4CCD-8869-B1B05D8F83C7}">
      <dgm:prSet/>
      <dgm:spPr/>
      <dgm:t>
        <a:bodyPr/>
        <a:lstStyle/>
        <a:p>
          <a:endParaRPr lang="en-US"/>
        </a:p>
      </dgm:t>
    </dgm:pt>
    <dgm:pt modelId="{6A7D6215-A5C4-48F8-80A7-CB1430EB512B}" type="sibTrans" cxnId="{31EEEBD5-835C-4CCD-8869-B1B05D8F83C7}">
      <dgm:prSet/>
      <dgm:spPr/>
      <dgm:t>
        <a:bodyPr/>
        <a:lstStyle/>
        <a:p>
          <a:endParaRPr lang="en-US"/>
        </a:p>
      </dgm:t>
    </dgm:pt>
    <dgm:pt modelId="{54DFF5F2-F7CE-4515-94DC-1208D91A2EE3}">
      <dgm:prSet custT="1"/>
      <dgm:spPr/>
      <dgm:t>
        <a:bodyPr/>
        <a:lstStyle/>
        <a:p>
          <a:r>
            <a:rPr lang="en-US" sz="900" dirty="0"/>
            <a:t>Decision Review - Disclosure of Appraisal PID - Disclosure of Appraisal ESRS - Begin Appraisal</a:t>
          </a:r>
        </a:p>
      </dgm:t>
    </dgm:pt>
    <dgm:pt modelId="{CC3CA212-00B4-411B-B40D-A8AD0EDA318E}" type="parTrans" cxnId="{3CAC2EBF-D087-4B17-9D50-E186E9D8C1AD}">
      <dgm:prSet/>
      <dgm:spPr/>
      <dgm:t>
        <a:bodyPr/>
        <a:lstStyle/>
        <a:p>
          <a:endParaRPr lang="en-US"/>
        </a:p>
      </dgm:t>
    </dgm:pt>
    <dgm:pt modelId="{340B9348-EAD5-42CF-8FFF-EB37967F0210}" type="sibTrans" cxnId="{3CAC2EBF-D087-4B17-9D50-E186E9D8C1AD}">
      <dgm:prSet/>
      <dgm:spPr/>
      <dgm:t>
        <a:bodyPr/>
        <a:lstStyle/>
        <a:p>
          <a:endParaRPr lang="en-US"/>
        </a:p>
      </dgm:t>
    </dgm:pt>
    <dgm:pt modelId="{FB04211A-30FF-430D-BD69-BD614280A5B0}">
      <dgm:prSet custT="1"/>
      <dgm:spPr/>
      <dgm:t>
        <a:bodyPr anchor="b"/>
        <a:lstStyle/>
        <a:p>
          <a:r>
            <a:rPr lang="en-US" sz="900" dirty="0"/>
            <a:t>Authorize Negotiations</a:t>
          </a:r>
        </a:p>
      </dgm:t>
    </dgm:pt>
    <dgm:pt modelId="{45FA2E6E-9CE7-434C-A426-60804373D5C1}" type="parTrans" cxnId="{A2062557-5303-476D-8307-5088C46109D9}">
      <dgm:prSet/>
      <dgm:spPr/>
      <dgm:t>
        <a:bodyPr/>
        <a:lstStyle/>
        <a:p>
          <a:endParaRPr lang="en-US"/>
        </a:p>
      </dgm:t>
    </dgm:pt>
    <dgm:pt modelId="{B6AE7AA5-568A-45BB-BDD9-6E90E5BD2679}" type="sibTrans" cxnId="{A2062557-5303-476D-8307-5088C46109D9}">
      <dgm:prSet/>
      <dgm:spPr/>
      <dgm:t>
        <a:bodyPr/>
        <a:lstStyle/>
        <a:p>
          <a:endParaRPr lang="en-US"/>
        </a:p>
      </dgm:t>
    </dgm:pt>
    <dgm:pt modelId="{93D67B87-2489-4EC6-8D0A-56050127180B}">
      <dgm:prSet custT="1"/>
      <dgm:spPr/>
      <dgm:t>
        <a:bodyPr/>
        <a:lstStyle/>
        <a:p>
          <a:r>
            <a:rPr lang="en-US" sz="900" dirty="0"/>
            <a:t>Approval</a:t>
          </a:r>
        </a:p>
      </dgm:t>
    </dgm:pt>
    <dgm:pt modelId="{0D743DFE-87C0-4BCA-9533-1A312AC798A9}" type="parTrans" cxnId="{4C4DB6D9-C943-4ACB-9653-00059278A7EF}">
      <dgm:prSet/>
      <dgm:spPr/>
      <dgm:t>
        <a:bodyPr/>
        <a:lstStyle/>
        <a:p>
          <a:endParaRPr lang="en-US"/>
        </a:p>
      </dgm:t>
    </dgm:pt>
    <dgm:pt modelId="{BF3F5228-1E0F-4971-B2BE-C54789D83AF3}" type="sibTrans" cxnId="{4C4DB6D9-C943-4ACB-9653-00059278A7EF}">
      <dgm:prSet/>
      <dgm:spPr/>
      <dgm:t>
        <a:bodyPr/>
        <a:lstStyle/>
        <a:p>
          <a:endParaRPr lang="en-US"/>
        </a:p>
      </dgm:t>
    </dgm:pt>
    <dgm:pt modelId="{63284904-EFE1-4EB6-8B56-8AEB077C02DD}">
      <dgm:prSet/>
      <dgm:spPr/>
      <dgm:t>
        <a:bodyPr/>
        <a:lstStyle/>
        <a:p>
          <a:endParaRPr lang="en-US" dirty="0"/>
        </a:p>
      </dgm:t>
    </dgm:pt>
    <dgm:pt modelId="{23324E95-4D1A-447D-9164-70F860951F90}" type="parTrans" cxnId="{4981EBA1-3E93-4835-9737-C9DEC8BD9201}">
      <dgm:prSet/>
      <dgm:spPr/>
      <dgm:t>
        <a:bodyPr/>
        <a:lstStyle/>
        <a:p>
          <a:endParaRPr lang="en-US"/>
        </a:p>
      </dgm:t>
    </dgm:pt>
    <dgm:pt modelId="{58EBC679-4D9B-42F4-9D56-88775AA47603}" type="sibTrans" cxnId="{4981EBA1-3E93-4835-9737-C9DEC8BD9201}">
      <dgm:prSet/>
      <dgm:spPr/>
      <dgm:t>
        <a:bodyPr/>
        <a:lstStyle/>
        <a:p>
          <a:endParaRPr lang="en-US"/>
        </a:p>
      </dgm:t>
    </dgm:pt>
    <dgm:pt modelId="{3241AA57-2B4B-444B-B9A6-5767CB72444F}">
      <dgm:prSet/>
      <dgm:spPr/>
      <dgm:t>
        <a:bodyPr/>
        <a:lstStyle/>
        <a:p>
          <a:r>
            <a:rPr lang="en-US" dirty="0"/>
            <a:t>GF Board approval</a:t>
          </a:r>
        </a:p>
      </dgm:t>
    </dgm:pt>
    <dgm:pt modelId="{9480ADC4-E133-49A6-8278-A6D0E76A9135}" type="parTrans" cxnId="{0DF86C5B-E07A-452F-8130-22E9350CF46F}">
      <dgm:prSet/>
      <dgm:spPr/>
      <dgm:t>
        <a:bodyPr/>
        <a:lstStyle/>
        <a:p>
          <a:endParaRPr lang="en-US"/>
        </a:p>
      </dgm:t>
    </dgm:pt>
    <dgm:pt modelId="{C73645D9-6D88-4784-A86D-F4194A6F574A}" type="sibTrans" cxnId="{0DF86C5B-E07A-452F-8130-22E9350CF46F}">
      <dgm:prSet/>
      <dgm:spPr/>
      <dgm:t>
        <a:bodyPr/>
        <a:lstStyle/>
        <a:p>
          <a:endParaRPr lang="en-US"/>
        </a:p>
      </dgm:t>
    </dgm:pt>
    <dgm:pt modelId="{0215677C-7C83-4CB2-937E-67FDCE8C7F11}">
      <dgm:prSet custT="1"/>
      <dgm:spPr/>
      <dgm:t>
        <a:bodyPr/>
        <a:lstStyle/>
        <a:p>
          <a:r>
            <a:rPr lang="en-US" sz="900" dirty="0"/>
            <a:t>GAC</a:t>
          </a:r>
        </a:p>
      </dgm:t>
    </dgm:pt>
    <dgm:pt modelId="{DFF64FB7-A1FB-4428-85E0-D45194B3FD29}" type="parTrans" cxnId="{46ADD093-4760-41C4-805D-D70295B30C1F}">
      <dgm:prSet/>
      <dgm:spPr/>
      <dgm:t>
        <a:bodyPr/>
        <a:lstStyle/>
        <a:p>
          <a:endParaRPr lang="en-US"/>
        </a:p>
      </dgm:t>
    </dgm:pt>
    <dgm:pt modelId="{F597E467-A748-489F-8277-EC0D603F769E}" type="sibTrans" cxnId="{46ADD093-4760-41C4-805D-D70295B30C1F}">
      <dgm:prSet/>
      <dgm:spPr/>
      <dgm:t>
        <a:bodyPr/>
        <a:lstStyle/>
        <a:p>
          <a:endParaRPr lang="en-US"/>
        </a:p>
      </dgm:t>
    </dgm:pt>
    <dgm:pt modelId="{62548F75-CBC4-47E9-BD81-F0DE273EF5F9}">
      <dgm:prSet custT="1"/>
      <dgm:spPr/>
      <dgm:t>
        <a:bodyPr/>
        <a:lstStyle/>
        <a:p>
          <a:r>
            <a:rPr lang="en-US" sz="900" dirty="0"/>
            <a:t>Quality Enhancement Review</a:t>
          </a:r>
        </a:p>
      </dgm:t>
    </dgm:pt>
    <dgm:pt modelId="{F622F46C-4C17-4988-968F-E775F4934555}" type="parTrans" cxnId="{F1E3C194-D57D-4ABD-AFFD-4A810AF38787}">
      <dgm:prSet/>
      <dgm:spPr/>
      <dgm:t>
        <a:bodyPr/>
        <a:lstStyle/>
        <a:p>
          <a:endParaRPr lang="en-US"/>
        </a:p>
      </dgm:t>
    </dgm:pt>
    <dgm:pt modelId="{C675140B-75E9-40CC-9786-3CD85E235517}" type="sibTrans" cxnId="{F1E3C194-D57D-4ABD-AFFD-4A810AF38787}">
      <dgm:prSet/>
      <dgm:spPr/>
      <dgm:t>
        <a:bodyPr/>
        <a:lstStyle/>
        <a:p>
          <a:endParaRPr lang="en-US"/>
        </a:p>
      </dgm:t>
    </dgm:pt>
    <dgm:pt modelId="{58356E97-DC40-4270-BD21-6BD45920C437}">
      <dgm:prSet custT="1"/>
      <dgm:spPr/>
      <dgm:t>
        <a:bodyPr anchor="t"/>
        <a:lstStyle/>
        <a:p>
          <a:r>
            <a:rPr lang="en-US" sz="900"/>
            <a:t>Submission to </a:t>
          </a:r>
          <a:r>
            <a:rPr lang="en-US" sz="900" dirty="0"/>
            <a:t>TRP</a:t>
          </a:r>
        </a:p>
      </dgm:t>
    </dgm:pt>
    <dgm:pt modelId="{6B879023-D8B6-45D5-803A-893837DE956D}" type="parTrans" cxnId="{3CC28A18-8571-4B16-827D-3C487A804E6A}">
      <dgm:prSet/>
      <dgm:spPr/>
      <dgm:t>
        <a:bodyPr/>
        <a:lstStyle/>
        <a:p>
          <a:endParaRPr lang="en-US"/>
        </a:p>
      </dgm:t>
    </dgm:pt>
    <dgm:pt modelId="{0B2DA575-3690-4F3D-8E3E-B1718AAE0803}" type="sibTrans" cxnId="{3CC28A18-8571-4B16-827D-3C487A804E6A}">
      <dgm:prSet/>
      <dgm:spPr/>
      <dgm:t>
        <a:bodyPr/>
        <a:lstStyle/>
        <a:p>
          <a:endParaRPr lang="en-US"/>
        </a:p>
      </dgm:t>
    </dgm:pt>
    <dgm:pt modelId="{8C6AB1FA-A798-4DAE-A844-810F1903AD3E}">
      <dgm:prSet/>
      <dgm:spPr/>
      <dgm:t>
        <a:bodyPr/>
        <a:lstStyle/>
        <a:p>
          <a:r>
            <a:rPr lang="en-US" dirty="0"/>
            <a:t>Allocation Letter</a:t>
          </a:r>
        </a:p>
      </dgm:t>
    </dgm:pt>
    <dgm:pt modelId="{C82DB6E5-C3F6-4694-B908-1A8656673429}" type="parTrans" cxnId="{A9BD6000-9F29-4E5A-8B00-C779D19CE066}">
      <dgm:prSet/>
      <dgm:spPr/>
      <dgm:t>
        <a:bodyPr/>
        <a:lstStyle/>
        <a:p>
          <a:endParaRPr lang="en-US"/>
        </a:p>
      </dgm:t>
    </dgm:pt>
    <dgm:pt modelId="{2FBF2EEA-4F49-48F5-B261-234928071F3D}" type="sibTrans" cxnId="{A9BD6000-9F29-4E5A-8B00-C779D19CE066}">
      <dgm:prSet/>
      <dgm:spPr/>
      <dgm:t>
        <a:bodyPr/>
        <a:lstStyle/>
        <a:p>
          <a:endParaRPr lang="en-US"/>
        </a:p>
      </dgm:t>
    </dgm:pt>
    <dgm:pt modelId="{F791F284-DDA7-43C6-9867-DF62698C7908}">
      <dgm:prSet custT="1"/>
      <dgm:spPr/>
      <dgm:t>
        <a:bodyPr/>
        <a:lstStyle/>
        <a:p>
          <a:r>
            <a:rPr lang="en-US" sz="900" dirty="0"/>
            <a:t>TRP meeting</a:t>
          </a:r>
        </a:p>
      </dgm:t>
    </dgm:pt>
    <dgm:pt modelId="{FB8B6643-A6B6-4C45-B845-E511C9713421}" type="sibTrans" cxnId="{D544B80F-2AFB-4DD2-84B0-595B28854F75}">
      <dgm:prSet/>
      <dgm:spPr/>
      <dgm:t>
        <a:bodyPr/>
        <a:lstStyle/>
        <a:p>
          <a:endParaRPr lang="en-US"/>
        </a:p>
      </dgm:t>
    </dgm:pt>
    <dgm:pt modelId="{01241578-28C0-444C-A891-13BE45FE6C41}" type="parTrans" cxnId="{D544B80F-2AFB-4DD2-84B0-595B28854F75}">
      <dgm:prSet/>
      <dgm:spPr/>
      <dgm:t>
        <a:bodyPr/>
        <a:lstStyle/>
        <a:p>
          <a:endParaRPr lang="en-US"/>
        </a:p>
      </dgm:t>
    </dgm:pt>
    <dgm:pt modelId="{9DD74E24-1641-4BFD-A4EF-DF07884E9B11}" type="pres">
      <dgm:prSet presAssocID="{4B93967F-CFAB-4BF2-B914-1C8E55DCB1A9}" presName="Name0" presStyleCnt="0">
        <dgm:presLayoutVars>
          <dgm:dir/>
          <dgm:resizeHandles val="exact"/>
        </dgm:presLayoutVars>
      </dgm:prSet>
      <dgm:spPr/>
    </dgm:pt>
    <dgm:pt modelId="{54508021-2A49-4A74-9714-900C492370F1}" type="pres">
      <dgm:prSet presAssocID="{4B93967F-CFAB-4BF2-B914-1C8E55DCB1A9}" presName="arrow" presStyleLbl="bgShp" presStyleIdx="0" presStyleCnt="1" custLinFactNeighborX="-155" custLinFactNeighborY="-3527"/>
      <dgm:spPr/>
    </dgm:pt>
    <dgm:pt modelId="{D76CB3A6-2AB4-4F71-863B-F7893A4862D2}" type="pres">
      <dgm:prSet presAssocID="{4B93967F-CFAB-4BF2-B914-1C8E55DCB1A9}" presName="points" presStyleCnt="0"/>
      <dgm:spPr/>
    </dgm:pt>
    <dgm:pt modelId="{8CD90CD6-7E6E-48D1-AFC7-CEBDA9D567AF}" type="pres">
      <dgm:prSet presAssocID="{16EDD39D-F0F3-40FD-BA2F-051DD021C6DD}" presName="compositeA" presStyleCnt="0"/>
      <dgm:spPr/>
    </dgm:pt>
    <dgm:pt modelId="{DBEB28D6-F281-4AC6-92C5-1449F770FF08}" type="pres">
      <dgm:prSet presAssocID="{16EDD39D-F0F3-40FD-BA2F-051DD021C6DD}" presName="textA" presStyleLbl="revTx" presStyleIdx="0" presStyleCnt="13" custLinFactNeighborX="6916" custLinFactNeighborY="-5870">
        <dgm:presLayoutVars>
          <dgm:bulletEnabled val="1"/>
        </dgm:presLayoutVars>
      </dgm:prSet>
      <dgm:spPr/>
    </dgm:pt>
    <dgm:pt modelId="{E4EE0CA7-BD33-4169-8CAC-5ADDA4749AB2}" type="pres">
      <dgm:prSet presAssocID="{16EDD39D-F0F3-40FD-BA2F-051DD021C6DD}" presName="circleA" presStyleLbl="node1" presStyleIdx="0" presStyleCnt="13" custScaleX="33484" custScaleY="33546" custLinFactNeighborX="-3105" custLinFactNeighborY="-18286"/>
      <dgm:spPr/>
    </dgm:pt>
    <dgm:pt modelId="{AFE8FEB1-0D78-40C0-8A84-CA4EB30A7598}" type="pres">
      <dgm:prSet presAssocID="{16EDD39D-F0F3-40FD-BA2F-051DD021C6DD}" presName="spaceA" presStyleCnt="0"/>
      <dgm:spPr/>
    </dgm:pt>
    <dgm:pt modelId="{4AD30CCB-9843-493C-AD9B-9582CC63F18A}" type="pres">
      <dgm:prSet presAssocID="{311FBEA8-2B6A-417B-829D-610FBFAA9AED}" presName="space" presStyleCnt="0"/>
      <dgm:spPr/>
    </dgm:pt>
    <dgm:pt modelId="{108DDEF8-D6CB-4E0F-B478-31C9F08A6252}" type="pres">
      <dgm:prSet presAssocID="{A6BB4E57-ECFB-4F74-8E05-04A90774C499}" presName="compositeB" presStyleCnt="0"/>
      <dgm:spPr/>
    </dgm:pt>
    <dgm:pt modelId="{4501D763-4DF1-463F-B365-FAC1A6366325}" type="pres">
      <dgm:prSet presAssocID="{A6BB4E57-ECFB-4F74-8E05-04A90774C499}" presName="textB" presStyleLbl="revTx" presStyleIdx="1" presStyleCnt="13" custLinFactY="-55870" custLinFactNeighborX="-822" custLinFactNeighborY="-100000">
        <dgm:presLayoutVars>
          <dgm:bulletEnabled val="1"/>
        </dgm:presLayoutVars>
      </dgm:prSet>
      <dgm:spPr/>
    </dgm:pt>
    <dgm:pt modelId="{A2A93DD4-5F46-42EA-BF35-762F5F29D2A8}" type="pres">
      <dgm:prSet presAssocID="{A6BB4E57-ECFB-4F74-8E05-04A90774C499}" presName="circleB" presStyleLbl="node1" presStyleIdx="1" presStyleCnt="13" custScaleX="33484" custScaleY="33546" custLinFactNeighborX="-3105" custLinFactNeighborY="-18286"/>
      <dgm:spPr/>
    </dgm:pt>
    <dgm:pt modelId="{7A9F7DF7-C05B-437B-A742-E6159A3E4A0C}" type="pres">
      <dgm:prSet presAssocID="{A6BB4E57-ECFB-4F74-8E05-04A90774C499}" presName="spaceB" presStyleCnt="0"/>
      <dgm:spPr/>
    </dgm:pt>
    <dgm:pt modelId="{5F68C01B-0396-45F5-9AA2-095C581CCBF1}" type="pres">
      <dgm:prSet presAssocID="{0B8DD059-8563-4C03-B203-DC5120E5A190}" presName="space" presStyleCnt="0"/>
      <dgm:spPr/>
    </dgm:pt>
    <dgm:pt modelId="{86C06D11-DE06-41B0-8AAF-CA8891481475}" type="pres">
      <dgm:prSet presAssocID="{DB4585F3-6D2D-4C9C-BF33-21CF3AC7AB76}" presName="compositeA" presStyleCnt="0"/>
      <dgm:spPr/>
    </dgm:pt>
    <dgm:pt modelId="{DA2A6511-9C70-46D0-B6E9-4890EF12775B}" type="pres">
      <dgm:prSet presAssocID="{DB4585F3-6D2D-4C9C-BF33-21CF3AC7AB76}" presName="textA" presStyleLbl="revTx" presStyleIdx="2" presStyleCnt="13" custLinFactNeighborX="2791" custLinFactNeighborY="-5870">
        <dgm:presLayoutVars>
          <dgm:bulletEnabled val="1"/>
        </dgm:presLayoutVars>
      </dgm:prSet>
      <dgm:spPr/>
    </dgm:pt>
    <dgm:pt modelId="{15C9B01B-0968-4AEB-897A-56465D026691}" type="pres">
      <dgm:prSet presAssocID="{DB4585F3-6D2D-4C9C-BF33-21CF3AC7AB76}" presName="circleA" presStyleLbl="node1" presStyleIdx="2" presStyleCnt="13" custScaleX="33484" custScaleY="33546" custLinFactNeighborX="-3105" custLinFactNeighborY="-18286"/>
      <dgm:spPr/>
    </dgm:pt>
    <dgm:pt modelId="{0491F6B9-243F-4563-9E54-22D7AA784F4C}" type="pres">
      <dgm:prSet presAssocID="{DB4585F3-6D2D-4C9C-BF33-21CF3AC7AB76}" presName="spaceA" presStyleCnt="0"/>
      <dgm:spPr/>
    </dgm:pt>
    <dgm:pt modelId="{A1C401F0-36A2-4399-A8B9-569FF5F1EEFA}" type="pres">
      <dgm:prSet presAssocID="{6A7D6215-A5C4-48F8-80A7-CB1430EB512B}" presName="space" presStyleCnt="0"/>
      <dgm:spPr/>
    </dgm:pt>
    <dgm:pt modelId="{8B20F3BF-E648-4AEA-B893-55353839248B}" type="pres">
      <dgm:prSet presAssocID="{8C6AB1FA-A798-4DAE-A844-810F1903AD3E}" presName="compositeB" presStyleCnt="0"/>
      <dgm:spPr/>
    </dgm:pt>
    <dgm:pt modelId="{F7BE2E78-B69A-4972-95DD-BEF85E559D78}" type="pres">
      <dgm:prSet presAssocID="{8C6AB1FA-A798-4DAE-A844-810F1903AD3E}" presName="textB" presStyleLbl="revTx" presStyleIdx="3" presStyleCnt="13" custLinFactX="-100000" custLinFactNeighborX="-119132" custLinFactNeighborY="-2830">
        <dgm:presLayoutVars>
          <dgm:bulletEnabled val="1"/>
        </dgm:presLayoutVars>
      </dgm:prSet>
      <dgm:spPr/>
    </dgm:pt>
    <dgm:pt modelId="{1508BAB5-D311-4D72-879E-B2E21B32E571}" type="pres">
      <dgm:prSet presAssocID="{8C6AB1FA-A798-4DAE-A844-810F1903AD3E}" presName="circleB" presStyleLbl="node1" presStyleIdx="3" presStyleCnt="13" custScaleX="33484" custScaleY="33546" custLinFactNeighborX="-3105" custLinFactNeighborY="-18286"/>
      <dgm:spPr/>
    </dgm:pt>
    <dgm:pt modelId="{6B3A0567-9FBE-45BC-87E8-F461D6C1121A}" type="pres">
      <dgm:prSet presAssocID="{8C6AB1FA-A798-4DAE-A844-810F1903AD3E}" presName="spaceB" presStyleCnt="0"/>
      <dgm:spPr/>
    </dgm:pt>
    <dgm:pt modelId="{D52A34E1-5A50-402A-AAD1-212A29CB534F}" type="pres">
      <dgm:prSet presAssocID="{2FBF2EEA-4F49-48F5-B261-234928071F3D}" presName="space" presStyleCnt="0"/>
      <dgm:spPr/>
    </dgm:pt>
    <dgm:pt modelId="{A7EAA386-E0D1-433D-9C0F-848C755F0894}" type="pres">
      <dgm:prSet presAssocID="{58356E97-DC40-4270-BD21-6BD45920C437}" presName="compositeA" presStyleCnt="0"/>
      <dgm:spPr/>
    </dgm:pt>
    <dgm:pt modelId="{FE2E7F86-5CA9-4672-929E-17E110A5EF87}" type="pres">
      <dgm:prSet presAssocID="{58356E97-DC40-4270-BD21-6BD45920C437}" presName="textA" presStyleLbl="revTx" presStyleIdx="4" presStyleCnt="13" custLinFactY="68457" custLinFactNeighborX="9006" custLinFactNeighborY="100000">
        <dgm:presLayoutVars>
          <dgm:bulletEnabled val="1"/>
        </dgm:presLayoutVars>
      </dgm:prSet>
      <dgm:spPr/>
    </dgm:pt>
    <dgm:pt modelId="{B8B7ADA4-8F61-4D20-8AF7-431988449D53}" type="pres">
      <dgm:prSet presAssocID="{58356E97-DC40-4270-BD21-6BD45920C437}" presName="circleA" presStyleLbl="node1" presStyleIdx="4" presStyleCnt="13" custScaleX="33484" custScaleY="33546" custLinFactNeighborX="-3105" custLinFactNeighborY="-18286"/>
      <dgm:spPr/>
    </dgm:pt>
    <dgm:pt modelId="{B0582E02-6F2C-4418-82DA-F0B1DA062CE0}" type="pres">
      <dgm:prSet presAssocID="{58356E97-DC40-4270-BD21-6BD45920C437}" presName="spaceA" presStyleCnt="0"/>
      <dgm:spPr/>
    </dgm:pt>
    <dgm:pt modelId="{C117AB85-B715-4A88-9854-74F3BA6424EF}" type="pres">
      <dgm:prSet presAssocID="{0B2DA575-3690-4F3D-8E3E-B1718AAE0803}" presName="space" presStyleCnt="0"/>
      <dgm:spPr/>
    </dgm:pt>
    <dgm:pt modelId="{48DB40F2-3A4A-4423-A231-2A88D8B93F0F}" type="pres">
      <dgm:prSet presAssocID="{F791F284-DDA7-43C6-9867-DF62698C7908}" presName="compositeB" presStyleCnt="0"/>
      <dgm:spPr/>
    </dgm:pt>
    <dgm:pt modelId="{1A92D629-0284-4C95-84D8-A1F6D9B98467}" type="pres">
      <dgm:prSet presAssocID="{F791F284-DDA7-43C6-9867-DF62698C7908}" presName="textB" presStyleLbl="revTx" presStyleIdx="5" presStyleCnt="13" custLinFactNeighborX="5774" custLinFactNeighborY="38191">
        <dgm:presLayoutVars>
          <dgm:bulletEnabled val="1"/>
        </dgm:presLayoutVars>
      </dgm:prSet>
      <dgm:spPr/>
    </dgm:pt>
    <dgm:pt modelId="{660873E7-E5A6-4EA4-BD77-79FCA4226BC9}" type="pres">
      <dgm:prSet presAssocID="{F791F284-DDA7-43C6-9867-DF62698C7908}" presName="circleB" presStyleLbl="node1" presStyleIdx="5" presStyleCnt="13" custScaleX="33484" custScaleY="33484" custLinFactNeighborX="-3105" custLinFactNeighborY="-18286"/>
      <dgm:spPr/>
    </dgm:pt>
    <dgm:pt modelId="{9D403303-FB8E-4618-A8FC-24CBB350DFEC}" type="pres">
      <dgm:prSet presAssocID="{F791F284-DDA7-43C6-9867-DF62698C7908}" presName="spaceB" presStyleCnt="0"/>
      <dgm:spPr/>
    </dgm:pt>
    <dgm:pt modelId="{46481A57-7536-4D19-AE6C-23306D4E30DB}" type="pres">
      <dgm:prSet presAssocID="{FB8B6643-A6B6-4C45-B845-E511C9713421}" presName="space" presStyleCnt="0"/>
      <dgm:spPr/>
    </dgm:pt>
    <dgm:pt modelId="{FE92DB42-9F49-4800-A707-FA33E86286C5}" type="pres">
      <dgm:prSet presAssocID="{62548F75-CBC4-47E9-BD81-F0DE273EF5F9}" presName="compositeA" presStyleCnt="0"/>
      <dgm:spPr/>
    </dgm:pt>
    <dgm:pt modelId="{69251530-0562-4E34-88D2-6BBBED7EC501}" type="pres">
      <dgm:prSet presAssocID="{62548F75-CBC4-47E9-BD81-F0DE273EF5F9}" presName="textA" presStyleLbl="revTx" presStyleIdx="6" presStyleCnt="13" custLinFactNeighborX="-5407" custLinFactNeighborY="-460">
        <dgm:presLayoutVars>
          <dgm:bulletEnabled val="1"/>
        </dgm:presLayoutVars>
      </dgm:prSet>
      <dgm:spPr/>
    </dgm:pt>
    <dgm:pt modelId="{E6B8F23C-59A4-403C-8834-520E8C6BEE57}" type="pres">
      <dgm:prSet presAssocID="{62548F75-CBC4-47E9-BD81-F0DE273EF5F9}" presName="circleA" presStyleLbl="node1" presStyleIdx="6" presStyleCnt="13" custScaleX="33484" custScaleY="33484" custLinFactNeighborX="-3105" custLinFactNeighborY="-18286"/>
      <dgm:spPr/>
    </dgm:pt>
    <dgm:pt modelId="{87CD3021-3B62-4A4A-A91E-184998CB01A0}" type="pres">
      <dgm:prSet presAssocID="{62548F75-CBC4-47E9-BD81-F0DE273EF5F9}" presName="spaceA" presStyleCnt="0"/>
      <dgm:spPr/>
    </dgm:pt>
    <dgm:pt modelId="{1A33BB8A-EC9A-432D-9849-5E3C3A661BA0}" type="pres">
      <dgm:prSet presAssocID="{C675140B-75E9-40CC-9786-3CD85E235517}" presName="space" presStyleCnt="0"/>
      <dgm:spPr/>
    </dgm:pt>
    <dgm:pt modelId="{58C8CBF4-B022-4DA7-AF47-52A686AC1A54}" type="pres">
      <dgm:prSet presAssocID="{0215677C-7C83-4CB2-937E-67FDCE8C7F11}" presName="compositeB" presStyleCnt="0"/>
      <dgm:spPr/>
    </dgm:pt>
    <dgm:pt modelId="{90D5E1D7-B142-4175-AAAD-CFA4F684AE95}" type="pres">
      <dgm:prSet presAssocID="{0215677C-7C83-4CB2-937E-67FDCE8C7F11}" presName="textB" presStyleLbl="revTx" presStyleIdx="7" presStyleCnt="13" custLinFactX="4285" custLinFactNeighborX="100000" custLinFactNeighborY="18457">
        <dgm:presLayoutVars>
          <dgm:bulletEnabled val="1"/>
        </dgm:presLayoutVars>
      </dgm:prSet>
      <dgm:spPr/>
    </dgm:pt>
    <dgm:pt modelId="{C47D2BD8-9A26-428F-82DF-DA1660D81577}" type="pres">
      <dgm:prSet presAssocID="{0215677C-7C83-4CB2-937E-67FDCE8C7F11}" presName="circleB" presStyleLbl="node1" presStyleIdx="7" presStyleCnt="13" custScaleX="33484" custScaleY="33484" custLinFactNeighborX="-3105" custLinFactNeighborY="-18286"/>
      <dgm:spPr/>
    </dgm:pt>
    <dgm:pt modelId="{A3178F7A-F15C-4C95-A17B-03D82308CA0D}" type="pres">
      <dgm:prSet presAssocID="{0215677C-7C83-4CB2-937E-67FDCE8C7F11}" presName="spaceB" presStyleCnt="0"/>
      <dgm:spPr/>
    </dgm:pt>
    <dgm:pt modelId="{900104CB-446B-4058-9D2E-D1B2A384D449}" type="pres">
      <dgm:prSet presAssocID="{F597E467-A748-489F-8277-EC0D603F769E}" presName="space" presStyleCnt="0"/>
      <dgm:spPr/>
    </dgm:pt>
    <dgm:pt modelId="{8FB779A7-B882-4D78-84F0-936B3081D969}" type="pres">
      <dgm:prSet presAssocID="{54DFF5F2-F7CE-4515-94DC-1208D91A2EE3}" presName="compositeA" presStyleCnt="0"/>
      <dgm:spPr/>
    </dgm:pt>
    <dgm:pt modelId="{7FBB23B8-80A9-4511-873A-3A265AC7EDDB}" type="pres">
      <dgm:prSet presAssocID="{54DFF5F2-F7CE-4515-94DC-1208D91A2EE3}" presName="textA" presStyleLbl="revTx" presStyleIdx="8" presStyleCnt="13" custLinFactNeighborX="-2020" custLinFactNeighborY="1229">
        <dgm:presLayoutVars>
          <dgm:bulletEnabled val="1"/>
        </dgm:presLayoutVars>
      </dgm:prSet>
      <dgm:spPr/>
    </dgm:pt>
    <dgm:pt modelId="{31789EA2-EE89-46C8-914A-DF050A231B5B}" type="pres">
      <dgm:prSet presAssocID="{54DFF5F2-F7CE-4515-94DC-1208D91A2EE3}" presName="circleA" presStyleLbl="node1" presStyleIdx="8" presStyleCnt="13" custScaleX="33484" custScaleY="33484" custLinFactNeighborX="-3105" custLinFactNeighborY="-18286"/>
      <dgm:spPr/>
    </dgm:pt>
    <dgm:pt modelId="{6C5D6643-EBFD-4B8A-AB58-389984DE2018}" type="pres">
      <dgm:prSet presAssocID="{54DFF5F2-F7CE-4515-94DC-1208D91A2EE3}" presName="spaceA" presStyleCnt="0"/>
      <dgm:spPr/>
    </dgm:pt>
    <dgm:pt modelId="{25FB6475-1DF7-4BDE-AA66-C6FD5E15265C}" type="pres">
      <dgm:prSet presAssocID="{340B9348-EAD5-42CF-8FFF-EB37967F0210}" presName="space" presStyleCnt="0"/>
      <dgm:spPr/>
    </dgm:pt>
    <dgm:pt modelId="{699FC6F3-F94B-4C16-873F-A9BD1D38CE26}" type="pres">
      <dgm:prSet presAssocID="{FB04211A-30FF-430D-BD69-BD614280A5B0}" presName="compositeB" presStyleCnt="0"/>
      <dgm:spPr/>
    </dgm:pt>
    <dgm:pt modelId="{A2A0869D-4CFD-40A9-9409-40677228D000}" type="pres">
      <dgm:prSet presAssocID="{FB04211A-30FF-430D-BD69-BD614280A5B0}" presName="textB" presStyleLbl="revTx" presStyleIdx="9" presStyleCnt="13" custLinFactY="-54534" custLinFactNeighborX="-5046" custLinFactNeighborY="-100000">
        <dgm:presLayoutVars>
          <dgm:bulletEnabled val="1"/>
        </dgm:presLayoutVars>
      </dgm:prSet>
      <dgm:spPr/>
    </dgm:pt>
    <dgm:pt modelId="{97996F16-09CC-4765-BF04-B551DF79CFBA}" type="pres">
      <dgm:prSet presAssocID="{FB04211A-30FF-430D-BD69-BD614280A5B0}" presName="circleB" presStyleLbl="node1" presStyleIdx="9" presStyleCnt="13" custScaleX="33484" custScaleY="33484" custLinFactNeighborX="-3105" custLinFactNeighborY="-18286"/>
      <dgm:spPr/>
    </dgm:pt>
    <dgm:pt modelId="{7F0C07C6-16F4-4CFE-ABB8-7223BFB5921C}" type="pres">
      <dgm:prSet presAssocID="{FB04211A-30FF-430D-BD69-BD614280A5B0}" presName="spaceB" presStyleCnt="0"/>
      <dgm:spPr/>
    </dgm:pt>
    <dgm:pt modelId="{FD945080-BE30-473E-A3BB-8F1F766702FC}" type="pres">
      <dgm:prSet presAssocID="{B6AE7AA5-568A-45BB-BDD9-6E90E5BD2679}" presName="space" presStyleCnt="0"/>
      <dgm:spPr/>
    </dgm:pt>
    <dgm:pt modelId="{C274AD16-DE9C-4604-A15F-072360D1ADB5}" type="pres">
      <dgm:prSet presAssocID="{93D67B87-2489-4EC6-8D0A-56050127180B}" presName="compositeA" presStyleCnt="0"/>
      <dgm:spPr/>
    </dgm:pt>
    <dgm:pt modelId="{6025AD4C-EC14-4964-9350-47693140708C}" type="pres">
      <dgm:prSet presAssocID="{93D67B87-2489-4EC6-8D0A-56050127180B}" presName="textA" presStyleLbl="revTx" presStyleIdx="10" presStyleCnt="13" custLinFactNeighborX="-13079" custLinFactNeighborY="-5870">
        <dgm:presLayoutVars>
          <dgm:bulletEnabled val="1"/>
        </dgm:presLayoutVars>
      </dgm:prSet>
      <dgm:spPr/>
    </dgm:pt>
    <dgm:pt modelId="{5F69BB74-F89A-4ACB-88DD-B2E7712A65F5}" type="pres">
      <dgm:prSet presAssocID="{93D67B87-2489-4EC6-8D0A-56050127180B}" presName="circleA" presStyleLbl="node1" presStyleIdx="10" presStyleCnt="13" custScaleX="33484" custScaleY="33484" custLinFactNeighborX="-3105" custLinFactNeighborY="-18286"/>
      <dgm:spPr/>
    </dgm:pt>
    <dgm:pt modelId="{93681DC9-9193-41E0-9F69-87835A6F4D69}" type="pres">
      <dgm:prSet presAssocID="{93D67B87-2489-4EC6-8D0A-56050127180B}" presName="spaceA" presStyleCnt="0"/>
      <dgm:spPr/>
    </dgm:pt>
    <dgm:pt modelId="{369215A2-D9F7-4661-BCDD-02AA077C1539}" type="pres">
      <dgm:prSet presAssocID="{BF3F5228-1E0F-4971-B2BE-C54789D83AF3}" presName="space" presStyleCnt="0"/>
      <dgm:spPr/>
    </dgm:pt>
    <dgm:pt modelId="{AD7FE479-8C7F-4C76-880D-555433C87C96}" type="pres">
      <dgm:prSet presAssocID="{3241AA57-2B4B-444B-B9A6-5767CB72444F}" presName="compositeB" presStyleCnt="0"/>
      <dgm:spPr/>
    </dgm:pt>
    <dgm:pt modelId="{76B479F9-1676-4B94-8E28-CC706C8D925E}" type="pres">
      <dgm:prSet presAssocID="{3241AA57-2B4B-444B-B9A6-5767CB72444F}" presName="textB" presStyleLbl="revTx" presStyleIdx="11" presStyleCnt="13" custLinFactNeighborX="-1298" custLinFactNeighborY="18457">
        <dgm:presLayoutVars>
          <dgm:bulletEnabled val="1"/>
        </dgm:presLayoutVars>
      </dgm:prSet>
      <dgm:spPr/>
    </dgm:pt>
    <dgm:pt modelId="{47B8229E-E475-4A3D-8FC5-747CA14F1A77}" type="pres">
      <dgm:prSet presAssocID="{3241AA57-2B4B-444B-B9A6-5767CB72444F}" presName="circleB" presStyleLbl="node1" presStyleIdx="11" presStyleCnt="13" custScaleX="33484" custScaleY="33484" custLinFactNeighborX="-3105" custLinFactNeighborY="-11905"/>
      <dgm:spPr/>
    </dgm:pt>
    <dgm:pt modelId="{AF0BF3A6-6120-4DC6-8D33-BE2245C680EF}" type="pres">
      <dgm:prSet presAssocID="{3241AA57-2B4B-444B-B9A6-5767CB72444F}" presName="spaceB" presStyleCnt="0"/>
      <dgm:spPr/>
    </dgm:pt>
    <dgm:pt modelId="{EFA36210-021A-48B6-A372-FAAFE6F58599}" type="pres">
      <dgm:prSet presAssocID="{C73645D9-6D88-4784-A86D-F4194A6F574A}" presName="space" presStyleCnt="0"/>
      <dgm:spPr/>
    </dgm:pt>
    <dgm:pt modelId="{20334ECC-684D-4FC4-9548-4FD4803FAA15}" type="pres">
      <dgm:prSet presAssocID="{63284904-EFE1-4EB6-8B56-8AEB077C02DD}" presName="compositeA" presStyleCnt="0"/>
      <dgm:spPr/>
    </dgm:pt>
    <dgm:pt modelId="{D9F992A8-90C5-4995-8F49-0C65672F11DD}" type="pres">
      <dgm:prSet presAssocID="{63284904-EFE1-4EB6-8B56-8AEB077C02DD}" presName="textA" presStyleLbl="revTx" presStyleIdx="12" presStyleCnt="13" custLinFactNeighborX="1322" custLinFactNeighborY="30320">
        <dgm:presLayoutVars>
          <dgm:bulletEnabled val="1"/>
        </dgm:presLayoutVars>
      </dgm:prSet>
      <dgm:spPr/>
    </dgm:pt>
    <dgm:pt modelId="{1CFA4088-6D08-4768-92F8-79795EFF0D44}" type="pres">
      <dgm:prSet presAssocID="{63284904-EFE1-4EB6-8B56-8AEB077C02DD}" presName="circleA" presStyleLbl="node1" presStyleIdx="12" presStyleCnt="13" custScaleX="33484" custScaleY="33484" custLinFactNeighborX="-3105" custLinFactNeighborY="-11905"/>
      <dgm:spPr/>
    </dgm:pt>
    <dgm:pt modelId="{425B9701-5475-46A9-B0B3-8D8946413FB8}" type="pres">
      <dgm:prSet presAssocID="{63284904-EFE1-4EB6-8B56-8AEB077C02DD}" presName="spaceA" presStyleCnt="0"/>
      <dgm:spPr/>
    </dgm:pt>
  </dgm:ptLst>
  <dgm:cxnLst>
    <dgm:cxn modelId="{A9BD6000-9F29-4E5A-8B00-C779D19CE066}" srcId="{4B93967F-CFAB-4BF2-B914-1C8E55DCB1A9}" destId="{8C6AB1FA-A798-4DAE-A844-810F1903AD3E}" srcOrd="3" destOrd="0" parTransId="{C82DB6E5-C3F6-4694-B908-1A8656673429}" sibTransId="{2FBF2EEA-4F49-48F5-B261-234928071F3D}"/>
    <dgm:cxn modelId="{D544B80F-2AFB-4DD2-84B0-595B28854F75}" srcId="{4B93967F-CFAB-4BF2-B914-1C8E55DCB1A9}" destId="{F791F284-DDA7-43C6-9867-DF62698C7908}" srcOrd="5" destOrd="0" parTransId="{01241578-28C0-444C-A891-13BE45FE6C41}" sibTransId="{FB8B6643-A6B6-4C45-B845-E511C9713421}"/>
    <dgm:cxn modelId="{985ACD13-4B8C-4BF9-86CF-8DF7E0944054}" srcId="{4B93967F-CFAB-4BF2-B914-1C8E55DCB1A9}" destId="{A6BB4E57-ECFB-4F74-8E05-04A90774C499}" srcOrd="1" destOrd="0" parTransId="{E75540C9-E815-42C5-87AB-A60255739426}" sibTransId="{0B8DD059-8563-4C03-B203-DC5120E5A190}"/>
    <dgm:cxn modelId="{3CC28A18-8571-4B16-827D-3C487A804E6A}" srcId="{4B93967F-CFAB-4BF2-B914-1C8E55DCB1A9}" destId="{58356E97-DC40-4270-BD21-6BD45920C437}" srcOrd="4" destOrd="0" parTransId="{6B879023-D8B6-45D5-803A-893837DE956D}" sibTransId="{0B2DA575-3690-4F3D-8E3E-B1718AAE0803}"/>
    <dgm:cxn modelId="{65D95F20-0F47-4036-8EEE-786A9396791C}" type="presOf" srcId="{0215677C-7C83-4CB2-937E-67FDCE8C7F11}" destId="{90D5E1D7-B142-4175-AAAD-CFA4F684AE95}" srcOrd="0" destOrd="0" presId="urn:microsoft.com/office/officeart/2005/8/layout/hProcess11"/>
    <dgm:cxn modelId="{DB6C1922-A137-4256-906A-B84C85F5EFE3}" type="presOf" srcId="{93D67B87-2489-4EC6-8D0A-56050127180B}" destId="{6025AD4C-EC14-4964-9350-47693140708C}" srcOrd="0" destOrd="0" presId="urn:microsoft.com/office/officeart/2005/8/layout/hProcess11"/>
    <dgm:cxn modelId="{33908330-70CA-45E9-83AA-7D467A6C9DCE}" type="presOf" srcId="{62548F75-CBC4-47E9-BD81-F0DE273EF5F9}" destId="{69251530-0562-4E34-88D2-6BBBED7EC501}" srcOrd="0" destOrd="0" presId="urn:microsoft.com/office/officeart/2005/8/layout/hProcess11"/>
    <dgm:cxn modelId="{20E5813A-FF3C-4EB7-B12D-F6F031FFE6A0}" type="presOf" srcId="{54DFF5F2-F7CE-4515-94DC-1208D91A2EE3}" destId="{7FBB23B8-80A9-4511-873A-3A265AC7EDDB}" srcOrd="0" destOrd="0" presId="urn:microsoft.com/office/officeart/2005/8/layout/hProcess11"/>
    <dgm:cxn modelId="{0DF86C5B-E07A-452F-8130-22E9350CF46F}" srcId="{4B93967F-CFAB-4BF2-B914-1C8E55DCB1A9}" destId="{3241AA57-2B4B-444B-B9A6-5767CB72444F}" srcOrd="11" destOrd="0" parTransId="{9480ADC4-E133-49A6-8278-A6D0E76A9135}" sibTransId="{C73645D9-6D88-4784-A86D-F4194A6F574A}"/>
    <dgm:cxn modelId="{79B72854-085C-44E3-A8A7-31AA92A14C76}" type="presOf" srcId="{FB04211A-30FF-430D-BD69-BD614280A5B0}" destId="{A2A0869D-4CFD-40A9-9409-40677228D000}" srcOrd="0" destOrd="0" presId="urn:microsoft.com/office/officeart/2005/8/layout/hProcess11"/>
    <dgm:cxn modelId="{DF1F3B55-6131-4667-B81C-9EDB1D41FFBE}" type="presOf" srcId="{16EDD39D-F0F3-40FD-BA2F-051DD021C6DD}" destId="{DBEB28D6-F281-4AC6-92C5-1449F770FF08}" srcOrd="0" destOrd="0" presId="urn:microsoft.com/office/officeart/2005/8/layout/hProcess11"/>
    <dgm:cxn modelId="{A2062557-5303-476D-8307-5088C46109D9}" srcId="{4B93967F-CFAB-4BF2-B914-1C8E55DCB1A9}" destId="{FB04211A-30FF-430D-BD69-BD614280A5B0}" srcOrd="9" destOrd="0" parTransId="{45FA2E6E-9CE7-434C-A426-60804373D5C1}" sibTransId="{B6AE7AA5-568A-45BB-BDD9-6E90E5BD2679}"/>
    <dgm:cxn modelId="{0EED2D77-C125-449B-BF56-AD1C0E883475}" type="presOf" srcId="{63284904-EFE1-4EB6-8B56-8AEB077C02DD}" destId="{D9F992A8-90C5-4995-8F49-0C65672F11DD}" srcOrd="0" destOrd="0" presId="urn:microsoft.com/office/officeart/2005/8/layout/hProcess11"/>
    <dgm:cxn modelId="{E04E108F-699E-4B80-8688-C8701C5B482E}" type="presOf" srcId="{8C6AB1FA-A798-4DAE-A844-810F1903AD3E}" destId="{F7BE2E78-B69A-4972-95DD-BEF85E559D78}" srcOrd="0" destOrd="0" presId="urn:microsoft.com/office/officeart/2005/8/layout/hProcess11"/>
    <dgm:cxn modelId="{46ADD093-4760-41C4-805D-D70295B30C1F}" srcId="{4B93967F-CFAB-4BF2-B914-1C8E55DCB1A9}" destId="{0215677C-7C83-4CB2-937E-67FDCE8C7F11}" srcOrd="7" destOrd="0" parTransId="{DFF64FB7-A1FB-4428-85E0-D45194B3FD29}" sibTransId="{F597E467-A748-489F-8277-EC0D603F769E}"/>
    <dgm:cxn modelId="{F1E3C194-D57D-4ABD-AFFD-4A810AF38787}" srcId="{4B93967F-CFAB-4BF2-B914-1C8E55DCB1A9}" destId="{62548F75-CBC4-47E9-BD81-F0DE273EF5F9}" srcOrd="6" destOrd="0" parTransId="{F622F46C-4C17-4988-968F-E775F4934555}" sibTransId="{C675140B-75E9-40CC-9786-3CD85E235517}"/>
    <dgm:cxn modelId="{4981EBA1-3E93-4835-9737-C9DEC8BD9201}" srcId="{4B93967F-CFAB-4BF2-B914-1C8E55DCB1A9}" destId="{63284904-EFE1-4EB6-8B56-8AEB077C02DD}" srcOrd="12" destOrd="0" parTransId="{23324E95-4D1A-447D-9164-70F860951F90}" sibTransId="{58EBC679-4D9B-42F4-9D56-88775AA47603}"/>
    <dgm:cxn modelId="{E9BF83A6-480A-4436-BB85-EA757023589D}" type="presOf" srcId="{4B93967F-CFAB-4BF2-B914-1C8E55DCB1A9}" destId="{9DD74E24-1641-4BFD-A4EF-DF07884E9B11}" srcOrd="0" destOrd="0" presId="urn:microsoft.com/office/officeart/2005/8/layout/hProcess11"/>
    <dgm:cxn modelId="{41FB31A9-D4F1-4D21-A767-B972EE962465}" type="presOf" srcId="{F791F284-DDA7-43C6-9867-DF62698C7908}" destId="{1A92D629-0284-4C95-84D8-A1F6D9B98467}" srcOrd="0" destOrd="0" presId="urn:microsoft.com/office/officeart/2005/8/layout/hProcess11"/>
    <dgm:cxn modelId="{E9648CA9-60E9-42DF-8F18-CDA322C97DA1}" type="presOf" srcId="{58356E97-DC40-4270-BD21-6BD45920C437}" destId="{FE2E7F86-5CA9-4672-929E-17E110A5EF87}" srcOrd="0" destOrd="0" presId="urn:microsoft.com/office/officeart/2005/8/layout/hProcess11"/>
    <dgm:cxn modelId="{3CAC2EBF-D087-4B17-9D50-E186E9D8C1AD}" srcId="{4B93967F-CFAB-4BF2-B914-1C8E55DCB1A9}" destId="{54DFF5F2-F7CE-4515-94DC-1208D91A2EE3}" srcOrd="8" destOrd="0" parTransId="{CC3CA212-00B4-411B-B40D-A8AD0EDA318E}" sibTransId="{340B9348-EAD5-42CF-8FFF-EB37967F0210}"/>
    <dgm:cxn modelId="{69BCDFC0-8E25-4E26-8874-33E868869D9F}" type="presOf" srcId="{A6BB4E57-ECFB-4F74-8E05-04A90774C499}" destId="{4501D763-4DF1-463F-B365-FAC1A6366325}" srcOrd="0" destOrd="0" presId="urn:microsoft.com/office/officeart/2005/8/layout/hProcess11"/>
    <dgm:cxn modelId="{8DB186C8-7871-4C8A-B21D-51B558A13C42}" type="presOf" srcId="{DB4585F3-6D2D-4C9C-BF33-21CF3AC7AB76}" destId="{DA2A6511-9C70-46D0-B6E9-4890EF12775B}" srcOrd="0" destOrd="0" presId="urn:microsoft.com/office/officeart/2005/8/layout/hProcess11"/>
    <dgm:cxn modelId="{31EEEBD5-835C-4CCD-8869-B1B05D8F83C7}" srcId="{4B93967F-CFAB-4BF2-B914-1C8E55DCB1A9}" destId="{DB4585F3-6D2D-4C9C-BF33-21CF3AC7AB76}" srcOrd="2" destOrd="0" parTransId="{EE34035B-9C9F-4E19-ADF6-BAF955914277}" sibTransId="{6A7D6215-A5C4-48F8-80A7-CB1430EB512B}"/>
    <dgm:cxn modelId="{4C4DB6D9-C943-4ACB-9653-00059278A7EF}" srcId="{4B93967F-CFAB-4BF2-B914-1C8E55DCB1A9}" destId="{93D67B87-2489-4EC6-8D0A-56050127180B}" srcOrd="10" destOrd="0" parTransId="{0D743DFE-87C0-4BCA-9533-1A312AC798A9}" sibTransId="{BF3F5228-1E0F-4971-B2BE-C54789D83AF3}"/>
    <dgm:cxn modelId="{F58F93E1-88AA-4F4B-ADF1-8A6C23477412}" type="presOf" srcId="{3241AA57-2B4B-444B-B9A6-5767CB72444F}" destId="{76B479F9-1676-4B94-8E28-CC706C8D925E}" srcOrd="0" destOrd="0" presId="urn:microsoft.com/office/officeart/2005/8/layout/hProcess11"/>
    <dgm:cxn modelId="{FE9C33FF-35D0-4706-9AC3-CCF3E14EFA61}" srcId="{4B93967F-CFAB-4BF2-B914-1C8E55DCB1A9}" destId="{16EDD39D-F0F3-40FD-BA2F-051DD021C6DD}" srcOrd="0" destOrd="0" parTransId="{001626CE-DDC3-4032-BEC7-991E04C6E4A2}" sibTransId="{311FBEA8-2B6A-417B-829D-610FBFAA9AED}"/>
    <dgm:cxn modelId="{0D6F7D4B-43D4-4F1C-BC9B-1C52EB24A734}" type="presParOf" srcId="{9DD74E24-1641-4BFD-A4EF-DF07884E9B11}" destId="{54508021-2A49-4A74-9714-900C492370F1}" srcOrd="0" destOrd="0" presId="urn:microsoft.com/office/officeart/2005/8/layout/hProcess11"/>
    <dgm:cxn modelId="{7A51E965-4B4C-44CB-9CE3-E8728D541020}" type="presParOf" srcId="{9DD74E24-1641-4BFD-A4EF-DF07884E9B11}" destId="{D76CB3A6-2AB4-4F71-863B-F7893A4862D2}" srcOrd="1" destOrd="0" presId="urn:microsoft.com/office/officeart/2005/8/layout/hProcess11"/>
    <dgm:cxn modelId="{DD8B27BF-05E7-4C77-AF97-12B8D0DAD39A}" type="presParOf" srcId="{D76CB3A6-2AB4-4F71-863B-F7893A4862D2}" destId="{8CD90CD6-7E6E-48D1-AFC7-CEBDA9D567AF}" srcOrd="0" destOrd="0" presId="urn:microsoft.com/office/officeart/2005/8/layout/hProcess11"/>
    <dgm:cxn modelId="{00FEDB72-D35B-4CA7-A02E-D8B7881986E7}" type="presParOf" srcId="{8CD90CD6-7E6E-48D1-AFC7-CEBDA9D567AF}" destId="{DBEB28D6-F281-4AC6-92C5-1449F770FF08}" srcOrd="0" destOrd="0" presId="urn:microsoft.com/office/officeart/2005/8/layout/hProcess11"/>
    <dgm:cxn modelId="{C76B5152-C58C-4595-BD78-65D8211E7459}" type="presParOf" srcId="{8CD90CD6-7E6E-48D1-AFC7-CEBDA9D567AF}" destId="{E4EE0CA7-BD33-4169-8CAC-5ADDA4749AB2}" srcOrd="1" destOrd="0" presId="urn:microsoft.com/office/officeart/2005/8/layout/hProcess11"/>
    <dgm:cxn modelId="{A2E4E184-FE4F-4F41-8744-2BAB746C506B}" type="presParOf" srcId="{8CD90CD6-7E6E-48D1-AFC7-CEBDA9D567AF}" destId="{AFE8FEB1-0D78-40C0-8A84-CA4EB30A7598}" srcOrd="2" destOrd="0" presId="urn:microsoft.com/office/officeart/2005/8/layout/hProcess11"/>
    <dgm:cxn modelId="{BF6D05E6-B20B-4F23-94D6-B5392E095F68}" type="presParOf" srcId="{D76CB3A6-2AB4-4F71-863B-F7893A4862D2}" destId="{4AD30CCB-9843-493C-AD9B-9582CC63F18A}" srcOrd="1" destOrd="0" presId="urn:microsoft.com/office/officeart/2005/8/layout/hProcess11"/>
    <dgm:cxn modelId="{0BDBEAB1-B095-4889-9782-326045ED3600}" type="presParOf" srcId="{D76CB3A6-2AB4-4F71-863B-F7893A4862D2}" destId="{108DDEF8-D6CB-4E0F-B478-31C9F08A6252}" srcOrd="2" destOrd="0" presId="urn:microsoft.com/office/officeart/2005/8/layout/hProcess11"/>
    <dgm:cxn modelId="{BC29C2C4-3160-4287-AE70-E365E3F5D071}" type="presParOf" srcId="{108DDEF8-D6CB-4E0F-B478-31C9F08A6252}" destId="{4501D763-4DF1-463F-B365-FAC1A6366325}" srcOrd="0" destOrd="0" presId="urn:microsoft.com/office/officeart/2005/8/layout/hProcess11"/>
    <dgm:cxn modelId="{D372F1D9-B0C6-4265-9191-5EDDD777948C}" type="presParOf" srcId="{108DDEF8-D6CB-4E0F-B478-31C9F08A6252}" destId="{A2A93DD4-5F46-42EA-BF35-762F5F29D2A8}" srcOrd="1" destOrd="0" presId="urn:microsoft.com/office/officeart/2005/8/layout/hProcess11"/>
    <dgm:cxn modelId="{7DFC5690-50D1-45A3-99F9-41BB11D17CF9}" type="presParOf" srcId="{108DDEF8-D6CB-4E0F-B478-31C9F08A6252}" destId="{7A9F7DF7-C05B-437B-A742-E6159A3E4A0C}" srcOrd="2" destOrd="0" presId="urn:microsoft.com/office/officeart/2005/8/layout/hProcess11"/>
    <dgm:cxn modelId="{21AB7110-1826-4508-851D-7D269642DFD0}" type="presParOf" srcId="{D76CB3A6-2AB4-4F71-863B-F7893A4862D2}" destId="{5F68C01B-0396-45F5-9AA2-095C581CCBF1}" srcOrd="3" destOrd="0" presId="urn:microsoft.com/office/officeart/2005/8/layout/hProcess11"/>
    <dgm:cxn modelId="{CB38A870-092D-44B6-8F0B-A3AE7E7560EC}" type="presParOf" srcId="{D76CB3A6-2AB4-4F71-863B-F7893A4862D2}" destId="{86C06D11-DE06-41B0-8AAF-CA8891481475}" srcOrd="4" destOrd="0" presId="urn:microsoft.com/office/officeart/2005/8/layout/hProcess11"/>
    <dgm:cxn modelId="{0A8CCFA3-2DF7-49EA-AF42-17A7F2363012}" type="presParOf" srcId="{86C06D11-DE06-41B0-8AAF-CA8891481475}" destId="{DA2A6511-9C70-46D0-B6E9-4890EF12775B}" srcOrd="0" destOrd="0" presId="urn:microsoft.com/office/officeart/2005/8/layout/hProcess11"/>
    <dgm:cxn modelId="{801F9E72-6A18-4657-BCDE-9A6F52D44D22}" type="presParOf" srcId="{86C06D11-DE06-41B0-8AAF-CA8891481475}" destId="{15C9B01B-0968-4AEB-897A-56465D026691}" srcOrd="1" destOrd="0" presId="urn:microsoft.com/office/officeart/2005/8/layout/hProcess11"/>
    <dgm:cxn modelId="{AD2EACC2-5B7E-4C3D-B82E-300127768011}" type="presParOf" srcId="{86C06D11-DE06-41B0-8AAF-CA8891481475}" destId="{0491F6B9-243F-4563-9E54-22D7AA784F4C}" srcOrd="2" destOrd="0" presId="urn:microsoft.com/office/officeart/2005/8/layout/hProcess11"/>
    <dgm:cxn modelId="{481A0E90-2DD5-4493-ADB1-5DDFB46DF571}" type="presParOf" srcId="{D76CB3A6-2AB4-4F71-863B-F7893A4862D2}" destId="{A1C401F0-36A2-4399-A8B9-569FF5F1EEFA}" srcOrd="5" destOrd="0" presId="urn:microsoft.com/office/officeart/2005/8/layout/hProcess11"/>
    <dgm:cxn modelId="{47B51417-C3DC-42BF-82F4-587E41E46336}" type="presParOf" srcId="{D76CB3A6-2AB4-4F71-863B-F7893A4862D2}" destId="{8B20F3BF-E648-4AEA-B893-55353839248B}" srcOrd="6" destOrd="0" presId="urn:microsoft.com/office/officeart/2005/8/layout/hProcess11"/>
    <dgm:cxn modelId="{19AF08AC-CC3F-410D-B1E6-E712B0EB43C8}" type="presParOf" srcId="{8B20F3BF-E648-4AEA-B893-55353839248B}" destId="{F7BE2E78-B69A-4972-95DD-BEF85E559D78}" srcOrd="0" destOrd="0" presId="urn:microsoft.com/office/officeart/2005/8/layout/hProcess11"/>
    <dgm:cxn modelId="{AF2BFD58-7176-43F1-A73E-B0D00F09175B}" type="presParOf" srcId="{8B20F3BF-E648-4AEA-B893-55353839248B}" destId="{1508BAB5-D311-4D72-879E-B2E21B32E571}" srcOrd="1" destOrd="0" presId="urn:microsoft.com/office/officeart/2005/8/layout/hProcess11"/>
    <dgm:cxn modelId="{33D506A8-3AEF-4396-A81C-97BBDA6BCDF7}" type="presParOf" srcId="{8B20F3BF-E648-4AEA-B893-55353839248B}" destId="{6B3A0567-9FBE-45BC-87E8-F461D6C1121A}" srcOrd="2" destOrd="0" presId="urn:microsoft.com/office/officeart/2005/8/layout/hProcess11"/>
    <dgm:cxn modelId="{47E998FF-0AC0-4C4F-86EC-4AA85A66A5F7}" type="presParOf" srcId="{D76CB3A6-2AB4-4F71-863B-F7893A4862D2}" destId="{D52A34E1-5A50-402A-AAD1-212A29CB534F}" srcOrd="7" destOrd="0" presId="urn:microsoft.com/office/officeart/2005/8/layout/hProcess11"/>
    <dgm:cxn modelId="{861B0746-BF79-418B-AB6A-EEBD7601B4EB}" type="presParOf" srcId="{D76CB3A6-2AB4-4F71-863B-F7893A4862D2}" destId="{A7EAA386-E0D1-433D-9C0F-848C755F0894}" srcOrd="8" destOrd="0" presId="urn:microsoft.com/office/officeart/2005/8/layout/hProcess11"/>
    <dgm:cxn modelId="{98401A04-9D41-42F4-A61F-D93BC8589C75}" type="presParOf" srcId="{A7EAA386-E0D1-433D-9C0F-848C755F0894}" destId="{FE2E7F86-5CA9-4672-929E-17E110A5EF87}" srcOrd="0" destOrd="0" presId="urn:microsoft.com/office/officeart/2005/8/layout/hProcess11"/>
    <dgm:cxn modelId="{626A3F19-D7F1-4CF2-8215-9AEAFE7EEB6B}" type="presParOf" srcId="{A7EAA386-E0D1-433D-9C0F-848C755F0894}" destId="{B8B7ADA4-8F61-4D20-8AF7-431988449D53}" srcOrd="1" destOrd="0" presId="urn:microsoft.com/office/officeart/2005/8/layout/hProcess11"/>
    <dgm:cxn modelId="{54D88537-9A89-45D9-8F7D-4A1A8B4B50B9}" type="presParOf" srcId="{A7EAA386-E0D1-433D-9C0F-848C755F0894}" destId="{B0582E02-6F2C-4418-82DA-F0B1DA062CE0}" srcOrd="2" destOrd="0" presId="urn:microsoft.com/office/officeart/2005/8/layout/hProcess11"/>
    <dgm:cxn modelId="{5DC5B0CB-7631-4418-B8AE-8824A5BB11CC}" type="presParOf" srcId="{D76CB3A6-2AB4-4F71-863B-F7893A4862D2}" destId="{C117AB85-B715-4A88-9854-74F3BA6424EF}" srcOrd="9" destOrd="0" presId="urn:microsoft.com/office/officeart/2005/8/layout/hProcess11"/>
    <dgm:cxn modelId="{CD7343C5-E8A8-4EF6-B910-EC2481AB9897}" type="presParOf" srcId="{D76CB3A6-2AB4-4F71-863B-F7893A4862D2}" destId="{48DB40F2-3A4A-4423-A231-2A88D8B93F0F}" srcOrd="10" destOrd="0" presId="urn:microsoft.com/office/officeart/2005/8/layout/hProcess11"/>
    <dgm:cxn modelId="{74A538DE-6B4B-4A38-8285-040DD28A0350}" type="presParOf" srcId="{48DB40F2-3A4A-4423-A231-2A88D8B93F0F}" destId="{1A92D629-0284-4C95-84D8-A1F6D9B98467}" srcOrd="0" destOrd="0" presId="urn:microsoft.com/office/officeart/2005/8/layout/hProcess11"/>
    <dgm:cxn modelId="{6BB36DF4-14C2-4462-A74F-DC31A061FC2C}" type="presParOf" srcId="{48DB40F2-3A4A-4423-A231-2A88D8B93F0F}" destId="{660873E7-E5A6-4EA4-BD77-79FCA4226BC9}" srcOrd="1" destOrd="0" presId="urn:microsoft.com/office/officeart/2005/8/layout/hProcess11"/>
    <dgm:cxn modelId="{37F701E6-8EBE-499A-8630-52BFD2357C99}" type="presParOf" srcId="{48DB40F2-3A4A-4423-A231-2A88D8B93F0F}" destId="{9D403303-FB8E-4618-A8FC-24CBB350DFEC}" srcOrd="2" destOrd="0" presId="urn:microsoft.com/office/officeart/2005/8/layout/hProcess11"/>
    <dgm:cxn modelId="{B2EE4F16-7C92-4E30-8A55-16A18C8974FA}" type="presParOf" srcId="{D76CB3A6-2AB4-4F71-863B-F7893A4862D2}" destId="{46481A57-7536-4D19-AE6C-23306D4E30DB}" srcOrd="11" destOrd="0" presId="urn:microsoft.com/office/officeart/2005/8/layout/hProcess11"/>
    <dgm:cxn modelId="{141F4393-1C53-4F09-959C-A26517639771}" type="presParOf" srcId="{D76CB3A6-2AB4-4F71-863B-F7893A4862D2}" destId="{FE92DB42-9F49-4800-A707-FA33E86286C5}" srcOrd="12" destOrd="0" presId="urn:microsoft.com/office/officeart/2005/8/layout/hProcess11"/>
    <dgm:cxn modelId="{F5B113D7-1DDA-4ECF-8B83-CF2EC6C77846}" type="presParOf" srcId="{FE92DB42-9F49-4800-A707-FA33E86286C5}" destId="{69251530-0562-4E34-88D2-6BBBED7EC501}" srcOrd="0" destOrd="0" presId="urn:microsoft.com/office/officeart/2005/8/layout/hProcess11"/>
    <dgm:cxn modelId="{C55C7129-2164-465A-8649-74A32EB15DEA}" type="presParOf" srcId="{FE92DB42-9F49-4800-A707-FA33E86286C5}" destId="{E6B8F23C-59A4-403C-8834-520E8C6BEE57}" srcOrd="1" destOrd="0" presId="urn:microsoft.com/office/officeart/2005/8/layout/hProcess11"/>
    <dgm:cxn modelId="{4909050E-ACC6-45A3-91DC-036D96B00327}" type="presParOf" srcId="{FE92DB42-9F49-4800-A707-FA33E86286C5}" destId="{87CD3021-3B62-4A4A-A91E-184998CB01A0}" srcOrd="2" destOrd="0" presId="urn:microsoft.com/office/officeart/2005/8/layout/hProcess11"/>
    <dgm:cxn modelId="{E111F92C-7DB7-41EE-BC06-BF5D8D523D56}" type="presParOf" srcId="{D76CB3A6-2AB4-4F71-863B-F7893A4862D2}" destId="{1A33BB8A-EC9A-432D-9849-5E3C3A661BA0}" srcOrd="13" destOrd="0" presId="urn:microsoft.com/office/officeart/2005/8/layout/hProcess11"/>
    <dgm:cxn modelId="{A33C23FD-70F6-48FD-8964-6584068027AF}" type="presParOf" srcId="{D76CB3A6-2AB4-4F71-863B-F7893A4862D2}" destId="{58C8CBF4-B022-4DA7-AF47-52A686AC1A54}" srcOrd="14" destOrd="0" presId="urn:microsoft.com/office/officeart/2005/8/layout/hProcess11"/>
    <dgm:cxn modelId="{4EBC65CE-8ED1-4C31-89CC-79753864B9A3}" type="presParOf" srcId="{58C8CBF4-B022-4DA7-AF47-52A686AC1A54}" destId="{90D5E1D7-B142-4175-AAAD-CFA4F684AE95}" srcOrd="0" destOrd="0" presId="urn:microsoft.com/office/officeart/2005/8/layout/hProcess11"/>
    <dgm:cxn modelId="{EF18D49A-04AA-4919-80DE-2B9C00F75CA2}" type="presParOf" srcId="{58C8CBF4-B022-4DA7-AF47-52A686AC1A54}" destId="{C47D2BD8-9A26-428F-82DF-DA1660D81577}" srcOrd="1" destOrd="0" presId="urn:microsoft.com/office/officeart/2005/8/layout/hProcess11"/>
    <dgm:cxn modelId="{1757E978-33D4-462E-AF5B-D0B1D46A9113}" type="presParOf" srcId="{58C8CBF4-B022-4DA7-AF47-52A686AC1A54}" destId="{A3178F7A-F15C-4C95-A17B-03D82308CA0D}" srcOrd="2" destOrd="0" presId="urn:microsoft.com/office/officeart/2005/8/layout/hProcess11"/>
    <dgm:cxn modelId="{B41B1B9A-F0CE-4CB5-A6AD-42907F304ECE}" type="presParOf" srcId="{D76CB3A6-2AB4-4F71-863B-F7893A4862D2}" destId="{900104CB-446B-4058-9D2E-D1B2A384D449}" srcOrd="15" destOrd="0" presId="urn:microsoft.com/office/officeart/2005/8/layout/hProcess11"/>
    <dgm:cxn modelId="{AB6D37C1-42B9-4B36-8265-84F9C13B50E7}" type="presParOf" srcId="{D76CB3A6-2AB4-4F71-863B-F7893A4862D2}" destId="{8FB779A7-B882-4D78-84F0-936B3081D969}" srcOrd="16" destOrd="0" presId="urn:microsoft.com/office/officeart/2005/8/layout/hProcess11"/>
    <dgm:cxn modelId="{9F69A195-9A5B-4493-BD9A-C5DA0A8DB54F}" type="presParOf" srcId="{8FB779A7-B882-4D78-84F0-936B3081D969}" destId="{7FBB23B8-80A9-4511-873A-3A265AC7EDDB}" srcOrd="0" destOrd="0" presId="urn:microsoft.com/office/officeart/2005/8/layout/hProcess11"/>
    <dgm:cxn modelId="{EAD54D67-F180-4052-B460-50F51A9F4569}" type="presParOf" srcId="{8FB779A7-B882-4D78-84F0-936B3081D969}" destId="{31789EA2-EE89-46C8-914A-DF050A231B5B}" srcOrd="1" destOrd="0" presId="urn:microsoft.com/office/officeart/2005/8/layout/hProcess11"/>
    <dgm:cxn modelId="{0E1F4D92-61AF-4566-A3BD-DC250554D923}" type="presParOf" srcId="{8FB779A7-B882-4D78-84F0-936B3081D969}" destId="{6C5D6643-EBFD-4B8A-AB58-389984DE2018}" srcOrd="2" destOrd="0" presId="urn:microsoft.com/office/officeart/2005/8/layout/hProcess11"/>
    <dgm:cxn modelId="{1B75288A-9BD3-4891-892F-9ED8BF34DF4B}" type="presParOf" srcId="{D76CB3A6-2AB4-4F71-863B-F7893A4862D2}" destId="{25FB6475-1DF7-4BDE-AA66-C6FD5E15265C}" srcOrd="17" destOrd="0" presId="urn:microsoft.com/office/officeart/2005/8/layout/hProcess11"/>
    <dgm:cxn modelId="{B9C2F2AC-13AC-424C-893B-B07CEC41ADF7}" type="presParOf" srcId="{D76CB3A6-2AB4-4F71-863B-F7893A4862D2}" destId="{699FC6F3-F94B-4C16-873F-A9BD1D38CE26}" srcOrd="18" destOrd="0" presId="urn:microsoft.com/office/officeart/2005/8/layout/hProcess11"/>
    <dgm:cxn modelId="{DA2ED9C4-03B8-464A-928A-535810B97020}" type="presParOf" srcId="{699FC6F3-F94B-4C16-873F-A9BD1D38CE26}" destId="{A2A0869D-4CFD-40A9-9409-40677228D000}" srcOrd="0" destOrd="0" presId="urn:microsoft.com/office/officeart/2005/8/layout/hProcess11"/>
    <dgm:cxn modelId="{303F037B-ED94-4FDE-BE06-7B5DE0A2E134}" type="presParOf" srcId="{699FC6F3-F94B-4C16-873F-A9BD1D38CE26}" destId="{97996F16-09CC-4765-BF04-B551DF79CFBA}" srcOrd="1" destOrd="0" presId="urn:microsoft.com/office/officeart/2005/8/layout/hProcess11"/>
    <dgm:cxn modelId="{ACC37DCA-951C-44F0-BF0B-C12B3AA885E6}" type="presParOf" srcId="{699FC6F3-F94B-4C16-873F-A9BD1D38CE26}" destId="{7F0C07C6-16F4-4CFE-ABB8-7223BFB5921C}" srcOrd="2" destOrd="0" presId="urn:microsoft.com/office/officeart/2005/8/layout/hProcess11"/>
    <dgm:cxn modelId="{0DC17307-5F6F-47D2-BEED-D5FF6217DB66}" type="presParOf" srcId="{D76CB3A6-2AB4-4F71-863B-F7893A4862D2}" destId="{FD945080-BE30-473E-A3BB-8F1F766702FC}" srcOrd="19" destOrd="0" presId="urn:microsoft.com/office/officeart/2005/8/layout/hProcess11"/>
    <dgm:cxn modelId="{B6F59676-9AD4-45CD-8ED1-BEBAFC27BED7}" type="presParOf" srcId="{D76CB3A6-2AB4-4F71-863B-F7893A4862D2}" destId="{C274AD16-DE9C-4604-A15F-072360D1ADB5}" srcOrd="20" destOrd="0" presId="urn:microsoft.com/office/officeart/2005/8/layout/hProcess11"/>
    <dgm:cxn modelId="{BE61FE58-F622-4D55-84A2-A115FAF14936}" type="presParOf" srcId="{C274AD16-DE9C-4604-A15F-072360D1ADB5}" destId="{6025AD4C-EC14-4964-9350-47693140708C}" srcOrd="0" destOrd="0" presId="urn:microsoft.com/office/officeart/2005/8/layout/hProcess11"/>
    <dgm:cxn modelId="{6F84E8B6-6A17-46ED-A1D9-8B510462FEA2}" type="presParOf" srcId="{C274AD16-DE9C-4604-A15F-072360D1ADB5}" destId="{5F69BB74-F89A-4ACB-88DD-B2E7712A65F5}" srcOrd="1" destOrd="0" presId="urn:microsoft.com/office/officeart/2005/8/layout/hProcess11"/>
    <dgm:cxn modelId="{87B781E1-E15E-423B-A4E2-C336E5E31A0E}" type="presParOf" srcId="{C274AD16-DE9C-4604-A15F-072360D1ADB5}" destId="{93681DC9-9193-41E0-9F69-87835A6F4D69}" srcOrd="2" destOrd="0" presId="urn:microsoft.com/office/officeart/2005/8/layout/hProcess11"/>
    <dgm:cxn modelId="{799CBA16-6025-41D0-8D23-F1FA97959022}" type="presParOf" srcId="{D76CB3A6-2AB4-4F71-863B-F7893A4862D2}" destId="{369215A2-D9F7-4661-BCDD-02AA077C1539}" srcOrd="21" destOrd="0" presId="urn:microsoft.com/office/officeart/2005/8/layout/hProcess11"/>
    <dgm:cxn modelId="{B5507DF6-E873-445D-BCD0-2A25F04CCAFD}" type="presParOf" srcId="{D76CB3A6-2AB4-4F71-863B-F7893A4862D2}" destId="{AD7FE479-8C7F-4C76-880D-555433C87C96}" srcOrd="22" destOrd="0" presId="urn:microsoft.com/office/officeart/2005/8/layout/hProcess11"/>
    <dgm:cxn modelId="{F5447A60-2464-43B1-941E-5994499A3480}" type="presParOf" srcId="{AD7FE479-8C7F-4C76-880D-555433C87C96}" destId="{76B479F9-1676-4B94-8E28-CC706C8D925E}" srcOrd="0" destOrd="0" presId="urn:microsoft.com/office/officeart/2005/8/layout/hProcess11"/>
    <dgm:cxn modelId="{6A98720A-C759-41C6-8060-131396F19AE3}" type="presParOf" srcId="{AD7FE479-8C7F-4C76-880D-555433C87C96}" destId="{47B8229E-E475-4A3D-8FC5-747CA14F1A77}" srcOrd="1" destOrd="0" presId="urn:microsoft.com/office/officeart/2005/8/layout/hProcess11"/>
    <dgm:cxn modelId="{18FA65F4-18F0-402F-B155-81C0804A59B5}" type="presParOf" srcId="{AD7FE479-8C7F-4C76-880D-555433C87C96}" destId="{AF0BF3A6-6120-4DC6-8D33-BE2245C680EF}" srcOrd="2" destOrd="0" presId="urn:microsoft.com/office/officeart/2005/8/layout/hProcess11"/>
    <dgm:cxn modelId="{F750ED73-1E62-4AF8-A9E4-05FD14879201}" type="presParOf" srcId="{D76CB3A6-2AB4-4F71-863B-F7893A4862D2}" destId="{EFA36210-021A-48B6-A372-FAAFE6F58599}" srcOrd="23" destOrd="0" presId="urn:microsoft.com/office/officeart/2005/8/layout/hProcess11"/>
    <dgm:cxn modelId="{17B59C61-FBE8-45B3-9850-16EF82416BB3}" type="presParOf" srcId="{D76CB3A6-2AB4-4F71-863B-F7893A4862D2}" destId="{20334ECC-684D-4FC4-9548-4FD4803FAA15}" srcOrd="24" destOrd="0" presId="urn:microsoft.com/office/officeart/2005/8/layout/hProcess11"/>
    <dgm:cxn modelId="{798D6AD9-0CCD-4A8F-8EA5-F2B2601B0E32}" type="presParOf" srcId="{20334ECC-684D-4FC4-9548-4FD4803FAA15}" destId="{D9F992A8-90C5-4995-8F49-0C65672F11DD}" srcOrd="0" destOrd="0" presId="urn:microsoft.com/office/officeart/2005/8/layout/hProcess11"/>
    <dgm:cxn modelId="{7E87B988-8CB6-4BEE-850F-A643F192E275}" type="presParOf" srcId="{20334ECC-684D-4FC4-9548-4FD4803FAA15}" destId="{1CFA4088-6D08-4768-92F8-79795EFF0D44}" srcOrd="1" destOrd="0" presId="urn:microsoft.com/office/officeart/2005/8/layout/hProcess11"/>
    <dgm:cxn modelId="{120C50E0-C22F-4AF1-BDBA-E04F9715CCB1}" type="presParOf" srcId="{20334ECC-684D-4FC4-9548-4FD4803FAA15}" destId="{425B9701-5475-46A9-B0B3-8D8946413FB8}" srcOrd="2" destOrd="0" presId="urn:microsoft.com/office/officeart/2005/8/layout/hProcess1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4508021-2A49-4A74-9714-900C492370F1}">
      <dsp:nvSpPr>
        <dsp:cNvPr id="0" name=""/>
        <dsp:cNvSpPr/>
      </dsp:nvSpPr>
      <dsp:spPr>
        <a:xfrm>
          <a:off x="0" y="1549153"/>
          <a:ext cx="9806157" cy="2167466"/>
        </a:xfrm>
        <a:prstGeom prst="notchedRightArrow">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DBEB28D6-F281-4AC6-92C5-1449F770FF08}">
      <dsp:nvSpPr>
        <dsp:cNvPr id="0" name=""/>
        <dsp:cNvSpPr/>
      </dsp:nvSpPr>
      <dsp:spPr>
        <a:xfrm>
          <a:off x="47439" y="0"/>
          <a:ext cx="648556" cy="216746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4008" tIns="64008" rIns="64008" bIns="64008" numCol="1" spcCol="1270" anchor="b" anchorCtr="0">
          <a:noAutofit/>
        </a:bodyPr>
        <a:lstStyle/>
        <a:p>
          <a:pPr marL="0" lvl="0" indent="0" algn="ctr" defTabSz="400050">
            <a:lnSpc>
              <a:spcPct val="90000"/>
            </a:lnSpc>
            <a:spcBef>
              <a:spcPct val="0"/>
            </a:spcBef>
            <a:spcAft>
              <a:spcPct val="35000"/>
            </a:spcAft>
            <a:buNone/>
          </a:pPr>
          <a:r>
            <a:rPr lang="en-US" sz="900" kern="1200" dirty="0"/>
            <a:t>AIS Sign-off</a:t>
          </a:r>
        </a:p>
      </dsp:txBody>
      <dsp:txXfrm>
        <a:off x="47439" y="0"/>
        <a:ext cx="648556" cy="2167466"/>
      </dsp:txXfrm>
    </dsp:sp>
    <dsp:sp modelId="{E4EE0CA7-BD33-4169-8CAC-5ADDA4749AB2}">
      <dsp:nvSpPr>
        <dsp:cNvPr id="0" name=""/>
        <dsp:cNvSpPr/>
      </dsp:nvSpPr>
      <dsp:spPr>
        <a:xfrm>
          <a:off x="219319" y="2519360"/>
          <a:ext cx="181438" cy="181774"/>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4501D763-4DF1-463F-B365-FAC1A6366325}">
      <dsp:nvSpPr>
        <dsp:cNvPr id="0" name=""/>
        <dsp:cNvSpPr/>
      </dsp:nvSpPr>
      <dsp:spPr>
        <a:xfrm>
          <a:off x="678238" y="0"/>
          <a:ext cx="648556" cy="216746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4008" tIns="64008" rIns="64008" bIns="64008" numCol="1" spcCol="1270" anchor="b" anchorCtr="0">
          <a:noAutofit/>
        </a:bodyPr>
        <a:lstStyle/>
        <a:p>
          <a:pPr marL="0" lvl="0" indent="0" algn="ctr" defTabSz="400050">
            <a:lnSpc>
              <a:spcPct val="90000"/>
            </a:lnSpc>
            <a:spcBef>
              <a:spcPct val="0"/>
            </a:spcBef>
            <a:spcAft>
              <a:spcPct val="35000"/>
            </a:spcAft>
            <a:buNone/>
          </a:pPr>
          <a:r>
            <a:rPr lang="en-US" sz="900" kern="1200" dirty="0"/>
            <a:t>Concept Review</a:t>
          </a:r>
        </a:p>
      </dsp:txBody>
      <dsp:txXfrm>
        <a:off x="678238" y="0"/>
        <a:ext cx="648556" cy="2167466"/>
      </dsp:txXfrm>
    </dsp:sp>
    <dsp:sp modelId="{A2A93DD4-5F46-42EA-BF35-762F5F29D2A8}">
      <dsp:nvSpPr>
        <dsp:cNvPr id="0" name=""/>
        <dsp:cNvSpPr/>
      </dsp:nvSpPr>
      <dsp:spPr>
        <a:xfrm>
          <a:off x="900304" y="2519360"/>
          <a:ext cx="181438" cy="181774"/>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DA2A6511-9C70-46D0-B6E9-4890EF12775B}">
      <dsp:nvSpPr>
        <dsp:cNvPr id="0" name=""/>
        <dsp:cNvSpPr/>
      </dsp:nvSpPr>
      <dsp:spPr>
        <a:xfrm>
          <a:off x="1382655" y="0"/>
          <a:ext cx="648556" cy="216746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4008" tIns="64008" rIns="64008" bIns="64008" numCol="1" spcCol="1270" anchor="b" anchorCtr="0">
          <a:noAutofit/>
        </a:bodyPr>
        <a:lstStyle/>
        <a:p>
          <a:pPr marL="0" lvl="0" indent="0" algn="ctr" defTabSz="400050">
            <a:lnSpc>
              <a:spcPct val="90000"/>
            </a:lnSpc>
            <a:spcBef>
              <a:spcPct val="0"/>
            </a:spcBef>
            <a:spcAft>
              <a:spcPct val="35000"/>
            </a:spcAft>
            <a:buNone/>
          </a:pPr>
          <a:r>
            <a:rPr lang="en-US" sz="900" kern="1200" dirty="0"/>
            <a:t>Disclosure of Concept PID -Disclosure of Concept ESRS</a:t>
          </a:r>
        </a:p>
      </dsp:txBody>
      <dsp:txXfrm>
        <a:off x="1382655" y="0"/>
        <a:ext cx="648556" cy="2167466"/>
      </dsp:txXfrm>
    </dsp:sp>
    <dsp:sp modelId="{15C9B01B-0968-4AEB-897A-56465D026691}">
      <dsp:nvSpPr>
        <dsp:cNvPr id="0" name=""/>
        <dsp:cNvSpPr/>
      </dsp:nvSpPr>
      <dsp:spPr>
        <a:xfrm>
          <a:off x="1581288" y="2519360"/>
          <a:ext cx="181438" cy="181774"/>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F7BE2E78-B69A-4972-95DD-BEF85E559D78}">
      <dsp:nvSpPr>
        <dsp:cNvPr id="0" name=""/>
        <dsp:cNvSpPr/>
      </dsp:nvSpPr>
      <dsp:spPr>
        <a:xfrm>
          <a:off x="624343" y="3189860"/>
          <a:ext cx="648556" cy="216746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4008" tIns="64008" rIns="64008" bIns="64008" numCol="1" spcCol="1270" anchor="t" anchorCtr="0">
          <a:noAutofit/>
        </a:bodyPr>
        <a:lstStyle/>
        <a:p>
          <a:pPr marL="0" lvl="0" indent="0" algn="ctr" defTabSz="400050">
            <a:lnSpc>
              <a:spcPct val="90000"/>
            </a:lnSpc>
            <a:spcBef>
              <a:spcPct val="0"/>
            </a:spcBef>
            <a:spcAft>
              <a:spcPct val="35000"/>
            </a:spcAft>
            <a:buNone/>
          </a:pPr>
          <a:r>
            <a:rPr lang="en-US" sz="900" kern="1200" dirty="0"/>
            <a:t>Allocation Letter</a:t>
          </a:r>
        </a:p>
      </dsp:txBody>
      <dsp:txXfrm>
        <a:off x="624343" y="3189860"/>
        <a:ext cx="648556" cy="2167466"/>
      </dsp:txXfrm>
    </dsp:sp>
    <dsp:sp modelId="{1508BAB5-D311-4D72-879E-B2E21B32E571}">
      <dsp:nvSpPr>
        <dsp:cNvPr id="0" name=""/>
        <dsp:cNvSpPr/>
      </dsp:nvSpPr>
      <dsp:spPr>
        <a:xfrm>
          <a:off x="2262273" y="2519360"/>
          <a:ext cx="181438" cy="181774"/>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FE2E7F86-5CA9-4672-929E-17E110A5EF87}">
      <dsp:nvSpPr>
        <dsp:cNvPr id="0" name=""/>
        <dsp:cNvSpPr/>
      </dsp:nvSpPr>
      <dsp:spPr>
        <a:xfrm>
          <a:off x="2784932" y="3251200"/>
          <a:ext cx="648556" cy="216746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4008" tIns="64008" rIns="64008" bIns="64008" numCol="1" spcCol="1270" anchor="t" anchorCtr="0">
          <a:noAutofit/>
        </a:bodyPr>
        <a:lstStyle/>
        <a:p>
          <a:pPr marL="0" lvl="0" indent="0" algn="ctr" defTabSz="400050">
            <a:lnSpc>
              <a:spcPct val="90000"/>
            </a:lnSpc>
            <a:spcBef>
              <a:spcPct val="0"/>
            </a:spcBef>
            <a:spcAft>
              <a:spcPct val="35000"/>
            </a:spcAft>
            <a:buNone/>
          </a:pPr>
          <a:r>
            <a:rPr lang="en-US" sz="900" kern="1200"/>
            <a:t>Submission to </a:t>
          </a:r>
          <a:r>
            <a:rPr lang="en-US" sz="900" kern="1200" dirty="0"/>
            <a:t>TRP</a:t>
          </a:r>
        </a:p>
      </dsp:txBody>
      <dsp:txXfrm>
        <a:off x="2784932" y="3251200"/>
        <a:ext cx="648556" cy="2167466"/>
      </dsp:txXfrm>
    </dsp:sp>
    <dsp:sp modelId="{B8B7ADA4-8F61-4D20-8AF7-431988449D53}">
      <dsp:nvSpPr>
        <dsp:cNvPr id="0" name=""/>
        <dsp:cNvSpPr/>
      </dsp:nvSpPr>
      <dsp:spPr>
        <a:xfrm>
          <a:off x="2943257" y="2519360"/>
          <a:ext cx="181438" cy="181774"/>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1A92D629-0284-4C95-84D8-A1F6D9B98467}">
      <dsp:nvSpPr>
        <dsp:cNvPr id="0" name=""/>
        <dsp:cNvSpPr/>
      </dsp:nvSpPr>
      <dsp:spPr>
        <a:xfrm>
          <a:off x="3444955" y="3251200"/>
          <a:ext cx="648556" cy="216746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4008" tIns="64008" rIns="64008" bIns="64008" numCol="1" spcCol="1270" anchor="t" anchorCtr="0">
          <a:noAutofit/>
        </a:bodyPr>
        <a:lstStyle/>
        <a:p>
          <a:pPr marL="0" lvl="0" indent="0" algn="ctr" defTabSz="400050">
            <a:lnSpc>
              <a:spcPct val="90000"/>
            </a:lnSpc>
            <a:spcBef>
              <a:spcPct val="0"/>
            </a:spcBef>
            <a:spcAft>
              <a:spcPct val="35000"/>
            </a:spcAft>
            <a:buNone/>
          </a:pPr>
          <a:r>
            <a:rPr lang="en-US" sz="900" kern="1200" dirty="0"/>
            <a:t>TRP meeting</a:t>
          </a:r>
        </a:p>
      </dsp:txBody>
      <dsp:txXfrm>
        <a:off x="3444955" y="3251200"/>
        <a:ext cx="648556" cy="2167466"/>
      </dsp:txXfrm>
    </dsp:sp>
    <dsp:sp modelId="{660873E7-E5A6-4EA4-BD77-79FCA4226BC9}">
      <dsp:nvSpPr>
        <dsp:cNvPr id="0" name=""/>
        <dsp:cNvSpPr/>
      </dsp:nvSpPr>
      <dsp:spPr>
        <a:xfrm>
          <a:off x="3624241" y="2519528"/>
          <a:ext cx="181438" cy="181438"/>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69251530-0562-4E34-88D2-6BBBED7EC501}">
      <dsp:nvSpPr>
        <dsp:cNvPr id="0" name=""/>
        <dsp:cNvSpPr/>
      </dsp:nvSpPr>
      <dsp:spPr>
        <a:xfrm>
          <a:off x="4053424" y="0"/>
          <a:ext cx="648556" cy="216746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4008" tIns="64008" rIns="64008" bIns="64008" numCol="1" spcCol="1270" anchor="b" anchorCtr="0">
          <a:noAutofit/>
        </a:bodyPr>
        <a:lstStyle/>
        <a:p>
          <a:pPr marL="0" lvl="0" indent="0" algn="ctr" defTabSz="400050">
            <a:lnSpc>
              <a:spcPct val="90000"/>
            </a:lnSpc>
            <a:spcBef>
              <a:spcPct val="0"/>
            </a:spcBef>
            <a:spcAft>
              <a:spcPct val="35000"/>
            </a:spcAft>
            <a:buNone/>
          </a:pPr>
          <a:r>
            <a:rPr lang="en-US" sz="900" kern="1200" dirty="0"/>
            <a:t>Quality Enhancement Review</a:t>
          </a:r>
        </a:p>
      </dsp:txBody>
      <dsp:txXfrm>
        <a:off x="4053424" y="0"/>
        <a:ext cx="648556" cy="2167466"/>
      </dsp:txXfrm>
    </dsp:sp>
    <dsp:sp modelId="{E6B8F23C-59A4-403C-8834-520E8C6BEE57}">
      <dsp:nvSpPr>
        <dsp:cNvPr id="0" name=""/>
        <dsp:cNvSpPr/>
      </dsp:nvSpPr>
      <dsp:spPr>
        <a:xfrm>
          <a:off x="4305226" y="2519528"/>
          <a:ext cx="181438" cy="181438"/>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90D5E1D7-B142-4175-AAAD-CFA4F684AE95}">
      <dsp:nvSpPr>
        <dsp:cNvPr id="0" name=""/>
        <dsp:cNvSpPr/>
      </dsp:nvSpPr>
      <dsp:spPr>
        <a:xfrm>
          <a:off x="5445824" y="3251200"/>
          <a:ext cx="648556" cy="216746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4008" tIns="64008" rIns="64008" bIns="64008" numCol="1" spcCol="1270" anchor="t" anchorCtr="0">
          <a:noAutofit/>
        </a:bodyPr>
        <a:lstStyle/>
        <a:p>
          <a:pPr marL="0" lvl="0" indent="0" algn="ctr" defTabSz="400050">
            <a:lnSpc>
              <a:spcPct val="90000"/>
            </a:lnSpc>
            <a:spcBef>
              <a:spcPct val="0"/>
            </a:spcBef>
            <a:spcAft>
              <a:spcPct val="35000"/>
            </a:spcAft>
            <a:buNone/>
          </a:pPr>
          <a:r>
            <a:rPr lang="en-US" sz="900" kern="1200" dirty="0"/>
            <a:t>GAC</a:t>
          </a:r>
        </a:p>
      </dsp:txBody>
      <dsp:txXfrm>
        <a:off x="5445824" y="3251200"/>
        <a:ext cx="648556" cy="2167466"/>
      </dsp:txXfrm>
    </dsp:sp>
    <dsp:sp modelId="{C47D2BD8-9A26-428F-82DF-DA1660D81577}">
      <dsp:nvSpPr>
        <dsp:cNvPr id="0" name=""/>
        <dsp:cNvSpPr/>
      </dsp:nvSpPr>
      <dsp:spPr>
        <a:xfrm>
          <a:off x="4986210" y="2519528"/>
          <a:ext cx="181438" cy="181438"/>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7FBB23B8-80A9-4511-873A-3A265AC7EDDB}">
      <dsp:nvSpPr>
        <dsp:cNvPr id="0" name=""/>
        <dsp:cNvSpPr/>
      </dsp:nvSpPr>
      <dsp:spPr>
        <a:xfrm>
          <a:off x="5437360" y="26638"/>
          <a:ext cx="648556" cy="216746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4008" tIns="64008" rIns="64008" bIns="64008" numCol="1" spcCol="1270" anchor="b" anchorCtr="0">
          <a:noAutofit/>
        </a:bodyPr>
        <a:lstStyle/>
        <a:p>
          <a:pPr marL="0" lvl="0" indent="0" algn="ctr" defTabSz="400050">
            <a:lnSpc>
              <a:spcPct val="90000"/>
            </a:lnSpc>
            <a:spcBef>
              <a:spcPct val="0"/>
            </a:spcBef>
            <a:spcAft>
              <a:spcPct val="35000"/>
            </a:spcAft>
            <a:buNone/>
          </a:pPr>
          <a:r>
            <a:rPr lang="en-US" sz="900" kern="1200" dirty="0"/>
            <a:t>Decision Review - Disclosure of Appraisal PID - Disclosure of Appraisal ESRS - Begin Appraisal</a:t>
          </a:r>
        </a:p>
      </dsp:txBody>
      <dsp:txXfrm>
        <a:off x="5437360" y="26638"/>
        <a:ext cx="648556" cy="2167466"/>
      </dsp:txXfrm>
    </dsp:sp>
    <dsp:sp modelId="{31789EA2-EE89-46C8-914A-DF050A231B5B}">
      <dsp:nvSpPr>
        <dsp:cNvPr id="0" name=""/>
        <dsp:cNvSpPr/>
      </dsp:nvSpPr>
      <dsp:spPr>
        <a:xfrm>
          <a:off x="5667195" y="2519528"/>
          <a:ext cx="181438" cy="181438"/>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A2A0869D-4CFD-40A9-9409-40677228D000}">
      <dsp:nvSpPr>
        <dsp:cNvPr id="0" name=""/>
        <dsp:cNvSpPr/>
      </dsp:nvSpPr>
      <dsp:spPr>
        <a:xfrm>
          <a:off x="6098719" y="0"/>
          <a:ext cx="648556" cy="216746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4008" tIns="64008" rIns="64008" bIns="64008" numCol="1" spcCol="1270" anchor="b" anchorCtr="0">
          <a:noAutofit/>
        </a:bodyPr>
        <a:lstStyle/>
        <a:p>
          <a:pPr marL="0" lvl="0" indent="0" algn="ctr" defTabSz="400050">
            <a:lnSpc>
              <a:spcPct val="90000"/>
            </a:lnSpc>
            <a:spcBef>
              <a:spcPct val="0"/>
            </a:spcBef>
            <a:spcAft>
              <a:spcPct val="35000"/>
            </a:spcAft>
            <a:buNone/>
          </a:pPr>
          <a:r>
            <a:rPr lang="en-US" sz="900" kern="1200" dirty="0"/>
            <a:t>Authorize Negotiations</a:t>
          </a:r>
        </a:p>
      </dsp:txBody>
      <dsp:txXfrm>
        <a:off x="6098719" y="0"/>
        <a:ext cx="648556" cy="2167466"/>
      </dsp:txXfrm>
    </dsp:sp>
    <dsp:sp modelId="{97996F16-09CC-4765-BF04-B551DF79CFBA}">
      <dsp:nvSpPr>
        <dsp:cNvPr id="0" name=""/>
        <dsp:cNvSpPr/>
      </dsp:nvSpPr>
      <dsp:spPr>
        <a:xfrm>
          <a:off x="6348179" y="2519528"/>
          <a:ext cx="181438" cy="181438"/>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6025AD4C-EC14-4964-9350-47693140708C}">
      <dsp:nvSpPr>
        <dsp:cNvPr id="0" name=""/>
        <dsp:cNvSpPr/>
      </dsp:nvSpPr>
      <dsp:spPr>
        <a:xfrm>
          <a:off x="6727605" y="0"/>
          <a:ext cx="648556" cy="216746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4008" tIns="64008" rIns="64008" bIns="64008" numCol="1" spcCol="1270" anchor="b" anchorCtr="0">
          <a:noAutofit/>
        </a:bodyPr>
        <a:lstStyle/>
        <a:p>
          <a:pPr marL="0" lvl="0" indent="0" algn="ctr" defTabSz="400050">
            <a:lnSpc>
              <a:spcPct val="90000"/>
            </a:lnSpc>
            <a:spcBef>
              <a:spcPct val="0"/>
            </a:spcBef>
            <a:spcAft>
              <a:spcPct val="35000"/>
            </a:spcAft>
            <a:buNone/>
          </a:pPr>
          <a:r>
            <a:rPr lang="en-US" sz="900" kern="1200" dirty="0"/>
            <a:t>Approval</a:t>
          </a:r>
        </a:p>
      </dsp:txBody>
      <dsp:txXfrm>
        <a:off x="6727605" y="0"/>
        <a:ext cx="648556" cy="2167466"/>
      </dsp:txXfrm>
    </dsp:sp>
    <dsp:sp modelId="{5F69BB74-F89A-4ACB-88DD-B2E7712A65F5}">
      <dsp:nvSpPr>
        <dsp:cNvPr id="0" name=""/>
        <dsp:cNvSpPr/>
      </dsp:nvSpPr>
      <dsp:spPr>
        <a:xfrm>
          <a:off x="7029164" y="2519528"/>
          <a:ext cx="181438" cy="181438"/>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76B479F9-1676-4B94-8E28-CC706C8D925E}">
      <dsp:nvSpPr>
        <dsp:cNvPr id="0" name=""/>
        <dsp:cNvSpPr/>
      </dsp:nvSpPr>
      <dsp:spPr>
        <a:xfrm>
          <a:off x="7484996" y="3251200"/>
          <a:ext cx="648556" cy="216746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4008" tIns="64008" rIns="64008" bIns="64008" numCol="1" spcCol="1270" anchor="t" anchorCtr="0">
          <a:noAutofit/>
        </a:bodyPr>
        <a:lstStyle/>
        <a:p>
          <a:pPr marL="0" lvl="0" indent="0" algn="ctr" defTabSz="400050">
            <a:lnSpc>
              <a:spcPct val="90000"/>
            </a:lnSpc>
            <a:spcBef>
              <a:spcPct val="0"/>
            </a:spcBef>
            <a:spcAft>
              <a:spcPct val="35000"/>
            </a:spcAft>
            <a:buNone/>
          </a:pPr>
          <a:r>
            <a:rPr lang="en-US" sz="900" kern="1200" dirty="0"/>
            <a:t>GF Board approval</a:t>
          </a:r>
        </a:p>
      </dsp:txBody>
      <dsp:txXfrm>
        <a:off x="7484996" y="3251200"/>
        <a:ext cx="648556" cy="2167466"/>
      </dsp:txXfrm>
    </dsp:sp>
    <dsp:sp modelId="{47B8229E-E475-4A3D-8FC5-747CA14F1A77}">
      <dsp:nvSpPr>
        <dsp:cNvPr id="0" name=""/>
        <dsp:cNvSpPr/>
      </dsp:nvSpPr>
      <dsp:spPr>
        <a:xfrm>
          <a:off x="7710148" y="2554104"/>
          <a:ext cx="181438" cy="181438"/>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D9F992A8-90C5-4995-8F49-0C65672F11DD}">
      <dsp:nvSpPr>
        <dsp:cNvPr id="0" name=""/>
        <dsp:cNvSpPr/>
      </dsp:nvSpPr>
      <dsp:spPr>
        <a:xfrm>
          <a:off x="8182972" y="657175"/>
          <a:ext cx="648556" cy="216746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4008" tIns="64008" rIns="64008" bIns="64008" numCol="1" spcCol="1270" anchor="b" anchorCtr="0">
          <a:noAutofit/>
        </a:bodyPr>
        <a:lstStyle/>
        <a:p>
          <a:pPr marL="0" lvl="0" indent="0" algn="ctr" defTabSz="400050">
            <a:lnSpc>
              <a:spcPct val="90000"/>
            </a:lnSpc>
            <a:spcBef>
              <a:spcPct val="0"/>
            </a:spcBef>
            <a:spcAft>
              <a:spcPct val="35000"/>
            </a:spcAft>
            <a:buNone/>
          </a:pPr>
          <a:endParaRPr lang="en-US" sz="900" kern="1200" dirty="0"/>
        </a:p>
      </dsp:txBody>
      <dsp:txXfrm>
        <a:off x="8182972" y="657175"/>
        <a:ext cx="648556" cy="2167466"/>
      </dsp:txXfrm>
    </dsp:sp>
    <dsp:sp modelId="{1CFA4088-6D08-4768-92F8-79795EFF0D44}">
      <dsp:nvSpPr>
        <dsp:cNvPr id="0" name=""/>
        <dsp:cNvSpPr/>
      </dsp:nvSpPr>
      <dsp:spPr>
        <a:xfrm>
          <a:off x="8391133" y="2554104"/>
          <a:ext cx="181438" cy="181438"/>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Tree>
</dsp:drawing>
</file>

<file path=ppt/diagrams/layout1.xml><?xml version="1.0" encoding="utf-8"?>
<dgm:layoutDef xmlns:dgm="http://schemas.openxmlformats.org/drawingml/2006/diagram" xmlns:a="http://schemas.openxmlformats.org/drawingml/2006/main" uniqueId="urn:microsoft.com/office/officeart/2005/8/layout/hProcess11">
  <dgm:title val=""/>
  <dgm:desc val=""/>
  <dgm:catLst>
    <dgm:cat type="process" pri="8000"/>
    <dgm:cat type="convert" pri="14000"/>
  </dgm:catLst>
  <dgm:sampData useDef="1">
    <dgm:dataModel>
      <dgm:pt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alg type="composite"/>
    <dgm:shape xmlns:r="http://schemas.openxmlformats.org/officeDocument/2006/relationships" r:blip="">
      <dgm:adjLst/>
    </dgm:shape>
    <dgm:presOf/>
    <dgm:choose name="Name1">
      <dgm:if name="Name2" func="var" arg="dir" op="equ" val="norm">
        <dgm:constrLst>
          <dgm:constr type="w" for="ch" forName="arrow" refType="w"/>
          <dgm:constr type="h" for="ch" forName="arrow" refType="h" fact="0.4"/>
          <dgm:constr type="ctrY" for="ch" forName="arrow" refType="h" fact="0.5"/>
          <dgm:constr type="l" for="ch" forName="arrow"/>
          <dgm:constr type="w" for="ch" forName="points" refType="w" fact="0.9"/>
          <dgm:constr type="h" for="ch" forName="points" refType="h"/>
          <dgm:constr type="t" for="ch" forName="points"/>
          <dgm:constr type="l" for="ch" forName="points"/>
        </dgm:constrLst>
      </dgm:if>
      <dgm:else name="Name3">
        <dgm:constrLst>
          <dgm:constr type="w" for="ch" forName="arrow" refType="w"/>
          <dgm:constr type="h" for="ch" forName="arrow" refType="h" fact="0.4"/>
          <dgm:constr type="ctrY" for="ch" forName="arrow" refType="h" fact="0.5"/>
          <dgm:constr type="r" for="ch" forName="arrow" refType="w"/>
          <dgm:constr type="w" for="ch" forName="points" refType="w" fact="0.9"/>
          <dgm:constr type="h" for="ch" forName="points" refType="h"/>
          <dgm:constr type="t" for="ch" forName="points"/>
          <dgm:constr type="r" for="ch" forName="points" refType="w"/>
        </dgm:constrLst>
      </dgm:else>
    </dgm:choose>
    <dgm:ruleLst/>
    <dgm:layoutNode name="arrow" styleLbl="bgShp">
      <dgm:alg type="sp"/>
      <dgm:choose name="Name4">
        <dgm:if name="Name5" func="var" arg="dir" op="equ" val="norm">
          <dgm:shape xmlns:r="http://schemas.openxmlformats.org/officeDocument/2006/relationships" type="notchedRightArrow" r:blip="">
            <dgm:adjLst/>
          </dgm:shape>
        </dgm:if>
        <dgm:else name="Name6">
          <dgm:shape xmlns:r="http://schemas.openxmlformats.org/officeDocument/2006/relationships" rot="180" type="notchedRightArrow" r:blip="">
            <dgm:adjLst/>
          </dgm:shape>
        </dgm:else>
      </dgm:choose>
      <dgm:presOf/>
      <dgm:constrLst/>
      <dgm:ruleLst/>
    </dgm:layoutNode>
    <dgm:layoutNode name="points">
      <dgm:choose name="Name7">
        <dgm:if name="Name8" func="var" arg="dir" op="equ" val="norm">
          <dgm:alg type="lin">
            <dgm:param type="linDir" val="fromL"/>
          </dgm:alg>
        </dgm:if>
        <dgm:else name="Name9">
          <dgm:alg type="lin">
            <dgm:param type="linDir" val="fromR"/>
          </dgm:alg>
        </dgm:else>
      </dgm:choose>
      <dgm:shape xmlns:r="http://schemas.openxmlformats.org/officeDocument/2006/relationships" r:blip="">
        <dgm:adjLst/>
      </dgm:shape>
      <dgm:presOf/>
      <dgm:constrLst>
        <dgm:constr type="w" for="ch" forName="compositeA" refType="w"/>
        <dgm:constr type="h" for="ch" forName="compositeA" refType="h"/>
        <dgm:constr type="w" for="ch" forName="compositeB" refType="w" refFor="ch" refForName="compositeA" op="equ"/>
        <dgm:constr type="h" for="ch" forName="compositeB" refType="h" refFor="ch" refForName="compositeA" op="equ"/>
        <dgm:constr type="primFontSz" for="des" ptType="node" op="equ" val="65"/>
        <dgm:constr type="w" for="ch" forName="space" refType="w" refFor="ch" refForName="compositeA" op="equ" fact="0.05"/>
      </dgm:constrLst>
      <dgm:ruleLst/>
      <dgm:forEach name="Name10" axis="ch" ptType="node">
        <dgm:choose name="Name11">
          <dgm:if name="Name12" axis="self" ptType="node" func="posOdd" op="equ" val="1">
            <dgm:layoutNode name="compositeA">
              <dgm:alg type="composite"/>
              <dgm:shape xmlns:r="http://schemas.openxmlformats.org/officeDocument/2006/relationships" r:blip="">
                <dgm:adjLst/>
              </dgm:shape>
              <dgm:presOf/>
              <dgm:constrLst>
                <dgm:constr type="w" for="ch" forName="textA" refType="w"/>
                <dgm:constr type="h" for="ch" forName="textA" refType="h" fact="0.4"/>
                <dgm:constr type="t" for="ch" forName="textA"/>
                <dgm:constr type="l" for="ch" forName="textA"/>
                <dgm:constr type="h" for="ch" forName="circleA" refType="h" fact="0.1"/>
                <dgm:constr type="h" for="ch" forName="circleA" refType="w" op="lte"/>
                <dgm:constr type="w" for="ch" forName="circleA" refType="h" refFor="ch" refForName="circleA" op="equ"/>
                <dgm:constr type="ctrY" for="ch" forName="circleA" refType="h" fact="0.5"/>
                <dgm:constr type="ctrX" for="ch" forName="circleA" refType="w" refFor="ch" refForName="textA" fact="0.5"/>
                <dgm:constr type="w" for="ch" forName="spaceA" refType="w"/>
                <dgm:constr type="h" for="ch" forName="spaceA" refType="h" fact="0.4"/>
                <dgm:constr type="b" for="ch" forName="spaceA" refType="h"/>
                <dgm:constr type="l" for="ch" forName="spaceA"/>
              </dgm:constrLst>
              <dgm:ruleLst/>
              <dgm:layoutNode name="textA" styleLbl="revTx">
                <dgm:varLst>
                  <dgm:bulletEnabled val="1"/>
                </dgm:varLst>
                <dgm:alg type="tx">
                  <dgm:param type="txAnchorVert" val="b"/>
                  <dgm:param type="txAnchorVertCh" val="b"/>
                  <dgm:param type="txAnchorHorzCh" val="ctr"/>
                </dgm:alg>
                <dgm:shape xmlns:r="http://schemas.openxmlformats.org/officeDocument/2006/relationships" type="rect" r:blip="">
                  <dgm:adjLst/>
                </dgm:shape>
                <dgm:presOf axis="desOrSelf" ptType="node"/>
                <dgm:constrLst/>
                <dgm:ruleLst>
                  <dgm:rule type="primFontSz" val="5" fact="NaN" max="NaN"/>
                </dgm:ruleLst>
              </dgm:layoutNode>
              <dgm:layoutNode name="circleA">
                <dgm:alg type="sp"/>
                <dgm:shape xmlns:r="http://schemas.openxmlformats.org/officeDocument/2006/relationships" type="ellipse" r:blip="">
                  <dgm:adjLst/>
                </dgm:shape>
                <dgm:presOf/>
                <dgm:constrLst/>
                <dgm:ruleLst/>
              </dgm:layoutNode>
              <dgm:layoutNode name="spaceA">
                <dgm:alg type="sp"/>
                <dgm:shape xmlns:r="http://schemas.openxmlformats.org/officeDocument/2006/relationships" r:blip="">
                  <dgm:adjLst/>
                </dgm:shape>
                <dgm:presOf/>
                <dgm:constrLst/>
                <dgm:ruleLst/>
              </dgm:layoutNode>
            </dgm:layoutNode>
          </dgm:if>
          <dgm:else name="Name13">
            <dgm:layoutNode name="compositeB">
              <dgm:alg type="composite"/>
              <dgm:shape xmlns:r="http://schemas.openxmlformats.org/officeDocument/2006/relationships" r:blip="">
                <dgm:adjLst/>
              </dgm:shape>
              <dgm:presOf/>
              <dgm:constrLst>
                <dgm:constr type="w" for="ch" forName="textB" refType="w"/>
                <dgm:constr type="h" for="ch" forName="textB" refType="h" fact="0.4"/>
                <dgm:constr type="b" for="ch" forName="textB" refType="h"/>
                <dgm:constr type="l" for="ch" forName="textB"/>
                <dgm:constr type="h" for="ch" forName="circleB" refType="h" fact="0.1"/>
                <dgm:constr type="w" for="ch" forName="circleB" refType="h" refFor="ch" refForName="circleB" op="equ"/>
                <dgm:constr type="h" for="ch" forName="circleB" refType="w" op="lte"/>
                <dgm:constr type="ctrY" for="ch" forName="circleB" refType="h" fact="0.5"/>
                <dgm:constr type="ctrX" for="ch" forName="circleB" refType="w" refFor="ch" refForName="textB" fact="0.5"/>
                <dgm:constr type="w" for="ch" forName="spaceB" refType="w"/>
                <dgm:constr type="h" for="ch" forName="spaceB" refType="h" fact="0.4"/>
                <dgm:constr type="t" for="ch" forName="spaceB"/>
                <dgm:constr type="l" for="ch" forName="spaceB"/>
              </dgm:constrLst>
              <dgm:ruleLst/>
              <dgm:layoutNode name="textB" styleLbl="revTx">
                <dgm:varLst>
                  <dgm:bulletEnabled val="1"/>
                </dgm:varLst>
                <dgm:alg type="tx">
                  <dgm:param type="txAnchorVert" val="t"/>
                  <dgm:param type="txAnchorVertCh" val="t"/>
                  <dgm:param type="txAnchorHorzCh" val="ctr"/>
                </dgm:alg>
                <dgm:shape xmlns:r="http://schemas.openxmlformats.org/officeDocument/2006/relationships" type="rect" r:blip="">
                  <dgm:adjLst/>
                </dgm:shape>
                <dgm:presOf axis="desOrSelf" ptType="node"/>
                <dgm:constrLst/>
                <dgm:ruleLst>
                  <dgm:rule type="primFontSz" val="5" fact="NaN" max="NaN"/>
                </dgm:ruleLst>
              </dgm:layoutNode>
              <dgm:layoutNode name="circleB">
                <dgm:alg type="sp"/>
                <dgm:shape xmlns:r="http://schemas.openxmlformats.org/officeDocument/2006/relationships" type="ellipse" r:blip="">
                  <dgm:adjLst/>
                </dgm:shape>
                <dgm:presOf/>
                <dgm:constrLst/>
                <dgm:ruleLst/>
              </dgm:layoutNode>
              <dgm:layoutNode name="spaceB">
                <dgm:alg type="sp"/>
                <dgm:shape xmlns:r="http://schemas.openxmlformats.org/officeDocument/2006/relationships" r:blip="">
                  <dgm:adjLst/>
                </dgm:shape>
                <dgm:presOf/>
                <dgm:constrLst/>
                <dgm:ruleLst/>
              </dgm:layoutNode>
            </dgm:layoutNode>
          </dgm:else>
        </dgm:choose>
        <dgm:forEach name="Name14" axis="followSib" ptType="sibTrans" cnt="1">
          <dgm:layoutNode name="space">
            <dgm:alg type="sp"/>
            <dgm:shape xmlns:r="http://schemas.openxmlformats.org/officeDocument/2006/relationships" r:blip="">
              <dgm:adjLst/>
            </dgm:shape>
            <dgm:presOf/>
            <dgm:constrLst/>
            <dgm:ruleLst/>
          </dgm:layoutNode>
        </dgm:forEach>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6.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4342818" cy="345604"/>
          </a:xfrm>
          <a:prstGeom prst="rect">
            <a:avLst/>
          </a:prstGeom>
        </p:spPr>
        <p:txBody>
          <a:bodyPr vert="horz" lIns="96625" tIns="48312" rIns="96625" bIns="48312" rtlCol="0"/>
          <a:lstStyle>
            <a:lvl1pPr algn="l">
              <a:defRPr sz="1300"/>
            </a:lvl1pPr>
          </a:lstStyle>
          <a:p>
            <a:endParaRPr lang="en-US"/>
          </a:p>
        </p:txBody>
      </p:sp>
      <p:sp>
        <p:nvSpPr>
          <p:cNvPr id="3" name="Date Placeholder 2"/>
          <p:cNvSpPr>
            <a:spLocks noGrp="1"/>
          </p:cNvSpPr>
          <p:nvPr>
            <p:ph type="dt" idx="1"/>
          </p:nvPr>
        </p:nvSpPr>
        <p:spPr>
          <a:xfrm>
            <a:off x="5676751" y="1"/>
            <a:ext cx="4342818" cy="345604"/>
          </a:xfrm>
          <a:prstGeom prst="rect">
            <a:avLst/>
          </a:prstGeom>
        </p:spPr>
        <p:txBody>
          <a:bodyPr vert="horz" lIns="96625" tIns="48312" rIns="96625" bIns="48312" rtlCol="0"/>
          <a:lstStyle>
            <a:lvl1pPr algn="r">
              <a:defRPr sz="1300"/>
            </a:lvl1pPr>
          </a:lstStyle>
          <a:p>
            <a:fld id="{D310E599-024E-4975-9C82-538E1A4DC324}" type="datetimeFigureOut">
              <a:rPr lang="en-US" smtClean="0"/>
              <a:t>6/24/2022</a:t>
            </a:fld>
            <a:endParaRPr lang="en-US"/>
          </a:p>
        </p:txBody>
      </p:sp>
      <p:sp>
        <p:nvSpPr>
          <p:cNvPr id="4" name="Slide Image Placeholder 3"/>
          <p:cNvSpPr>
            <a:spLocks noGrp="1" noRot="1" noChangeAspect="1"/>
          </p:cNvSpPr>
          <p:nvPr>
            <p:ph type="sldImg" idx="2"/>
          </p:nvPr>
        </p:nvSpPr>
        <p:spPr>
          <a:xfrm>
            <a:off x="2943225" y="860425"/>
            <a:ext cx="4135438" cy="2325688"/>
          </a:xfrm>
          <a:prstGeom prst="rect">
            <a:avLst/>
          </a:prstGeom>
          <a:noFill/>
          <a:ln w="12700">
            <a:solidFill>
              <a:prstClr val="black"/>
            </a:solidFill>
          </a:ln>
        </p:spPr>
        <p:txBody>
          <a:bodyPr vert="horz" lIns="96625" tIns="48312" rIns="96625" bIns="48312" rtlCol="0" anchor="ctr"/>
          <a:lstStyle/>
          <a:p>
            <a:endParaRPr lang="en-US"/>
          </a:p>
        </p:txBody>
      </p:sp>
      <p:sp>
        <p:nvSpPr>
          <p:cNvPr id="5" name="Notes Placeholder 4"/>
          <p:cNvSpPr>
            <a:spLocks noGrp="1"/>
          </p:cNvSpPr>
          <p:nvPr>
            <p:ph type="body" sz="quarter" idx="3"/>
          </p:nvPr>
        </p:nvSpPr>
        <p:spPr>
          <a:xfrm>
            <a:off x="1002189" y="3314928"/>
            <a:ext cx="8017510" cy="2712215"/>
          </a:xfrm>
          <a:prstGeom prst="rect">
            <a:avLst/>
          </a:prstGeom>
        </p:spPr>
        <p:txBody>
          <a:bodyPr vert="horz" lIns="96625" tIns="48312" rIns="96625" bIns="48312"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6542560"/>
            <a:ext cx="4342818" cy="345603"/>
          </a:xfrm>
          <a:prstGeom prst="rect">
            <a:avLst/>
          </a:prstGeom>
        </p:spPr>
        <p:txBody>
          <a:bodyPr vert="horz" lIns="96625" tIns="48312" rIns="96625" bIns="48312" rtlCol="0" anchor="b"/>
          <a:lstStyle>
            <a:lvl1pPr algn="l">
              <a:defRPr sz="1300"/>
            </a:lvl1pPr>
          </a:lstStyle>
          <a:p>
            <a:endParaRPr lang="en-US"/>
          </a:p>
        </p:txBody>
      </p:sp>
      <p:sp>
        <p:nvSpPr>
          <p:cNvPr id="7" name="Slide Number Placeholder 6"/>
          <p:cNvSpPr>
            <a:spLocks noGrp="1"/>
          </p:cNvSpPr>
          <p:nvPr>
            <p:ph type="sldNum" sz="quarter" idx="5"/>
          </p:nvPr>
        </p:nvSpPr>
        <p:spPr>
          <a:xfrm>
            <a:off x="5676751" y="6542560"/>
            <a:ext cx="4342818" cy="345603"/>
          </a:xfrm>
          <a:prstGeom prst="rect">
            <a:avLst/>
          </a:prstGeom>
        </p:spPr>
        <p:txBody>
          <a:bodyPr vert="horz" lIns="96625" tIns="48312" rIns="96625" bIns="48312" rtlCol="0" anchor="b"/>
          <a:lstStyle>
            <a:lvl1pPr algn="r">
              <a:defRPr sz="1300"/>
            </a:lvl1pPr>
          </a:lstStyle>
          <a:p>
            <a:fld id="{B67F64EA-1E08-4EAA-B941-97F70454C0F4}" type="slidenum">
              <a:rPr lang="en-US" smtClean="0"/>
              <a:t>‹#›</a:t>
            </a:fld>
            <a:endParaRPr lang="en-US"/>
          </a:p>
        </p:txBody>
      </p:sp>
    </p:spTree>
    <p:extLst>
      <p:ext uri="{BB962C8B-B14F-4D97-AF65-F5344CB8AC3E}">
        <p14:creationId xmlns:p14="http://schemas.microsoft.com/office/powerpoint/2010/main" val="397586230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5.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5.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D25A32-944A-413E-884B-BC8B4A476E6B}"/>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EF578FD7-38F8-4F99-A5D9-0EB6B9E9B79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293362A5-AF05-40AF-9DEB-B0B379BB732F}"/>
              </a:ext>
            </a:extLst>
          </p:cNvPr>
          <p:cNvSpPr>
            <a:spLocks noGrp="1"/>
          </p:cNvSpPr>
          <p:nvPr>
            <p:ph type="dt" sz="half" idx="10"/>
          </p:nvPr>
        </p:nvSpPr>
        <p:spPr/>
        <p:txBody>
          <a:bodyPr/>
          <a:lstStyle/>
          <a:p>
            <a:fld id="{09D5DF24-F50B-450F-B763-7E32B4255EAF}" type="datetimeFigureOut">
              <a:rPr lang="en-US" smtClean="0"/>
              <a:t>6/24/2022</a:t>
            </a:fld>
            <a:endParaRPr lang="en-US"/>
          </a:p>
        </p:txBody>
      </p:sp>
      <p:sp>
        <p:nvSpPr>
          <p:cNvPr id="5" name="Footer Placeholder 4">
            <a:extLst>
              <a:ext uri="{FF2B5EF4-FFF2-40B4-BE49-F238E27FC236}">
                <a16:creationId xmlns:a16="http://schemas.microsoft.com/office/drawing/2014/main" id="{5C318AFC-9219-4028-A8CC-8EA53748BE3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A9D3180-A85F-4EF4-BC4C-FDDAC5F7CAAF}"/>
              </a:ext>
            </a:extLst>
          </p:cNvPr>
          <p:cNvSpPr>
            <a:spLocks noGrp="1"/>
          </p:cNvSpPr>
          <p:nvPr>
            <p:ph type="sldNum" sz="quarter" idx="12"/>
          </p:nvPr>
        </p:nvSpPr>
        <p:spPr/>
        <p:txBody>
          <a:bodyPr/>
          <a:lstStyle/>
          <a:p>
            <a:fld id="{D50F053A-9E31-435A-911A-19F925B353B1}" type="slidenum">
              <a:rPr lang="en-US" smtClean="0"/>
              <a:t>‹#›</a:t>
            </a:fld>
            <a:endParaRPr lang="en-US"/>
          </a:p>
        </p:txBody>
      </p:sp>
    </p:spTree>
    <p:extLst>
      <p:ext uri="{BB962C8B-B14F-4D97-AF65-F5344CB8AC3E}">
        <p14:creationId xmlns:p14="http://schemas.microsoft.com/office/powerpoint/2010/main" val="16128826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4F966E-6D35-4B69-B20F-BD24FC4D8CFE}"/>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DA43C254-AFF3-46DC-9642-660917462338}"/>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26A9B95-EE17-4652-991E-DF4214238AA4}"/>
              </a:ext>
            </a:extLst>
          </p:cNvPr>
          <p:cNvSpPr>
            <a:spLocks noGrp="1"/>
          </p:cNvSpPr>
          <p:nvPr>
            <p:ph type="dt" sz="half" idx="10"/>
          </p:nvPr>
        </p:nvSpPr>
        <p:spPr/>
        <p:txBody>
          <a:bodyPr/>
          <a:lstStyle/>
          <a:p>
            <a:fld id="{09D5DF24-F50B-450F-B763-7E32B4255EAF}" type="datetimeFigureOut">
              <a:rPr lang="en-US" smtClean="0"/>
              <a:t>6/24/2022</a:t>
            </a:fld>
            <a:endParaRPr lang="en-US"/>
          </a:p>
        </p:txBody>
      </p:sp>
      <p:sp>
        <p:nvSpPr>
          <p:cNvPr id="5" name="Footer Placeholder 4">
            <a:extLst>
              <a:ext uri="{FF2B5EF4-FFF2-40B4-BE49-F238E27FC236}">
                <a16:creationId xmlns:a16="http://schemas.microsoft.com/office/drawing/2014/main" id="{B01F5F34-2D2F-47EE-A2DB-548FF28905E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CDB04A1-E57D-4332-8D28-E5F93742A823}"/>
              </a:ext>
            </a:extLst>
          </p:cNvPr>
          <p:cNvSpPr>
            <a:spLocks noGrp="1"/>
          </p:cNvSpPr>
          <p:nvPr>
            <p:ph type="sldNum" sz="quarter" idx="12"/>
          </p:nvPr>
        </p:nvSpPr>
        <p:spPr/>
        <p:txBody>
          <a:bodyPr/>
          <a:lstStyle/>
          <a:p>
            <a:fld id="{D50F053A-9E31-435A-911A-19F925B353B1}" type="slidenum">
              <a:rPr lang="en-US" smtClean="0"/>
              <a:t>‹#›</a:t>
            </a:fld>
            <a:endParaRPr lang="en-US"/>
          </a:p>
        </p:txBody>
      </p:sp>
    </p:spTree>
    <p:extLst>
      <p:ext uri="{BB962C8B-B14F-4D97-AF65-F5344CB8AC3E}">
        <p14:creationId xmlns:p14="http://schemas.microsoft.com/office/powerpoint/2010/main" val="94084627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6535374-0616-4407-9C32-7282712150D9}"/>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B6685F2E-8D37-4991-B158-5BECC3823E52}"/>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3F2BEEC-319E-44C3-98DF-0ADBC576FF2E}"/>
              </a:ext>
            </a:extLst>
          </p:cNvPr>
          <p:cNvSpPr>
            <a:spLocks noGrp="1"/>
          </p:cNvSpPr>
          <p:nvPr>
            <p:ph type="dt" sz="half" idx="10"/>
          </p:nvPr>
        </p:nvSpPr>
        <p:spPr/>
        <p:txBody>
          <a:bodyPr/>
          <a:lstStyle/>
          <a:p>
            <a:fld id="{09D5DF24-F50B-450F-B763-7E32B4255EAF}" type="datetimeFigureOut">
              <a:rPr lang="en-US" smtClean="0"/>
              <a:t>6/24/2022</a:t>
            </a:fld>
            <a:endParaRPr lang="en-US"/>
          </a:p>
        </p:txBody>
      </p:sp>
      <p:sp>
        <p:nvSpPr>
          <p:cNvPr id="5" name="Footer Placeholder 4">
            <a:extLst>
              <a:ext uri="{FF2B5EF4-FFF2-40B4-BE49-F238E27FC236}">
                <a16:creationId xmlns:a16="http://schemas.microsoft.com/office/drawing/2014/main" id="{2070FBC5-2549-4EAB-9123-BC61A02EBB6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64CE20A-BBD1-4ABB-A7F0-D1F1C3A02EE8}"/>
              </a:ext>
            </a:extLst>
          </p:cNvPr>
          <p:cNvSpPr>
            <a:spLocks noGrp="1"/>
          </p:cNvSpPr>
          <p:nvPr>
            <p:ph type="sldNum" sz="quarter" idx="12"/>
          </p:nvPr>
        </p:nvSpPr>
        <p:spPr/>
        <p:txBody>
          <a:bodyPr/>
          <a:lstStyle/>
          <a:p>
            <a:fld id="{D50F053A-9E31-435A-911A-19F925B353B1}" type="slidenum">
              <a:rPr lang="en-US" smtClean="0"/>
              <a:t>‹#›</a:t>
            </a:fld>
            <a:endParaRPr lang="en-US"/>
          </a:p>
        </p:txBody>
      </p:sp>
    </p:spTree>
    <p:extLst>
      <p:ext uri="{BB962C8B-B14F-4D97-AF65-F5344CB8AC3E}">
        <p14:creationId xmlns:p14="http://schemas.microsoft.com/office/powerpoint/2010/main" val="327484216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Title Slide 1">
    <p:bg>
      <p:bgPr>
        <a:solidFill>
          <a:schemeClr val="tx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D2ED86-AA65-4198-9988-90BC88E52C7D}"/>
              </a:ext>
            </a:extLst>
          </p:cNvPr>
          <p:cNvSpPr>
            <a:spLocks noGrp="1"/>
          </p:cNvSpPr>
          <p:nvPr>
            <p:ph type="ctrTitle"/>
          </p:nvPr>
        </p:nvSpPr>
        <p:spPr>
          <a:xfrm>
            <a:off x="3036000" y="2883272"/>
            <a:ext cx="6120000" cy="1296000"/>
          </a:xfrm>
        </p:spPr>
        <p:txBody>
          <a:bodyPr anchor="t" anchorCtr="0"/>
          <a:lstStyle>
            <a:lvl1pPr algn="ctr">
              <a:defRPr sz="4400">
                <a:solidFill>
                  <a:schemeClr val="bg2"/>
                </a:solidFill>
              </a:defRPr>
            </a:lvl1pPr>
          </a:lstStyle>
          <a:p>
            <a:r>
              <a:rPr lang="en-US" dirty="0"/>
              <a:t>Click to edit Master title style</a:t>
            </a:r>
          </a:p>
        </p:txBody>
      </p:sp>
      <p:sp>
        <p:nvSpPr>
          <p:cNvPr id="3" name="Subtitle 2">
            <a:extLst>
              <a:ext uri="{FF2B5EF4-FFF2-40B4-BE49-F238E27FC236}">
                <a16:creationId xmlns:a16="http://schemas.microsoft.com/office/drawing/2014/main" id="{772EE78D-0809-45D5-BA89-51E120695DDB}"/>
              </a:ext>
            </a:extLst>
          </p:cNvPr>
          <p:cNvSpPr>
            <a:spLocks noGrp="1"/>
          </p:cNvSpPr>
          <p:nvPr>
            <p:ph type="subTitle" idx="1" hasCustomPrompt="1"/>
          </p:nvPr>
        </p:nvSpPr>
        <p:spPr>
          <a:xfrm>
            <a:off x="3036000" y="4293140"/>
            <a:ext cx="6120000" cy="396000"/>
          </a:xfrm>
        </p:spPr>
        <p:txBody>
          <a:bodyPr/>
          <a:lstStyle>
            <a:lvl1pPr marL="0" indent="0" algn="ctr">
              <a:buNone/>
              <a:defRPr sz="1500" cap="all" baseline="0">
                <a:solidFill>
                  <a:schemeClr val="bg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add date and location</a:t>
            </a:r>
          </a:p>
        </p:txBody>
      </p:sp>
      <p:cxnSp>
        <p:nvCxnSpPr>
          <p:cNvPr id="12" name="Straight Connector 11">
            <a:extLst>
              <a:ext uri="{FF2B5EF4-FFF2-40B4-BE49-F238E27FC236}">
                <a16:creationId xmlns:a16="http://schemas.microsoft.com/office/drawing/2014/main" id="{69D85905-2FC5-4E3F-A5B4-964835152113}"/>
              </a:ext>
            </a:extLst>
          </p:cNvPr>
          <p:cNvCxnSpPr/>
          <p:nvPr userDrawn="1"/>
        </p:nvCxnSpPr>
        <p:spPr>
          <a:xfrm>
            <a:off x="3035660" y="2862000"/>
            <a:ext cx="6120680" cy="0"/>
          </a:xfrm>
          <a:prstGeom prst="line">
            <a:avLst/>
          </a:prstGeom>
          <a:ln w="12700">
            <a:solidFill>
              <a:schemeClr val="bg2"/>
            </a:solidFill>
          </a:ln>
        </p:spPr>
        <p:style>
          <a:lnRef idx="1">
            <a:schemeClr val="accent1"/>
          </a:lnRef>
          <a:fillRef idx="0">
            <a:schemeClr val="accent1"/>
          </a:fillRef>
          <a:effectRef idx="0">
            <a:schemeClr val="accent1"/>
          </a:effectRef>
          <a:fontRef idx="minor">
            <a:schemeClr val="tx1"/>
          </a:fontRef>
        </p:style>
      </p:cxnSp>
      <p:cxnSp>
        <p:nvCxnSpPr>
          <p:cNvPr id="13" name="Straight Connector 12">
            <a:extLst>
              <a:ext uri="{FF2B5EF4-FFF2-40B4-BE49-F238E27FC236}">
                <a16:creationId xmlns:a16="http://schemas.microsoft.com/office/drawing/2014/main" id="{35802F52-35FE-4506-A962-0E5A0A480E64}"/>
              </a:ext>
            </a:extLst>
          </p:cNvPr>
          <p:cNvCxnSpPr/>
          <p:nvPr userDrawn="1"/>
        </p:nvCxnSpPr>
        <p:spPr>
          <a:xfrm>
            <a:off x="3035660" y="4185096"/>
            <a:ext cx="6120680" cy="0"/>
          </a:xfrm>
          <a:prstGeom prst="line">
            <a:avLst/>
          </a:prstGeom>
          <a:ln w="12700">
            <a:solidFill>
              <a:schemeClr val="bg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98944424"/>
      </p:ext>
    </p:extLst>
  </p:cSld>
  <p:clrMapOvr>
    <a:masterClrMapping/>
  </p:clrMapOvr>
  <p:transition>
    <p:fade/>
  </p:transition>
  <p:hf hdr="0" ftr="0"/>
  <p:extLst>
    <p:ext uri="{DCECCB84-F9BA-43D5-87BE-67443E8EF086}">
      <p15:sldGuideLst xmlns:p15="http://schemas.microsoft.com/office/powerpoint/2012/main">
        <p15:guide id="2" pos="3840">
          <p15:clr>
            <a:srgbClr val="FBAE40"/>
          </p15:clr>
        </p15:guide>
      </p15:sldGuideLst>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userDrawn="1">
  <p:cSld name="Title Slide 2">
    <p:bg>
      <p:bgPr>
        <a:solidFill>
          <a:schemeClr val="tx2"/>
        </a:solidFill>
        <a:effectLst/>
      </p:bgPr>
    </p:bg>
    <p:spTree>
      <p:nvGrpSpPr>
        <p:cNvPr id="1" name=""/>
        <p:cNvGrpSpPr/>
        <p:nvPr/>
      </p:nvGrpSpPr>
      <p:grpSpPr>
        <a:xfrm>
          <a:off x="0" y="0"/>
          <a:ext cx="0" cy="0"/>
          <a:chOff x="0" y="0"/>
          <a:chExt cx="0" cy="0"/>
        </a:xfrm>
      </p:grpSpPr>
      <p:sp>
        <p:nvSpPr>
          <p:cNvPr id="5" name="Picture Placeholder 4">
            <a:extLst>
              <a:ext uri="{FF2B5EF4-FFF2-40B4-BE49-F238E27FC236}">
                <a16:creationId xmlns:a16="http://schemas.microsoft.com/office/drawing/2014/main" id="{AFD6E6CB-DAE4-4D72-9A51-3021342E2683}"/>
              </a:ext>
            </a:extLst>
          </p:cNvPr>
          <p:cNvSpPr>
            <a:spLocks noGrp="1"/>
          </p:cNvSpPr>
          <p:nvPr>
            <p:ph type="pic" sz="quarter" idx="13" hasCustomPrompt="1"/>
          </p:nvPr>
        </p:nvSpPr>
        <p:spPr>
          <a:xfrm>
            <a:off x="0" y="0"/>
            <a:ext cx="12192000" cy="3420000"/>
          </a:xfrm>
          <a:solidFill>
            <a:schemeClr val="tx1"/>
          </a:solidFill>
        </p:spPr>
        <p:txBody>
          <a:bodyPr/>
          <a:lstStyle>
            <a:lvl1pPr>
              <a:defRPr>
                <a:solidFill>
                  <a:schemeClr val="bg1"/>
                </a:solidFill>
              </a:defRPr>
            </a:lvl1pPr>
          </a:lstStyle>
          <a:p>
            <a:r>
              <a:rPr lang="en-US" dirty="0"/>
              <a:t>Highlight whole picture placeholder and click on image you want in Templafy</a:t>
            </a:r>
          </a:p>
        </p:txBody>
      </p:sp>
      <p:sp>
        <p:nvSpPr>
          <p:cNvPr id="2" name="Title 1">
            <a:extLst>
              <a:ext uri="{FF2B5EF4-FFF2-40B4-BE49-F238E27FC236}">
                <a16:creationId xmlns:a16="http://schemas.microsoft.com/office/drawing/2014/main" id="{B9D2ED86-AA65-4198-9988-90BC88E52C7D}"/>
              </a:ext>
            </a:extLst>
          </p:cNvPr>
          <p:cNvSpPr>
            <a:spLocks noGrp="1"/>
          </p:cNvSpPr>
          <p:nvPr>
            <p:ph type="ctrTitle"/>
          </p:nvPr>
        </p:nvSpPr>
        <p:spPr>
          <a:xfrm>
            <a:off x="3102675" y="4143412"/>
            <a:ext cx="6120000" cy="1296000"/>
          </a:xfrm>
        </p:spPr>
        <p:txBody>
          <a:bodyPr anchor="t" anchorCtr="0"/>
          <a:lstStyle>
            <a:lvl1pPr algn="ctr">
              <a:defRPr sz="4400">
                <a:solidFill>
                  <a:schemeClr val="bg2"/>
                </a:solidFill>
              </a:defRPr>
            </a:lvl1pPr>
          </a:lstStyle>
          <a:p>
            <a:r>
              <a:rPr lang="en-US" dirty="0"/>
              <a:t>Click to edit Master title style</a:t>
            </a:r>
          </a:p>
        </p:txBody>
      </p:sp>
      <p:sp>
        <p:nvSpPr>
          <p:cNvPr id="3" name="Subtitle 2">
            <a:extLst>
              <a:ext uri="{FF2B5EF4-FFF2-40B4-BE49-F238E27FC236}">
                <a16:creationId xmlns:a16="http://schemas.microsoft.com/office/drawing/2014/main" id="{772EE78D-0809-45D5-BA89-51E120695DDB}"/>
              </a:ext>
            </a:extLst>
          </p:cNvPr>
          <p:cNvSpPr>
            <a:spLocks noGrp="1"/>
          </p:cNvSpPr>
          <p:nvPr>
            <p:ph type="subTitle" idx="1" hasCustomPrompt="1"/>
          </p:nvPr>
        </p:nvSpPr>
        <p:spPr>
          <a:xfrm>
            <a:off x="3102675" y="5553237"/>
            <a:ext cx="6120000" cy="396043"/>
          </a:xfrm>
        </p:spPr>
        <p:txBody>
          <a:bodyPr/>
          <a:lstStyle>
            <a:lvl1pPr marL="0" indent="0" algn="ctr">
              <a:buNone/>
              <a:defRPr sz="1500" cap="all" baseline="0">
                <a:solidFill>
                  <a:schemeClr val="bg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add date and location</a:t>
            </a:r>
          </a:p>
        </p:txBody>
      </p:sp>
      <p:grpSp>
        <p:nvGrpSpPr>
          <p:cNvPr id="7" name="Group 6">
            <a:extLst>
              <a:ext uri="{FF2B5EF4-FFF2-40B4-BE49-F238E27FC236}">
                <a16:creationId xmlns:a16="http://schemas.microsoft.com/office/drawing/2014/main" id="{14B10D6B-33D5-4A95-95B8-71E82FD05E13}"/>
              </a:ext>
            </a:extLst>
          </p:cNvPr>
          <p:cNvGrpSpPr/>
          <p:nvPr userDrawn="1"/>
        </p:nvGrpSpPr>
        <p:grpSpPr>
          <a:xfrm>
            <a:off x="3102335" y="4140000"/>
            <a:ext cx="6120680" cy="1323096"/>
            <a:chOff x="3035660" y="2862000"/>
            <a:chExt cx="6120680" cy="1323096"/>
          </a:xfrm>
        </p:grpSpPr>
        <p:cxnSp>
          <p:nvCxnSpPr>
            <p:cNvPr id="12" name="Straight Connector 11">
              <a:extLst>
                <a:ext uri="{FF2B5EF4-FFF2-40B4-BE49-F238E27FC236}">
                  <a16:creationId xmlns:a16="http://schemas.microsoft.com/office/drawing/2014/main" id="{69D85905-2FC5-4E3F-A5B4-964835152113}"/>
                </a:ext>
              </a:extLst>
            </p:cNvPr>
            <p:cNvCxnSpPr/>
            <p:nvPr userDrawn="1"/>
          </p:nvCxnSpPr>
          <p:spPr>
            <a:xfrm>
              <a:off x="3035660" y="2862000"/>
              <a:ext cx="6120680" cy="0"/>
            </a:xfrm>
            <a:prstGeom prst="line">
              <a:avLst/>
            </a:prstGeom>
            <a:ln w="12700">
              <a:solidFill>
                <a:schemeClr val="bg2"/>
              </a:solidFill>
            </a:ln>
          </p:spPr>
          <p:style>
            <a:lnRef idx="1">
              <a:schemeClr val="accent1"/>
            </a:lnRef>
            <a:fillRef idx="0">
              <a:schemeClr val="accent1"/>
            </a:fillRef>
            <a:effectRef idx="0">
              <a:schemeClr val="accent1"/>
            </a:effectRef>
            <a:fontRef idx="minor">
              <a:schemeClr val="tx1"/>
            </a:fontRef>
          </p:style>
        </p:cxnSp>
        <p:cxnSp>
          <p:nvCxnSpPr>
            <p:cNvPr id="13" name="Straight Connector 12">
              <a:extLst>
                <a:ext uri="{FF2B5EF4-FFF2-40B4-BE49-F238E27FC236}">
                  <a16:creationId xmlns:a16="http://schemas.microsoft.com/office/drawing/2014/main" id="{35802F52-35FE-4506-A962-0E5A0A480E64}"/>
                </a:ext>
              </a:extLst>
            </p:cNvPr>
            <p:cNvCxnSpPr/>
            <p:nvPr userDrawn="1"/>
          </p:nvCxnSpPr>
          <p:spPr>
            <a:xfrm>
              <a:off x="3035660" y="4185096"/>
              <a:ext cx="6120680" cy="0"/>
            </a:xfrm>
            <a:prstGeom prst="line">
              <a:avLst/>
            </a:prstGeom>
            <a:ln w="12700">
              <a:solidFill>
                <a:schemeClr val="bg2"/>
              </a:solidFill>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2807002244"/>
      </p:ext>
    </p:extLst>
  </p:cSld>
  <p:clrMapOvr>
    <a:masterClrMapping/>
  </p:clrMapOvr>
  <p:transition>
    <p:fade/>
  </p:transition>
  <p:hf hdr="0" ftr="0"/>
  <p:extLst>
    <p:ext uri="{DCECCB84-F9BA-43D5-87BE-67443E8EF086}">
      <p15:sldGuideLst xmlns:p15="http://schemas.microsoft.com/office/powerpoint/2012/main">
        <p15:guide id="2" pos="3840">
          <p15:clr>
            <a:srgbClr val="FBAE40"/>
          </p15:clr>
        </p15:guide>
      </p15:sldGuideLst>
    </p:ext>
  </p:extLs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Single colum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BB8106-0230-4993-AA68-C2B572FD2231}"/>
              </a:ext>
            </a:extLst>
          </p:cNvPr>
          <p:cNvSpPr>
            <a:spLocks noGrp="1"/>
          </p:cNvSpPr>
          <p:nvPr>
            <p:ph type="title"/>
          </p:nvPr>
        </p:nvSpPr>
        <p:spPr/>
        <p:txBody>
          <a:bodyPr/>
          <a:lstStyle/>
          <a:p>
            <a:r>
              <a:rPr lang="en-US" dirty="0"/>
              <a:t>Click to edit Master title style</a:t>
            </a:r>
          </a:p>
        </p:txBody>
      </p:sp>
      <p:sp>
        <p:nvSpPr>
          <p:cNvPr id="3" name="Slide Number Placeholder 2">
            <a:extLst>
              <a:ext uri="{FF2B5EF4-FFF2-40B4-BE49-F238E27FC236}">
                <a16:creationId xmlns:a16="http://schemas.microsoft.com/office/drawing/2014/main" id="{F3D75ACD-C74D-49DB-9BE4-027C29384D34}"/>
              </a:ext>
            </a:extLst>
          </p:cNvPr>
          <p:cNvSpPr>
            <a:spLocks noGrp="1"/>
          </p:cNvSpPr>
          <p:nvPr>
            <p:ph type="sldNum" sz="quarter" idx="10"/>
          </p:nvPr>
        </p:nvSpPr>
        <p:spPr/>
        <p:txBody>
          <a:bodyPr/>
          <a:lstStyle/>
          <a:p>
            <a:fld id="{2AAA7032-8CB7-40F4-9CB9-A644B8ADA1F8}" type="slidenum">
              <a:rPr lang="en-US" smtClean="0"/>
              <a:pPr/>
              <a:t>‹#›</a:t>
            </a:fld>
            <a:endParaRPr lang="en-US"/>
          </a:p>
        </p:txBody>
      </p:sp>
      <p:sp>
        <p:nvSpPr>
          <p:cNvPr id="5" name="Content Placeholder 4">
            <a:extLst>
              <a:ext uri="{FF2B5EF4-FFF2-40B4-BE49-F238E27FC236}">
                <a16:creationId xmlns:a16="http://schemas.microsoft.com/office/drawing/2014/main" id="{E48C11CD-A5D1-49E9-BBFE-9957D5AB85AA}"/>
              </a:ext>
            </a:extLst>
          </p:cNvPr>
          <p:cNvSpPr>
            <a:spLocks noGrp="1"/>
          </p:cNvSpPr>
          <p:nvPr>
            <p:ph sz="quarter" idx="11"/>
          </p:nvPr>
        </p:nvSpPr>
        <p:spPr>
          <a:xfrm>
            <a:off x="371475" y="1196975"/>
            <a:ext cx="11449050" cy="4787900"/>
          </a:xfrm>
        </p:spPr>
        <p:txBody>
          <a:bodyPr/>
          <a:lstStyle>
            <a:lvl1pPr>
              <a:defRPr>
                <a:solidFill>
                  <a:schemeClr val="tx1"/>
                </a:solidFill>
              </a:defRPr>
            </a:lvl1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4168066948"/>
      </p:ext>
    </p:extLst>
  </p:cSld>
  <p:clrMapOvr>
    <a:masterClrMapping/>
  </p:clrMapOvr>
  <p:transition>
    <p:fade/>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wo colum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BE94FE-F10E-4280-86E9-EF6369FAA166}"/>
              </a:ext>
            </a:extLst>
          </p:cNvPr>
          <p:cNvSpPr>
            <a:spLocks noGrp="1"/>
          </p:cNvSpPr>
          <p:nvPr>
            <p:ph type="title"/>
          </p:nvPr>
        </p:nvSpPr>
        <p:spPr>
          <a:xfrm>
            <a:off x="371475" y="338421"/>
            <a:ext cx="11449050" cy="599888"/>
          </a:xfrm>
        </p:spPr>
        <p:txBody>
          <a:bodyPr/>
          <a:lstStyle/>
          <a:p>
            <a:r>
              <a:rPr lang="en-US"/>
              <a:t>Click to edit Master title style</a:t>
            </a:r>
          </a:p>
        </p:txBody>
      </p:sp>
      <p:sp>
        <p:nvSpPr>
          <p:cNvPr id="3" name="Slide Number Placeholder 2">
            <a:extLst>
              <a:ext uri="{FF2B5EF4-FFF2-40B4-BE49-F238E27FC236}">
                <a16:creationId xmlns:a16="http://schemas.microsoft.com/office/drawing/2014/main" id="{16B5D067-7A6A-4DAB-8AA0-8B18EF781B23}"/>
              </a:ext>
            </a:extLst>
          </p:cNvPr>
          <p:cNvSpPr>
            <a:spLocks noGrp="1"/>
          </p:cNvSpPr>
          <p:nvPr>
            <p:ph type="sldNum" sz="quarter" idx="10"/>
          </p:nvPr>
        </p:nvSpPr>
        <p:spPr/>
        <p:txBody>
          <a:bodyPr/>
          <a:lstStyle/>
          <a:p>
            <a:fld id="{2AAA7032-8CB7-40F4-9CB9-A644B8ADA1F8}" type="slidenum">
              <a:rPr lang="en-US" smtClean="0"/>
              <a:pPr/>
              <a:t>‹#›</a:t>
            </a:fld>
            <a:endParaRPr lang="en-US"/>
          </a:p>
        </p:txBody>
      </p:sp>
      <p:sp>
        <p:nvSpPr>
          <p:cNvPr id="5" name="Content Placeholder 4">
            <a:extLst>
              <a:ext uri="{FF2B5EF4-FFF2-40B4-BE49-F238E27FC236}">
                <a16:creationId xmlns:a16="http://schemas.microsoft.com/office/drawing/2014/main" id="{B5D31376-70E3-4154-8B28-3D69B2B8BAB5}"/>
              </a:ext>
            </a:extLst>
          </p:cNvPr>
          <p:cNvSpPr>
            <a:spLocks noGrp="1"/>
          </p:cNvSpPr>
          <p:nvPr>
            <p:ph sz="quarter" idx="11"/>
          </p:nvPr>
        </p:nvSpPr>
        <p:spPr>
          <a:xfrm>
            <a:off x="371364" y="1196975"/>
            <a:ext cx="5544505" cy="4787900"/>
          </a:xfrm>
        </p:spPr>
        <p:txBody>
          <a:bodyPr/>
          <a:lstStyle>
            <a:lvl1pPr>
              <a:defRPr>
                <a:solidFill>
                  <a:schemeClr val="tx1"/>
                </a:solidFill>
              </a:defRPr>
            </a:lvl1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Content Placeholder 4">
            <a:extLst>
              <a:ext uri="{FF2B5EF4-FFF2-40B4-BE49-F238E27FC236}">
                <a16:creationId xmlns:a16="http://schemas.microsoft.com/office/drawing/2014/main" id="{F2785EFC-4D36-4E41-BDAF-FF69F521E9CA}"/>
              </a:ext>
            </a:extLst>
          </p:cNvPr>
          <p:cNvSpPr>
            <a:spLocks noGrp="1"/>
          </p:cNvSpPr>
          <p:nvPr>
            <p:ph sz="quarter" idx="12"/>
          </p:nvPr>
        </p:nvSpPr>
        <p:spPr>
          <a:xfrm>
            <a:off x="6276131" y="1196975"/>
            <a:ext cx="5544505" cy="4787900"/>
          </a:xfrm>
        </p:spPr>
        <p:txBody>
          <a:bodyPr/>
          <a:lstStyle>
            <a:lvl1pPr>
              <a:defRPr>
                <a:solidFill>
                  <a:schemeClr val="tx1"/>
                </a:solidFill>
              </a:defRPr>
            </a:lvl1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3643536332"/>
      </p:ext>
    </p:extLst>
  </p:cSld>
  <p:clrMapOvr>
    <a:masterClrMapping/>
  </p:clrMapOvr>
  <p:transition>
    <p:fade/>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Quot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DFFBDD-FAAE-4B61-8C55-FC66D3AC34D5}"/>
              </a:ext>
            </a:extLst>
          </p:cNvPr>
          <p:cNvSpPr>
            <a:spLocks noGrp="1"/>
          </p:cNvSpPr>
          <p:nvPr>
            <p:ph type="title"/>
          </p:nvPr>
        </p:nvSpPr>
        <p:spPr/>
        <p:txBody>
          <a:bodyPr/>
          <a:lstStyle/>
          <a:p>
            <a:r>
              <a:rPr lang="en-US"/>
              <a:t>Click to edit Master title style</a:t>
            </a:r>
          </a:p>
        </p:txBody>
      </p:sp>
      <p:sp>
        <p:nvSpPr>
          <p:cNvPr id="3" name="Slide Number Placeholder 2">
            <a:extLst>
              <a:ext uri="{FF2B5EF4-FFF2-40B4-BE49-F238E27FC236}">
                <a16:creationId xmlns:a16="http://schemas.microsoft.com/office/drawing/2014/main" id="{24A99155-2C10-43CE-9F64-CB6DC278BCDF}"/>
              </a:ext>
            </a:extLst>
          </p:cNvPr>
          <p:cNvSpPr>
            <a:spLocks noGrp="1"/>
          </p:cNvSpPr>
          <p:nvPr>
            <p:ph type="sldNum" sz="quarter" idx="10"/>
          </p:nvPr>
        </p:nvSpPr>
        <p:spPr/>
        <p:txBody>
          <a:bodyPr/>
          <a:lstStyle/>
          <a:p>
            <a:fld id="{2AAA7032-8CB7-40F4-9CB9-A644B8ADA1F8}" type="slidenum">
              <a:rPr lang="en-US" smtClean="0"/>
              <a:pPr/>
              <a:t>‹#›</a:t>
            </a:fld>
            <a:endParaRPr lang="en-US"/>
          </a:p>
        </p:txBody>
      </p:sp>
      <p:sp>
        <p:nvSpPr>
          <p:cNvPr id="4" name="Footer Placeholder 3">
            <a:extLst>
              <a:ext uri="{FF2B5EF4-FFF2-40B4-BE49-F238E27FC236}">
                <a16:creationId xmlns:a16="http://schemas.microsoft.com/office/drawing/2014/main" id="{81EB4761-1642-4614-895E-E031A01C155D}"/>
              </a:ext>
            </a:extLst>
          </p:cNvPr>
          <p:cNvSpPr>
            <a:spLocks noGrp="1"/>
          </p:cNvSpPr>
          <p:nvPr>
            <p:ph type="ftr" sz="quarter" idx="11"/>
          </p:nvPr>
        </p:nvSpPr>
        <p:spPr/>
        <p:txBody>
          <a:bodyPr/>
          <a:lstStyle/>
          <a:p>
            <a:endParaRPr lang="en-US"/>
          </a:p>
        </p:txBody>
      </p:sp>
      <p:sp>
        <p:nvSpPr>
          <p:cNvPr id="6" name="Text Placeholder 5">
            <a:extLst>
              <a:ext uri="{FF2B5EF4-FFF2-40B4-BE49-F238E27FC236}">
                <a16:creationId xmlns:a16="http://schemas.microsoft.com/office/drawing/2014/main" id="{25A50861-77F3-4663-934F-725015073BC0}"/>
              </a:ext>
            </a:extLst>
          </p:cNvPr>
          <p:cNvSpPr>
            <a:spLocks noGrp="1"/>
          </p:cNvSpPr>
          <p:nvPr>
            <p:ph type="body" sz="quarter" idx="12" hasCustomPrompt="1"/>
          </p:nvPr>
        </p:nvSpPr>
        <p:spPr>
          <a:xfrm>
            <a:off x="1686000" y="1980000"/>
            <a:ext cx="8820000" cy="2700000"/>
          </a:xfrm>
        </p:spPr>
        <p:txBody>
          <a:bodyPr anchor="t" anchorCtr="0"/>
          <a:lstStyle>
            <a:lvl1pPr algn="ctr">
              <a:lnSpc>
                <a:spcPct val="100000"/>
              </a:lnSpc>
              <a:defRPr sz="4500"/>
            </a:lvl1pPr>
            <a:lvl2pPr algn="ctr">
              <a:defRPr/>
            </a:lvl2pPr>
            <a:lvl3pPr algn="ctr">
              <a:defRPr/>
            </a:lvl3pPr>
            <a:lvl4pPr algn="ctr">
              <a:defRPr/>
            </a:lvl4pPr>
            <a:lvl5pPr algn="ctr">
              <a:defRPr/>
            </a:lvl5pPr>
          </a:lstStyle>
          <a:p>
            <a:pPr lvl="0"/>
            <a:r>
              <a:rPr lang="en-US" dirty="0"/>
              <a:t>“Double tap to add quote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Text Placeholder 7">
            <a:extLst>
              <a:ext uri="{FF2B5EF4-FFF2-40B4-BE49-F238E27FC236}">
                <a16:creationId xmlns:a16="http://schemas.microsoft.com/office/drawing/2014/main" id="{76D51451-AAD2-4C37-951B-611FE578051A}"/>
              </a:ext>
            </a:extLst>
          </p:cNvPr>
          <p:cNvSpPr>
            <a:spLocks noGrp="1"/>
          </p:cNvSpPr>
          <p:nvPr>
            <p:ph type="body" sz="quarter" idx="13" hasCustomPrompt="1"/>
          </p:nvPr>
        </p:nvSpPr>
        <p:spPr>
          <a:xfrm>
            <a:off x="2801938" y="4795664"/>
            <a:ext cx="6588125" cy="324000"/>
          </a:xfrm>
        </p:spPr>
        <p:txBody>
          <a:bodyPr/>
          <a:lstStyle>
            <a:lvl1pPr algn="ctr">
              <a:defRPr>
                <a:solidFill>
                  <a:schemeClr val="tx1"/>
                </a:solidFill>
              </a:defRPr>
            </a:lvl1pPr>
            <a:lvl2pPr algn="ctr">
              <a:defRPr/>
            </a:lvl2pPr>
            <a:lvl3pPr algn="ctr">
              <a:defRPr/>
            </a:lvl3pPr>
            <a:lvl4pPr algn="ctr">
              <a:defRPr/>
            </a:lvl4pPr>
            <a:lvl5pPr algn="ctr">
              <a:defRPr/>
            </a:lvl5pPr>
          </a:lstStyle>
          <a:p>
            <a:pPr lvl="0"/>
            <a:r>
              <a:rPr lang="en-US" dirty="0"/>
              <a:t>Double tap to add name</a:t>
            </a:r>
          </a:p>
        </p:txBody>
      </p:sp>
      <p:sp>
        <p:nvSpPr>
          <p:cNvPr id="9" name="Text Placeholder 7">
            <a:extLst>
              <a:ext uri="{FF2B5EF4-FFF2-40B4-BE49-F238E27FC236}">
                <a16:creationId xmlns:a16="http://schemas.microsoft.com/office/drawing/2014/main" id="{F7C8503A-77A3-4274-91A9-1D0D5CDD984A}"/>
              </a:ext>
            </a:extLst>
          </p:cNvPr>
          <p:cNvSpPr>
            <a:spLocks noGrp="1"/>
          </p:cNvSpPr>
          <p:nvPr>
            <p:ph type="body" sz="quarter" idx="14" hasCustomPrompt="1"/>
          </p:nvPr>
        </p:nvSpPr>
        <p:spPr>
          <a:xfrm>
            <a:off x="2801938" y="5156448"/>
            <a:ext cx="6588125" cy="360784"/>
          </a:xfrm>
        </p:spPr>
        <p:txBody>
          <a:bodyPr/>
          <a:lstStyle>
            <a:lvl1pPr algn="ctr">
              <a:defRPr sz="1200">
                <a:solidFill>
                  <a:schemeClr val="tx1"/>
                </a:solidFill>
              </a:defRPr>
            </a:lvl1pPr>
            <a:lvl2pPr algn="ctr">
              <a:defRPr/>
            </a:lvl2pPr>
            <a:lvl3pPr algn="ctr">
              <a:defRPr/>
            </a:lvl3pPr>
            <a:lvl4pPr algn="ctr">
              <a:defRPr/>
            </a:lvl4pPr>
            <a:lvl5pPr algn="ctr">
              <a:defRPr/>
            </a:lvl5pPr>
          </a:lstStyle>
          <a:p>
            <a:pPr lvl="0"/>
            <a:r>
              <a:rPr lang="en-US" dirty="0"/>
              <a:t>Double tap to add title / position</a:t>
            </a:r>
          </a:p>
        </p:txBody>
      </p:sp>
    </p:spTree>
    <p:extLst>
      <p:ext uri="{BB962C8B-B14F-4D97-AF65-F5344CB8AC3E}">
        <p14:creationId xmlns:p14="http://schemas.microsoft.com/office/powerpoint/2010/main" val="1734429440"/>
      </p:ext>
    </p:extLst>
  </p:cSld>
  <p:clrMapOvr>
    <a:masterClrMapping/>
  </p:clrMapOvr>
  <p:transition>
    <p:fade/>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Quadra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BD2B6F-3ED0-41A7-B88B-7E361A276A58}"/>
              </a:ext>
            </a:extLst>
          </p:cNvPr>
          <p:cNvSpPr>
            <a:spLocks noGrp="1"/>
          </p:cNvSpPr>
          <p:nvPr>
            <p:ph type="title"/>
          </p:nvPr>
        </p:nvSpPr>
        <p:spPr/>
        <p:txBody>
          <a:bodyPr/>
          <a:lstStyle/>
          <a:p>
            <a:r>
              <a:rPr lang="en-US" dirty="0"/>
              <a:t>Click to edit Master title style</a:t>
            </a:r>
          </a:p>
        </p:txBody>
      </p:sp>
      <p:sp>
        <p:nvSpPr>
          <p:cNvPr id="3" name="Slide Number Placeholder 2">
            <a:extLst>
              <a:ext uri="{FF2B5EF4-FFF2-40B4-BE49-F238E27FC236}">
                <a16:creationId xmlns:a16="http://schemas.microsoft.com/office/drawing/2014/main" id="{3A018110-4341-4000-BDD3-DD8163EE921F}"/>
              </a:ext>
            </a:extLst>
          </p:cNvPr>
          <p:cNvSpPr>
            <a:spLocks noGrp="1"/>
          </p:cNvSpPr>
          <p:nvPr>
            <p:ph type="sldNum" sz="quarter" idx="10"/>
          </p:nvPr>
        </p:nvSpPr>
        <p:spPr/>
        <p:txBody>
          <a:bodyPr/>
          <a:lstStyle/>
          <a:p>
            <a:fld id="{2AAA7032-8CB7-40F4-9CB9-A644B8ADA1F8}" type="slidenum">
              <a:rPr lang="en-US" smtClean="0"/>
              <a:pPr/>
              <a:t>‹#›</a:t>
            </a:fld>
            <a:endParaRPr lang="en-US"/>
          </a:p>
        </p:txBody>
      </p:sp>
      <p:graphicFrame>
        <p:nvGraphicFramePr>
          <p:cNvPr id="4" name="Table 3">
            <a:extLst>
              <a:ext uri="{FF2B5EF4-FFF2-40B4-BE49-F238E27FC236}">
                <a16:creationId xmlns:a16="http://schemas.microsoft.com/office/drawing/2014/main" id="{D248388B-6010-4A72-8EE1-66DF0D068037}"/>
              </a:ext>
            </a:extLst>
          </p:cNvPr>
          <p:cNvGraphicFramePr>
            <a:graphicFrameLocks noGrp="1"/>
          </p:cNvGraphicFramePr>
          <p:nvPr userDrawn="1">
            <p:extLst>
              <p:ext uri="{D42A27DB-BD31-4B8C-83A1-F6EECF244321}">
                <p14:modId xmlns:p14="http://schemas.microsoft.com/office/powerpoint/2010/main" val="1355226259"/>
              </p:ext>
            </p:extLst>
          </p:nvPr>
        </p:nvGraphicFramePr>
        <p:xfrm>
          <a:off x="385948" y="1196975"/>
          <a:ext cx="11434576" cy="4787900"/>
        </p:xfrm>
        <a:graphic>
          <a:graphicData uri="http://schemas.openxmlformats.org/drawingml/2006/table">
            <a:tbl>
              <a:tblPr firstRow="1" bandRow="1">
                <a:tableStyleId>{5940675A-B579-460E-94D1-54222C63F5DA}</a:tableStyleId>
              </a:tblPr>
              <a:tblGrid>
                <a:gridCol w="5717288">
                  <a:extLst>
                    <a:ext uri="{9D8B030D-6E8A-4147-A177-3AD203B41FA5}">
                      <a16:colId xmlns:a16="http://schemas.microsoft.com/office/drawing/2014/main" val="2536250139"/>
                    </a:ext>
                  </a:extLst>
                </a:gridCol>
                <a:gridCol w="5717288">
                  <a:extLst>
                    <a:ext uri="{9D8B030D-6E8A-4147-A177-3AD203B41FA5}">
                      <a16:colId xmlns:a16="http://schemas.microsoft.com/office/drawing/2014/main" val="3437502744"/>
                    </a:ext>
                  </a:extLst>
                </a:gridCol>
              </a:tblGrid>
              <a:tr h="2393950">
                <a:tc>
                  <a:txBody>
                    <a:bodyPr/>
                    <a:lstStyle/>
                    <a:p>
                      <a:endParaRPr lang="en-US" dirty="0"/>
                    </a:p>
                  </a:txBody>
                  <a:tcPr>
                    <a:lnL w="12700" cap="flat" cmpd="sng" algn="ctr">
                      <a:solidFill>
                        <a:schemeClr val="tx2"/>
                      </a:solidFill>
                      <a:prstDash val="solid"/>
                      <a:round/>
                      <a:headEnd type="none" w="med" len="med"/>
                      <a:tailEnd type="none" w="med" len="med"/>
                    </a:lnL>
                    <a:lnR w="12700" cap="flat" cmpd="sng" algn="ctr">
                      <a:solidFill>
                        <a:schemeClr val="tx2"/>
                      </a:solidFill>
                      <a:prstDash val="solid"/>
                      <a:round/>
                      <a:headEnd type="none" w="med" len="med"/>
                      <a:tailEnd type="none" w="med" len="med"/>
                    </a:lnR>
                    <a:lnT w="12700" cap="flat" cmpd="sng" algn="ctr">
                      <a:solidFill>
                        <a:schemeClr val="tx2"/>
                      </a:solidFill>
                      <a:prstDash val="solid"/>
                      <a:round/>
                      <a:headEnd type="none" w="med" len="med"/>
                      <a:tailEnd type="none" w="med" len="med"/>
                    </a:lnT>
                    <a:lnB w="12700" cap="flat" cmpd="sng" algn="ctr">
                      <a:solidFill>
                        <a:schemeClr val="tx2"/>
                      </a:solidFill>
                      <a:prstDash val="solid"/>
                      <a:round/>
                      <a:headEnd type="none" w="med" len="med"/>
                      <a:tailEnd type="none" w="med" len="med"/>
                    </a:lnB>
                    <a:lnTlToBr w="12700" cmpd="sng">
                      <a:noFill/>
                      <a:prstDash val="solid"/>
                    </a:lnTlToBr>
                    <a:lnBlToTr w="12700" cmpd="sng">
                      <a:noFill/>
                      <a:prstDash val="solid"/>
                    </a:lnBlToTr>
                  </a:tcPr>
                </a:tc>
                <a:tc>
                  <a:txBody>
                    <a:bodyPr/>
                    <a:lstStyle/>
                    <a:p>
                      <a:endParaRPr lang="en-US" dirty="0"/>
                    </a:p>
                  </a:txBody>
                  <a:tcPr>
                    <a:lnL w="12700" cap="flat" cmpd="sng" algn="ctr">
                      <a:solidFill>
                        <a:schemeClr val="tx2"/>
                      </a:solidFill>
                      <a:prstDash val="solid"/>
                      <a:round/>
                      <a:headEnd type="none" w="med" len="med"/>
                      <a:tailEnd type="none" w="med" len="med"/>
                    </a:lnL>
                    <a:lnR w="12700" cap="flat" cmpd="sng" algn="ctr">
                      <a:solidFill>
                        <a:schemeClr val="tx2"/>
                      </a:solidFill>
                      <a:prstDash val="solid"/>
                      <a:round/>
                      <a:headEnd type="none" w="med" len="med"/>
                      <a:tailEnd type="none" w="med" len="med"/>
                    </a:lnR>
                    <a:lnT w="12700" cap="flat" cmpd="sng" algn="ctr">
                      <a:solidFill>
                        <a:schemeClr val="tx2"/>
                      </a:solidFill>
                      <a:prstDash val="solid"/>
                      <a:round/>
                      <a:headEnd type="none" w="med" len="med"/>
                      <a:tailEnd type="none" w="med" len="med"/>
                    </a:lnT>
                    <a:lnB w="12700" cap="flat" cmpd="sng" algn="ctr">
                      <a:solidFill>
                        <a:schemeClr val="tx2"/>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925595326"/>
                  </a:ext>
                </a:extLst>
              </a:tr>
              <a:tr h="2393950">
                <a:tc>
                  <a:txBody>
                    <a:bodyPr/>
                    <a:lstStyle/>
                    <a:p>
                      <a:endParaRPr lang="en-US"/>
                    </a:p>
                  </a:txBody>
                  <a:tcPr>
                    <a:lnL w="12700" cap="flat" cmpd="sng" algn="ctr">
                      <a:solidFill>
                        <a:schemeClr val="tx2"/>
                      </a:solidFill>
                      <a:prstDash val="solid"/>
                      <a:round/>
                      <a:headEnd type="none" w="med" len="med"/>
                      <a:tailEnd type="none" w="med" len="med"/>
                    </a:lnL>
                    <a:lnR w="12700" cap="flat" cmpd="sng" algn="ctr">
                      <a:solidFill>
                        <a:schemeClr val="tx2"/>
                      </a:solidFill>
                      <a:prstDash val="solid"/>
                      <a:round/>
                      <a:headEnd type="none" w="med" len="med"/>
                      <a:tailEnd type="none" w="med" len="med"/>
                    </a:lnR>
                    <a:lnT w="12700" cap="flat" cmpd="sng" algn="ctr">
                      <a:solidFill>
                        <a:schemeClr val="tx2"/>
                      </a:solidFill>
                      <a:prstDash val="solid"/>
                      <a:round/>
                      <a:headEnd type="none" w="med" len="med"/>
                      <a:tailEnd type="none" w="med" len="med"/>
                    </a:lnT>
                    <a:lnB w="12700" cap="flat" cmpd="sng" algn="ctr">
                      <a:solidFill>
                        <a:schemeClr val="tx2"/>
                      </a:solidFill>
                      <a:prstDash val="solid"/>
                      <a:round/>
                      <a:headEnd type="none" w="med" len="med"/>
                      <a:tailEnd type="none" w="med" len="med"/>
                    </a:lnB>
                    <a:lnTlToBr w="12700" cmpd="sng">
                      <a:noFill/>
                      <a:prstDash val="solid"/>
                    </a:lnTlToBr>
                    <a:lnBlToTr w="12700" cmpd="sng">
                      <a:noFill/>
                      <a:prstDash val="solid"/>
                    </a:lnBlToTr>
                  </a:tcPr>
                </a:tc>
                <a:tc>
                  <a:txBody>
                    <a:bodyPr/>
                    <a:lstStyle/>
                    <a:p>
                      <a:endParaRPr lang="en-US" dirty="0"/>
                    </a:p>
                  </a:txBody>
                  <a:tcPr>
                    <a:lnL w="12700" cap="flat" cmpd="sng" algn="ctr">
                      <a:solidFill>
                        <a:schemeClr val="tx2"/>
                      </a:solidFill>
                      <a:prstDash val="solid"/>
                      <a:round/>
                      <a:headEnd type="none" w="med" len="med"/>
                      <a:tailEnd type="none" w="med" len="med"/>
                    </a:lnL>
                    <a:lnR w="12700" cap="flat" cmpd="sng" algn="ctr">
                      <a:solidFill>
                        <a:schemeClr val="tx2"/>
                      </a:solidFill>
                      <a:prstDash val="solid"/>
                      <a:round/>
                      <a:headEnd type="none" w="med" len="med"/>
                      <a:tailEnd type="none" w="med" len="med"/>
                    </a:lnR>
                    <a:lnT w="12700" cap="flat" cmpd="sng" algn="ctr">
                      <a:solidFill>
                        <a:schemeClr val="tx2"/>
                      </a:solidFill>
                      <a:prstDash val="solid"/>
                      <a:round/>
                      <a:headEnd type="none" w="med" len="med"/>
                      <a:tailEnd type="none" w="med" len="med"/>
                    </a:lnT>
                    <a:lnB w="12700" cap="flat" cmpd="sng" algn="ctr">
                      <a:solidFill>
                        <a:schemeClr val="tx2"/>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525027395"/>
                  </a:ext>
                </a:extLst>
              </a:tr>
            </a:tbl>
          </a:graphicData>
        </a:graphic>
      </p:graphicFrame>
      <p:sp>
        <p:nvSpPr>
          <p:cNvPr id="6" name="Text Placeholder 5">
            <a:extLst>
              <a:ext uri="{FF2B5EF4-FFF2-40B4-BE49-F238E27FC236}">
                <a16:creationId xmlns:a16="http://schemas.microsoft.com/office/drawing/2014/main" id="{7ED1A073-BA07-481F-982B-051F2DF1E98C}"/>
              </a:ext>
            </a:extLst>
          </p:cNvPr>
          <p:cNvSpPr>
            <a:spLocks noGrp="1"/>
          </p:cNvSpPr>
          <p:nvPr>
            <p:ph type="body" sz="quarter" idx="11"/>
          </p:nvPr>
        </p:nvSpPr>
        <p:spPr>
          <a:xfrm>
            <a:off x="551384" y="1340769"/>
            <a:ext cx="5328591" cy="2016224"/>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Text Placeholder 5">
            <a:extLst>
              <a:ext uri="{FF2B5EF4-FFF2-40B4-BE49-F238E27FC236}">
                <a16:creationId xmlns:a16="http://schemas.microsoft.com/office/drawing/2014/main" id="{3D089428-3031-49B6-86C1-4C7CC020324D}"/>
              </a:ext>
            </a:extLst>
          </p:cNvPr>
          <p:cNvSpPr>
            <a:spLocks noGrp="1"/>
          </p:cNvSpPr>
          <p:nvPr>
            <p:ph type="body" sz="quarter" idx="12"/>
          </p:nvPr>
        </p:nvSpPr>
        <p:spPr>
          <a:xfrm>
            <a:off x="551383" y="3753036"/>
            <a:ext cx="5328591" cy="2016224"/>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Text Placeholder 5">
            <a:extLst>
              <a:ext uri="{FF2B5EF4-FFF2-40B4-BE49-F238E27FC236}">
                <a16:creationId xmlns:a16="http://schemas.microsoft.com/office/drawing/2014/main" id="{2B931DB3-89A8-451C-8D64-23B8AA409336}"/>
              </a:ext>
            </a:extLst>
          </p:cNvPr>
          <p:cNvSpPr>
            <a:spLocks noGrp="1"/>
          </p:cNvSpPr>
          <p:nvPr>
            <p:ph type="body" sz="quarter" idx="13"/>
          </p:nvPr>
        </p:nvSpPr>
        <p:spPr>
          <a:xfrm>
            <a:off x="6258570" y="1340769"/>
            <a:ext cx="5328591" cy="2016224"/>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Text Placeholder 5">
            <a:extLst>
              <a:ext uri="{FF2B5EF4-FFF2-40B4-BE49-F238E27FC236}">
                <a16:creationId xmlns:a16="http://schemas.microsoft.com/office/drawing/2014/main" id="{F3925D9B-2997-41E5-AB13-A7E71251D44F}"/>
              </a:ext>
            </a:extLst>
          </p:cNvPr>
          <p:cNvSpPr>
            <a:spLocks noGrp="1"/>
          </p:cNvSpPr>
          <p:nvPr>
            <p:ph type="body" sz="quarter" idx="14"/>
          </p:nvPr>
        </p:nvSpPr>
        <p:spPr>
          <a:xfrm>
            <a:off x="6258571" y="3753036"/>
            <a:ext cx="5328591" cy="2016224"/>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521526567"/>
      </p:ext>
    </p:extLst>
  </p:cSld>
  <p:clrMapOvr>
    <a:masterClrMapping/>
  </p:clrMapOvr>
  <p:transition>
    <p:fade/>
  </p:transition>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Title + imag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BB8106-0230-4993-AA68-C2B572FD2231}"/>
              </a:ext>
            </a:extLst>
          </p:cNvPr>
          <p:cNvSpPr>
            <a:spLocks noGrp="1"/>
          </p:cNvSpPr>
          <p:nvPr>
            <p:ph type="title"/>
          </p:nvPr>
        </p:nvSpPr>
        <p:spPr/>
        <p:txBody>
          <a:bodyPr/>
          <a:lstStyle/>
          <a:p>
            <a:r>
              <a:rPr lang="en-US" dirty="0"/>
              <a:t>Click to edit Master title style</a:t>
            </a:r>
          </a:p>
        </p:txBody>
      </p:sp>
      <p:sp>
        <p:nvSpPr>
          <p:cNvPr id="3" name="Slide Number Placeholder 2">
            <a:extLst>
              <a:ext uri="{FF2B5EF4-FFF2-40B4-BE49-F238E27FC236}">
                <a16:creationId xmlns:a16="http://schemas.microsoft.com/office/drawing/2014/main" id="{F3D75ACD-C74D-49DB-9BE4-027C29384D34}"/>
              </a:ext>
            </a:extLst>
          </p:cNvPr>
          <p:cNvSpPr>
            <a:spLocks noGrp="1"/>
          </p:cNvSpPr>
          <p:nvPr>
            <p:ph type="sldNum" sz="quarter" idx="10"/>
          </p:nvPr>
        </p:nvSpPr>
        <p:spPr/>
        <p:txBody>
          <a:bodyPr/>
          <a:lstStyle/>
          <a:p>
            <a:fld id="{2AAA7032-8CB7-40F4-9CB9-A644B8ADA1F8}" type="slidenum">
              <a:rPr lang="en-US" smtClean="0"/>
              <a:pPr/>
              <a:t>‹#›</a:t>
            </a:fld>
            <a:endParaRPr lang="en-US"/>
          </a:p>
        </p:txBody>
      </p:sp>
      <p:sp>
        <p:nvSpPr>
          <p:cNvPr id="6" name="Picture Placeholder 5">
            <a:extLst>
              <a:ext uri="{FF2B5EF4-FFF2-40B4-BE49-F238E27FC236}">
                <a16:creationId xmlns:a16="http://schemas.microsoft.com/office/drawing/2014/main" id="{FB07B787-D9DE-4009-A7A1-7CF5962C920B}"/>
              </a:ext>
            </a:extLst>
          </p:cNvPr>
          <p:cNvSpPr>
            <a:spLocks noGrp="1"/>
          </p:cNvSpPr>
          <p:nvPr>
            <p:ph type="pic" sz="quarter" idx="11" hasCustomPrompt="1"/>
          </p:nvPr>
        </p:nvSpPr>
        <p:spPr>
          <a:xfrm>
            <a:off x="371475" y="1196975"/>
            <a:ext cx="11449050" cy="4788000"/>
          </a:xfrm>
        </p:spPr>
        <p:txBody>
          <a:bodyPr/>
          <a:lstStyle>
            <a:lvl1pPr marL="0" marR="0" indent="0" algn="l" defTabSz="914400" rtl="0" eaLnBrk="1" fontAlgn="auto" latinLnBrk="0" hangingPunct="1">
              <a:lnSpc>
                <a:spcPct val="100000"/>
              </a:lnSpc>
              <a:spcBef>
                <a:spcPts val="1200"/>
              </a:spcBef>
              <a:spcAft>
                <a:spcPts val="0"/>
              </a:spcAft>
              <a:buClrTx/>
              <a:buSzTx/>
              <a:buFont typeface="Arial" panose="020B0604020202020204" pitchFamily="34" charset="0"/>
              <a:buNone/>
              <a:tabLst/>
              <a:defRPr/>
            </a:lvl1pPr>
          </a:lstStyle>
          <a:p>
            <a:pPr marL="0" marR="0" lvl="0" indent="0" algn="l" defTabSz="914400" rtl="0" eaLnBrk="1" fontAlgn="auto" latinLnBrk="0" hangingPunct="1">
              <a:lnSpc>
                <a:spcPct val="100000"/>
              </a:lnSpc>
              <a:spcBef>
                <a:spcPts val="1200"/>
              </a:spcBef>
              <a:spcAft>
                <a:spcPts val="0"/>
              </a:spcAft>
              <a:buClrTx/>
              <a:buSzTx/>
              <a:buFont typeface="Arial" panose="020B0604020202020204" pitchFamily="34" charset="0"/>
              <a:buNone/>
              <a:tabLst/>
              <a:defRPr/>
            </a:pPr>
            <a:r>
              <a:rPr lang="en-US" dirty="0"/>
              <a:t>Highlight whole picture placeholder and click on image you want in Templafy</a:t>
            </a:r>
          </a:p>
          <a:p>
            <a:endParaRPr lang="en-US" dirty="0"/>
          </a:p>
        </p:txBody>
      </p:sp>
    </p:spTree>
    <p:extLst>
      <p:ext uri="{BB962C8B-B14F-4D97-AF65-F5344CB8AC3E}">
        <p14:creationId xmlns:p14="http://schemas.microsoft.com/office/powerpoint/2010/main" val="1697670073"/>
      </p:ext>
    </p:extLst>
  </p:cSld>
  <p:clrMapOvr>
    <a:masterClrMapping/>
  </p:clrMapOvr>
  <p:transition>
    <p:fade/>
  </p:transition>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One column + image">
    <p:spTree>
      <p:nvGrpSpPr>
        <p:cNvPr id="1" name=""/>
        <p:cNvGrpSpPr/>
        <p:nvPr/>
      </p:nvGrpSpPr>
      <p:grpSpPr>
        <a:xfrm>
          <a:off x="0" y="0"/>
          <a:ext cx="0" cy="0"/>
          <a:chOff x="0" y="0"/>
          <a:chExt cx="0" cy="0"/>
        </a:xfrm>
      </p:grpSpPr>
      <p:sp>
        <p:nvSpPr>
          <p:cNvPr id="7" name="Picture Placeholder 6">
            <a:extLst>
              <a:ext uri="{FF2B5EF4-FFF2-40B4-BE49-F238E27FC236}">
                <a16:creationId xmlns:a16="http://schemas.microsoft.com/office/drawing/2014/main" id="{8FD7E865-4C67-4B56-8F9C-510DB1E1D3DB}"/>
              </a:ext>
            </a:extLst>
          </p:cNvPr>
          <p:cNvSpPr>
            <a:spLocks noGrp="1"/>
          </p:cNvSpPr>
          <p:nvPr>
            <p:ph type="pic" sz="quarter" idx="13" hasCustomPrompt="1"/>
          </p:nvPr>
        </p:nvSpPr>
        <p:spPr>
          <a:xfrm>
            <a:off x="7661375" y="4016"/>
            <a:ext cx="4536000" cy="6853984"/>
          </a:xfrm>
        </p:spPr>
        <p:txBody>
          <a:bodyPr/>
          <a:lstStyle>
            <a:lvl1pPr>
              <a:defRPr/>
            </a:lvl1pPr>
          </a:lstStyle>
          <a:p>
            <a:r>
              <a:rPr lang="en-US" dirty="0"/>
              <a:t>Highlight whole picture placeholder and click on image you want in Templafy</a:t>
            </a:r>
          </a:p>
        </p:txBody>
      </p:sp>
      <p:sp>
        <p:nvSpPr>
          <p:cNvPr id="2" name="Title 1">
            <a:extLst>
              <a:ext uri="{FF2B5EF4-FFF2-40B4-BE49-F238E27FC236}">
                <a16:creationId xmlns:a16="http://schemas.microsoft.com/office/drawing/2014/main" id="{3BBE94FE-F10E-4280-86E9-EF6369FAA166}"/>
              </a:ext>
            </a:extLst>
          </p:cNvPr>
          <p:cNvSpPr>
            <a:spLocks noGrp="1"/>
          </p:cNvSpPr>
          <p:nvPr>
            <p:ph type="title"/>
          </p:nvPr>
        </p:nvSpPr>
        <p:spPr>
          <a:xfrm>
            <a:off x="371476" y="338421"/>
            <a:ext cx="6480590" cy="599888"/>
          </a:xfrm>
        </p:spPr>
        <p:txBody>
          <a:bodyPr/>
          <a:lstStyle/>
          <a:p>
            <a:r>
              <a:rPr lang="en-US" dirty="0"/>
              <a:t>Click to edit Master title style</a:t>
            </a:r>
          </a:p>
        </p:txBody>
      </p:sp>
      <p:sp>
        <p:nvSpPr>
          <p:cNvPr id="3" name="Slide Number Placeholder 2">
            <a:extLst>
              <a:ext uri="{FF2B5EF4-FFF2-40B4-BE49-F238E27FC236}">
                <a16:creationId xmlns:a16="http://schemas.microsoft.com/office/drawing/2014/main" id="{16B5D067-7A6A-4DAB-8AA0-8B18EF781B23}"/>
              </a:ext>
            </a:extLst>
          </p:cNvPr>
          <p:cNvSpPr>
            <a:spLocks noGrp="1"/>
          </p:cNvSpPr>
          <p:nvPr>
            <p:ph type="sldNum" sz="quarter" idx="10"/>
          </p:nvPr>
        </p:nvSpPr>
        <p:spPr/>
        <p:txBody>
          <a:bodyPr/>
          <a:lstStyle/>
          <a:p>
            <a:fld id="{2AAA7032-8CB7-40F4-9CB9-A644B8ADA1F8}" type="slidenum">
              <a:rPr lang="en-US" smtClean="0"/>
              <a:pPr/>
              <a:t>‹#›</a:t>
            </a:fld>
            <a:endParaRPr lang="en-US"/>
          </a:p>
        </p:txBody>
      </p:sp>
      <p:sp>
        <p:nvSpPr>
          <p:cNvPr id="5" name="Content Placeholder 4">
            <a:extLst>
              <a:ext uri="{FF2B5EF4-FFF2-40B4-BE49-F238E27FC236}">
                <a16:creationId xmlns:a16="http://schemas.microsoft.com/office/drawing/2014/main" id="{B5D31376-70E3-4154-8B28-3D69B2B8BAB5}"/>
              </a:ext>
            </a:extLst>
          </p:cNvPr>
          <p:cNvSpPr>
            <a:spLocks noGrp="1"/>
          </p:cNvSpPr>
          <p:nvPr>
            <p:ph sz="quarter" idx="11"/>
          </p:nvPr>
        </p:nvSpPr>
        <p:spPr>
          <a:xfrm>
            <a:off x="371364" y="1196975"/>
            <a:ext cx="6480720" cy="4787900"/>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Text Placeholder 8">
            <a:extLst>
              <a:ext uri="{FF2B5EF4-FFF2-40B4-BE49-F238E27FC236}">
                <a16:creationId xmlns:a16="http://schemas.microsoft.com/office/drawing/2014/main" id="{8129E4FF-644F-45B5-B079-8C1EA5EAFC26}"/>
              </a:ext>
            </a:extLst>
          </p:cNvPr>
          <p:cNvSpPr>
            <a:spLocks noGrp="1"/>
          </p:cNvSpPr>
          <p:nvPr>
            <p:ph type="body" sz="quarter" idx="14"/>
          </p:nvPr>
        </p:nvSpPr>
        <p:spPr>
          <a:xfrm>
            <a:off x="7188000" y="5400000"/>
            <a:ext cx="5004000" cy="792000"/>
          </a:xfrm>
          <a:solidFill>
            <a:schemeClr val="tx2"/>
          </a:solidFill>
        </p:spPr>
        <p:txBody>
          <a:bodyPr lIns="180000" tIns="180000" rIns="180000" bIns="180000"/>
          <a:lstStyle>
            <a:lvl1pPr algn="ctr">
              <a:defRPr sz="1500"/>
            </a:lvl1pPr>
            <a:lvl2pPr algn="ctr">
              <a:defRPr/>
            </a:lvl2pPr>
            <a:lvl3pPr algn="ctr">
              <a:defRPr/>
            </a:lvl3pPr>
            <a:lvl4pPr algn="ctr">
              <a:defRPr/>
            </a:lvl4pPr>
            <a:lvl5pPr algn="ctr">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3849833220"/>
      </p:ext>
    </p:extLst>
  </p:cSld>
  <p:clrMapOvr>
    <a:masterClrMapping/>
  </p:clrMapOvr>
  <p:transition>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D8D20C-5360-47AD-AD9E-B79D6DDA615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7BE6E73-F5E5-4938-B686-00D116CD4A06}"/>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D39ABC6-A8D8-4233-AD7E-6D7CDA8C63E5}"/>
              </a:ext>
            </a:extLst>
          </p:cNvPr>
          <p:cNvSpPr>
            <a:spLocks noGrp="1"/>
          </p:cNvSpPr>
          <p:nvPr>
            <p:ph type="dt" sz="half" idx="10"/>
          </p:nvPr>
        </p:nvSpPr>
        <p:spPr/>
        <p:txBody>
          <a:bodyPr/>
          <a:lstStyle/>
          <a:p>
            <a:fld id="{09D5DF24-F50B-450F-B763-7E32B4255EAF}" type="datetimeFigureOut">
              <a:rPr lang="en-US" smtClean="0"/>
              <a:t>6/24/2022</a:t>
            </a:fld>
            <a:endParaRPr lang="en-US"/>
          </a:p>
        </p:txBody>
      </p:sp>
      <p:sp>
        <p:nvSpPr>
          <p:cNvPr id="5" name="Footer Placeholder 4">
            <a:extLst>
              <a:ext uri="{FF2B5EF4-FFF2-40B4-BE49-F238E27FC236}">
                <a16:creationId xmlns:a16="http://schemas.microsoft.com/office/drawing/2014/main" id="{9452D7AB-E1AC-4455-B359-2D12AB3212D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5481BAF-940F-48FC-B3BD-CE5E573A3ABC}"/>
              </a:ext>
            </a:extLst>
          </p:cNvPr>
          <p:cNvSpPr>
            <a:spLocks noGrp="1"/>
          </p:cNvSpPr>
          <p:nvPr>
            <p:ph type="sldNum" sz="quarter" idx="12"/>
          </p:nvPr>
        </p:nvSpPr>
        <p:spPr/>
        <p:txBody>
          <a:bodyPr/>
          <a:lstStyle/>
          <a:p>
            <a:fld id="{D50F053A-9E31-435A-911A-19F925B353B1}" type="slidenum">
              <a:rPr lang="en-US" smtClean="0"/>
              <a:t>‹#›</a:t>
            </a:fld>
            <a:endParaRPr lang="en-US"/>
          </a:p>
        </p:txBody>
      </p:sp>
    </p:spTree>
    <p:extLst>
      <p:ext uri="{BB962C8B-B14F-4D97-AF65-F5344CB8AC3E}">
        <p14:creationId xmlns:p14="http://schemas.microsoft.com/office/powerpoint/2010/main" val="539207043"/>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One column + image with detail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BE94FE-F10E-4280-86E9-EF6369FAA166}"/>
              </a:ext>
            </a:extLst>
          </p:cNvPr>
          <p:cNvSpPr>
            <a:spLocks noGrp="1"/>
          </p:cNvSpPr>
          <p:nvPr>
            <p:ph type="title"/>
          </p:nvPr>
        </p:nvSpPr>
        <p:spPr>
          <a:xfrm>
            <a:off x="371474" y="338421"/>
            <a:ext cx="5868535" cy="599888"/>
          </a:xfrm>
        </p:spPr>
        <p:txBody>
          <a:bodyPr/>
          <a:lstStyle/>
          <a:p>
            <a:r>
              <a:rPr lang="en-US" dirty="0"/>
              <a:t>Click to edit Master title style</a:t>
            </a:r>
          </a:p>
        </p:txBody>
      </p:sp>
      <p:sp>
        <p:nvSpPr>
          <p:cNvPr id="3" name="Slide Number Placeholder 2">
            <a:extLst>
              <a:ext uri="{FF2B5EF4-FFF2-40B4-BE49-F238E27FC236}">
                <a16:creationId xmlns:a16="http://schemas.microsoft.com/office/drawing/2014/main" id="{16B5D067-7A6A-4DAB-8AA0-8B18EF781B23}"/>
              </a:ext>
            </a:extLst>
          </p:cNvPr>
          <p:cNvSpPr>
            <a:spLocks noGrp="1"/>
          </p:cNvSpPr>
          <p:nvPr>
            <p:ph type="sldNum" sz="quarter" idx="10"/>
          </p:nvPr>
        </p:nvSpPr>
        <p:spPr/>
        <p:txBody>
          <a:bodyPr/>
          <a:lstStyle/>
          <a:p>
            <a:fld id="{2AAA7032-8CB7-40F4-9CB9-A644B8ADA1F8}" type="slidenum">
              <a:rPr lang="en-US" smtClean="0"/>
              <a:pPr/>
              <a:t>‹#›</a:t>
            </a:fld>
            <a:endParaRPr lang="en-US"/>
          </a:p>
        </p:txBody>
      </p:sp>
      <p:sp>
        <p:nvSpPr>
          <p:cNvPr id="5" name="Content Placeholder 4">
            <a:extLst>
              <a:ext uri="{FF2B5EF4-FFF2-40B4-BE49-F238E27FC236}">
                <a16:creationId xmlns:a16="http://schemas.microsoft.com/office/drawing/2014/main" id="{B5D31376-70E3-4154-8B28-3D69B2B8BAB5}"/>
              </a:ext>
            </a:extLst>
          </p:cNvPr>
          <p:cNvSpPr>
            <a:spLocks noGrp="1"/>
          </p:cNvSpPr>
          <p:nvPr>
            <p:ph sz="quarter" idx="11"/>
          </p:nvPr>
        </p:nvSpPr>
        <p:spPr>
          <a:xfrm>
            <a:off x="371364" y="1196975"/>
            <a:ext cx="5868652" cy="4787900"/>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Picture Placeholder 6">
            <a:extLst>
              <a:ext uri="{FF2B5EF4-FFF2-40B4-BE49-F238E27FC236}">
                <a16:creationId xmlns:a16="http://schemas.microsoft.com/office/drawing/2014/main" id="{C725B5D1-3158-411E-8837-5E5041D6F0F1}"/>
              </a:ext>
            </a:extLst>
          </p:cNvPr>
          <p:cNvSpPr>
            <a:spLocks noGrp="1"/>
          </p:cNvSpPr>
          <p:nvPr>
            <p:ph type="pic" sz="quarter" idx="12" hasCustomPrompt="1"/>
          </p:nvPr>
        </p:nvSpPr>
        <p:spPr>
          <a:xfrm>
            <a:off x="6600688" y="1196975"/>
            <a:ext cx="5220000" cy="3924213"/>
          </a:xfrm>
        </p:spPr>
        <p:txBody>
          <a:bodyPr/>
          <a:lstStyle>
            <a:lvl1pPr marL="0" marR="0" indent="0" algn="l" defTabSz="914400" rtl="0" eaLnBrk="1" fontAlgn="auto" latinLnBrk="0" hangingPunct="1">
              <a:lnSpc>
                <a:spcPct val="100000"/>
              </a:lnSpc>
              <a:spcBef>
                <a:spcPts val="1200"/>
              </a:spcBef>
              <a:spcAft>
                <a:spcPts val="0"/>
              </a:spcAft>
              <a:buClrTx/>
              <a:buSzTx/>
              <a:buFont typeface="Arial" panose="020B0604020202020204" pitchFamily="34" charset="0"/>
              <a:buNone/>
              <a:tabLst/>
              <a:defRPr/>
            </a:lvl1pPr>
          </a:lstStyle>
          <a:p>
            <a:pPr marL="0" marR="0" lvl="0" indent="0" algn="l" defTabSz="914400" rtl="0" eaLnBrk="1" fontAlgn="auto" latinLnBrk="0" hangingPunct="1">
              <a:lnSpc>
                <a:spcPct val="100000"/>
              </a:lnSpc>
              <a:spcBef>
                <a:spcPts val="1200"/>
              </a:spcBef>
              <a:spcAft>
                <a:spcPts val="0"/>
              </a:spcAft>
              <a:buClrTx/>
              <a:buSzTx/>
              <a:buFont typeface="Arial" panose="020B0604020202020204" pitchFamily="34" charset="0"/>
              <a:buNone/>
              <a:tabLst/>
              <a:defRPr/>
            </a:pPr>
            <a:r>
              <a:rPr lang="en-US" dirty="0"/>
              <a:t>Highlight whole picture placeholder and click on image you want in Templafy</a:t>
            </a:r>
          </a:p>
        </p:txBody>
      </p:sp>
      <p:sp>
        <p:nvSpPr>
          <p:cNvPr id="9" name="Text Placeholder 8">
            <a:extLst>
              <a:ext uri="{FF2B5EF4-FFF2-40B4-BE49-F238E27FC236}">
                <a16:creationId xmlns:a16="http://schemas.microsoft.com/office/drawing/2014/main" id="{CEE37406-89A0-49E4-91E3-55F3AA3465A2}"/>
              </a:ext>
            </a:extLst>
          </p:cNvPr>
          <p:cNvSpPr>
            <a:spLocks noGrp="1"/>
          </p:cNvSpPr>
          <p:nvPr>
            <p:ph type="body" sz="quarter" idx="13" hasCustomPrompt="1"/>
          </p:nvPr>
        </p:nvSpPr>
        <p:spPr>
          <a:xfrm>
            <a:off x="6600056" y="368300"/>
            <a:ext cx="5220000" cy="293181"/>
          </a:xfrm>
        </p:spPr>
        <p:txBody>
          <a:bodyPr/>
          <a:lstStyle>
            <a:lvl1pPr marL="0" indent="0">
              <a:lnSpc>
                <a:spcPct val="100000"/>
              </a:lnSpc>
              <a:spcBef>
                <a:spcPts val="0"/>
              </a:spcBef>
              <a:buFont typeface="Arial" panose="020B0604020202020204" pitchFamily="34" charset="0"/>
              <a:buNone/>
              <a:defRPr sz="1500">
                <a:solidFill>
                  <a:schemeClr val="tx1"/>
                </a:solidFill>
              </a:defRPr>
            </a:lvl1pPr>
            <a:lvl2pPr marL="0" indent="0">
              <a:lnSpc>
                <a:spcPct val="100000"/>
              </a:lnSpc>
              <a:spcAft>
                <a:spcPts val="0"/>
              </a:spcAft>
              <a:buFont typeface="Arial" panose="020B0604020202020204" pitchFamily="34" charset="0"/>
              <a:buNone/>
              <a:defRPr sz="1500">
                <a:solidFill>
                  <a:schemeClr val="tx1"/>
                </a:solidFill>
              </a:defRPr>
            </a:lvl2pPr>
            <a:lvl3pPr marL="0" indent="0">
              <a:lnSpc>
                <a:spcPct val="100000"/>
              </a:lnSpc>
              <a:spcAft>
                <a:spcPts val="0"/>
              </a:spcAft>
              <a:buNone/>
              <a:defRPr sz="1500">
                <a:solidFill>
                  <a:schemeClr val="tx1"/>
                </a:solidFill>
              </a:defRPr>
            </a:lvl3pPr>
            <a:lvl4pPr marL="0" indent="0">
              <a:lnSpc>
                <a:spcPct val="100000"/>
              </a:lnSpc>
              <a:spcAft>
                <a:spcPts val="0"/>
              </a:spcAft>
              <a:buNone/>
              <a:defRPr sz="1500">
                <a:solidFill>
                  <a:schemeClr val="tx1"/>
                </a:solidFill>
              </a:defRPr>
            </a:lvl4pPr>
            <a:lvl5pPr marL="0" indent="0">
              <a:lnSpc>
                <a:spcPct val="100000"/>
              </a:lnSpc>
              <a:spcBef>
                <a:spcPts val="0"/>
              </a:spcBef>
              <a:spcAft>
                <a:spcPts val="0"/>
              </a:spcAft>
              <a:buNone/>
              <a:defRPr sz="1500">
                <a:solidFill>
                  <a:schemeClr val="tx1"/>
                </a:solidFill>
              </a:defRPr>
            </a:lvl5pPr>
          </a:lstStyle>
          <a:p>
            <a:pPr lvl="0"/>
            <a:r>
              <a:rPr lang="en-US" dirty="0"/>
              <a:t>Click to add graphic / photo title</a:t>
            </a:r>
          </a:p>
        </p:txBody>
      </p:sp>
      <p:sp>
        <p:nvSpPr>
          <p:cNvPr id="10" name="Text Placeholder 8">
            <a:extLst>
              <a:ext uri="{FF2B5EF4-FFF2-40B4-BE49-F238E27FC236}">
                <a16:creationId xmlns:a16="http://schemas.microsoft.com/office/drawing/2014/main" id="{DF11A27F-F459-4841-A943-0CD3F7179B1F}"/>
              </a:ext>
            </a:extLst>
          </p:cNvPr>
          <p:cNvSpPr>
            <a:spLocks noGrp="1"/>
          </p:cNvSpPr>
          <p:nvPr>
            <p:ph type="body" sz="quarter" idx="14" hasCustomPrompt="1"/>
          </p:nvPr>
        </p:nvSpPr>
        <p:spPr>
          <a:xfrm>
            <a:off x="6605558" y="638365"/>
            <a:ext cx="5220000" cy="293181"/>
          </a:xfrm>
        </p:spPr>
        <p:txBody>
          <a:bodyPr/>
          <a:lstStyle>
            <a:lvl1pPr marL="0" indent="0">
              <a:lnSpc>
                <a:spcPct val="100000"/>
              </a:lnSpc>
              <a:spcBef>
                <a:spcPts val="0"/>
              </a:spcBef>
              <a:buFont typeface="Arial" panose="020B0604020202020204" pitchFamily="34" charset="0"/>
              <a:buNone/>
              <a:defRPr sz="1500">
                <a:solidFill>
                  <a:schemeClr val="tx1">
                    <a:lumMod val="60000"/>
                    <a:lumOff val="40000"/>
                  </a:schemeClr>
                </a:solidFill>
              </a:defRPr>
            </a:lvl1pPr>
            <a:lvl2pPr marL="0" indent="0">
              <a:lnSpc>
                <a:spcPct val="100000"/>
              </a:lnSpc>
              <a:spcAft>
                <a:spcPts val="0"/>
              </a:spcAft>
              <a:buFont typeface="Arial" panose="020B0604020202020204" pitchFamily="34" charset="0"/>
              <a:buNone/>
              <a:defRPr sz="1500">
                <a:solidFill>
                  <a:schemeClr val="tx1"/>
                </a:solidFill>
              </a:defRPr>
            </a:lvl2pPr>
            <a:lvl3pPr marL="0" indent="0">
              <a:lnSpc>
                <a:spcPct val="100000"/>
              </a:lnSpc>
              <a:spcAft>
                <a:spcPts val="0"/>
              </a:spcAft>
              <a:buNone/>
              <a:defRPr sz="1500">
                <a:solidFill>
                  <a:schemeClr val="tx1"/>
                </a:solidFill>
              </a:defRPr>
            </a:lvl3pPr>
            <a:lvl4pPr marL="0" indent="0">
              <a:lnSpc>
                <a:spcPct val="100000"/>
              </a:lnSpc>
              <a:spcAft>
                <a:spcPts val="0"/>
              </a:spcAft>
              <a:buNone/>
              <a:defRPr sz="1500">
                <a:solidFill>
                  <a:schemeClr val="tx1"/>
                </a:solidFill>
              </a:defRPr>
            </a:lvl4pPr>
            <a:lvl5pPr marL="0" indent="0">
              <a:lnSpc>
                <a:spcPct val="100000"/>
              </a:lnSpc>
              <a:spcBef>
                <a:spcPts val="0"/>
              </a:spcBef>
              <a:spcAft>
                <a:spcPts val="0"/>
              </a:spcAft>
              <a:buNone/>
              <a:defRPr sz="1500">
                <a:solidFill>
                  <a:schemeClr val="tx1"/>
                </a:solidFill>
              </a:defRPr>
            </a:lvl5pPr>
          </a:lstStyle>
          <a:p>
            <a:pPr lvl="0"/>
            <a:r>
              <a:rPr lang="en-US" dirty="0"/>
              <a:t>Click to add detail / subtitle</a:t>
            </a:r>
          </a:p>
        </p:txBody>
      </p:sp>
      <p:sp>
        <p:nvSpPr>
          <p:cNvPr id="11" name="Text Placeholder 8">
            <a:extLst>
              <a:ext uri="{FF2B5EF4-FFF2-40B4-BE49-F238E27FC236}">
                <a16:creationId xmlns:a16="http://schemas.microsoft.com/office/drawing/2014/main" id="{ABF19D62-68D7-40A3-ABAC-0862CA24E187}"/>
              </a:ext>
            </a:extLst>
          </p:cNvPr>
          <p:cNvSpPr>
            <a:spLocks noGrp="1"/>
          </p:cNvSpPr>
          <p:nvPr>
            <p:ph type="body" sz="quarter" idx="15" hasCustomPrompt="1"/>
          </p:nvPr>
        </p:nvSpPr>
        <p:spPr>
          <a:xfrm>
            <a:off x="6601014" y="5240026"/>
            <a:ext cx="5220000" cy="744849"/>
          </a:xfrm>
        </p:spPr>
        <p:txBody>
          <a:bodyPr/>
          <a:lstStyle>
            <a:lvl1pPr marL="0" indent="0">
              <a:lnSpc>
                <a:spcPct val="100000"/>
              </a:lnSpc>
              <a:spcBef>
                <a:spcPts val="0"/>
              </a:spcBef>
              <a:buFont typeface="Arial" panose="020B0604020202020204" pitchFamily="34" charset="0"/>
              <a:buNone/>
              <a:defRPr sz="800" i="1">
                <a:solidFill>
                  <a:schemeClr val="tx1"/>
                </a:solidFill>
              </a:defRPr>
            </a:lvl1pPr>
            <a:lvl2pPr marL="0" indent="0">
              <a:lnSpc>
                <a:spcPct val="100000"/>
              </a:lnSpc>
              <a:spcAft>
                <a:spcPts val="0"/>
              </a:spcAft>
              <a:buFont typeface="Arial" panose="020B0604020202020204" pitchFamily="34" charset="0"/>
              <a:buNone/>
              <a:defRPr sz="800" i="1">
                <a:solidFill>
                  <a:schemeClr val="tx1"/>
                </a:solidFill>
              </a:defRPr>
            </a:lvl2pPr>
            <a:lvl3pPr marL="0" indent="0">
              <a:lnSpc>
                <a:spcPct val="100000"/>
              </a:lnSpc>
              <a:spcAft>
                <a:spcPts val="0"/>
              </a:spcAft>
              <a:buNone/>
              <a:defRPr sz="800" i="1">
                <a:solidFill>
                  <a:schemeClr val="tx1"/>
                </a:solidFill>
              </a:defRPr>
            </a:lvl3pPr>
            <a:lvl4pPr marL="0" indent="0">
              <a:lnSpc>
                <a:spcPct val="100000"/>
              </a:lnSpc>
              <a:spcAft>
                <a:spcPts val="0"/>
              </a:spcAft>
              <a:buNone/>
              <a:defRPr sz="800" i="1">
                <a:solidFill>
                  <a:schemeClr val="tx1"/>
                </a:solidFill>
              </a:defRPr>
            </a:lvl4pPr>
            <a:lvl5pPr marL="0" indent="0">
              <a:lnSpc>
                <a:spcPct val="100000"/>
              </a:lnSpc>
              <a:spcBef>
                <a:spcPts val="0"/>
              </a:spcBef>
              <a:spcAft>
                <a:spcPts val="0"/>
              </a:spcAft>
              <a:buNone/>
              <a:defRPr sz="800" i="1">
                <a:solidFill>
                  <a:schemeClr val="tx1"/>
                </a:solidFill>
              </a:defRPr>
            </a:lvl5pPr>
          </a:lstStyle>
          <a:p>
            <a:pPr lvl="0"/>
            <a:r>
              <a:rPr lang="en-US" dirty="0"/>
              <a:t>Click to add graphic / photo title</a:t>
            </a:r>
          </a:p>
        </p:txBody>
      </p:sp>
    </p:spTree>
    <p:extLst>
      <p:ext uri="{BB962C8B-B14F-4D97-AF65-F5344CB8AC3E}">
        <p14:creationId xmlns:p14="http://schemas.microsoft.com/office/powerpoint/2010/main" val="2838807241"/>
      </p:ext>
    </p:extLst>
  </p:cSld>
  <p:clrMapOvr>
    <a:masterClrMapping/>
  </p:clrMapOvr>
  <p:transition>
    <p:fade/>
  </p:transition>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List pag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BB8106-0230-4993-AA68-C2B572FD2231}"/>
              </a:ext>
            </a:extLst>
          </p:cNvPr>
          <p:cNvSpPr>
            <a:spLocks noGrp="1"/>
          </p:cNvSpPr>
          <p:nvPr>
            <p:ph type="title"/>
          </p:nvPr>
        </p:nvSpPr>
        <p:spPr/>
        <p:txBody>
          <a:bodyPr/>
          <a:lstStyle/>
          <a:p>
            <a:r>
              <a:rPr lang="en-US"/>
              <a:t>Click to edit Master title style</a:t>
            </a:r>
          </a:p>
        </p:txBody>
      </p:sp>
      <p:sp>
        <p:nvSpPr>
          <p:cNvPr id="3" name="Slide Number Placeholder 2">
            <a:extLst>
              <a:ext uri="{FF2B5EF4-FFF2-40B4-BE49-F238E27FC236}">
                <a16:creationId xmlns:a16="http://schemas.microsoft.com/office/drawing/2014/main" id="{F3D75ACD-C74D-49DB-9BE4-027C29384D34}"/>
              </a:ext>
            </a:extLst>
          </p:cNvPr>
          <p:cNvSpPr>
            <a:spLocks noGrp="1"/>
          </p:cNvSpPr>
          <p:nvPr>
            <p:ph type="sldNum" sz="quarter" idx="10"/>
          </p:nvPr>
        </p:nvSpPr>
        <p:spPr/>
        <p:txBody>
          <a:bodyPr/>
          <a:lstStyle/>
          <a:p>
            <a:fld id="{2AAA7032-8CB7-40F4-9CB9-A644B8ADA1F8}" type="slidenum">
              <a:rPr lang="en-US" smtClean="0"/>
              <a:pPr/>
              <a:t>‹#›</a:t>
            </a:fld>
            <a:endParaRPr lang="en-US"/>
          </a:p>
        </p:txBody>
      </p:sp>
      <p:sp>
        <p:nvSpPr>
          <p:cNvPr id="5" name="Content Placeholder 4">
            <a:extLst>
              <a:ext uri="{FF2B5EF4-FFF2-40B4-BE49-F238E27FC236}">
                <a16:creationId xmlns:a16="http://schemas.microsoft.com/office/drawing/2014/main" id="{E48C11CD-A5D1-49E9-BBFE-9957D5AB85AA}"/>
              </a:ext>
            </a:extLst>
          </p:cNvPr>
          <p:cNvSpPr>
            <a:spLocks noGrp="1"/>
          </p:cNvSpPr>
          <p:nvPr>
            <p:ph sz="quarter" idx="11" hasCustomPrompt="1"/>
          </p:nvPr>
        </p:nvSpPr>
        <p:spPr>
          <a:xfrm>
            <a:off x="371475" y="1196975"/>
            <a:ext cx="11449050" cy="4787900"/>
          </a:xfrm>
        </p:spPr>
        <p:txBody>
          <a:bodyPr/>
          <a:lstStyle>
            <a:lvl1pPr marL="720000" indent="-720000">
              <a:buSzPct val="130000"/>
              <a:buFont typeface="+mj-lt"/>
              <a:buAutoNum type="arabicPeriod"/>
              <a:tabLst>
                <a:tab pos="900000" algn="l"/>
              </a:tabLst>
              <a:defRPr/>
            </a:lvl1pPr>
            <a:lvl2pPr marL="715963" indent="0">
              <a:defRPr/>
            </a:lvl2pPr>
            <a:lvl3pPr marL="1255713" indent="-179388">
              <a:defRPr/>
            </a:lvl3pPr>
            <a:lvl4pPr marL="1525588" indent="-179388">
              <a:defRPr/>
            </a:lvl4pPr>
          </a:lstStyle>
          <a:p>
            <a:pPr lvl="0"/>
            <a:r>
              <a:rPr lang="en-US" dirty="0"/>
              <a:t>Click to add item name</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4025331861"/>
      </p:ext>
    </p:extLst>
  </p:cSld>
  <p:clrMapOvr>
    <a:masterClrMapping/>
  </p:clrMapOvr>
  <p:transition>
    <p:fade/>
  </p:transition>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Process page">
    <p:spTree>
      <p:nvGrpSpPr>
        <p:cNvPr id="1" name=""/>
        <p:cNvGrpSpPr/>
        <p:nvPr/>
      </p:nvGrpSpPr>
      <p:grpSpPr>
        <a:xfrm>
          <a:off x="0" y="0"/>
          <a:ext cx="0" cy="0"/>
          <a:chOff x="0" y="0"/>
          <a:chExt cx="0" cy="0"/>
        </a:xfrm>
      </p:grpSpPr>
      <p:sp>
        <p:nvSpPr>
          <p:cNvPr id="31" name="Text Placeholder 19">
            <a:extLst>
              <a:ext uri="{FF2B5EF4-FFF2-40B4-BE49-F238E27FC236}">
                <a16:creationId xmlns:a16="http://schemas.microsoft.com/office/drawing/2014/main" id="{2272707D-B2DE-4911-8A88-A4CBBF19D059}"/>
              </a:ext>
            </a:extLst>
          </p:cNvPr>
          <p:cNvSpPr>
            <a:spLocks noGrp="1"/>
          </p:cNvSpPr>
          <p:nvPr>
            <p:ph type="body" sz="quarter" idx="21" hasCustomPrompt="1"/>
          </p:nvPr>
        </p:nvSpPr>
        <p:spPr>
          <a:xfrm>
            <a:off x="9336360" y="2857169"/>
            <a:ext cx="1873250" cy="360177"/>
          </a:xfrm>
        </p:spPr>
        <p:txBody>
          <a:bodyPr/>
          <a:lstStyle>
            <a:lvl1pPr>
              <a:defRPr/>
            </a:lvl1pPr>
          </a:lstStyle>
          <a:p>
            <a:pPr lvl="0"/>
            <a:r>
              <a:rPr lang="en-US" dirty="0"/>
              <a:t>Add number</a:t>
            </a:r>
          </a:p>
        </p:txBody>
      </p:sp>
      <p:sp>
        <p:nvSpPr>
          <p:cNvPr id="32" name="Text Placeholder 25">
            <a:extLst>
              <a:ext uri="{FF2B5EF4-FFF2-40B4-BE49-F238E27FC236}">
                <a16:creationId xmlns:a16="http://schemas.microsoft.com/office/drawing/2014/main" id="{F0D770A4-933A-40A5-BCD9-B4688CB5AFC1}"/>
              </a:ext>
            </a:extLst>
          </p:cNvPr>
          <p:cNvSpPr>
            <a:spLocks noGrp="1"/>
          </p:cNvSpPr>
          <p:nvPr>
            <p:ph type="body" sz="quarter" idx="22"/>
          </p:nvPr>
        </p:nvSpPr>
        <p:spPr>
          <a:xfrm>
            <a:off x="9336360" y="3230995"/>
            <a:ext cx="1873250" cy="1547813"/>
          </a:xfrm>
        </p:spPr>
        <p:txBody>
          <a:bodyPr/>
          <a:lstStyle>
            <a:lvl1pPr>
              <a:defRPr lang="en-US" sz="1500" kern="1200" dirty="0" smtClean="0">
                <a:solidFill>
                  <a:schemeClr val="tx1"/>
                </a:solidFill>
                <a:latin typeface="+mn-lt"/>
                <a:ea typeface="+mn-ea"/>
                <a:cs typeface="+mn-cs"/>
              </a:defRPr>
            </a:lvl1pPr>
            <a:lvl2pPr>
              <a:defRPr lang="en-US" sz="1500" kern="1200" dirty="0" smtClean="0">
                <a:solidFill>
                  <a:schemeClr val="tx1"/>
                </a:solidFill>
                <a:latin typeface="+mn-lt"/>
                <a:ea typeface="+mn-ea"/>
                <a:cs typeface="+mn-cs"/>
              </a:defRPr>
            </a:lvl2pPr>
          </a:lstStyle>
          <a:p>
            <a:pPr marL="0" lvl="0" indent="0" algn="l" defTabSz="914400" rtl="0" eaLnBrk="1" latinLnBrk="0" hangingPunct="1">
              <a:lnSpc>
                <a:spcPct val="100000"/>
              </a:lnSpc>
              <a:spcBef>
                <a:spcPts val="0"/>
              </a:spcBef>
              <a:spcAft>
                <a:spcPts val="0"/>
              </a:spcAft>
              <a:buFont typeface="Arial" panose="020B0604020202020204" pitchFamily="34" charset="0"/>
              <a:buNone/>
            </a:pPr>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9" name="Text Placeholder 19">
            <a:extLst>
              <a:ext uri="{FF2B5EF4-FFF2-40B4-BE49-F238E27FC236}">
                <a16:creationId xmlns:a16="http://schemas.microsoft.com/office/drawing/2014/main" id="{B203DC59-7F92-4EEA-A9B2-B7FEBE47720D}"/>
              </a:ext>
            </a:extLst>
          </p:cNvPr>
          <p:cNvSpPr>
            <a:spLocks noGrp="1"/>
          </p:cNvSpPr>
          <p:nvPr>
            <p:ph type="body" sz="quarter" idx="19" hasCustomPrompt="1"/>
          </p:nvPr>
        </p:nvSpPr>
        <p:spPr>
          <a:xfrm>
            <a:off x="6743881" y="2852799"/>
            <a:ext cx="1873250" cy="360177"/>
          </a:xfrm>
        </p:spPr>
        <p:txBody>
          <a:bodyPr/>
          <a:lstStyle>
            <a:lvl1pPr>
              <a:defRPr/>
            </a:lvl1pPr>
          </a:lstStyle>
          <a:p>
            <a:pPr lvl="0"/>
            <a:r>
              <a:rPr lang="en-US" dirty="0"/>
              <a:t>Add number</a:t>
            </a:r>
          </a:p>
        </p:txBody>
      </p:sp>
      <p:sp>
        <p:nvSpPr>
          <p:cNvPr id="30" name="Text Placeholder 25">
            <a:extLst>
              <a:ext uri="{FF2B5EF4-FFF2-40B4-BE49-F238E27FC236}">
                <a16:creationId xmlns:a16="http://schemas.microsoft.com/office/drawing/2014/main" id="{19014E47-73AE-48C5-81A1-59DF44D3E83D}"/>
              </a:ext>
            </a:extLst>
          </p:cNvPr>
          <p:cNvSpPr>
            <a:spLocks noGrp="1"/>
          </p:cNvSpPr>
          <p:nvPr>
            <p:ph type="body" sz="quarter" idx="20"/>
          </p:nvPr>
        </p:nvSpPr>
        <p:spPr>
          <a:xfrm>
            <a:off x="6743881" y="3226625"/>
            <a:ext cx="1873250" cy="1547813"/>
          </a:xfrm>
        </p:spPr>
        <p:txBody>
          <a:bodyPr/>
          <a:lstStyle>
            <a:lvl1pPr>
              <a:defRPr lang="en-US" sz="1500" kern="1200" dirty="0" smtClean="0">
                <a:solidFill>
                  <a:schemeClr val="tx1"/>
                </a:solidFill>
                <a:latin typeface="+mn-lt"/>
                <a:ea typeface="+mn-ea"/>
                <a:cs typeface="+mn-cs"/>
              </a:defRPr>
            </a:lvl1pPr>
            <a:lvl2pPr>
              <a:defRPr lang="en-US" sz="1500" kern="1200" dirty="0" smtClean="0">
                <a:solidFill>
                  <a:schemeClr val="tx1"/>
                </a:solidFill>
                <a:latin typeface="+mn-lt"/>
                <a:ea typeface="+mn-ea"/>
                <a:cs typeface="+mn-cs"/>
              </a:defRPr>
            </a:lvl2pPr>
          </a:lstStyle>
          <a:p>
            <a:pPr marL="0" lvl="0" indent="0" algn="l" defTabSz="914400" rtl="0" eaLnBrk="1" latinLnBrk="0" hangingPunct="1">
              <a:lnSpc>
                <a:spcPct val="100000"/>
              </a:lnSpc>
              <a:spcBef>
                <a:spcPts val="0"/>
              </a:spcBef>
              <a:spcAft>
                <a:spcPts val="0"/>
              </a:spcAft>
              <a:buFont typeface="Arial" panose="020B0604020202020204" pitchFamily="34" charset="0"/>
              <a:buNone/>
            </a:pPr>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7" name="Text Placeholder 19">
            <a:extLst>
              <a:ext uri="{FF2B5EF4-FFF2-40B4-BE49-F238E27FC236}">
                <a16:creationId xmlns:a16="http://schemas.microsoft.com/office/drawing/2014/main" id="{B3BB5832-8B7B-4D51-8A78-C47337BB0D9D}"/>
              </a:ext>
            </a:extLst>
          </p:cNvPr>
          <p:cNvSpPr>
            <a:spLocks noGrp="1"/>
          </p:cNvSpPr>
          <p:nvPr>
            <p:ph type="body" sz="quarter" idx="17" hasCustomPrompt="1"/>
          </p:nvPr>
        </p:nvSpPr>
        <p:spPr>
          <a:xfrm>
            <a:off x="4151653" y="2852799"/>
            <a:ext cx="1873250" cy="360177"/>
          </a:xfrm>
        </p:spPr>
        <p:txBody>
          <a:bodyPr/>
          <a:lstStyle>
            <a:lvl1pPr>
              <a:defRPr/>
            </a:lvl1pPr>
          </a:lstStyle>
          <a:p>
            <a:pPr lvl="0"/>
            <a:r>
              <a:rPr lang="en-US" dirty="0"/>
              <a:t>Add number</a:t>
            </a:r>
          </a:p>
        </p:txBody>
      </p:sp>
      <p:sp>
        <p:nvSpPr>
          <p:cNvPr id="28" name="Text Placeholder 25">
            <a:extLst>
              <a:ext uri="{FF2B5EF4-FFF2-40B4-BE49-F238E27FC236}">
                <a16:creationId xmlns:a16="http://schemas.microsoft.com/office/drawing/2014/main" id="{9F58C346-EF09-48E0-92F0-0BA03B70F914}"/>
              </a:ext>
            </a:extLst>
          </p:cNvPr>
          <p:cNvSpPr>
            <a:spLocks noGrp="1"/>
          </p:cNvSpPr>
          <p:nvPr>
            <p:ph type="body" sz="quarter" idx="18"/>
          </p:nvPr>
        </p:nvSpPr>
        <p:spPr>
          <a:xfrm>
            <a:off x="4151653" y="3226625"/>
            <a:ext cx="1873250" cy="1547813"/>
          </a:xfrm>
        </p:spPr>
        <p:txBody>
          <a:bodyPr/>
          <a:lstStyle>
            <a:lvl1pPr>
              <a:defRPr lang="en-US" sz="1500" kern="1200" dirty="0" smtClean="0">
                <a:solidFill>
                  <a:schemeClr val="tx1"/>
                </a:solidFill>
                <a:latin typeface="+mn-lt"/>
                <a:ea typeface="+mn-ea"/>
                <a:cs typeface="+mn-cs"/>
              </a:defRPr>
            </a:lvl1pPr>
            <a:lvl2pPr>
              <a:defRPr lang="en-US" sz="1500" kern="1200" dirty="0" smtClean="0">
                <a:solidFill>
                  <a:schemeClr val="tx1"/>
                </a:solidFill>
                <a:latin typeface="+mn-lt"/>
                <a:ea typeface="+mn-ea"/>
                <a:cs typeface="+mn-cs"/>
              </a:defRPr>
            </a:lvl2pPr>
          </a:lstStyle>
          <a:p>
            <a:pPr marL="0" lvl="0" indent="0" algn="l" defTabSz="914400" rtl="0" eaLnBrk="1" latinLnBrk="0" hangingPunct="1">
              <a:lnSpc>
                <a:spcPct val="100000"/>
              </a:lnSpc>
              <a:spcBef>
                <a:spcPts val="0"/>
              </a:spcBef>
              <a:spcAft>
                <a:spcPts val="0"/>
              </a:spcAft>
              <a:buFont typeface="Arial" panose="020B0604020202020204" pitchFamily="34" charset="0"/>
              <a:buNone/>
            </a:pPr>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0" name="Text Placeholder 19">
            <a:extLst>
              <a:ext uri="{FF2B5EF4-FFF2-40B4-BE49-F238E27FC236}">
                <a16:creationId xmlns:a16="http://schemas.microsoft.com/office/drawing/2014/main" id="{BF36FE94-CDDC-427B-8072-E48E2BD1736A}"/>
              </a:ext>
            </a:extLst>
          </p:cNvPr>
          <p:cNvSpPr>
            <a:spLocks noGrp="1"/>
          </p:cNvSpPr>
          <p:nvPr>
            <p:ph type="body" sz="quarter" idx="15" hasCustomPrompt="1"/>
          </p:nvPr>
        </p:nvSpPr>
        <p:spPr>
          <a:xfrm>
            <a:off x="1558926" y="2852799"/>
            <a:ext cx="1873250" cy="360177"/>
          </a:xfrm>
        </p:spPr>
        <p:txBody>
          <a:bodyPr/>
          <a:lstStyle>
            <a:lvl1pPr>
              <a:defRPr/>
            </a:lvl1pPr>
          </a:lstStyle>
          <a:p>
            <a:pPr lvl="0"/>
            <a:r>
              <a:rPr lang="en-US" dirty="0"/>
              <a:t>Add number</a:t>
            </a:r>
          </a:p>
        </p:txBody>
      </p:sp>
      <p:sp>
        <p:nvSpPr>
          <p:cNvPr id="2" name="Title 1">
            <a:extLst>
              <a:ext uri="{FF2B5EF4-FFF2-40B4-BE49-F238E27FC236}">
                <a16:creationId xmlns:a16="http://schemas.microsoft.com/office/drawing/2014/main" id="{1EBD2B6F-3ED0-41A7-B88B-7E361A276A58}"/>
              </a:ext>
            </a:extLst>
          </p:cNvPr>
          <p:cNvSpPr>
            <a:spLocks noGrp="1"/>
          </p:cNvSpPr>
          <p:nvPr>
            <p:ph type="title"/>
          </p:nvPr>
        </p:nvSpPr>
        <p:spPr/>
        <p:txBody>
          <a:bodyPr/>
          <a:lstStyle/>
          <a:p>
            <a:r>
              <a:rPr lang="en-US"/>
              <a:t>Click to edit Master title style</a:t>
            </a:r>
          </a:p>
        </p:txBody>
      </p:sp>
      <p:sp>
        <p:nvSpPr>
          <p:cNvPr id="3" name="Slide Number Placeholder 2">
            <a:extLst>
              <a:ext uri="{FF2B5EF4-FFF2-40B4-BE49-F238E27FC236}">
                <a16:creationId xmlns:a16="http://schemas.microsoft.com/office/drawing/2014/main" id="{3A018110-4341-4000-BDD3-DD8163EE921F}"/>
              </a:ext>
            </a:extLst>
          </p:cNvPr>
          <p:cNvSpPr>
            <a:spLocks noGrp="1"/>
          </p:cNvSpPr>
          <p:nvPr>
            <p:ph type="sldNum" sz="quarter" idx="10"/>
          </p:nvPr>
        </p:nvSpPr>
        <p:spPr/>
        <p:txBody>
          <a:bodyPr/>
          <a:lstStyle/>
          <a:p>
            <a:fld id="{2AAA7032-8CB7-40F4-9CB9-A644B8ADA1F8}" type="slidenum">
              <a:rPr lang="en-US" smtClean="0"/>
              <a:pPr/>
              <a:t>‹#›</a:t>
            </a:fld>
            <a:endParaRPr lang="en-US"/>
          </a:p>
        </p:txBody>
      </p:sp>
      <p:grpSp>
        <p:nvGrpSpPr>
          <p:cNvPr id="5" name="Group 4">
            <a:extLst>
              <a:ext uri="{FF2B5EF4-FFF2-40B4-BE49-F238E27FC236}">
                <a16:creationId xmlns:a16="http://schemas.microsoft.com/office/drawing/2014/main" id="{C9E4D2E2-0811-4A96-9F92-82061EF1BB2E}"/>
              </a:ext>
            </a:extLst>
          </p:cNvPr>
          <p:cNvGrpSpPr/>
          <p:nvPr userDrawn="1"/>
        </p:nvGrpSpPr>
        <p:grpSpPr>
          <a:xfrm>
            <a:off x="443372" y="1592796"/>
            <a:ext cx="864096" cy="3816000"/>
            <a:chOff x="10884532" y="1808820"/>
            <a:chExt cx="864096" cy="3816000"/>
          </a:xfrm>
        </p:grpSpPr>
        <p:cxnSp>
          <p:nvCxnSpPr>
            <p:cNvPr id="6" name="Straight Connector 5">
              <a:extLst>
                <a:ext uri="{FF2B5EF4-FFF2-40B4-BE49-F238E27FC236}">
                  <a16:creationId xmlns:a16="http://schemas.microsoft.com/office/drawing/2014/main" id="{20F9BEC2-8AA6-40D1-9E80-048AF45570FF}"/>
                </a:ext>
              </a:extLst>
            </p:cNvPr>
            <p:cNvCxnSpPr>
              <a:cxnSpLocks/>
            </p:cNvCxnSpPr>
            <p:nvPr/>
          </p:nvCxnSpPr>
          <p:spPr>
            <a:xfrm>
              <a:off x="10884532" y="1808820"/>
              <a:ext cx="864096" cy="1908000"/>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7" name="Straight Connector 6">
              <a:extLst>
                <a:ext uri="{FF2B5EF4-FFF2-40B4-BE49-F238E27FC236}">
                  <a16:creationId xmlns:a16="http://schemas.microsoft.com/office/drawing/2014/main" id="{3AE27FB5-5F4E-4FC6-85A9-9806CAB7FEF1}"/>
                </a:ext>
              </a:extLst>
            </p:cNvPr>
            <p:cNvCxnSpPr>
              <a:cxnSpLocks/>
            </p:cNvCxnSpPr>
            <p:nvPr/>
          </p:nvCxnSpPr>
          <p:spPr>
            <a:xfrm flipV="1">
              <a:off x="10884532" y="3716820"/>
              <a:ext cx="864096" cy="1908000"/>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grpSp>
      <p:grpSp>
        <p:nvGrpSpPr>
          <p:cNvPr id="8" name="Group 7">
            <a:extLst>
              <a:ext uri="{FF2B5EF4-FFF2-40B4-BE49-F238E27FC236}">
                <a16:creationId xmlns:a16="http://schemas.microsoft.com/office/drawing/2014/main" id="{EE16B4A7-E5F0-4D41-9B4D-A0021136044C}"/>
              </a:ext>
            </a:extLst>
          </p:cNvPr>
          <p:cNvGrpSpPr/>
          <p:nvPr userDrawn="1"/>
        </p:nvGrpSpPr>
        <p:grpSpPr>
          <a:xfrm>
            <a:off x="3071990" y="1592796"/>
            <a:ext cx="864096" cy="3816000"/>
            <a:chOff x="10884532" y="1808820"/>
            <a:chExt cx="864096" cy="3816000"/>
          </a:xfrm>
        </p:grpSpPr>
        <p:cxnSp>
          <p:nvCxnSpPr>
            <p:cNvPr id="9" name="Straight Connector 8">
              <a:extLst>
                <a:ext uri="{FF2B5EF4-FFF2-40B4-BE49-F238E27FC236}">
                  <a16:creationId xmlns:a16="http://schemas.microsoft.com/office/drawing/2014/main" id="{FC55BD24-22B1-4D2D-AFF5-A72B69CBB927}"/>
                </a:ext>
              </a:extLst>
            </p:cNvPr>
            <p:cNvCxnSpPr>
              <a:cxnSpLocks/>
            </p:cNvCxnSpPr>
            <p:nvPr/>
          </p:nvCxnSpPr>
          <p:spPr>
            <a:xfrm>
              <a:off x="10884532" y="1808820"/>
              <a:ext cx="864096" cy="1908000"/>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10" name="Straight Connector 9">
              <a:extLst>
                <a:ext uri="{FF2B5EF4-FFF2-40B4-BE49-F238E27FC236}">
                  <a16:creationId xmlns:a16="http://schemas.microsoft.com/office/drawing/2014/main" id="{112DC936-1F10-4477-BDC3-030CA234FACA}"/>
                </a:ext>
              </a:extLst>
            </p:cNvPr>
            <p:cNvCxnSpPr>
              <a:cxnSpLocks/>
            </p:cNvCxnSpPr>
            <p:nvPr/>
          </p:nvCxnSpPr>
          <p:spPr>
            <a:xfrm flipV="1">
              <a:off x="10884532" y="3716820"/>
              <a:ext cx="864096" cy="1908000"/>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grpSp>
      <p:grpSp>
        <p:nvGrpSpPr>
          <p:cNvPr id="11" name="Group 10">
            <a:extLst>
              <a:ext uri="{FF2B5EF4-FFF2-40B4-BE49-F238E27FC236}">
                <a16:creationId xmlns:a16="http://schemas.microsoft.com/office/drawing/2014/main" id="{1F87EDDC-A371-4F94-AF57-E722A3565C59}"/>
              </a:ext>
            </a:extLst>
          </p:cNvPr>
          <p:cNvGrpSpPr/>
          <p:nvPr userDrawn="1"/>
        </p:nvGrpSpPr>
        <p:grpSpPr>
          <a:xfrm>
            <a:off x="5700608" y="1592796"/>
            <a:ext cx="864096" cy="3816000"/>
            <a:chOff x="10884532" y="1808820"/>
            <a:chExt cx="864096" cy="3816000"/>
          </a:xfrm>
        </p:grpSpPr>
        <p:cxnSp>
          <p:nvCxnSpPr>
            <p:cNvPr id="12" name="Straight Connector 11">
              <a:extLst>
                <a:ext uri="{FF2B5EF4-FFF2-40B4-BE49-F238E27FC236}">
                  <a16:creationId xmlns:a16="http://schemas.microsoft.com/office/drawing/2014/main" id="{48738023-7FDF-42A2-AD93-218604766046}"/>
                </a:ext>
              </a:extLst>
            </p:cNvPr>
            <p:cNvCxnSpPr>
              <a:cxnSpLocks/>
            </p:cNvCxnSpPr>
            <p:nvPr/>
          </p:nvCxnSpPr>
          <p:spPr>
            <a:xfrm>
              <a:off x="10884532" y="1808820"/>
              <a:ext cx="864096" cy="1908000"/>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13" name="Straight Connector 12">
              <a:extLst>
                <a:ext uri="{FF2B5EF4-FFF2-40B4-BE49-F238E27FC236}">
                  <a16:creationId xmlns:a16="http://schemas.microsoft.com/office/drawing/2014/main" id="{9D6DD7E1-CA1F-44D4-B53D-B4D42A5F0FFB}"/>
                </a:ext>
              </a:extLst>
            </p:cNvPr>
            <p:cNvCxnSpPr>
              <a:cxnSpLocks/>
            </p:cNvCxnSpPr>
            <p:nvPr/>
          </p:nvCxnSpPr>
          <p:spPr>
            <a:xfrm flipV="1">
              <a:off x="10884532" y="3716820"/>
              <a:ext cx="864096" cy="1908000"/>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grpSp>
      <p:grpSp>
        <p:nvGrpSpPr>
          <p:cNvPr id="14" name="Group 13">
            <a:extLst>
              <a:ext uri="{FF2B5EF4-FFF2-40B4-BE49-F238E27FC236}">
                <a16:creationId xmlns:a16="http://schemas.microsoft.com/office/drawing/2014/main" id="{540BEE8E-CBA7-45A0-B877-54856DFF85E3}"/>
              </a:ext>
            </a:extLst>
          </p:cNvPr>
          <p:cNvGrpSpPr/>
          <p:nvPr userDrawn="1"/>
        </p:nvGrpSpPr>
        <p:grpSpPr>
          <a:xfrm>
            <a:off x="8329226" y="1592796"/>
            <a:ext cx="864096" cy="3816000"/>
            <a:chOff x="10884532" y="1808820"/>
            <a:chExt cx="864096" cy="3816000"/>
          </a:xfrm>
        </p:grpSpPr>
        <p:cxnSp>
          <p:nvCxnSpPr>
            <p:cNvPr id="15" name="Straight Connector 14">
              <a:extLst>
                <a:ext uri="{FF2B5EF4-FFF2-40B4-BE49-F238E27FC236}">
                  <a16:creationId xmlns:a16="http://schemas.microsoft.com/office/drawing/2014/main" id="{C0BCA15E-8656-44AB-A8B3-DF0F6EF97F2C}"/>
                </a:ext>
              </a:extLst>
            </p:cNvPr>
            <p:cNvCxnSpPr>
              <a:cxnSpLocks/>
            </p:cNvCxnSpPr>
            <p:nvPr/>
          </p:nvCxnSpPr>
          <p:spPr>
            <a:xfrm>
              <a:off x="10884532" y="1808820"/>
              <a:ext cx="864096" cy="1908000"/>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16" name="Straight Connector 15">
              <a:extLst>
                <a:ext uri="{FF2B5EF4-FFF2-40B4-BE49-F238E27FC236}">
                  <a16:creationId xmlns:a16="http://schemas.microsoft.com/office/drawing/2014/main" id="{32948D73-3B0F-4A35-BC4D-58DA882FBB76}"/>
                </a:ext>
              </a:extLst>
            </p:cNvPr>
            <p:cNvCxnSpPr>
              <a:cxnSpLocks/>
            </p:cNvCxnSpPr>
            <p:nvPr/>
          </p:nvCxnSpPr>
          <p:spPr>
            <a:xfrm flipV="1">
              <a:off x="10884532" y="3716820"/>
              <a:ext cx="864096" cy="1908000"/>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grpSp>
      <p:grpSp>
        <p:nvGrpSpPr>
          <p:cNvPr id="17" name="Group 16">
            <a:extLst>
              <a:ext uri="{FF2B5EF4-FFF2-40B4-BE49-F238E27FC236}">
                <a16:creationId xmlns:a16="http://schemas.microsoft.com/office/drawing/2014/main" id="{C8492723-C7C7-4A90-B381-0E9336E1B454}"/>
              </a:ext>
            </a:extLst>
          </p:cNvPr>
          <p:cNvGrpSpPr/>
          <p:nvPr userDrawn="1"/>
        </p:nvGrpSpPr>
        <p:grpSpPr>
          <a:xfrm>
            <a:off x="10957844" y="1592796"/>
            <a:ext cx="864096" cy="3816000"/>
            <a:chOff x="10884532" y="1808820"/>
            <a:chExt cx="864096" cy="3816000"/>
          </a:xfrm>
        </p:grpSpPr>
        <p:cxnSp>
          <p:nvCxnSpPr>
            <p:cNvPr id="18" name="Straight Connector 17">
              <a:extLst>
                <a:ext uri="{FF2B5EF4-FFF2-40B4-BE49-F238E27FC236}">
                  <a16:creationId xmlns:a16="http://schemas.microsoft.com/office/drawing/2014/main" id="{A895BD01-8BAE-45B3-84C2-E381E5C5656D}"/>
                </a:ext>
              </a:extLst>
            </p:cNvPr>
            <p:cNvCxnSpPr>
              <a:cxnSpLocks/>
            </p:cNvCxnSpPr>
            <p:nvPr/>
          </p:nvCxnSpPr>
          <p:spPr>
            <a:xfrm>
              <a:off x="10884532" y="1808820"/>
              <a:ext cx="864096" cy="1908000"/>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2A6B9613-4781-4E30-9531-87F6215A5212}"/>
                </a:ext>
              </a:extLst>
            </p:cNvPr>
            <p:cNvCxnSpPr>
              <a:cxnSpLocks/>
            </p:cNvCxnSpPr>
            <p:nvPr/>
          </p:nvCxnSpPr>
          <p:spPr>
            <a:xfrm flipV="1">
              <a:off x="10884532" y="3716820"/>
              <a:ext cx="864096" cy="1908000"/>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grpSp>
      <p:sp>
        <p:nvSpPr>
          <p:cNvPr id="26" name="Text Placeholder 25">
            <a:extLst>
              <a:ext uri="{FF2B5EF4-FFF2-40B4-BE49-F238E27FC236}">
                <a16:creationId xmlns:a16="http://schemas.microsoft.com/office/drawing/2014/main" id="{B732BB06-7F00-4A81-8284-EC44F96F5EA2}"/>
              </a:ext>
            </a:extLst>
          </p:cNvPr>
          <p:cNvSpPr>
            <a:spLocks noGrp="1"/>
          </p:cNvSpPr>
          <p:nvPr>
            <p:ph type="body" sz="quarter" idx="16"/>
          </p:nvPr>
        </p:nvSpPr>
        <p:spPr>
          <a:xfrm>
            <a:off x="1558926" y="3226625"/>
            <a:ext cx="1873250" cy="1547813"/>
          </a:xfrm>
        </p:spPr>
        <p:txBody>
          <a:bodyPr/>
          <a:lstStyle>
            <a:lvl1pPr>
              <a:defRPr sz="1500">
                <a:solidFill>
                  <a:schemeClr val="tx1"/>
                </a:solidFill>
              </a:defRPr>
            </a:lvl1pPr>
            <a:lvl2pPr>
              <a:defRPr lang="en-US" sz="1500" kern="1200" dirty="0" smtClean="0">
                <a:solidFill>
                  <a:schemeClr val="tx1"/>
                </a:solidFill>
                <a:latin typeface="+mn-lt"/>
                <a:ea typeface="+mn-ea"/>
                <a:cs typeface="+mn-cs"/>
              </a:defRPr>
            </a:lvl2pPr>
          </a:lstStyle>
          <a:p>
            <a:pPr marL="0" lvl="0" indent="0" algn="l" defTabSz="914400" rtl="0" eaLnBrk="1" latinLnBrk="0" hangingPunct="1">
              <a:lnSpc>
                <a:spcPct val="100000"/>
              </a:lnSpc>
              <a:spcBef>
                <a:spcPts val="0"/>
              </a:spcBef>
              <a:spcAft>
                <a:spcPts val="0"/>
              </a:spcAft>
              <a:buFont typeface="Arial" panose="020B0604020202020204" pitchFamily="34" charset="0"/>
              <a:buNone/>
            </a:pPr>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1272598933"/>
      </p:ext>
    </p:extLst>
  </p:cSld>
  <p:clrMapOvr>
    <a:masterClrMapping/>
  </p:clrMapOvr>
  <p:transition>
    <p:fade/>
  </p:transition>
</p:sldLayout>
</file>

<file path=ppt/slideLayouts/slideLayout2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AA60FA69-D428-4E1A-9E4A-B65055291386}"/>
              </a:ext>
            </a:extLst>
          </p:cNvPr>
          <p:cNvSpPr>
            <a:spLocks noGrp="1"/>
          </p:cNvSpPr>
          <p:nvPr>
            <p:ph type="sldNum" sz="quarter" idx="12"/>
          </p:nvPr>
        </p:nvSpPr>
        <p:spPr/>
        <p:txBody>
          <a:bodyPr/>
          <a:lstStyle/>
          <a:p>
            <a:fld id="{2AAA7032-8CB7-40F4-9CB9-A644B8ADA1F8}" type="slidenum">
              <a:rPr lang="en-US" smtClean="0"/>
              <a:t>‹#›</a:t>
            </a:fld>
            <a:endParaRPr lang="en-US"/>
          </a:p>
        </p:txBody>
      </p:sp>
    </p:spTree>
    <p:extLst>
      <p:ext uri="{BB962C8B-B14F-4D97-AF65-F5344CB8AC3E}">
        <p14:creationId xmlns:p14="http://schemas.microsoft.com/office/powerpoint/2010/main" val="3065777307"/>
      </p:ext>
    </p:extLst>
  </p:cSld>
  <p:clrMapOvr>
    <a:masterClrMapping/>
  </p:clrMapOvr>
  <p:transition>
    <p:fade/>
  </p:transition>
</p:sldLayout>
</file>

<file path=ppt/slideLayouts/slideLayout24.xml><?xml version="1.0" encoding="utf-8"?>
<p:sldLayout xmlns:a="http://schemas.openxmlformats.org/drawingml/2006/main" xmlns:r="http://schemas.openxmlformats.org/officeDocument/2006/relationships" xmlns:p="http://schemas.openxmlformats.org/presentationml/2006/main" userDrawn="1">
  <p:cSld name="1_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2094040789"/>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userDrawn="1">
  <p:cSld name="2_Title and Content">
    <p:spTree>
      <p:nvGrpSpPr>
        <p:cNvPr id="1" name=""/>
        <p:cNvGrpSpPr/>
        <p:nvPr/>
      </p:nvGrpSpPr>
      <p:grpSpPr>
        <a:xfrm>
          <a:off x="0" y="0"/>
          <a:ext cx="0" cy="0"/>
          <a:chOff x="0" y="0"/>
          <a:chExt cx="0" cy="0"/>
        </a:xfrm>
      </p:grpSpPr>
      <p:sp>
        <p:nvSpPr>
          <p:cNvPr id="4" name="Date Placeholder 3">
            <a:extLst>
              <a:ext uri="{FF2B5EF4-FFF2-40B4-BE49-F238E27FC236}">
                <a16:creationId xmlns:a16="http://schemas.microsoft.com/office/drawing/2014/main" id="{B6437C02-0FE9-4694-A7B5-DAA2E7F92826}"/>
              </a:ext>
            </a:extLst>
          </p:cNvPr>
          <p:cNvSpPr>
            <a:spLocks noGrp="1"/>
          </p:cNvSpPr>
          <p:nvPr>
            <p:ph type="dt" sz="half" idx="10"/>
          </p:nvPr>
        </p:nvSpPr>
        <p:spPr/>
        <p:txBody>
          <a:bodyPr/>
          <a:lstStyle/>
          <a:p>
            <a:fld id="{4A95A766-EB4B-4757-AC9D-5A37A49759F7}" type="datetime1">
              <a:rPr lang="en-US" smtClean="0"/>
              <a:t>6/24/2022</a:t>
            </a:fld>
            <a:endParaRPr lang="en-US"/>
          </a:p>
        </p:txBody>
      </p:sp>
      <p:sp>
        <p:nvSpPr>
          <p:cNvPr id="5" name="Footer Placeholder 4">
            <a:extLst>
              <a:ext uri="{FF2B5EF4-FFF2-40B4-BE49-F238E27FC236}">
                <a16:creationId xmlns:a16="http://schemas.microsoft.com/office/drawing/2014/main" id="{B6259E44-CD78-4CC7-8AA4-C4FF8D3688F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953EE96-960C-45FC-BB52-209ED2441814}"/>
              </a:ext>
            </a:extLst>
          </p:cNvPr>
          <p:cNvSpPr>
            <a:spLocks noGrp="1"/>
          </p:cNvSpPr>
          <p:nvPr>
            <p:ph type="sldNum" sz="quarter" idx="12"/>
          </p:nvPr>
        </p:nvSpPr>
        <p:spPr/>
        <p:txBody>
          <a:bodyPr/>
          <a:lstStyle/>
          <a:p>
            <a:fld id="{313DEBBE-1EFA-4D2E-88F5-083B206EF4A4}" type="slidenum">
              <a:rPr lang="en-US" smtClean="0"/>
              <a:t>‹#›</a:t>
            </a:fld>
            <a:endParaRPr lang="en-US"/>
          </a:p>
        </p:txBody>
      </p:sp>
    </p:spTree>
    <p:extLst>
      <p:ext uri="{BB962C8B-B14F-4D97-AF65-F5344CB8AC3E}">
        <p14:creationId xmlns:p14="http://schemas.microsoft.com/office/powerpoint/2010/main" val="285115489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07C03D-C54D-40F9-AE6B-95171A26107E}"/>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BE4DB319-1DBD-4158-A53E-69B8D62FFAA5}"/>
              </a:ext>
            </a:extLst>
          </p:cNvPr>
          <p:cNvSpPr>
            <a:spLocks noGrp="1"/>
          </p:cNvSpPr>
          <p:nvPr>
            <p:ph type="dt" sz="half" idx="10"/>
          </p:nvPr>
        </p:nvSpPr>
        <p:spPr/>
        <p:txBody>
          <a:bodyPr/>
          <a:lstStyle/>
          <a:p>
            <a:fld id="{959F822C-F838-414C-BE88-4C36BDF8A5E0}" type="datetimeFigureOut">
              <a:rPr lang="en-US" smtClean="0"/>
              <a:t>6/24/2022</a:t>
            </a:fld>
            <a:endParaRPr lang="en-US"/>
          </a:p>
        </p:txBody>
      </p:sp>
      <p:sp>
        <p:nvSpPr>
          <p:cNvPr id="4" name="Footer Placeholder 3">
            <a:extLst>
              <a:ext uri="{FF2B5EF4-FFF2-40B4-BE49-F238E27FC236}">
                <a16:creationId xmlns:a16="http://schemas.microsoft.com/office/drawing/2014/main" id="{C8DD8B8A-BE34-4A8E-84DB-6FB75CE4C74C}"/>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12D4E8CF-5B8A-42F4-ADE9-A70238546734}"/>
              </a:ext>
            </a:extLst>
          </p:cNvPr>
          <p:cNvSpPr>
            <a:spLocks noGrp="1"/>
          </p:cNvSpPr>
          <p:nvPr>
            <p:ph type="sldNum" sz="quarter" idx="12"/>
          </p:nvPr>
        </p:nvSpPr>
        <p:spPr/>
        <p:txBody>
          <a:bodyPr/>
          <a:lstStyle/>
          <a:p>
            <a:fld id="{DD35DBF2-A8CF-448E-B167-C826703D0B69}" type="slidenum">
              <a:rPr lang="en-US" smtClean="0"/>
              <a:t>‹#›</a:t>
            </a:fld>
            <a:endParaRPr lang="en-US"/>
          </a:p>
        </p:txBody>
      </p:sp>
    </p:spTree>
    <p:extLst>
      <p:ext uri="{BB962C8B-B14F-4D97-AF65-F5344CB8AC3E}">
        <p14:creationId xmlns:p14="http://schemas.microsoft.com/office/powerpoint/2010/main" val="682048988"/>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itle" preserve="1">
  <p:cSld name="Title Slide 1">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D2ED86-AA65-4198-9988-90BC88E52C7D}"/>
              </a:ext>
            </a:extLst>
          </p:cNvPr>
          <p:cNvSpPr>
            <a:spLocks noGrp="1"/>
          </p:cNvSpPr>
          <p:nvPr>
            <p:ph type="ctrTitle"/>
          </p:nvPr>
        </p:nvSpPr>
        <p:spPr>
          <a:xfrm>
            <a:off x="3036000" y="2883272"/>
            <a:ext cx="6120000" cy="1296000"/>
          </a:xfrm>
        </p:spPr>
        <p:txBody>
          <a:bodyPr anchor="t" anchorCtr="0"/>
          <a:lstStyle>
            <a:lvl1pPr algn="ctr">
              <a:defRPr sz="4400">
                <a:solidFill>
                  <a:schemeClr val="bg2"/>
                </a:solidFill>
              </a:defRPr>
            </a:lvl1pPr>
          </a:lstStyle>
          <a:p>
            <a:r>
              <a:rPr lang="en-US" dirty="0"/>
              <a:t>Click to edit Master title style</a:t>
            </a:r>
          </a:p>
        </p:txBody>
      </p:sp>
      <p:sp>
        <p:nvSpPr>
          <p:cNvPr id="3" name="Subtitle 2">
            <a:extLst>
              <a:ext uri="{FF2B5EF4-FFF2-40B4-BE49-F238E27FC236}">
                <a16:creationId xmlns:a16="http://schemas.microsoft.com/office/drawing/2014/main" id="{772EE78D-0809-45D5-BA89-51E120695DDB}"/>
              </a:ext>
            </a:extLst>
          </p:cNvPr>
          <p:cNvSpPr>
            <a:spLocks noGrp="1"/>
          </p:cNvSpPr>
          <p:nvPr>
            <p:ph type="subTitle" idx="1" hasCustomPrompt="1"/>
          </p:nvPr>
        </p:nvSpPr>
        <p:spPr>
          <a:xfrm>
            <a:off x="3036000" y="4293140"/>
            <a:ext cx="6120000" cy="396000"/>
          </a:xfrm>
        </p:spPr>
        <p:txBody>
          <a:bodyPr/>
          <a:lstStyle>
            <a:lvl1pPr marL="0" indent="0" algn="ctr">
              <a:buNone/>
              <a:defRPr sz="1500" cap="all" baseline="0">
                <a:solidFill>
                  <a:schemeClr val="bg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add date and location</a:t>
            </a:r>
          </a:p>
        </p:txBody>
      </p:sp>
      <p:cxnSp>
        <p:nvCxnSpPr>
          <p:cNvPr id="12" name="Straight Connector 11">
            <a:extLst>
              <a:ext uri="{FF2B5EF4-FFF2-40B4-BE49-F238E27FC236}">
                <a16:creationId xmlns:a16="http://schemas.microsoft.com/office/drawing/2014/main" id="{69D85905-2FC5-4E3F-A5B4-964835152113}"/>
              </a:ext>
            </a:extLst>
          </p:cNvPr>
          <p:cNvCxnSpPr/>
          <p:nvPr userDrawn="1"/>
        </p:nvCxnSpPr>
        <p:spPr>
          <a:xfrm>
            <a:off x="3035660" y="2862000"/>
            <a:ext cx="6120680" cy="0"/>
          </a:xfrm>
          <a:prstGeom prst="line">
            <a:avLst/>
          </a:prstGeom>
          <a:ln w="12700">
            <a:solidFill>
              <a:schemeClr val="bg2"/>
            </a:solidFill>
          </a:ln>
        </p:spPr>
        <p:style>
          <a:lnRef idx="1">
            <a:schemeClr val="accent1"/>
          </a:lnRef>
          <a:fillRef idx="0">
            <a:schemeClr val="accent1"/>
          </a:fillRef>
          <a:effectRef idx="0">
            <a:schemeClr val="accent1"/>
          </a:effectRef>
          <a:fontRef idx="minor">
            <a:schemeClr val="tx1"/>
          </a:fontRef>
        </p:style>
      </p:cxnSp>
      <p:cxnSp>
        <p:nvCxnSpPr>
          <p:cNvPr id="13" name="Straight Connector 12">
            <a:extLst>
              <a:ext uri="{FF2B5EF4-FFF2-40B4-BE49-F238E27FC236}">
                <a16:creationId xmlns:a16="http://schemas.microsoft.com/office/drawing/2014/main" id="{35802F52-35FE-4506-A962-0E5A0A480E64}"/>
              </a:ext>
            </a:extLst>
          </p:cNvPr>
          <p:cNvCxnSpPr/>
          <p:nvPr userDrawn="1"/>
        </p:nvCxnSpPr>
        <p:spPr>
          <a:xfrm>
            <a:off x="3035660" y="4185096"/>
            <a:ext cx="6120680" cy="0"/>
          </a:xfrm>
          <a:prstGeom prst="line">
            <a:avLst/>
          </a:prstGeom>
          <a:ln w="12700">
            <a:solidFill>
              <a:schemeClr val="bg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94577918"/>
      </p:ext>
    </p:extLst>
  </p:cSld>
  <p:clrMapOvr>
    <a:masterClrMapping/>
  </p:clrMapOvr>
  <p:transition>
    <p:fade/>
  </p:transition>
  <p:hf hdr="0" ftr="0"/>
  <p:extLst>
    <p:ext uri="{DCECCB84-F9BA-43D5-87BE-67443E8EF086}">
      <p15:sldGuideLst xmlns:p15="http://schemas.microsoft.com/office/powerpoint/2012/main">
        <p15:guide id="2" pos="3840">
          <p15:clr>
            <a:srgbClr val="FBAE40"/>
          </p15:clr>
        </p15:guide>
      </p15:sldGuideLst>
    </p:ext>
  </p:extLst>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Title Slide 2">
    <p:spTree>
      <p:nvGrpSpPr>
        <p:cNvPr id="1" name=""/>
        <p:cNvGrpSpPr/>
        <p:nvPr/>
      </p:nvGrpSpPr>
      <p:grpSpPr>
        <a:xfrm>
          <a:off x="0" y="0"/>
          <a:ext cx="0" cy="0"/>
          <a:chOff x="0" y="0"/>
          <a:chExt cx="0" cy="0"/>
        </a:xfrm>
      </p:grpSpPr>
      <p:sp>
        <p:nvSpPr>
          <p:cNvPr id="5" name="Picture Placeholder 4">
            <a:extLst>
              <a:ext uri="{FF2B5EF4-FFF2-40B4-BE49-F238E27FC236}">
                <a16:creationId xmlns:a16="http://schemas.microsoft.com/office/drawing/2014/main" id="{AFD6E6CB-DAE4-4D72-9A51-3021342E2683}"/>
              </a:ext>
            </a:extLst>
          </p:cNvPr>
          <p:cNvSpPr>
            <a:spLocks noGrp="1"/>
          </p:cNvSpPr>
          <p:nvPr>
            <p:ph type="pic" sz="quarter" idx="13" hasCustomPrompt="1"/>
          </p:nvPr>
        </p:nvSpPr>
        <p:spPr>
          <a:xfrm>
            <a:off x="0" y="0"/>
            <a:ext cx="12192000" cy="3420000"/>
          </a:xfrm>
          <a:solidFill>
            <a:schemeClr val="tx1"/>
          </a:solidFill>
        </p:spPr>
        <p:txBody>
          <a:bodyPr/>
          <a:lstStyle>
            <a:lvl1pPr>
              <a:defRPr>
                <a:solidFill>
                  <a:schemeClr val="bg1"/>
                </a:solidFill>
              </a:defRPr>
            </a:lvl1pPr>
          </a:lstStyle>
          <a:p>
            <a:r>
              <a:rPr lang="en-US" dirty="0"/>
              <a:t>Highlight whole picture placeholder and click on image you want in Templafy</a:t>
            </a:r>
          </a:p>
        </p:txBody>
      </p:sp>
      <p:sp>
        <p:nvSpPr>
          <p:cNvPr id="2" name="Title 1">
            <a:extLst>
              <a:ext uri="{FF2B5EF4-FFF2-40B4-BE49-F238E27FC236}">
                <a16:creationId xmlns:a16="http://schemas.microsoft.com/office/drawing/2014/main" id="{B9D2ED86-AA65-4198-9988-90BC88E52C7D}"/>
              </a:ext>
            </a:extLst>
          </p:cNvPr>
          <p:cNvSpPr>
            <a:spLocks noGrp="1"/>
          </p:cNvSpPr>
          <p:nvPr>
            <p:ph type="ctrTitle"/>
          </p:nvPr>
        </p:nvSpPr>
        <p:spPr>
          <a:xfrm>
            <a:off x="3102675" y="4143412"/>
            <a:ext cx="6120000" cy="1296000"/>
          </a:xfrm>
        </p:spPr>
        <p:txBody>
          <a:bodyPr anchor="t" anchorCtr="0"/>
          <a:lstStyle>
            <a:lvl1pPr algn="ctr">
              <a:defRPr sz="4400">
                <a:solidFill>
                  <a:schemeClr val="bg2"/>
                </a:solidFill>
              </a:defRPr>
            </a:lvl1pPr>
          </a:lstStyle>
          <a:p>
            <a:r>
              <a:rPr lang="en-US" dirty="0"/>
              <a:t>Click to edit Master title style</a:t>
            </a:r>
          </a:p>
        </p:txBody>
      </p:sp>
      <p:sp>
        <p:nvSpPr>
          <p:cNvPr id="3" name="Subtitle 2">
            <a:extLst>
              <a:ext uri="{FF2B5EF4-FFF2-40B4-BE49-F238E27FC236}">
                <a16:creationId xmlns:a16="http://schemas.microsoft.com/office/drawing/2014/main" id="{772EE78D-0809-45D5-BA89-51E120695DDB}"/>
              </a:ext>
            </a:extLst>
          </p:cNvPr>
          <p:cNvSpPr>
            <a:spLocks noGrp="1"/>
          </p:cNvSpPr>
          <p:nvPr>
            <p:ph type="subTitle" idx="1" hasCustomPrompt="1"/>
          </p:nvPr>
        </p:nvSpPr>
        <p:spPr>
          <a:xfrm>
            <a:off x="3102675" y="5553237"/>
            <a:ext cx="6120000" cy="396043"/>
          </a:xfrm>
        </p:spPr>
        <p:txBody>
          <a:bodyPr/>
          <a:lstStyle>
            <a:lvl1pPr marL="0" indent="0" algn="ctr">
              <a:buNone/>
              <a:defRPr sz="1500" cap="all" baseline="0">
                <a:solidFill>
                  <a:schemeClr val="bg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add date and location</a:t>
            </a:r>
          </a:p>
        </p:txBody>
      </p:sp>
      <p:grpSp>
        <p:nvGrpSpPr>
          <p:cNvPr id="7" name="Group 6">
            <a:extLst>
              <a:ext uri="{FF2B5EF4-FFF2-40B4-BE49-F238E27FC236}">
                <a16:creationId xmlns:a16="http://schemas.microsoft.com/office/drawing/2014/main" id="{14B10D6B-33D5-4A95-95B8-71E82FD05E13}"/>
              </a:ext>
            </a:extLst>
          </p:cNvPr>
          <p:cNvGrpSpPr/>
          <p:nvPr userDrawn="1"/>
        </p:nvGrpSpPr>
        <p:grpSpPr>
          <a:xfrm>
            <a:off x="3102335" y="4140000"/>
            <a:ext cx="6120680" cy="1323096"/>
            <a:chOff x="3035660" y="2862000"/>
            <a:chExt cx="6120680" cy="1323096"/>
          </a:xfrm>
        </p:grpSpPr>
        <p:cxnSp>
          <p:nvCxnSpPr>
            <p:cNvPr id="12" name="Straight Connector 11">
              <a:extLst>
                <a:ext uri="{FF2B5EF4-FFF2-40B4-BE49-F238E27FC236}">
                  <a16:creationId xmlns:a16="http://schemas.microsoft.com/office/drawing/2014/main" id="{69D85905-2FC5-4E3F-A5B4-964835152113}"/>
                </a:ext>
              </a:extLst>
            </p:cNvPr>
            <p:cNvCxnSpPr/>
            <p:nvPr userDrawn="1"/>
          </p:nvCxnSpPr>
          <p:spPr>
            <a:xfrm>
              <a:off x="3035660" y="2862000"/>
              <a:ext cx="6120680" cy="0"/>
            </a:xfrm>
            <a:prstGeom prst="line">
              <a:avLst/>
            </a:prstGeom>
            <a:ln w="12700">
              <a:solidFill>
                <a:schemeClr val="bg2"/>
              </a:solidFill>
            </a:ln>
          </p:spPr>
          <p:style>
            <a:lnRef idx="1">
              <a:schemeClr val="accent1"/>
            </a:lnRef>
            <a:fillRef idx="0">
              <a:schemeClr val="accent1"/>
            </a:fillRef>
            <a:effectRef idx="0">
              <a:schemeClr val="accent1"/>
            </a:effectRef>
            <a:fontRef idx="minor">
              <a:schemeClr val="tx1"/>
            </a:fontRef>
          </p:style>
        </p:cxnSp>
        <p:cxnSp>
          <p:nvCxnSpPr>
            <p:cNvPr id="13" name="Straight Connector 12">
              <a:extLst>
                <a:ext uri="{FF2B5EF4-FFF2-40B4-BE49-F238E27FC236}">
                  <a16:creationId xmlns:a16="http://schemas.microsoft.com/office/drawing/2014/main" id="{35802F52-35FE-4506-A962-0E5A0A480E64}"/>
                </a:ext>
              </a:extLst>
            </p:cNvPr>
            <p:cNvCxnSpPr/>
            <p:nvPr userDrawn="1"/>
          </p:nvCxnSpPr>
          <p:spPr>
            <a:xfrm>
              <a:off x="3035660" y="4185096"/>
              <a:ext cx="6120680" cy="0"/>
            </a:xfrm>
            <a:prstGeom prst="line">
              <a:avLst/>
            </a:prstGeom>
            <a:ln w="12700">
              <a:solidFill>
                <a:schemeClr val="bg2"/>
              </a:solidFill>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2037059579"/>
      </p:ext>
    </p:extLst>
  </p:cSld>
  <p:clrMapOvr>
    <a:masterClrMapping/>
  </p:clrMapOvr>
  <p:transition>
    <p:fade/>
  </p:transition>
  <p:hf hdr="0" ftr="0"/>
  <p:extLst>
    <p:ext uri="{DCECCB84-F9BA-43D5-87BE-67443E8EF086}">
      <p15:sldGuideLst xmlns:p15="http://schemas.microsoft.com/office/powerpoint/2012/main">
        <p15:guide id="2" pos="3840">
          <p15:clr>
            <a:srgbClr val="FBAE40"/>
          </p15:clr>
        </p15:guide>
      </p15:sldGuideLst>
    </p:ext>
  </p:extLst>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Single colum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BB8106-0230-4993-AA68-C2B572FD2231}"/>
              </a:ext>
            </a:extLst>
          </p:cNvPr>
          <p:cNvSpPr>
            <a:spLocks noGrp="1"/>
          </p:cNvSpPr>
          <p:nvPr>
            <p:ph type="title"/>
          </p:nvPr>
        </p:nvSpPr>
        <p:spPr/>
        <p:txBody>
          <a:bodyPr/>
          <a:lstStyle/>
          <a:p>
            <a:r>
              <a:rPr lang="en-US" dirty="0"/>
              <a:t>Click to edit Master title style</a:t>
            </a:r>
          </a:p>
        </p:txBody>
      </p:sp>
      <p:sp>
        <p:nvSpPr>
          <p:cNvPr id="3" name="Slide Number Placeholder 2">
            <a:extLst>
              <a:ext uri="{FF2B5EF4-FFF2-40B4-BE49-F238E27FC236}">
                <a16:creationId xmlns:a16="http://schemas.microsoft.com/office/drawing/2014/main" id="{F3D75ACD-C74D-49DB-9BE4-027C29384D34}"/>
              </a:ext>
            </a:extLst>
          </p:cNvPr>
          <p:cNvSpPr>
            <a:spLocks noGrp="1"/>
          </p:cNvSpPr>
          <p:nvPr>
            <p:ph type="sldNum" sz="quarter" idx="10"/>
          </p:nvPr>
        </p:nvSpPr>
        <p:spPr/>
        <p:txBody>
          <a:bodyPr/>
          <a:lstStyle/>
          <a:p>
            <a:fld id="{2AAA7032-8CB7-40F4-9CB9-A644B8ADA1F8}" type="slidenum">
              <a:rPr lang="en-US" smtClean="0"/>
              <a:pPr/>
              <a:t>‹#›</a:t>
            </a:fld>
            <a:endParaRPr lang="en-US"/>
          </a:p>
        </p:txBody>
      </p:sp>
      <p:sp>
        <p:nvSpPr>
          <p:cNvPr id="5" name="Content Placeholder 4">
            <a:extLst>
              <a:ext uri="{FF2B5EF4-FFF2-40B4-BE49-F238E27FC236}">
                <a16:creationId xmlns:a16="http://schemas.microsoft.com/office/drawing/2014/main" id="{E48C11CD-A5D1-49E9-BBFE-9957D5AB85AA}"/>
              </a:ext>
            </a:extLst>
          </p:cNvPr>
          <p:cNvSpPr>
            <a:spLocks noGrp="1"/>
          </p:cNvSpPr>
          <p:nvPr>
            <p:ph sz="quarter" idx="11"/>
          </p:nvPr>
        </p:nvSpPr>
        <p:spPr>
          <a:xfrm>
            <a:off x="371475" y="1196975"/>
            <a:ext cx="11449050" cy="4787900"/>
          </a:xfrm>
        </p:spPr>
        <p:txBody>
          <a:bodyPr/>
          <a:lstStyle>
            <a:lvl1pPr>
              <a:defRPr>
                <a:solidFill>
                  <a:schemeClr val="tx1"/>
                </a:solidFill>
              </a:defRPr>
            </a:lvl1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930740820"/>
      </p:ext>
    </p:extLst>
  </p:cSld>
  <p:clrMapOvr>
    <a:masterClrMapping/>
  </p:clrMapOvr>
  <p:transition>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5CEA13-ACF3-4D07-8BBB-647F40CF4ED2}"/>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A2D6A41C-ADD0-4A28-855E-6E319772969B}"/>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B2C4B3C7-F24F-448B-AD48-A8778E280C42}"/>
              </a:ext>
            </a:extLst>
          </p:cNvPr>
          <p:cNvSpPr>
            <a:spLocks noGrp="1"/>
          </p:cNvSpPr>
          <p:nvPr>
            <p:ph type="dt" sz="half" idx="10"/>
          </p:nvPr>
        </p:nvSpPr>
        <p:spPr/>
        <p:txBody>
          <a:bodyPr/>
          <a:lstStyle/>
          <a:p>
            <a:fld id="{09D5DF24-F50B-450F-B763-7E32B4255EAF}" type="datetimeFigureOut">
              <a:rPr lang="en-US" smtClean="0"/>
              <a:t>6/24/2022</a:t>
            </a:fld>
            <a:endParaRPr lang="en-US"/>
          </a:p>
        </p:txBody>
      </p:sp>
      <p:sp>
        <p:nvSpPr>
          <p:cNvPr id="5" name="Footer Placeholder 4">
            <a:extLst>
              <a:ext uri="{FF2B5EF4-FFF2-40B4-BE49-F238E27FC236}">
                <a16:creationId xmlns:a16="http://schemas.microsoft.com/office/drawing/2014/main" id="{FAF3CE5B-4427-4535-B51F-E82CC34A912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D8CE5F7-F5F9-4B0C-99F0-7275898A1F6A}"/>
              </a:ext>
            </a:extLst>
          </p:cNvPr>
          <p:cNvSpPr>
            <a:spLocks noGrp="1"/>
          </p:cNvSpPr>
          <p:nvPr>
            <p:ph type="sldNum" sz="quarter" idx="12"/>
          </p:nvPr>
        </p:nvSpPr>
        <p:spPr/>
        <p:txBody>
          <a:bodyPr/>
          <a:lstStyle/>
          <a:p>
            <a:fld id="{D50F053A-9E31-435A-911A-19F925B353B1}" type="slidenum">
              <a:rPr lang="en-US" smtClean="0"/>
              <a:t>‹#›</a:t>
            </a:fld>
            <a:endParaRPr lang="en-US"/>
          </a:p>
        </p:txBody>
      </p:sp>
    </p:spTree>
    <p:extLst>
      <p:ext uri="{BB962C8B-B14F-4D97-AF65-F5344CB8AC3E}">
        <p14:creationId xmlns:p14="http://schemas.microsoft.com/office/powerpoint/2010/main" val="3024563467"/>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Two colum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BE94FE-F10E-4280-86E9-EF6369FAA166}"/>
              </a:ext>
            </a:extLst>
          </p:cNvPr>
          <p:cNvSpPr>
            <a:spLocks noGrp="1"/>
          </p:cNvSpPr>
          <p:nvPr>
            <p:ph type="title"/>
          </p:nvPr>
        </p:nvSpPr>
        <p:spPr>
          <a:xfrm>
            <a:off x="371475" y="338421"/>
            <a:ext cx="11449050" cy="599888"/>
          </a:xfrm>
        </p:spPr>
        <p:txBody>
          <a:bodyPr/>
          <a:lstStyle/>
          <a:p>
            <a:r>
              <a:rPr lang="en-US"/>
              <a:t>Click to edit Master title style</a:t>
            </a:r>
          </a:p>
        </p:txBody>
      </p:sp>
      <p:sp>
        <p:nvSpPr>
          <p:cNvPr id="3" name="Slide Number Placeholder 2">
            <a:extLst>
              <a:ext uri="{FF2B5EF4-FFF2-40B4-BE49-F238E27FC236}">
                <a16:creationId xmlns:a16="http://schemas.microsoft.com/office/drawing/2014/main" id="{16B5D067-7A6A-4DAB-8AA0-8B18EF781B23}"/>
              </a:ext>
            </a:extLst>
          </p:cNvPr>
          <p:cNvSpPr>
            <a:spLocks noGrp="1"/>
          </p:cNvSpPr>
          <p:nvPr>
            <p:ph type="sldNum" sz="quarter" idx="10"/>
          </p:nvPr>
        </p:nvSpPr>
        <p:spPr/>
        <p:txBody>
          <a:bodyPr/>
          <a:lstStyle/>
          <a:p>
            <a:fld id="{2AAA7032-8CB7-40F4-9CB9-A644B8ADA1F8}" type="slidenum">
              <a:rPr lang="en-US" smtClean="0"/>
              <a:pPr/>
              <a:t>‹#›</a:t>
            </a:fld>
            <a:endParaRPr lang="en-US"/>
          </a:p>
        </p:txBody>
      </p:sp>
      <p:sp>
        <p:nvSpPr>
          <p:cNvPr id="5" name="Content Placeholder 4">
            <a:extLst>
              <a:ext uri="{FF2B5EF4-FFF2-40B4-BE49-F238E27FC236}">
                <a16:creationId xmlns:a16="http://schemas.microsoft.com/office/drawing/2014/main" id="{B5D31376-70E3-4154-8B28-3D69B2B8BAB5}"/>
              </a:ext>
            </a:extLst>
          </p:cNvPr>
          <p:cNvSpPr>
            <a:spLocks noGrp="1"/>
          </p:cNvSpPr>
          <p:nvPr>
            <p:ph sz="quarter" idx="11"/>
          </p:nvPr>
        </p:nvSpPr>
        <p:spPr>
          <a:xfrm>
            <a:off x="371364" y="1196975"/>
            <a:ext cx="5544505" cy="4787900"/>
          </a:xfrm>
        </p:spPr>
        <p:txBody>
          <a:bodyPr/>
          <a:lstStyle>
            <a:lvl1pPr>
              <a:defRPr>
                <a:solidFill>
                  <a:schemeClr val="tx1"/>
                </a:solidFill>
              </a:defRPr>
            </a:lvl1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Content Placeholder 4">
            <a:extLst>
              <a:ext uri="{FF2B5EF4-FFF2-40B4-BE49-F238E27FC236}">
                <a16:creationId xmlns:a16="http://schemas.microsoft.com/office/drawing/2014/main" id="{F2785EFC-4D36-4E41-BDAF-FF69F521E9CA}"/>
              </a:ext>
            </a:extLst>
          </p:cNvPr>
          <p:cNvSpPr>
            <a:spLocks noGrp="1"/>
          </p:cNvSpPr>
          <p:nvPr>
            <p:ph sz="quarter" idx="12"/>
          </p:nvPr>
        </p:nvSpPr>
        <p:spPr>
          <a:xfrm>
            <a:off x="6276131" y="1196975"/>
            <a:ext cx="5544505" cy="4787900"/>
          </a:xfrm>
        </p:spPr>
        <p:txBody>
          <a:bodyPr/>
          <a:lstStyle>
            <a:lvl1pPr>
              <a:defRPr>
                <a:solidFill>
                  <a:schemeClr val="tx1"/>
                </a:solidFill>
              </a:defRPr>
            </a:lvl1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586797730"/>
      </p:ext>
    </p:extLst>
  </p:cSld>
  <p:clrMapOvr>
    <a:masterClrMapping/>
  </p:clrMapOvr>
  <p:transition>
    <p:fade/>
  </p:transition>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Quot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DFFBDD-FAAE-4B61-8C55-FC66D3AC34D5}"/>
              </a:ext>
            </a:extLst>
          </p:cNvPr>
          <p:cNvSpPr>
            <a:spLocks noGrp="1"/>
          </p:cNvSpPr>
          <p:nvPr>
            <p:ph type="title"/>
          </p:nvPr>
        </p:nvSpPr>
        <p:spPr/>
        <p:txBody>
          <a:bodyPr/>
          <a:lstStyle/>
          <a:p>
            <a:r>
              <a:rPr lang="en-US"/>
              <a:t>Click to edit Master title style</a:t>
            </a:r>
          </a:p>
        </p:txBody>
      </p:sp>
      <p:sp>
        <p:nvSpPr>
          <p:cNvPr id="3" name="Slide Number Placeholder 2">
            <a:extLst>
              <a:ext uri="{FF2B5EF4-FFF2-40B4-BE49-F238E27FC236}">
                <a16:creationId xmlns:a16="http://schemas.microsoft.com/office/drawing/2014/main" id="{24A99155-2C10-43CE-9F64-CB6DC278BCDF}"/>
              </a:ext>
            </a:extLst>
          </p:cNvPr>
          <p:cNvSpPr>
            <a:spLocks noGrp="1"/>
          </p:cNvSpPr>
          <p:nvPr>
            <p:ph type="sldNum" sz="quarter" idx="10"/>
          </p:nvPr>
        </p:nvSpPr>
        <p:spPr/>
        <p:txBody>
          <a:bodyPr/>
          <a:lstStyle/>
          <a:p>
            <a:fld id="{2AAA7032-8CB7-40F4-9CB9-A644B8ADA1F8}" type="slidenum">
              <a:rPr lang="en-US" smtClean="0"/>
              <a:pPr/>
              <a:t>‹#›</a:t>
            </a:fld>
            <a:endParaRPr lang="en-US"/>
          </a:p>
        </p:txBody>
      </p:sp>
      <p:sp>
        <p:nvSpPr>
          <p:cNvPr id="4" name="Footer Placeholder 3">
            <a:extLst>
              <a:ext uri="{FF2B5EF4-FFF2-40B4-BE49-F238E27FC236}">
                <a16:creationId xmlns:a16="http://schemas.microsoft.com/office/drawing/2014/main" id="{81EB4761-1642-4614-895E-E031A01C155D}"/>
              </a:ext>
            </a:extLst>
          </p:cNvPr>
          <p:cNvSpPr>
            <a:spLocks noGrp="1"/>
          </p:cNvSpPr>
          <p:nvPr>
            <p:ph type="ftr" sz="quarter" idx="11"/>
          </p:nvPr>
        </p:nvSpPr>
        <p:spPr/>
        <p:txBody>
          <a:bodyPr/>
          <a:lstStyle/>
          <a:p>
            <a:endParaRPr lang="en-US"/>
          </a:p>
        </p:txBody>
      </p:sp>
      <p:sp>
        <p:nvSpPr>
          <p:cNvPr id="6" name="Text Placeholder 5">
            <a:extLst>
              <a:ext uri="{FF2B5EF4-FFF2-40B4-BE49-F238E27FC236}">
                <a16:creationId xmlns:a16="http://schemas.microsoft.com/office/drawing/2014/main" id="{25A50861-77F3-4663-934F-725015073BC0}"/>
              </a:ext>
            </a:extLst>
          </p:cNvPr>
          <p:cNvSpPr>
            <a:spLocks noGrp="1"/>
          </p:cNvSpPr>
          <p:nvPr>
            <p:ph type="body" sz="quarter" idx="12" hasCustomPrompt="1"/>
          </p:nvPr>
        </p:nvSpPr>
        <p:spPr>
          <a:xfrm>
            <a:off x="1686000" y="1980000"/>
            <a:ext cx="8820000" cy="2700000"/>
          </a:xfrm>
        </p:spPr>
        <p:txBody>
          <a:bodyPr anchor="t" anchorCtr="0"/>
          <a:lstStyle>
            <a:lvl1pPr algn="ctr">
              <a:lnSpc>
                <a:spcPct val="100000"/>
              </a:lnSpc>
              <a:defRPr sz="4500"/>
            </a:lvl1pPr>
            <a:lvl2pPr algn="ctr">
              <a:defRPr/>
            </a:lvl2pPr>
            <a:lvl3pPr algn="ctr">
              <a:defRPr/>
            </a:lvl3pPr>
            <a:lvl4pPr algn="ctr">
              <a:defRPr/>
            </a:lvl4pPr>
            <a:lvl5pPr algn="ctr">
              <a:defRPr/>
            </a:lvl5pPr>
          </a:lstStyle>
          <a:p>
            <a:pPr lvl="0"/>
            <a:r>
              <a:rPr lang="en-US" dirty="0"/>
              <a:t>“Double tap to add quote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Text Placeholder 7">
            <a:extLst>
              <a:ext uri="{FF2B5EF4-FFF2-40B4-BE49-F238E27FC236}">
                <a16:creationId xmlns:a16="http://schemas.microsoft.com/office/drawing/2014/main" id="{76D51451-AAD2-4C37-951B-611FE578051A}"/>
              </a:ext>
            </a:extLst>
          </p:cNvPr>
          <p:cNvSpPr>
            <a:spLocks noGrp="1"/>
          </p:cNvSpPr>
          <p:nvPr>
            <p:ph type="body" sz="quarter" idx="13" hasCustomPrompt="1"/>
          </p:nvPr>
        </p:nvSpPr>
        <p:spPr>
          <a:xfrm>
            <a:off x="2801938" y="4795664"/>
            <a:ext cx="6588125" cy="324000"/>
          </a:xfrm>
        </p:spPr>
        <p:txBody>
          <a:bodyPr/>
          <a:lstStyle>
            <a:lvl1pPr algn="ctr">
              <a:defRPr>
                <a:solidFill>
                  <a:schemeClr val="tx1"/>
                </a:solidFill>
              </a:defRPr>
            </a:lvl1pPr>
            <a:lvl2pPr algn="ctr">
              <a:defRPr/>
            </a:lvl2pPr>
            <a:lvl3pPr algn="ctr">
              <a:defRPr/>
            </a:lvl3pPr>
            <a:lvl4pPr algn="ctr">
              <a:defRPr/>
            </a:lvl4pPr>
            <a:lvl5pPr algn="ctr">
              <a:defRPr/>
            </a:lvl5pPr>
          </a:lstStyle>
          <a:p>
            <a:pPr lvl="0"/>
            <a:r>
              <a:rPr lang="en-US" dirty="0"/>
              <a:t>Double tap to add name</a:t>
            </a:r>
          </a:p>
        </p:txBody>
      </p:sp>
      <p:sp>
        <p:nvSpPr>
          <p:cNvPr id="9" name="Text Placeholder 7">
            <a:extLst>
              <a:ext uri="{FF2B5EF4-FFF2-40B4-BE49-F238E27FC236}">
                <a16:creationId xmlns:a16="http://schemas.microsoft.com/office/drawing/2014/main" id="{F7C8503A-77A3-4274-91A9-1D0D5CDD984A}"/>
              </a:ext>
            </a:extLst>
          </p:cNvPr>
          <p:cNvSpPr>
            <a:spLocks noGrp="1"/>
          </p:cNvSpPr>
          <p:nvPr>
            <p:ph type="body" sz="quarter" idx="14" hasCustomPrompt="1"/>
          </p:nvPr>
        </p:nvSpPr>
        <p:spPr>
          <a:xfrm>
            <a:off x="2801938" y="5156448"/>
            <a:ext cx="6588125" cy="360784"/>
          </a:xfrm>
        </p:spPr>
        <p:txBody>
          <a:bodyPr/>
          <a:lstStyle>
            <a:lvl1pPr algn="ctr">
              <a:defRPr sz="1200">
                <a:solidFill>
                  <a:schemeClr val="tx1"/>
                </a:solidFill>
              </a:defRPr>
            </a:lvl1pPr>
            <a:lvl2pPr algn="ctr">
              <a:defRPr/>
            </a:lvl2pPr>
            <a:lvl3pPr algn="ctr">
              <a:defRPr/>
            </a:lvl3pPr>
            <a:lvl4pPr algn="ctr">
              <a:defRPr/>
            </a:lvl4pPr>
            <a:lvl5pPr algn="ctr">
              <a:defRPr/>
            </a:lvl5pPr>
          </a:lstStyle>
          <a:p>
            <a:pPr lvl="0"/>
            <a:r>
              <a:rPr lang="en-US" dirty="0"/>
              <a:t>Double tap to add title / position</a:t>
            </a:r>
          </a:p>
        </p:txBody>
      </p:sp>
    </p:spTree>
    <p:extLst>
      <p:ext uri="{BB962C8B-B14F-4D97-AF65-F5344CB8AC3E}">
        <p14:creationId xmlns:p14="http://schemas.microsoft.com/office/powerpoint/2010/main" val="3499914895"/>
      </p:ext>
    </p:extLst>
  </p:cSld>
  <p:clrMapOvr>
    <a:masterClrMapping/>
  </p:clrMapOvr>
  <p:transition>
    <p:fade/>
  </p:transition>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Quadra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BD2B6F-3ED0-41A7-B88B-7E361A276A58}"/>
              </a:ext>
            </a:extLst>
          </p:cNvPr>
          <p:cNvSpPr>
            <a:spLocks noGrp="1"/>
          </p:cNvSpPr>
          <p:nvPr>
            <p:ph type="title"/>
          </p:nvPr>
        </p:nvSpPr>
        <p:spPr/>
        <p:txBody>
          <a:bodyPr/>
          <a:lstStyle/>
          <a:p>
            <a:r>
              <a:rPr lang="en-US" dirty="0"/>
              <a:t>Click to edit Master title style</a:t>
            </a:r>
          </a:p>
        </p:txBody>
      </p:sp>
      <p:sp>
        <p:nvSpPr>
          <p:cNvPr id="3" name="Slide Number Placeholder 2">
            <a:extLst>
              <a:ext uri="{FF2B5EF4-FFF2-40B4-BE49-F238E27FC236}">
                <a16:creationId xmlns:a16="http://schemas.microsoft.com/office/drawing/2014/main" id="{3A018110-4341-4000-BDD3-DD8163EE921F}"/>
              </a:ext>
            </a:extLst>
          </p:cNvPr>
          <p:cNvSpPr>
            <a:spLocks noGrp="1"/>
          </p:cNvSpPr>
          <p:nvPr>
            <p:ph type="sldNum" sz="quarter" idx="10"/>
          </p:nvPr>
        </p:nvSpPr>
        <p:spPr/>
        <p:txBody>
          <a:bodyPr/>
          <a:lstStyle/>
          <a:p>
            <a:fld id="{2AAA7032-8CB7-40F4-9CB9-A644B8ADA1F8}" type="slidenum">
              <a:rPr lang="en-US" smtClean="0"/>
              <a:pPr/>
              <a:t>‹#›</a:t>
            </a:fld>
            <a:endParaRPr lang="en-US"/>
          </a:p>
        </p:txBody>
      </p:sp>
      <p:graphicFrame>
        <p:nvGraphicFramePr>
          <p:cNvPr id="4" name="Table 3">
            <a:extLst>
              <a:ext uri="{FF2B5EF4-FFF2-40B4-BE49-F238E27FC236}">
                <a16:creationId xmlns:a16="http://schemas.microsoft.com/office/drawing/2014/main" id="{D248388B-6010-4A72-8EE1-66DF0D068037}"/>
              </a:ext>
            </a:extLst>
          </p:cNvPr>
          <p:cNvGraphicFramePr>
            <a:graphicFrameLocks noGrp="1"/>
          </p:cNvGraphicFramePr>
          <p:nvPr userDrawn="1">
            <p:extLst>
              <p:ext uri="{D42A27DB-BD31-4B8C-83A1-F6EECF244321}">
                <p14:modId xmlns:p14="http://schemas.microsoft.com/office/powerpoint/2010/main" val="3854546153"/>
              </p:ext>
            </p:extLst>
          </p:nvPr>
        </p:nvGraphicFramePr>
        <p:xfrm>
          <a:off x="385948" y="1196975"/>
          <a:ext cx="11434576" cy="4787900"/>
        </p:xfrm>
        <a:graphic>
          <a:graphicData uri="http://schemas.openxmlformats.org/drawingml/2006/table">
            <a:tbl>
              <a:tblPr firstRow="1" bandRow="1">
                <a:tableStyleId>{5940675A-B579-460E-94D1-54222C63F5DA}</a:tableStyleId>
              </a:tblPr>
              <a:tblGrid>
                <a:gridCol w="5717288">
                  <a:extLst>
                    <a:ext uri="{9D8B030D-6E8A-4147-A177-3AD203B41FA5}">
                      <a16:colId xmlns:a16="http://schemas.microsoft.com/office/drawing/2014/main" val="2536250139"/>
                    </a:ext>
                  </a:extLst>
                </a:gridCol>
                <a:gridCol w="5717288">
                  <a:extLst>
                    <a:ext uri="{9D8B030D-6E8A-4147-A177-3AD203B41FA5}">
                      <a16:colId xmlns:a16="http://schemas.microsoft.com/office/drawing/2014/main" val="3437502744"/>
                    </a:ext>
                  </a:extLst>
                </a:gridCol>
              </a:tblGrid>
              <a:tr h="2393950">
                <a:tc>
                  <a:txBody>
                    <a:bodyPr/>
                    <a:lstStyle/>
                    <a:p>
                      <a:endParaRPr lang="en-US" dirty="0"/>
                    </a:p>
                  </a:txBody>
                  <a:tcPr>
                    <a:lnL w="12700" cap="flat" cmpd="sng" algn="ctr">
                      <a:solidFill>
                        <a:schemeClr val="tx2"/>
                      </a:solidFill>
                      <a:prstDash val="solid"/>
                      <a:round/>
                      <a:headEnd type="none" w="med" len="med"/>
                      <a:tailEnd type="none" w="med" len="med"/>
                    </a:lnL>
                    <a:lnR w="12700" cap="flat" cmpd="sng" algn="ctr">
                      <a:solidFill>
                        <a:schemeClr val="tx2"/>
                      </a:solidFill>
                      <a:prstDash val="solid"/>
                      <a:round/>
                      <a:headEnd type="none" w="med" len="med"/>
                      <a:tailEnd type="none" w="med" len="med"/>
                    </a:lnR>
                    <a:lnT w="12700" cap="flat" cmpd="sng" algn="ctr">
                      <a:solidFill>
                        <a:schemeClr val="tx2"/>
                      </a:solidFill>
                      <a:prstDash val="solid"/>
                      <a:round/>
                      <a:headEnd type="none" w="med" len="med"/>
                      <a:tailEnd type="none" w="med" len="med"/>
                    </a:lnT>
                    <a:lnB w="12700" cap="flat" cmpd="sng" algn="ctr">
                      <a:solidFill>
                        <a:schemeClr val="tx2"/>
                      </a:solidFill>
                      <a:prstDash val="solid"/>
                      <a:round/>
                      <a:headEnd type="none" w="med" len="med"/>
                      <a:tailEnd type="none" w="med" len="med"/>
                    </a:lnB>
                    <a:lnTlToBr w="12700" cmpd="sng">
                      <a:noFill/>
                      <a:prstDash val="solid"/>
                    </a:lnTlToBr>
                    <a:lnBlToTr w="12700" cmpd="sng">
                      <a:noFill/>
                      <a:prstDash val="solid"/>
                    </a:lnBlToTr>
                  </a:tcPr>
                </a:tc>
                <a:tc>
                  <a:txBody>
                    <a:bodyPr/>
                    <a:lstStyle/>
                    <a:p>
                      <a:endParaRPr lang="en-US" dirty="0"/>
                    </a:p>
                  </a:txBody>
                  <a:tcPr>
                    <a:lnL w="12700" cap="flat" cmpd="sng" algn="ctr">
                      <a:solidFill>
                        <a:schemeClr val="tx2"/>
                      </a:solidFill>
                      <a:prstDash val="solid"/>
                      <a:round/>
                      <a:headEnd type="none" w="med" len="med"/>
                      <a:tailEnd type="none" w="med" len="med"/>
                    </a:lnL>
                    <a:lnR w="12700" cap="flat" cmpd="sng" algn="ctr">
                      <a:solidFill>
                        <a:schemeClr val="tx2"/>
                      </a:solidFill>
                      <a:prstDash val="solid"/>
                      <a:round/>
                      <a:headEnd type="none" w="med" len="med"/>
                      <a:tailEnd type="none" w="med" len="med"/>
                    </a:lnR>
                    <a:lnT w="12700" cap="flat" cmpd="sng" algn="ctr">
                      <a:solidFill>
                        <a:schemeClr val="tx2"/>
                      </a:solidFill>
                      <a:prstDash val="solid"/>
                      <a:round/>
                      <a:headEnd type="none" w="med" len="med"/>
                      <a:tailEnd type="none" w="med" len="med"/>
                    </a:lnT>
                    <a:lnB w="12700" cap="flat" cmpd="sng" algn="ctr">
                      <a:solidFill>
                        <a:schemeClr val="tx2"/>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925595326"/>
                  </a:ext>
                </a:extLst>
              </a:tr>
              <a:tr h="2393950">
                <a:tc>
                  <a:txBody>
                    <a:bodyPr/>
                    <a:lstStyle/>
                    <a:p>
                      <a:endParaRPr lang="en-US"/>
                    </a:p>
                  </a:txBody>
                  <a:tcPr>
                    <a:lnL w="12700" cap="flat" cmpd="sng" algn="ctr">
                      <a:solidFill>
                        <a:schemeClr val="tx2"/>
                      </a:solidFill>
                      <a:prstDash val="solid"/>
                      <a:round/>
                      <a:headEnd type="none" w="med" len="med"/>
                      <a:tailEnd type="none" w="med" len="med"/>
                    </a:lnL>
                    <a:lnR w="12700" cap="flat" cmpd="sng" algn="ctr">
                      <a:solidFill>
                        <a:schemeClr val="tx2"/>
                      </a:solidFill>
                      <a:prstDash val="solid"/>
                      <a:round/>
                      <a:headEnd type="none" w="med" len="med"/>
                      <a:tailEnd type="none" w="med" len="med"/>
                    </a:lnR>
                    <a:lnT w="12700" cap="flat" cmpd="sng" algn="ctr">
                      <a:solidFill>
                        <a:schemeClr val="tx2"/>
                      </a:solidFill>
                      <a:prstDash val="solid"/>
                      <a:round/>
                      <a:headEnd type="none" w="med" len="med"/>
                      <a:tailEnd type="none" w="med" len="med"/>
                    </a:lnT>
                    <a:lnB w="12700" cap="flat" cmpd="sng" algn="ctr">
                      <a:solidFill>
                        <a:schemeClr val="tx2"/>
                      </a:solidFill>
                      <a:prstDash val="solid"/>
                      <a:round/>
                      <a:headEnd type="none" w="med" len="med"/>
                      <a:tailEnd type="none" w="med" len="med"/>
                    </a:lnB>
                    <a:lnTlToBr w="12700" cmpd="sng">
                      <a:noFill/>
                      <a:prstDash val="solid"/>
                    </a:lnTlToBr>
                    <a:lnBlToTr w="12700" cmpd="sng">
                      <a:noFill/>
                      <a:prstDash val="solid"/>
                    </a:lnBlToTr>
                  </a:tcPr>
                </a:tc>
                <a:tc>
                  <a:txBody>
                    <a:bodyPr/>
                    <a:lstStyle/>
                    <a:p>
                      <a:endParaRPr lang="en-US" dirty="0"/>
                    </a:p>
                  </a:txBody>
                  <a:tcPr>
                    <a:lnL w="12700" cap="flat" cmpd="sng" algn="ctr">
                      <a:solidFill>
                        <a:schemeClr val="tx2"/>
                      </a:solidFill>
                      <a:prstDash val="solid"/>
                      <a:round/>
                      <a:headEnd type="none" w="med" len="med"/>
                      <a:tailEnd type="none" w="med" len="med"/>
                    </a:lnL>
                    <a:lnR w="12700" cap="flat" cmpd="sng" algn="ctr">
                      <a:solidFill>
                        <a:schemeClr val="tx2"/>
                      </a:solidFill>
                      <a:prstDash val="solid"/>
                      <a:round/>
                      <a:headEnd type="none" w="med" len="med"/>
                      <a:tailEnd type="none" w="med" len="med"/>
                    </a:lnR>
                    <a:lnT w="12700" cap="flat" cmpd="sng" algn="ctr">
                      <a:solidFill>
                        <a:schemeClr val="tx2"/>
                      </a:solidFill>
                      <a:prstDash val="solid"/>
                      <a:round/>
                      <a:headEnd type="none" w="med" len="med"/>
                      <a:tailEnd type="none" w="med" len="med"/>
                    </a:lnT>
                    <a:lnB w="12700" cap="flat" cmpd="sng" algn="ctr">
                      <a:solidFill>
                        <a:schemeClr val="tx2"/>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525027395"/>
                  </a:ext>
                </a:extLst>
              </a:tr>
            </a:tbl>
          </a:graphicData>
        </a:graphic>
      </p:graphicFrame>
      <p:sp>
        <p:nvSpPr>
          <p:cNvPr id="6" name="Text Placeholder 5">
            <a:extLst>
              <a:ext uri="{FF2B5EF4-FFF2-40B4-BE49-F238E27FC236}">
                <a16:creationId xmlns:a16="http://schemas.microsoft.com/office/drawing/2014/main" id="{7ED1A073-BA07-481F-982B-051F2DF1E98C}"/>
              </a:ext>
            </a:extLst>
          </p:cNvPr>
          <p:cNvSpPr>
            <a:spLocks noGrp="1"/>
          </p:cNvSpPr>
          <p:nvPr>
            <p:ph type="body" sz="quarter" idx="11"/>
          </p:nvPr>
        </p:nvSpPr>
        <p:spPr>
          <a:xfrm>
            <a:off x="551384" y="1340769"/>
            <a:ext cx="5328591" cy="2016224"/>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Text Placeholder 5">
            <a:extLst>
              <a:ext uri="{FF2B5EF4-FFF2-40B4-BE49-F238E27FC236}">
                <a16:creationId xmlns:a16="http://schemas.microsoft.com/office/drawing/2014/main" id="{3D089428-3031-49B6-86C1-4C7CC020324D}"/>
              </a:ext>
            </a:extLst>
          </p:cNvPr>
          <p:cNvSpPr>
            <a:spLocks noGrp="1"/>
          </p:cNvSpPr>
          <p:nvPr>
            <p:ph type="body" sz="quarter" idx="12"/>
          </p:nvPr>
        </p:nvSpPr>
        <p:spPr>
          <a:xfrm>
            <a:off x="551383" y="3753036"/>
            <a:ext cx="5328591" cy="2016224"/>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Text Placeholder 5">
            <a:extLst>
              <a:ext uri="{FF2B5EF4-FFF2-40B4-BE49-F238E27FC236}">
                <a16:creationId xmlns:a16="http://schemas.microsoft.com/office/drawing/2014/main" id="{2B931DB3-89A8-451C-8D64-23B8AA409336}"/>
              </a:ext>
            </a:extLst>
          </p:cNvPr>
          <p:cNvSpPr>
            <a:spLocks noGrp="1"/>
          </p:cNvSpPr>
          <p:nvPr>
            <p:ph type="body" sz="quarter" idx="13"/>
          </p:nvPr>
        </p:nvSpPr>
        <p:spPr>
          <a:xfrm>
            <a:off x="6258570" y="1340769"/>
            <a:ext cx="5328591" cy="2016224"/>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Text Placeholder 5">
            <a:extLst>
              <a:ext uri="{FF2B5EF4-FFF2-40B4-BE49-F238E27FC236}">
                <a16:creationId xmlns:a16="http://schemas.microsoft.com/office/drawing/2014/main" id="{F3925D9B-2997-41E5-AB13-A7E71251D44F}"/>
              </a:ext>
            </a:extLst>
          </p:cNvPr>
          <p:cNvSpPr>
            <a:spLocks noGrp="1"/>
          </p:cNvSpPr>
          <p:nvPr>
            <p:ph type="body" sz="quarter" idx="14"/>
          </p:nvPr>
        </p:nvSpPr>
        <p:spPr>
          <a:xfrm>
            <a:off x="6258571" y="3753036"/>
            <a:ext cx="5328591" cy="2016224"/>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171066207"/>
      </p:ext>
    </p:extLst>
  </p:cSld>
  <p:clrMapOvr>
    <a:masterClrMapping/>
  </p:clrMapOvr>
  <p:transition>
    <p:fade/>
  </p:transition>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Title + imag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BB8106-0230-4993-AA68-C2B572FD2231}"/>
              </a:ext>
            </a:extLst>
          </p:cNvPr>
          <p:cNvSpPr>
            <a:spLocks noGrp="1"/>
          </p:cNvSpPr>
          <p:nvPr>
            <p:ph type="title"/>
          </p:nvPr>
        </p:nvSpPr>
        <p:spPr/>
        <p:txBody>
          <a:bodyPr/>
          <a:lstStyle/>
          <a:p>
            <a:r>
              <a:rPr lang="en-US" dirty="0"/>
              <a:t>Click to edit Master title style</a:t>
            </a:r>
          </a:p>
        </p:txBody>
      </p:sp>
      <p:sp>
        <p:nvSpPr>
          <p:cNvPr id="3" name="Slide Number Placeholder 2">
            <a:extLst>
              <a:ext uri="{FF2B5EF4-FFF2-40B4-BE49-F238E27FC236}">
                <a16:creationId xmlns:a16="http://schemas.microsoft.com/office/drawing/2014/main" id="{F3D75ACD-C74D-49DB-9BE4-027C29384D34}"/>
              </a:ext>
            </a:extLst>
          </p:cNvPr>
          <p:cNvSpPr>
            <a:spLocks noGrp="1"/>
          </p:cNvSpPr>
          <p:nvPr>
            <p:ph type="sldNum" sz="quarter" idx="10"/>
          </p:nvPr>
        </p:nvSpPr>
        <p:spPr/>
        <p:txBody>
          <a:bodyPr/>
          <a:lstStyle/>
          <a:p>
            <a:fld id="{2AAA7032-8CB7-40F4-9CB9-A644B8ADA1F8}" type="slidenum">
              <a:rPr lang="en-US" smtClean="0"/>
              <a:pPr/>
              <a:t>‹#›</a:t>
            </a:fld>
            <a:endParaRPr lang="en-US"/>
          </a:p>
        </p:txBody>
      </p:sp>
      <p:sp>
        <p:nvSpPr>
          <p:cNvPr id="6" name="Picture Placeholder 5">
            <a:extLst>
              <a:ext uri="{FF2B5EF4-FFF2-40B4-BE49-F238E27FC236}">
                <a16:creationId xmlns:a16="http://schemas.microsoft.com/office/drawing/2014/main" id="{FB07B787-D9DE-4009-A7A1-7CF5962C920B}"/>
              </a:ext>
            </a:extLst>
          </p:cNvPr>
          <p:cNvSpPr>
            <a:spLocks noGrp="1"/>
          </p:cNvSpPr>
          <p:nvPr>
            <p:ph type="pic" sz="quarter" idx="11" hasCustomPrompt="1"/>
          </p:nvPr>
        </p:nvSpPr>
        <p:spPr>
          <a:xfrm>
            <a:off x="371475" y="1196975"/>
            <a:ext cx="11449050" cy="4788000"/>
          </a:xfrm>
        </p:spPr>
        <p:txBody>
          <a:bodyPr/>
          <a:lstStyle>
            <a:lvl1pPr marL="0" marR="0" indent="0" algn="l" defTabSz="914400" rtl="0" eaLnBrk="1" fontAlgn="auto" latinLnBrk="0" hangingPunct="1">
              <a:lnSpc>
                <a:spcPct val="100000"/>
              </a:lnSpc>
              <a:spcBef>
                <a:spcPts val="1200"/>
              </a:spcBef>
              <a:spcAft>
                <a:spcPts val="0"/>
              </a:spcAft>
              <a:buClrTx/>
              <a:buSzTx/>
              <a:buFont typeface="Arial" panose="020B0604020202020204" pitchFamily="34" charset="0"/>
              <a:buNone/>
              <a:tabLst/>
              <a:defRPr/>
            </a:lvl1pPr>
          </a:lstStyle>
          <a:p>
            <a:pPr marL="0" marR="0" lvl="0" indent="0" algn="l" defTabSz="914400" rtl="0" eaLnBrk="1" fontAlgn="auto" latinLnBrk="0" hangingPunct="1">
              <a:lnSpc>
                <a:spcPct val="100000"/>
              </a:lnSpc>
              <a:spcBef>
                <a:spcPts val="1200"/>
              </a:spcBef>
              <a:spcAft>
                <a:spcPts val="0"/>
              </a:spcAft>
              <a:buClrTx/>
              <a:buSzTx/>
              <a:buFont typeface="Arial" panose="020B0604020202020204" pitchFamily="34" charset="0"/>
              <a:buNone/>
              <a:tabLst/>
              <a:defRPr/>
            </a:pPr>
            <a:r>
              <a:rPr lang="en-US" dirty="0"/>
              <a:t>Highlight whole picture placeholder and click on image you want in Templafy</a:t>
            </a:r>
          </a:p>
          <a:p>
            <a:endParaRPr lang="en-US" dirty="0"/>
          </a:p>
        </p:txBody>
      </p:sp>
    </p:spTree>
    <p:extLst>
      <p:ext uri="{BB962C8B-B14F-4D97-AF65-F5344CB8AC3E}">
        <p14:creationId xmlns:p14="http://schemas.microsoft.com/office/powerpoint/2010/main" val="2799697253"/>
      </p:ext>
    </p:extLst>
  </p:cSld>
  <p:clrMapOvr>
    <a:masterClrMapping/>
  </p:clrMapOvr>
  <p:transition>
    <p:fade/>
  </p:transition>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One column + image">
    <p:spTree>
      <p:nvGrpSpPr>
        <p:cNvPr id="1" name=""/>
        <p:cNvGrpSpPr/>
        <p:nvPr/>
      </p:nvGrpSpPr>
      <p:grpSpPr>
        <a:xfrm>
          <a:off x="0" y="0"/>
          <a:ext cx="0" cy="0"/>
          <a:chOff x="0" y="0"/>
          <a:chExt cx="0" cy="0"/>
        </a:xfrm>
      </p:grpSpPr>
      <p:sp>
        <p:nvSpPr>
          <p:cNvPr id="7" name="Picture Placeholder 6">
            <a:extLst>
              <a:ext uri="{FF2B5EF4-FFF2-40B4-BE49-F238E27FC236}">
                <a16:creationId xmlns:a16="http://schemas.microsoft.com/office/drawing/2014/main" id="{8FD7E865-4C67-4B56-8F9C-510DB1E1D3DB}"/>
              </a:ext>
            </a:extLst>
          </p:cNvPr>
          <p:cNvSpPr>
            <a:spLocks noGrp="1"/>
          </p:cNvSpPr>
          <p:nvPr>
            <p:ph type="pic" sz="quarter" idx="13" hasCustomPrompt="1"/>
          </p:nvPr>
        </p:nvSpPr>
        <p:spPr>
          <a:xfrm>
            <a:off x="7661375" y="4016"/>
            <a:ext cx="4536000" cy="6853984"/>
          </a:xfrm>
        </p:spPr>
        <p:txBody>
          <a:bodyPr/>
          <a:lstStyle>
            <a:lvl1pPr>
              <a:defRPr/>
            </a:lvl1pPr>
          </a:lstStyle>
          <a:p>
            <a:r>
              <a:rPr lang="en-US" dirty="0"/>
              <a:t>Highlight whole picture placeholder and click on image you want in Templafy</a:t>
            </a:r>
          </a:p>
        </p:txBody>
      </p:sp>
      <p:sp>
        <p:nvSpPr>
          <p:cNvPr id="2" name="Title 1">
            <a:extLst>
              <a:ext uri="{FF2B5EF4-FFF2-40B4-BE49-F238E27FC236}">
                <a16:creationId xmlns:a16="http://schemas.microsoft.com/office/drawing/2014/main" id="{3BBE94FE-F10E-4280-86E9-EF6369FAA166}"/>
              </a:ext>
            </a:extLst>
          </p:cNvPr>
          <p:cNvSpPr>
            <a:spLocks noGrp="1"/>
          </p:cNvSpPr>
          <p:nvPr>
            <p:ph type="title"/>
          </p:nvPr>
        </p:nvSpPr>
        <p:spPr>
          <a:xfrm>
            <a:off x="371476" y="338421"/>
            <a:ext cx="6480590" cy="599888"/>
          </a:xfrm>
        </p:spPr>
        <p:txBody>
          <a:bodyPr/>
          <a:lstStyle/>
          <a:p>
            <a:r>
              <a:rPr lang="en-US" dirty="0"/>
              <a:t>Click to edit Master title style</a:t>
            </a:r>
          </a:p>
        </p:txBody>
      </p:sp>
      <p:sp>
        <p:nvSpPr>
          <p:cNvPr id="3" name="Slide Number Placeholder 2">
            <a:extLst>
              <a:ext uri="{FF2B5EF4-FFF2-40B4-BE49-F238E27FC236}">
                <a16:creationId xmlns:a16="http://schemas.microsoft.com/office/drawing/2014/main" id="{16B5D067-7A6A-4DAB-8AA0-8B18EF781B23}"/>
              </a:ext>
            </a:extLst>
          </p:cNvPr>
          <p:cNvSpPr>
            <a:spLocks noGrp="1"/>
          </p:cNvSpPr>
          <p:nvPr>
            <p:ph type="sldNum" sz="quarter" idx="10"/>
          </p:nvPr>
        </p:nvSpPr>
        <p:spPr/>
        <p:txBody>
          <a:bodyPr/>
          <a:lstStyle/>
          <a:p>
            <a:fld id="{2AAA7032-8CB7-40F4-9CB9-A644B8ADA1F8}" type="slidenum">
              <a:rPr lang="en-US" smtClean="0"/>
              <a:pPr/>
              <a:t>‹#›</a:t>
            </a:fld>
            <a:endParaRPr lang="en-US"/>
          </a:p>
        </p:txBody>
      </p:sp>
      <p:sp>
        <p:nvSpPr>
          <p:cNvPr id="5" name="Content Placeholder 4">
            <a:extLst>
              <a:ext uri="{FF2B5EF4-FFF2-40B4-BE49-F238E27FC236}">
                <a16:creationId xmlns:a16="http://schemas.microsoft.com/office/drawing/2014/main" id="{B5D31376-70E3-4154-8B28-3D69B2B8BAB5}"/>
              </a:ext>
            </a:extLst>
          </p:cNvPr>
          <p:cNvSpPr>
            <a:spLocks noGrp="1"/>
          </p:cNvSpPr>
          <p:nvPr>
            <p:ph sz="quarter" idx="11"/>
          </p:nvPr>
        </p:nvSpPr>
        <p:spPr>
          <a:xfrm>
            <a:off x="371364" y="1196975"/>
            <a:ext cx="6480720" cy="4787900"/>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Text Placeholder 8">
            <a:extLst>
              <a:ext uri="{FF2B5EF4-FFF2-40B4-BE49-F238E27FC236}">
                <a16:creationId xmlns:a16="http://schemas.microsoft.com/office/drawing/2014/main" id="{8129E4FF-644F-45B5-B079-8C1EA5EAFC26}"/>
              </a:ext>
            </a:extLst>
          </p:cNvPr>
          <p:cNvSpPr>
            <a:spLocks noGrp="1"/>
          </p:cNvSpPr>
          <p:nvPr>
            <p:ph type="body" sz="quarter" idx="14"/>
          </p:nvPr>
        </p:nvSpPr>
        <p:spPr>
          <a:xfrm>
            <a:off x="7188000" y="5400000"/>
            <a:ext cx="5004000" cy="792000"/>
          </a:xfrm>
          <a:solidFill>
            <a:schemeClr val="tx2"/>
          </a:solidFill>
        </p:spPr>
        <p:txBody>
          <a:bodyPr lIns="180000" tIns="180000" rIns="180000" bIns="180000"/>
          <a:lstStyle>
            <a:lvl1pPr algn="ctr">
              <a:defRPr sz="1500"/>
            </a:lvl1pPr>
            <a:lvl2pPr algn="ctr">
              <a:defRPr/>
            </a:lvl2pPr>
            <a:lvl3pPr algn="ctr">
              <a:defRPr/>
            </a:lvl3pPr>
            <a:lvl4pPr algn="ctr">
              <a:defRPr/>
            </a:lvl4pPr>
            <a:lvl5pPr algn="ctr">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1668838515"/>
      </p:ext>
    </p:extLst>
  </p:cSld>
  <p:clrMapOvr>
    <a:masterClrMapping/>
  </p:clrMapOvr>
  <p:transition>
    <p:fade/>
  </p:transition>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userDrawn="1">
  <p:cSld name="One column + image with detail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BE94FE-F10E-4280-86E9-EF6369FAA166}"/>
              </a:ext>
            </a:extLst>
          </p:cNvPr>
          <p:cNvSpPr>
            <a:spLocks noGrp="1"/>
          </p:cNvSpPr>
          <p:nvPr>
            <p:ph type="title"/>
          </p:nvPr>
        </p:nvSpPr>
        <p:spPr>
          <a:xfrm>
            <a:off x="371474" y="338421"/>
            <a:ext cx="5868535" cy="599888"/>
          </a:xfrm>
        </p:spPr>
        <p:txBody>
          <a:bodyPr/>
          <a:lstStyle/>
          <a:p>
            <a:r>
              <a:rPr lang="en-US" dirty="0"/>
              <a:t>Click to edit Master title style</a:t>
            </a:r>
          </a:p>
        </p:txBody>
      </p:sp>
      <p:sp>
        <p:nvSpPr>
          <p:cNvPr id="3" name="Slide Number Placeholder 2">
            <a:extLst>
              <a:ext uri="{FF2B5EF4-FFF2-40B4-BE49-F238E27FC236}">
                <a16:creationId xmlns:a16="http://schemas.microsoft.com/office/drawing/2014/main" id="{16B5D067-7A6A-4DAB-8AA0-8B18EF781B23}"/>
              </a:ext>
            </a:extLst>
          </p:cNvPr>
          <p:cNvSpPr>
            <a:spLocks noGrp="1"/>
          </p:cNvSpPr>
          <p:nvPr>
            <p:ph type="sldNum" sz="quarter" idx="10"/>
          </p:nvPr>
        </p:nvSpPr>
        <p:spPr/>
        <p:txBody>
          <a:bodyPr/>
          <a:lstStyle/>
          <a:p>
            <a:fld id="{2AAA7032-8CB7-40F4-9CB9-A644B8ADA1F8}" type="slidenum">
              <a:rPr lang="en-US" smtClean="0"/>
              <a:pPr/>
              <a:t>‹#›</a:t>
            </a:fld>
            <a:endParaRPr lang="en-US"/>
          </a:p>
        </p:txBody>
      </p:sp>
      <p:sp>
        <p:nvSpPr>
          <p:cNvPr id="5" name="Content Placeholder 4">
            <a:extLst>
              <a:ext uri="{FF2B5EF4-FFF2-40B4-BE49-F238E27FC236}">
                <a16:creationId xmlns:a16="http://schemas.microsoft.com/office/drawing/2014/main" id="{B5D31376-70E3-4154-8B28-3D69B2B8BAB5}"/>
              </a:ext>
            </a:extLst>
          </p:cNvPr>
          <p:cNvSpPr>
            <a:spLocks noGrp="1"/>
          </p:cNvSpPr>
          <p:nvPr>
            <p:ph sz="quarter" idx="11"/>
          </p:nvPr>
        </p:nvSpPr>
        <p:spPr>
          <a:xfrm>
            <a:off x="371364" y="1196975"/>
            <a:ext cx="5868652" cy="4787900"/>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Picture Placeholder 6">
            <a:extLst>
              <a:ext uri="{FF2B5EF4-FFF2-40B4-BE49-F238E27FC236}">
                <a16:creationId xmlns:a16="http://schemas.microsoft.com/office/drawing/2014/main" id="{C725B5D1-3158-411E-8837-5E5041D6F0F1}"/>
              </a:ext>
            </a:extLst>
          </p:cNvPr>
          <p:cNvSpPr>
            <a:spLocks noGrp="1"/>
          </p:cNvSpPr>
          <p:nvPr>
            <p:ph type="pic" sz="quarter" idx="12" hasCustomPrompt="1"/>
          </p:nvPr>
        </p:nvSpPr>
        <p:spPr>
          <a:xfrm>
            <a:off x="6600688" y="1196975"/>
            <a:ext cx="5220000" cy="3924213"/>
          </a:xfrm>
        </p:spPr>
        <p:txBody>
          <a:bodyPr/>
          <a:lstStyle>
            <a:lvl1pPr marL="0" marR="0" indent="0" algn="l" defTabSz="914400" rtl="0" eaLnBrk="1" fontAlgn="auto" latinLnBrk="0" hangingPunct="1">
              <a:lnSpc>
                <a:spcPct val="100000"/>
              </a:lnSpc>
              <a:spcBef>
                <a:spcPts val="1200"/>
              </a:spcBef>
              <a:spcAft>
                <a:spcPts val="0"/>
              </a:spcAft>
              <a:buClrTx/>
              <a:buSzTx/>
              <a:buFont typeface="Arial" panose="020B0604020202020204" pitchFamily="34" charset="0"/>
              <a:buNone/>
              <a:tabLst/>
              <a:defRPr/>
            </a:lvl1pPr>
          </a:lstStyle>
          <a:p>
            <a:pPr marL="0" marR="0" lvl="0" indent="0" algn="l" defTabSz="914400" rtl="0" eaLnBrk="1" fontAlgn="auto" latinLnBrk="0" hangingPunct="1">
              <a:lnSpc>
                <a:spcPct val="100000"/>
              </a:lnSpc>
              <a:spcBef>
                <a:spcPts val="1200"/>
              </a:spcBef>
              <a:spcAft>
                <a:spcPts val="0"/>
              </a:spcAft>
              <a:buClrTx/>
              <a:buSzTx/>
              <a:buFont typeface="Arial" panose="020B0604020202020204" pitchFamily="34" charset="0"/>
              <a:buNone/>
              <a:tabLst/>
              <a:defRPr/>
            </a:pPr>
            <a:r>
              <a:rPr lang="en-US" dirty="0"/>
              <a:t>Highlight whole picture placeholder and click on image you want in Templafy</a:t>
            </a:r>
          </a:p>
        </p:txBody>
      </p:sp>
      <p:sp>
        <p:nvSpPr>
          <p:cNvPr id="9" name="Text Placeholder 8">
            <a:extLst>
              <a:ext uri="{FF2B5EF4-FFF2-40B4-BE49-F238E27FC236}">
                <a16:creationId xmlns:a16="http://schemas.microsoft.com/office/drawing/2014/main" id="{CEE37406-89A0-49E4-91E3-55F3AA3465A2}"/>
              </a:ext>
            </a:extLst>
          </p:cNvPr>
          <p:cNvSpPr>
            <a:spLocks noGrp="1"/>
          </p:cNvSpPr>
          <p:nvPr>
            <p:ph type="body" sz="quarter" idx="13" hasCustomPrompt="1"/>
          </p:nvPr>
        </p:nvSpPr>
        <p:spPr>
          <a:xfrm>
            <a:off x="6600056" y="368300"/>
            <a:ext cx="5220000" cy="293181"/>
          </a:xfrm>
        </p:spPr>
        <p:txBody>
          <a:bodyPr/>
          <a:lstStyle>
            <a:lvl1pPr marL="0" indent="0">
              <a:lnSpc>
                <a:spcPct val="100000"/>
              </a:lnSpc>
              <a:spcBef>
                <a:spcPts val="0"/>
              </a:spcBef>
              <a:buFont typeface="Arial" panose="020B0604020202020204" pitchFamily="34" charset="0"/>
              <a:buNone/>
              <a:defRPr sz="1500">
                <a:solidFill>
                  <a:schemeClr val="tx1"/>
                </a:solidFill>
              </a:defRPr>
            </a:lvl1pPr>
            <a:lvl2pPr marL="0" indent="0">
              <a:lnSpc>
                <a:spcPct val="100000"/>
              </a:lnSpc>
              <a:spcAft>
                <a:spcPts val="0"/>
              </a:spcAft>
              <a:buFont typeface="Arial" panose="020B0604020202020204" pitchFamily="34" charset="0"/>
              <a:buNone/>
              <a:defRPr sz="1500">
                <a:solidFill>
                  <a:schemeClr val="tx1"/>
                </a:solidFill>
              </a:defRPr>
            </a:lvl2pPr>
            <a:lvl3pPr marL="0" indent="0">
              <a:lnSpc>
                <a:spcPct val="100000"/>
              </a:lnSpc>
              <a:spcAft>
                <a:spcPts val="0"/>
              </a:spcAft>
              <a:buNone/>
              <a:defRPr sz="1500">
                <a:solidFill>
                  <a:schemeClr val="tx1"/>
                </a:solidFill>
              </a:defRPr>
            </a:lvl3pPr>
            <a:lvl4pPr marL="0" indent="0">
              <a:lnSpc>
                <a:spcPct val="100000"/>
              </a:lnSpc>
              <a:spcAft>
                <a:spcPts val="0"/>
              </a:spcAft>
              <a:buNone/>
              <a:defRPr sz="1500">
                <a:solidFill>
                  <a:schemeClr val="tx1"/>
                </a:solidFill>
              </a:defRPr>
            </a:lvl4pPr>
            <a:lvl5pPr marL="0" indent="0">
              <a:lnSpc>
                <a:spcPct val="100000"/>
              </a:lnSpc>
              <a:spcBef>
                <a:spcPts val="0"/>
              </a:spcBef>
              <a:spcAft>
                <a:spcPts val="0"/>
              </a:spcAft>
              <a:buNone/>
              <a:defRPr sz="1500">
                <a:solidFill>
                  <a:schemeClr val="tx1"/>
                </a:solidFill>
              </a:defRPr>
            </a:lvl5pPr>
          </a:lstStyle>
          <a:p>
            <a:pPr lvl="0"/>
            <a:r>
              <a:rPr lang="en-US" dirty="0"/>
              <a:t>Click to add graphic / photo title</a:t>
            </a:r>
          </a:p>
        </p:txBody>
      </p:sp>
      <p:sp>
        <p:nvSpPr>
          <p:cNvPr id="10" name="Text Placeholder 8">
            <a:extLst>
              <a:ext uri="{FF2B5EF4-FFF2-40B4-BE49-F238E27FC236}">
                <a16:creationId xmlns:a16="http://schemas.microsoft.com/office/drawing/2014/main" id="{DF11A27F-F459-4841-A943-0CD3F7179B1F}"/>
              </a:ext>
            </a:extLst>
          </p:cNvPr>
          <p:cNvSpPr>
            <a:spLocks noGrp="1"/>
          </p:cNvSpPr>
          <p:nvPr>
            <p:ph type="body" sz="quarter" idx="14" hasCustomPrompt="1"/>
          </p:nvPr>
        </p:nvSpPr>
        <p:spPr>
          <a:xfrm>
            <a:off x="6605558" y="638365"/>
            <a:ext cx="5220000" cy="293181"/>
          </a:xfrm>
        </p:spPr>
        <p:txBody>
          <a:bodyPr/>
          <a:lstStyle>
            <a:lvl1pPr marL="0" indent="0">
              <a:lnSpc>
                <a:spcPct val="100000"/>
              </a:lnSpc>
              <a:spcBef>
                <a:spcPts val="0"/>
              </a:spcBef>
              <a:buFont typeface="Arial" panose="020B0604020202020204" pitchFamily="34" charset="0"/>
              <a:buNone/>
              <a:defRPr sz="1500">
                <a:solidFill>
                  <a:schemeClr val="tx1">
                    <a:lumMod val="60000"/>
                    <a:lumOff val="40000"/>
                  </a:schemeClr>
                </a:solidFill>
              </a:defRPr>
            </a:lvl1pPr>
            <a:lvl2pPr marL="0" indent="0">
              <a:lnSpc>
                <a:spcPct val="100000"/>
              </a:lnSpc>
              <a:spcAft>
                <a:spcPts val="0"/>
              </a:spcAft>
              <a:buFont typeface="Arial" panose="020B0604020202020204" pitchFamily="34" charset="0"/>
              <a:buNone/>
              <a:defRPr sz="1500">
                <a:solidFill>
                  <a:schemeClr val="tx1"/>
                </a:solidFill>
              </a:defRPr>
            </a:lvl2pPr>
            <a:lvl3pPr marL="0" indent="0">
              <a:lnSpc>
                <a:spcPct val="100000"/>
              </a:lnSpc>
              <a:spcAft>
                <a:spcPts val="0"/>
              </a:spcAft>
              <a:buNone/>
              <a:defRPr sz="1500">
                <a:solidFill>
                  <a:schemeClr val="tx1"/>
                </a:solidFill>
              </a:defRPr>
            </a:lvl3pPr>
            <a:lvl4pPr marL="0" indent="0">
              <a:lnSpc>
                <a:spcPct val="100000"/>
              </a:lnSpc>
              <a:spcAft>
                <a:spcPts val="0"/>
              </a:spcAft>
              <a:buNone/>
              <a:defRPr sz="1500">
                <a:solidFill>
                  <a:schemeClr val="tx1"/>
                </a:solidFill>
              </a:defRPr>
            </a:lvl4pPr>
            <a:lvl5pPr marL="0" indent="0">
              <a:lnSpc>
                <a:spcPct val="100000"/>
              </a:lnSpc>
              <a:spcBef>
                <a:spcPts val="0"/>
              </a:spcBef>
              <a:spcAft>
                <a:spcPts val="0"/>
              </a:spcAft>
              <a:buNone/>
              <a:defRPr sz="1500">
                <a:solidFill>
                  <a:schemeClr val="tx1"/>
                </a:solidFill>
              </a:defRPr>
            </a:lvl5pPr>
          </a:lstStyle>
          <a:p>
            <a:pPr lvl="0"/>
            <a:r>
              <a:rPr lang="en-US" dirty="0"/>
              <a:t>Click to add detail / subtitle</a:t>
            </a:r>
          </a:p>
        </p:txBody>
      </p:sp>
      <p:sp>
        <p:nvSpPr>
          <p:cNvPr id="11" name="Text Placeholder 8">
            <a:extLst>
              <a:ext uri="{FF2B5EF4-FFF2-40B4-BE49-F238E27FC236}">
                <a16:creationId xmlns:a16="http://schemas.microsoft.com/office/drawing/2014/main" id="{ABF19D62-68D7-40A3-ABAC-0862CA24E187}"/>
              </a:ext>
            </a:extLst>
          </p:cNvPr>
          <p:cNvSpPr>
            <a:spLocks noGrp="1"/>
          </p:cNvSpPr>
          <p:nvPr>
            <p:ph type="body" sz="quarter" idx="15" hasCustomPrompt="1"/>
          </p:nvPr>
        </p:nvSpPr>
        <p:spPr>
          <a:xfrm>
            <a:off x="6601014" y="5240026"/>
            <a:ext cx="5220000" cy="744849"/>
          </a:xfrm>
        </p:spPr>
        <p:txBody>
          <a:bodyPr/>
          <a:lstStyle>
            <a:lvl1pPr marL="0" indent="0">
              <a:lnSpc>
                <a:spcPct val="100000"/>
              </a:lnSpc>
              <a:spcBef>
                <a:spcPts val="0"/>
              </a:spcBef>
              <a:buFont typeface="Arial" panose="020B0604020202020204" pitchFamily="34" charset="0"/>
              <a:buNone/>
              <a:defRPr sz="800" i="1">
                <a:solidFill>
                  <a:schemeClr val="tx1"/>
                </a:solidFill>
              </a:defRPr>
            </a:lvl1pPr>
            <a:lvl2pPr marL="0" indent="0">
              <a:lnSpc>
                <a:spcPct val="100000"/>
              </a:lnSpc>
              <a:spcAft>
                <a:spcPts val="0"/>
              </a:spcAft>
              <a:buFont typeface="Arial" panose="020B0604020202020204" pitchFamily="34" charset="0"/>
              <a:buNone/>
              <a:defRPr sz="800" i="1">
                <a:solidFill>
                  <a:schemeClr val="tx1"/>
                </a:solidFill>
              </a:defRPr>
            </a:lvl2pPr>
            <a:lvl3pPr marL="0" indent="0">
              <a:lnSpc>
                <a:spcPct val="100000"/>
              </a:lnSpc>
              <a:spcAft>
                <a:spcPts val="0"/>
              </a:spcAft>
              <a:buNone/>
              <a:defRPr sz="800" i="1">
                <a:solidFill>
                  <a:schemeClr val="tx1"/>
                </a:solidFill>
              </a:defRPr>
            </a:lvl3pPr>
            <a:lvl4pPr marL="0" indent="0">
              <a:lnSpc>
                <a:spcPct val="100000"/>
              </a:lnSpc>
              <a:spcAft>
                <a:spcPts val="0"/>
              </a:spcAft>
              <a:buNone/>
              <a:defRPr sz="800" i="1">
                <a:solidFill>
                  <a:schemeClr val="tx1"/>
                </a:solidFill>
              </a:defRPr>
            </a:lvl4pPr>
            <a:lvl5pPr marL="0" indent="0">
              <a:lnSpc>
                <a:spcPct val="100000"/>
              </a:lnSpc>
              <a:spcBef>
                <a:spcPts val="0"/>
              </a:spcBef>
              <a:spcAft>
                <a:spcPts val="0"/>
              </a:spcAft>
              <a:buNone/>
              <a:defRPr sz="800" i="1">
                <a:solidFill>
                  <a:schemeClr val="tx1"/>
                </a:solidFill>
              </a:defRPr>
            </a:lvl5pPr>
          </a:lstStyle>
          <a:p>
            <a:pPr lvl="0"/>
            <a:r>
              <a:rPr lang="en-US" dirty="0"/>
              <a:t>Click to add graphic / photo title</a:t>
            </a:r>
          </a:p>
        </p:txBody>
      </p:sp>
    </p:spTree>
    <p:extLst>
      <p:ext uri="{BB962C8B-B14F-4D97-AF65-F5344CB8AC3E}">
        <p14:creationId xmlns:p14="http://schemas.microsoft.com/office/powerpoint/2010/main" val="743162738"/>
      </p:ext>
    </p:extLst>
  </p:cSld>
  <p:clrMapOvr>
    <a:masterClrMapping/>
  </p:clrMapOvr>
  <p:transition>
    <p:fade/>
  </p:transition>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userDrawn="1">
  <p:cSld name="List pag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BB8106-0230-4993-AA68-C2B572FD2231}"/>
              </a:ext>
            </a:extLst>
          </p:cNvPr>
          <p:cNvSpPr>
            <a:spLocks noGrp="1"/>
          </p:cNvSpPr>
          <p:nvPr>
            <p:ph type="title"/>
          </p:nvPr>
        </p:nvSpPr>
        <p:spPr/>
        <p:txBody>
          <a:bodyPr/>
          <a:lstStyle/>
          <a:p>
            <a:r>
              <a:rPr lang="en-US"/>
              <a:t>Click to edit Master title style</a:t>
            </a:r>
          </a:p>
        </p:txBody>
      </p:sp>
      <p:sp>
        <p:nvSpPr>
          <p:cNvPr id="3" name="Slide Number Placeholder 2">
            <a:extLst>
              <a:ext uri="{FF2B5EF4-FFF2-40B4-BE49-F238E27FC236}">
                <a16:creationId xmlns:a16="http://schemas.microsoft.com/office/drawing/2014/main" id="{F3D75ACD-C74D-49DB-9BE4-027C29384D34}"/>
              </a:ext>
            </a:extLst>
          </p:cNvPr>
          <p:cNvSpPr>
            <a:spLocks noGrp="1"/>
          </p:cNvSpPr>
          <p:nvPr>
            <p:ph type="sldNum" sz="quarter" idx="10"/>
          </p:nvPr>
        </p:nvSpPr>
        <p:spPr/>
        <p:txBody>
          <a:bodyPr/>
          <a:lstStyle/>
          <a:p>
            <a:fld id="{2AAA7032-8CB7-40F4-9CB9-A644B8ADA1F8}" type="slidenum">
              <a:rPr lang="en-US" smtClean="0"/>
              <a:pPr/>
              <a:t>‹#›</a:t>
            </a:fld>
            <a:endParaRPr lang="en-US"/>
          </a:p>
        </p:txBody>
      </p:sp>
      <p:sp>
        <p:nvSpPr>
          <p:cNvPr id="5" name="Content Placeholder 4">
            <a:extLst>
              <a:ext uri="{FF2B5EF4-FFF2-40B4-BE49-F238E27FC236}">
                <a16:creationId xmlns:a16="http://schemas.microsoft.com/office/drawing/2014/main" id="{E48C11CD-A5D1-49E9-BBFE-9957D5AB85AA}"/>
              </a:ext>
            </a:extLst>
          </p:cNvPr>
          <p:cNvSpPr>
            <a:spLocks noGrp="1"/>
          </p:cNvSpPr>
          <p:nvPr>
            <p:ph sz="quarter" idx="11" hasCustomPrompt="1"/>
          </p:nvPr>
        </p:nvSpPr>
        <p:spPr>
          <a:xfrm>
            <a:off x="371475" y="1196975"/>
            <a:ext cx="11449050" cy="4787900"/>
          </a:xfrm>
        </p:spPr>
        <p:txBody>
          <a:bodyPr/>
          <a:lstStyle>
            <a:lvl1pPr marL="720000" indent="-720000">
              <a:buSzPct val="130000"/>
              <a:buFont typeface="+mj-lt"/>
              <a:buAutoNum type="arabicPeriod"/>
              <a:tabLst>
                <a:tab pos="900000" algn="l"/>
              </a:tabLst>
              <a:defRPr/>
            </a:lvl1pPr>
            <a:lvl2pPr marL="715963" indent="0">
              <a:defRPr/>
            </a:lvl2pPr>
            <a:lvl3pPr marL="1255713" indent="-179388">
              <a:defRPr/>
            </a:lvl3pPr>
            <a:lvl4pPr marL="1525588" indent="-179388">
              <a:defRPr/>
            </a:lvl4pPr>
          </a:lstStyle>
          <a:p>
            <a:pPr lvl="0"/>
            <a:r>
              <a:rPr lang="en-US" dirty="0"/>
              <a:t>Click to add item name</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3899876507"/>
      </p:ext>
    </p:extLst>
  </p:cSld>
  <p:clrMapOvr>
    <a:masterClrMapping/>
  </p:clrMapOvr>
  <p:transition>
    <p:fade/>
  </p:transition>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userDrawn="1">
  <p:cSld name="Process page">
    <p:spTree>
      <p:nvGrpSpPr>
        <p:cNvPr id="1" name=""/>
        <p:cNvGrpSpPr/>
        <p:nvPr/>
      </p:nvGrpSpPr>
      <p:grpSpPr>
        <a:xfrm>
          <a:off x="0" y="0"/>
          <a:ext cx="0" cy="0"/>
          <a:chOff x="0" y="0"/>
          <a:chExt cx="0" cy="0"/>
        </a:xfrm>
      </p:grpSpPr>
      <p:sp>
        <p:nvSpPr>
          <p:cNvPr id="31" name="Text Placeholder 19">
            <a:extLst>
              <a:ext uri="{FF2B5EF4-FFF2-40B4-BE49-F238E27FC236}">
                <a16:creationId xmlns:a16="http://schemas.microsoft.com/office/drawing/2014/main" id="{2272707D-B2DE-4911-8A88-A4CBBF19D059}"/>
              </a:ext>
            </a:extLst>
          </p:cNvPr>
          <p:cNvSpPr>
            <a:spLocks noGrp="1"/>
          </p:cNvSpPr>
          <p:nvPr>
            <p:ph type="body" sz="quarter" idx="21" hasCustomPrompt="1"/>
          </p:nvPr>
        </p:nvSpPr>
        <p:spPr>
          <a:xfrm>
            <a:off x="9336360" y="2857169"/>
            <a:ext cx="1873250" cy="360177"/>
          </a:xfrm>
        </p:spPr>
        <p:txBody>
          <a:bodyPr/>
          <a:lstStyle>
            <a:lvl1pPr>
              <a:defRPr/>
            </a:lvl1pPr>
          </a:lstStyle>
          <a:p>
            <a:pPr lvl="0"/>
            <a:r>
              <a:rPr lang="en-US" dirty="0"/>
              <a:t>Add number</a:t>
            </a:r>
          </a:p>
        </p:txBody>
      </p:sp>
      <p:sp>
        <p:nvSpPr>
          <p:cNvPr id="32" name="Text Placeholder 25">
            <a:extLst>
              <a:ext uri="{FF2B5EF4-FFF2-40B4-BE49-F238E27FC236}">
                <a16:creationId xmlns:a16="http://schemas.microsoft.com/office/drawing/2014/main" id="{F0D770A4-933A-40A5-BCD9-B4688CB5AFC1}"/>
              </a:ext>
            </a:extLst>
          </p:cNvPr>
          <p:cNvSpPr>
            <a:spLocks noGrp="1"/>
          </p:cNvSpPr>
          <p:nvPr>
            <p:ph type="body" sz="quarter" idx="22"/>
          </p:nvPr>
        </p:nvSpPr>
        <p:spPr>
          <a:xfrm>
            <a:off x="9336360" y="3230995"/>
            <a:ext cx="1873250" cy="1547813"/>
          </a:xfrm>
        </p:spPr>
        <p:txBody>
          <a:bodyPr/>
          <a:lstStyle>
            <a:lvl1pPr>
              <a:defRPr lang="en-US" sz="1500" kern="1200" dirty="0" smtClean="0">
                <a:solidFill>
                  <a:schemeClr val="tx1"/>
                </a:solidFill>
                <a:latin typeface="+mn-lt"/>
                <a:ea typeface="+mn-ea"/>
                <a:cs typeface="+mn-cs"/>
              </a:defRPr>
            </a:lvl1pPr>
            <a:lvl2pPr>
              <a:defRPr lang="en-US" sz="1500" kern="1200" dirty="0" smtClean="0">
                <a:solidFill>
                  <a:schemeClr val="tx1"/>
                </a:solidFill>
                <a:latin typeface="+mn-lt"/>
                <a:ea typeface="+mn-ea"/>
                <a:cs typeface="+mn-cs"/>
              </a:defRPr>
            </a:lvl2pPr>
          </a:lstStyle>
          <a:p>
            <a:pPr marL="0" lvl="0" indent="0" algn="l" defTabSz="914400" rtl="0" eaLnBrk="1" latinLnBrk="0" hangingPunct="1">
              <a:lnSpc>
                <a:spcPct val="100000"/>
              </a:lnSpc>
              <a:spcBef>
                <a:spcPts val="0"/>
              </a:spcBef>
              <a:spcAft>
                <a:spcPts val="0"/>
              </a:spcAft>
              <a:buFont typeface="Arial" panose="020B0604020202020204" pitchFamily="34" charset="0"/>
              <a:buNone/>
            </a:pPr>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9" name="Text Placeholder 19">
            <a:extLst>
              <a:ext uri="{FF2B5EF4-FFF2-40B4-BE49-F238E27FC236}">
                <a16:creationId xmlns:a16="http://schemas.microsoft.com/office/drawing/2014/main" id="{B203DC59-7F92-4EEA-A9B2-B7FEBE47720D}"/>
              </a:ext>
            </a:extLst>
          </p:cNvPr>
          <p:cNvSpPr>
            <a:spLocks noGrp="1"/>
          </p:cNvSpPr>
          <p:nvPr>
            <p:ph type="body" sz="quarter" idx="19" hasCustomPrompt="1"/>
          </p:nvPr>
        </p:nvSpPr>
        <p:spPr>
          <a:xfrm>
            <a:off x="6743881" y="2852799"/>
            <a:ext cx="1873250" cy="360177"/>
          </a:xfrm>
        </p:spPr>
        <p:txBody>
          <a:bodyPr/>
          <a:lstStyle>
            <a:lvl1pPr>
              <a:defRPr/>
            </a:lvl1pPr>
          </a:lstStyle>
          <a:p>
            <a:pPr lvl="0"/>
            <a:r>
              <a:rPr lang="en-US" dirty="0"/>
              <a:t>Add number</a:t>
            </a:r>
          </a:p>
        </p:txBody>
      </p:sp>
      <p:sp>
        <p:nvSpPr>
          <p:cNvPr id="30" name="Text Placeholder 25">
            <a:extLst>
              <a:ext uri="{FF2B5EF4-FFF2-40B4-BE49-F238E27FC236}">
                <a16:creationId xmlns:a16="http://schemas.microsoft.com/office/drawing/2014/main" id="{19014E47-73AE-48C5-81A1-59DF44D3E83D}"/>
              </a:ext>
            </a:extLst>
          </p:cNvPr>
          <p:cNvSpPr>
            <a:spLocks noGrp="1"/>
          </p:cNvSpPr>
          <p:nvPr>
            <p:ph type="body" sz="quarter" idx="20"/>
          </p:nvPr>
        </p:nvSpPr>
        <p:spPr>
          <a:xfrm>
            <a:off x="6743881" y="3226625"/>
            <a:ext cx="1873250" cy="1547813"/>
          </a:xfrm>
        </p:spPr>
        <p:txBody>
          <a:bodyPr/>
          <a:lstStyle>
            <a:lvl1pPr>
              <a:defRPr lang="en-US" sz="1500" kern="1200" dirty="0" smtClean="0">
                <a:solidFill>
                  <a:schemeClr val="tx1"/>
                </a:solidFill>
                <a:latin typeface="+mn-lt"/>
                <a:ea typeface="+mn-ea"/>
                <a:cs typeface="+mn-cs"/>
              </a:defRPr>
            </a:lvl1pPr>
            <a:lvl2pPr>
              <a:defRPr lang="en-US" sz="1500" kern="1200" dirty="0" smtClean="0">
                <a:solidFill>
                  <a:schemeClr val="tx1"/>
                </a:solidFill>
                <a:latin typeface="+mn-lt"/>
                <a:ea typeface="+mn-ea"/>
                <a:cs typeface="+mn-cs"/>
              </a:defRPr>
            </a:lvl2pPr>
          </a:lstStyle>
          <a:p>
            <a:pPr marL="0" lvl="0" indent="0" algn="l" defTabSz="914400" rtl="0" eaLnBrk="1" latinLnBrk="0" hangingPunct="1">
              <a:lnSpc>
                <a:spcPct val="100000"/>
              </a:lnSpc>
              <a:spcBef>
                <a:spcPts val="0"/>
              </a:spcBef>
              <a:spcAft>
                <a:spcPts val="0"/>
              </a:spcAft>
              <a:buFont typeface="Arial" panose="020B0604020202020204" pitchFamily="34" charset="0"/>
              <a:buNone/>
            </a:pPr>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7" name="Text Placeholder 19">
            <a:extLst>
              <a:ext uri="{FF2B5EF4-FFF2-40B4-BE49-F238E27FC236}">
                <a16:creationId xmlns:a16="http://schemas.microsoft.com/office/drawing/2014/main" id="{B3BB5832-8B7B-4D51-8A78-C47337BB0D9D}"/>
              </a:ext>
            </a:extLst>
          </p:cNvPr>
          <p:cNvSpPr>
            <a:spLocks noGrp="1"/>
          </p:cNvSpPr>
          <p:nvPr>
            <p:ph type="body" sz="quarter" idx="17" hasCustomPrompt="1"/>
          </p:nvPr>
        </p:nvSpPr>
        <p:spPr>
          <a:xfrm>
            <a:off x="4151653" y="2852799"/>
            <a:ext cx="1873250" cy="360177"/>
          </a:xfrm>
        </p:spPr>
        <p:txBody>
          <a:bodyPr/>
          <a:lstStyle>
            <a:lvl1pPr>
              <a:defRPr/>
            </a:lvl1pPr>
          </a:lstStyle>
          <a:p>
            <a:pPr lvl="0"/>
            <a:r>
              <a:rPr lang="en-US" dirty="0"/>
              <a:t>Add number</a:t>
            </a:r>
          </a:p>
        </p:txBody>
      </p:sp>
      <p:sp>
        <p:nvSpPr>
          <p:cNvPr id="28" name="Text Placeholder 25">
            <a:extLst>
              <a:ext uri="{FF2B5EF4-FFF2-40B4-BE49-F238E27FC236}">
                <a16:creationId xmlns:a16="http://schemas.microsoft.com/office/drawing/2014/main" id="{9F58C346-EF09-48E0-92F0-0BA03B70F914}"/>
              </a:ext>
            </a:extLst>
          </p:cNvPr>
          <p:cNvSpPr>
            <a:spLocks noGrp="1"/>
          </p:cNvSpPr>
          <p:nvPr>
            <p:ph type="body" sz="quarter" idx="18"/>
          </p:nvPr>
        </p:nvSpPr>
        <p:spPr>
          <a:xfrm>
            <a:off x="4151653" y="3226625"/>
            <a:ext cx="1873250" cy="1547813"/>
          </a:xfrm>
        </p:spPr>
        <p:txBody>
          <a:bodyPr/>
          <a:lstStyle>
            <a:lvl1pPr>
              <a:defRPr lang="en-US" sz="1500" kern="1200" dirty="0" smtClean="0">
                <a:solidFill>
                  <a:schemeClr val="tx1"/>
                </a:solidFill>
                <a:latin typeface="+mn-lt"/>
                <a:ea typeface="+mn-ea"/>
                <a:cs typeface="+mn-cs"/>
              </a:defRPr>
            </a:lvl1pPr>
            <a:lvl2pPr>
              <a:defRPr lang="en-US" sz="1500" kern="1200" dirty="0" smtClean="0">
                <a:solidFill>
                  <a:schemeClr val="tx1"/>
                </a:solidFill>
                <a:latin typeface="+mn-lt"/>
                <a:ea typeface="+mn-ea"/>
                <a:cs typeface="+mn-cs"/>
              </a:defRPr>
            </a:lvl2pPr>
          </a:lstStyle>
          <a:p>
            <a:pPr marL="0" lvl="0" indent="0" algn="l" defTabSz="914400" rtl="0" eaLnBrk="1" latinLnBrk="0" hangingPunct="1">
              <a:lnSpc>
                <a:spcPct val="100000"/>
              </a:lnSpc>
              <a:spcBef>
                <a:spcPts val="0"/>
              </a:spcBef>
              <a:spcAft>
                <a:spcPts val="0"/>
              </a:spcAft>
              <a:buFont typeface="Arial" panose="020B0604020202020204" pitchFamily="34" charset="0"/>
              <a:buNone/>
            </a:pPr>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0" name="Text Placeholder 19">
            <a:extLst>
              <a:ext uri="{FF2B5EF4-FFF2-40B4-BE49-F238E27FC236}">
                <a16:creationId xmlns:a16="http://schemas.microsoft.com/office/drawing/2014/main" id="{BF36FE94-CDDC-427B-8072-E48E2BD1736A}"/>
              </a:ext>
            </a:extLst>
          </p:cNvPr>
          <p:cNvSpPr>
            <a:spLocks noGrp="1"/>
          </p:cNvSpPr>
          <p:nvPr>
            <p:ph type="body" sz="quarter" idx="15" hasCustomPrompt="1"/>
          </p:nvPr>
        </p:nvSpPr>
        <p:spPr>
          <a:xfrm>
            <a:off x="1558926" y="2852799"/>
            <a:ext cx="1873250" cy="360177"/>
          </a:xfrm>
        </p:spPr>
        <p:txBody>
          <a:bodyPr/>
          <a:lstStyle>
            <a:lvl1pPr>
              <a:defRPr/>
            </a:lvl1pPr>
          </a:lstStyle>
          <a:p>
            <a:pPr lvl="0"/>
            <a:r>
              <a:rPr lang="en-US" dirty="0"/>
              <a:t>Add number</a:t>
            </a:r>
          </a:p>
        </p:txBody>
      </p:sp>
      <p:sp>
        <p:nvSpPr>
          <p:cNvPr id="2" name="Title 1">
            <a:extLst>
              <a:ext uri="{FF2B5EF4-FFF2-40B4-BE49-F238E27FC236}">
                <a16:creationId xmlns:a16="http://schemas.microsoft.com/office/drawing/2014/main" id="{1EBD2B6F-3ED0-41A7-B88B-7E361A276A58}"/>
              </a:ext>
            </a:extLst>
          </p:cNvPr>
          <p:cNvSpPr>
            <a:spLocks noGrp="1"/>
          </p:cNvSpPr>
          <p:nvPr>
            <p:ph type="title"/>
          </p:nvPr>
        </p:nvSpPr>
        <p:spPr/>
        <p:txBody>
          <a:bodyPr/>
          <a:lstStyle/>
          <a:p>
            <a:r>
              <a:rPr lang="en-US"/>
              <a:t>Click to edit Master title style</a:t>
            </a:r>
          </a:p>
        </p:txBody>
      </p:sp>
      <p:sp>
        <p:nvSpPr>
          <p:cNvPr id="3" name="Slide Number Placeholder 2">
            <a:extLst>
              <a:ext uri="{FF2B5EF4-FFF2-40B4-BE49-F238E27FC236}">
                <a16:creationId xmlns:a16="http://schemas.microsoft.com/office/drawing/2014/main" id="{3A018110-4341-4000-BDD3-DD8163EE921F}"/>
              </a:ext>
            </a:extLst>
          </p:cNvPr>
          <p:cNvSpPr>
            <a:spLocks noGrp="1"/>
          </p:cNvSpPr>
          <p:nvPr>
            <p:ph type="sldNum" sz="quarter" idx="10"/>
          </p:nvPr>
        </p:nvSpPr>
        <p:spPr/>
        <p:txBody>
          <a:bodyPr/>
          <a:lstStyle/>
          <a:p>
            <a:fld id="{2AAA7032-8CB7-40F4-9CB9-A644B8ADA1F8}" type="slidenum">
              <a:rPr lang="en-US" smtClean="0"/>
              <a:pPr/>
              <a:t>‹#›</a:t>
            </a:fld>
            <a:endParaRPr lang="en-US"/>
          </a:p>
        </p:txBody>
      </p:sp>
      <p:grpSp>
        <p:nvGrpSpPr>
          <p:cNvPr id="5" name="Group 4">
            <a:extLst>
              <a:ext uri="{FF2B5EF4-FFF2-40B4-BE49-F238E27FC236}">
                <a16:creationId xmlns:a16="http://schemas.microsoft.com/office/drawing/2014/main" id="{C9E4D2E2-0811-4A96-9F92-82061EF1BB2E}"/>
              </a:ext>
            </a:extLst>
          </p:cNvPr>
          <p:cNvGrpSpPr/>
          <p:nvPr userDrawn="1"/>
        </p:nvGrpSpPr>
        <p:grpSpPr>
          <a:xfrm>
            <a:off x="443372" y="1592796"/>
            <a:ext cx="864096" cy="3816000"/>
            <a:chOff x="10884532" y="1808820"/>
            <a:chExt cx="864096" cy="3816000"/>
          </a:xfrm>
        </p:grpSpPr>
        <p:cxnSp>
          <p:nvCxnSpPr>
            <p:cNvPr id="6" name="Straight Connector 5">
              <a:extLst>
                <a:ext uri="{FF2B5EF4-FFF2-40B4-BE49-F238E27FC236}">
                  <a16:creationId xmlns:a16="http://schemas.microsoft.com/office/drawing/2014/main" id="{20F9BEC2-8AA6-40D1-9E80-048AF45570FF}"/>
                </a:ext>
              </a:extLst>
            </p:cNvPr>
            <p:cNvCxnSpPr>
              <a:cxnSpLocks/>
            </p:cNvCxnSpPr>
            <p:nvPr/>
          </p:nvCxnSpPr>
          <p:spPr>
            <a:xfrm>
              <a:off x="10884532" y="1808820"/>
              <a:ext cx="864096" cy="1908000"/>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7" name="Straight Connector 6">
              <a:extLst>
                <a:ext uri="{FF2B5EF4-FFF2-40B4-BE49-F238E27FC236}">
                  <a16:creationId xmlns:a16="http://schemas.microsoft.com/office/drawing/2014/main" id="{3AE27FB5-5F4E-4FC6-85A9-9806CAB7FEF1}"/>
                </a:ext>
              </a:extLst>
            </p:cNvPr>
            <p:cNvCxnSpPr>
              <a:cxnSpLocks/>
            </p:cNvCxnSpPr>
            <p:nvPr/>
          </p:nvCxnSpPr>
          <p:spPr>
            <a:xfrm flipV="1">
              <a:off x="10884532" y="3716820"/>
              <a:ext cx="864096" cy="1908000"/>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grpSp>
      <p:grpSp>
        <p:nvGrpSpPr>
          <p:cNvPr id="8" name="Group 7">
            <a:extLst>
              <a:ext uri="{FF2B5EF4-FFF2-40B4-BE49-F238E27FC236}">
                <a16:creationId xmlns:a16="http://schemas.microsoft.com/office/drawing/2014/main" id="{EE16B4A7-E5F0-4D41-9B4D-A0021136044C}"/>
              </a:ext>
            </a:extLst>
          </p:cNvPr>
          <p:cNvGrpSpPr/>
          <p:nvPr userDrawn="1"/>
        </p:nvGrpSpPr>
        <p:grpSpPr>
          <a:xfrm>
            <a:off x="3071990" y="1592796"/>
            <a:ext cx="864096" cy="3816000"/>
            <a:chOff x="10884532" y="1808820"/>
            <a:chExt cx="864096" cy="3816000"/>
          </a:xfrm>
        </p:grpSpPr>
        <p:cxnSp>
          <p:nvCxnSpPr>
            <p:cNvPr id="9" name="Straight Connector 8">
              <a:extLst>
                <a:ext uri="{FF2B5EF4-FFF2-40B4-BE49-F238E27FC236}">
                  <a16:creationId xmlns:a16="http://schemas.microsoft.com/office/drawing/2014/main" id="{FC55BD24-22B1-4D2D-AFF5-A72B69CBB927}"/>
                </a:ext>
              </a:extLst>
            </p:cNvPr>
            <p:cNvCxnSpPr>
              <a:cxnSpLocks/>
            </p:cNvCxnSpPr>
            <p:nvPr/>
          </p:nvCxnSpPr>
          <p:spPr>
            <a:xfrm>
              <a:off x="10884532" y="1808820"/>
              <a:ext cx="864096" cy="1908000"/>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10" name="Straight Connector 9">
              <a:extLst>
                <a:ext uri="{FF2B5EF4-FFF2-40B4-BE49-F238E27FC236}">
                  <a16:creationId xmlns:a16="http://schemas.microsoft.com/office/drawing/2014/main" id="{112DC936-1F10-4477-BDC3-030CA234FACA}"/>
                </a:ext>
              </a:extLst>
            </p:cNvPr>
            <p:cNvCxnSpPr>
              <a:cxnSpLocks/>
            </p:cNvCxnSpPr>
            <p:nvPr/>
          </p:nvCxnSpPr>
          <p:spPr>
            <a:xfrm flipV="1">
              <a:off x="10884532" y="3716820"/>
              <a:ext cx="864096" cy="1908000"/>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grpSp>
      <p:grpSp>
        <p:nvGrpSpPr>
          <p:cNvPr id="11" name="Group 10">
            <a:extLst>
              <a:ext uri="{FF2B5EF4-FFF2-40B4-BE49-F238E27FC236}">
                <a16:creationId xmlns:a16="http://schemas.microsoft.com/office/drawing/2014/main" id="{1F87EDDC-A371-4F94-AF57-E722A3565C59}"/>
              </a:ext>
            </a:extLst>
          </p:cNvPr>
          <p:cNvGrpSpPr/>
          <p:nvPr userDrawn="1"/>
        </p:nvGrpSpPr>
        <p:grpSpPr>
          <a:xfrm>
            <a:off x="5700608" y="1592796"/>
            <a:ext cx="864096" cy="3816000"/>
            <a:chOff x="10884532" y="1808820"/>
            <a:chExt cx="864096" cy="3816000"/>
          </a:xfrm>
        </p:grpSpPr>
        <p:cxnSp>
          <p:nvCxnSpPr>
            <p:cNvPr id="12" name="Straight Connector 11">
              <a:extLst>
                <a:ext uri="{FF2B5EF4-FFF2-40B4-BE49-F238E27FC236}">
                  <a16:creationId xmlns:a16="http://schemas.microsoft.com/office/drawing/2014/main" id="{48738023-7FDF-42A2-AD93-218604766046}"/>
                </a:ext>
              </a:extLst>
            </p:cNvPr>
            <p:cNvCxnSpPr>
              <a:cxnSpLocks/>
            </p:cNvCxnSpPr>
            <p:nvPr/>
          </p:nvCxnSpPr>
          <p:spPr>
            <a:xfrm>
              <a:off x="10884532" y="1808820"/>
              <a:ext cx="864096" cy="1908000"/>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13" name="Straight Connector 12">
              <a:extLst>
                <a:ext uri="{FF2B5EF4-FFF2-40B4-BE49-F238E27FC236}">
                  <a16:creationId xmlns:a16="http://schemas.microsoft.com/office/drawing/2014/main" id="{9D6DD7E1-CA1F-44D4-B53D-B4D42A5F0FFB}"/>
                </a:ext>
              </a:extLst>
            </p:cNvPr>
            <p:cNvCxnSpPr>
              <a:cxnSpLocks/>
            </p:cNvCxnSpPr>
            <p:nvPr/>
          </p:nvCxnSpPr>
          <p:spPr>
            <a:xfrm flipV="1">
              <a:off x="10884532" y="3716820"/>
              <a:ext cx="864096" cy="1908000"/>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grpSp>
      <p:grpSp>
        <p:nvGrpSpPr>
          <p:cNvPr id="14" name="Group 13">
            <a:extLst>
              <a:ext uri="{FF2B5EF4-FFF2-40B4-BE49-F238E27FC236}">
                <a16:creationId xmlns:a16="http://schemas.microsoft.com/office/drawing/2014/main" id="{540BEE8E-CBA7-45A0-B877-54856DFF85E3}"/>
              </a:ext>
            </a:extLst>
          </p:cNvPr>
          <p:cNvGrpSpPr/>
          <p:nvPr userDrawn="1"/>
        </p:nvGrpSpPr>
        <p:grpSpPr>
          <a:xfrm>
            <a:off x="8329226" y="1592796"/>
            <a:ext cx="864096" cy="3816000"/>
            <a:chOff x="10884532" y="1808820"/>
            <a:chExt cx="864096" cy="3816000"/>
          </a:xfrm>
        </p:grpSpPr>
        <p:cxnSp>
          <p:nvCxnSpPr>
            <p:cNvPr id="15" name="Straight Connector 14">
              <a:extLst>
                <a:ext uri="{FF2B5EF4-FFF2-40B4-BE49-F238E27FC236}">
                  <a16:creationId xmlns:a16="http://schemas.microsoft.com/office/drawing/2014/main" id="{C0BCA15E-8656-44AB-A8B3-DF0F6EF97F2C}"/>
                </a:ext>
              </a:extLst>
            </p:cNvPr>
            <p:cNvCxnSpPr>
              <a:cxnSpLocks/>
            </p:cNvCxnSpPr>
            <p:nvPr/>
          </p:nvCxnSpPr>
          <p:spPr>
            <a:xfrm>
              <a:off x="10884532" y="1808820"/>
              <a:ext cx="864096" cy="1908000"/>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16" name="Straight Connector 15">
              <a:extLst>
                <a:ext uri="{FF2B5EF4-FFF2-40B4-BE49-F238E27FC236}">
                  <a16:creationId xmlns:a16="http://schemas.microsoft.com/office/drawing/2014/main" id="{32948D73-3B0F-4A35-BC4D-58DA882FBB76}"/>
                </a:ext>
              </a:extLst>
            </p:cNvPr>
            <p:cNvCxnSpPr>
              <a:cxnSpLocks/>
            </p:cNvCxnSpPr>
            <p:nvPr/>
          </p:nvCxnSpPr>
          <p:spPr>
            <a:xfrm flipV="1">
              <a:off x="10884532" y="3716820"/>
              <a:ext cx="864096" cy="1908000"/>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grpSp>
      <p:grpSp>
        <p:nvGrpSpPr>
          <p:cNvPr id="17" name="Group 16">
            <a:extLst>
              <a:ext uri="{FF2B5EF4-FFF2-40B4-BE49-F238E27FC236}">
                <a16:creationId xmlns:a16="http://schemas.microsoft.com/office/drawing/2014/main" id="{C8492723-C7C7-4A90-B381-0E9336E1B454}"/>
              </a:ext>
            </a:extLst>
          </p:cNvPr>
          <p:cNvGrpSpPr/>
          <p:nvPr userDrawn="1"/>
        </p:nvGrpSpPr>
        <p:grpSpPr>
          <a:xfrm>
            <a:off x="10957844" y="1592796"/>
            <a:ext cx="864096" cy="3816000"/>
            <a:chOff x="10884532" y="1808820"/>
            <a:chExt cx="864096" cy="3816000"/>
          </a:xfrm>
        </p:grpSpPr>
        <p:cxnSp>
          <p:nvCxnSpPr>
            <p:cNvPr id="18" name="Straight Connector 17">
              <a:extLst>
                <a:ext uri="{FF2B5EF4-FFF2-40B4-BE49-F238E27FC236}">
                  <a16:creationId xmlns:a16="http://schemas.microsoft.com/office/drawing/2014/main" id="{A895BD01-8BAE-45B3-84C2-E381E5C5656D}"/>
                </a:ext>
              </a:extLst>
            </p:cNvPr>
            <p:cNvCxnSpPr>
              <a:cxnSpLocks/>
            </p:cNvCxnSpPr>
            <p:nvPr/>
          </p:nvCxnSpPr>
          <p:spPr>
            <a:xfrm>
              <a:off x="10884532" y="1808820"/>
              <a:ext cx="864096" cy="1908000"/>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2A6B9613-4781-4E30-9531-87F6215A5212}"/>
                </a:ext>
              </a:extLst>
            </p:cNvPr>
            <p:cNvCxnSpPr>
              <a:cxnSpLocks/>
            </p:cNvCxnSpPr>
            <p:nvPr/>
          </p:nvCxnSpPr>
          <p:spPr>
            <a:xfrm flipV="1">
              <a:off x="10884532" y="3716820"/>
              <a:ext cx="864096" cy="1908000"/>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grpSp>
      <p:sp>
        <p:nvSpPr>
          <p:cNvPr id="26" name="Text Placeholder 25">
            <a:extLst>
              <a:ext uri="{FF2B5EF4-FFF2-40B4-BE49-F238E27FC236}">
                <a16:creationId xmlns:a16="http://schemas.microsoft.com/office/drawing/2014/main" id="{B732BB06-7F00-4A81-8284-EC44F96F5EA2}"/>
              </a:ext>
            </a:extLst>
          </p:cNvPr>
          <p:cNvSpPr>
            <a:spLocks noGrp="1"/>
          </p:cNvSpPr>
          <p:nvPr>
            <p:ph type="body" sz="quarter" idx="16"/>
          </p:nvPr>
        </p:nvSpPr>
        <p:spPr>
          <a:xfrm>
            <a:off x="1558926" y="3226625"/>
            <a:ext cx="1873250" cy="1547813"/>
          </a:xfrm>
        </p:spPr>
        <p:txBody>
          <a:bodyPr/>
          <a:lstStyle>
            <a:lvl1pPr>
              <a:defRPr sz="1500">
                <a:solidFill>
                  <a:schemeClr val="tx1"/>
                </a:solidFill>
              </a:defRPr>
            </a:lvl1pPr>
            <a:lvl2pPr>
              <a:defRPr lang="en-US" sz="1500" kern="1200" dirty="0" smtClean="0">
                <a:solidFill>
                  <a:schemeClr val="tx1"/>
                </a:solidFill>
                <a:latin typeface="+mn-lt"/>
                <a:ea typeface="+mn-ea"/>
                <a:cs typeface="+mn-cs"/>
              </a:defRPr>
            </a:lvl2pPr>
          </a:lstStyle>
          <a:p>
            <a:pPr marL="0" lvl="0" indent="0" algn="l" defTabSz="914400" rtl="0" eaLnBrk="1" latinLnBrk="0" hangingPunct="1">
              <a:lnSpc>
                <a:spcPct val="100000"/>
              </a:lnSpc>
              <a:spcBef>
                <a:spcPts val="0"/>
              </a:spcBef>
              <a:spcAft>
                <a:spcPts val="0"/>
              </a:spcAft>
              <a:buFont typeface="Arial" panose="020B0604020202020204" pitchFamily="34" charset="0"/>
              <a:buNone/>
            </a:pPr>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4108603920"/>
      </p:ext>
    </p:extLst>
  </p:cSld>
  <p:clrMapOvr>
    <a:masterClrMapping/>
  </p:clrMapOvr>
  <p:transition>
    <p:fade/>
  </p:transition>
</p:sldLayout>
</file>

<file path=ppt/slideLayouts/slideLayout3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AA60FA69-D428-4E1A-9E4A-B65055291386}"/>
              </a:ext>
            </a:extLst>
          </p:cNvPr>
          <p:cNvSpPr>
            <a:spLocks noGrp="1"/>
          </p:cNvSpPr>
          <p:nvPr>
            <p:ph type="sldNum" sz="quarter" idx="12"/>
          </p:nvPr>
        </p:nvSpPr>
        <p:spPr/>
        <p:txBody>
          <a:bodyPr/>
          <a:lstStyle/>
          <a:p>
            <a:fld id="{2AAA7032-8CB7-40F4-9CB9-A644B8ADA1F8}" type="slidenum">
              <a:rPr lang="en-US" smtClean="0"/>
              <a:t>‹#›</a:t>
            </a:fld>
            <a:endParaRPr lang="en-US"/>
          </a:p>
        </p:txBody>
      </p:sp>
    </p:spTree>
    <p:extLst>
      <p:ext uri="{BB962C8B-B14F-4D97-AF65-F5344CB8AC3E}">
        <p14:creationId xmlns:p14="http://schemas.microsoft.com/office/powerpoint/2010/main" val="1386417766"/>
      </p:ext>
    </p:extLst>
  </p:cSld>
  <p:clrMapOvr>
    <a:masterClrMapping/>
  </p:clrMapOvr>
  <p:transition>
    <p:fade/>
  </p:transition>
</p:sldLayout>
</file>

<file path=ppt/slideLayouts/slideLayout39.xml><?xml version="1.0" encoding="utf-8"?>
<p:sldLayout xmlns:a="http://schemas.openxmlformats.org/drawingml/2006/main" xmlns:r="http://schemas.openxmlformats.org/officeDocument/2006/relationships" xmlns:p="http://schemas.openxmlformats.org/presentationml/2006/main" userDrawn="1">
  <p:cSld name="1_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419047858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140B2F-0F5D-4D34-B26E-65278B84D4C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4957535-87B8-4A80-9404-1D1FDFD55E11}"/>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5F9C5E59-ABBD-475E-9720-D7B0E017F0F6}"/>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55527C42-F475-4E15-9BD7-8AEF66CFB2CD}"/>
              </a:ext>
            </a:extLst>
          </p:cNvPr>
          <p:cNvSpPr>
            <a:spLocks noGrp="1"/>
          </p:cNvSpPr>
          <p:nvPr>
            <p:ph type="dt" sz="half" idx="10"/>
          </p:nvPr>
        </p:nvSpPr>
        <p:spPr/>
        <p:txBody>
          <a:bodyPr/>
          <a:lstStyle/>
          <a:p>
            <a:fld id="{09D5DF24-F50B-450F-B763-7E32B4255EAF}" type="datetimeFigureOut">
              <a:rPr lang="en-US" smtClean="0"/>
              <a:t>6/24/2022</a:t>
            </a:fld>
            <a:endParaRPr lang="en-US"/>
          </a:p>
        </p:txBody>
      </p:sp>
      <p:sp>
        <p:nvSpPr>
          <p:cNvPr id="6" name="Footer Placeholder 5">
            <a:extLst>
              <a:ext uri="{FF2B5EF4-FFF2-40B4-BE49-F238E27FC236}">
                <a16:creationId xmlns:a16="http://schemas.microsoft.com/office/drawing/2014/main" id="{2F05CB2F-12AF-48AB-A028-8964CEB1356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DB5FA2B-8CD3-46AD-8C6D-5696D4D1F2FD}"/>
              </a:ext>
            </a:extLst>
          </p:cNvPr>
          <p:cNvSpPr>
            <a:spLocks noGrp="1"/>
          </p:cNvSpPr>
          <p:nvPr>
            <p:ph type="sldNum" sz="quarter" idx="12"/>
          </p:nvPr>
        </p:nvSpPr>
        <p:spPr/>
        <p:txBody>
          <a:bodyPr/>
          <a:lstStyle/>
          <a:p>
            <a:fld id="{D50F053A-9E31-435A-911A-19F925B353B1}" type="slidenum">
              <a:rPr lang="en-US" smtClean="0"/>
              <a:t>‹#›</a:t>
            </a:fld>
            <a:endParaRPr lang="en-US"/>
          </a:p>
        </p:txBody>
      </p:sp>
    </p:spTree>
    <p:extLst>
      <p:ext uri="{BB962C8B-B14F-4D97-AF65-F5344CB8AC3E}">
        <p14:creationId xmlns:p14="http://schemas.microsoft.com/office/powerpoint/2010/main" val="1815640978"/>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userDrawn="1">
  <p:cSld name="2_Title and Content">
    <p:spTree>
      <p:nvGrpSpPr>
        <p:cNvPr id="1" name=""/>
        <p:cNvGrpSpPr/>
        <p:nvPr/>
      </p:nvGrpSpPr>
      <p:grpSpPr>
        <a:xfrm>
          <a:off x="0" y="0"/>
          <a:ext cx="0" cy="0"/>
          <a:chOff x="0" y="0"/>
          <a:chExt cx="0" cy="0"/>
        </a:xfrm>
      </p:grpSpPr>
      <p:sp>
        <p:nvSpPr>
          <p:cNvPr id="4" name="Date Placeholder 3">
            <a:extLst>
              <a:ext uri="{FF2B5EF4-FFF2-40B4-BE49-F238E27FC236}">
                <a16:creationId xmlns:a16="http://schemas.microsoft.com/office/drawing/2014/main" id="{B6437C02-0FE9-4694-A7B5-DAA2E7F92826}"/>
              </a:ext>
            </a:extLst>
          </p:cNvPr>
          <p:cNvSpPr>
            <a:spLocks noGrp="1"/>
          </p:cNvSpPr>
          <p:nvPr>
            <p:ph type="dt" sz="half" idx="10"/>
          </p:nvPr>
        </p:nvSpPr>
        <p:spPr/>
        <p:txBody>
          <a:bodyPr/>
          <a:lstStyle/>
          <a:p>
            <a:fld id="{4A95A766-EB4B-4757-AC9D-5A37A49759F7}" type="datetime1">
              <a:rPr lang="en-US" smtClean="0"/>
              <a:t>6/24/2022</a:t>
            </a:fld>
            <a:endParaRPr lang="en-US"/>
          </a:p>
        </p:txBody>
      </p:sp>
      <p:sp>
        <p:nvSpPr>
          <p:cNvPr id="5" name="Footer Placeholder 4">
            <a:extLst>
              <a:ext uri="{FF2B5EF4-FFF2-40B4-BE49-F238E27FC236}">
                <a16:creationId xmlns:a16="http://schemas.microsoft.com/office/drawing/2014/main" id="{B6259E44-CD78-4CC7-8AA4-C4FF8D3688F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953EE96-960C-45FC-BB52-209ED2441814}"/>
              </a:ext>
            </a:extLst>
          </p:cNvPr>
          <p:cNvSpPr>
            <a:spLocks noGrp="1"/>
          </p:cNvSpPr>
          <p:nvPr>
            <p:ph type="sldNum" sz="quarter" idx="12"/>
          </p:nvPr>
        </p:nvSpPr>
        <p:spPr/>
        <p:txBody>
          <a:bodyPr/>
          <a:lstStyle/>
          <a:p>
            <a:fld id="{313DEBBE-1EFA-4D2E-88F5-083B206EF4A4}" type="slidenum">
              <a:rPr lang="en-US" smtClean="0"/>
              <a:t>‹#›</a:t>
            </a:fld>
            <a:endParaRPr lang="en-US"/>
          </a:p>
        </p:txBody>
      </p:sp>
    </p:spTree>
    <p:extLst>
      <p:ext uri="{BB962C8B-B14F-4D97-AF65-F5344CB8AC3E}">
        <p14:creationId xmlns:p14="http://schemas.microsoft.com/office/powerpoint/2010/main" val="174078301"/>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5D3794B-289A-4A80-97D7-111025398D45}" type="datetimeFigureOut">
              <a:rPr lang="en-US" dirty="0"/>
              <a:t>6/24/2022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extLst>
      <p:ext uri="{BB962C8B-B14F-4D97-AF65-F5344CB8AC3E}">
        <p14:creationId xmlns:p14="http://schemas.microsoft.com/office/powerpoint/2010/main" val="631126189"/>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07C03D-C54D-40F9-AE6B-95171A26107E}"/>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BE4DB319-1DBD-4158-A53E-69B8D62FFAA5}"/>
              </a:ext>
            </a:extLst>
          </p:cNvPr>
          <p:cNvSpPr>
            <a:spLocks noGrp="1"/>
          </p:cNvSpPr>
          <p:nvPr>
            <p:ph type="dt" sz="half" idx="10"/>
          </p:nvPr>
        </p:nvSpPr>
        <p:spPr/>
        <p:txBody>
          <a:bodyPr/>
          <a:lstStyle/>
          <a:p>
            <a:fld id="{959F822C-F838-414C-BE88-4C36BDF8A5E0}" type="datetimeFigureOut">
              <a:rPr lang="en-US" smtClean="0"/>
              <a:t>6/24/2022</a:t>
            </a:fld>
            <a:endParaRPr lang="en-US"/>
          </a:p>
        </p:txBody>
      </p:sp>
      <p:sp>
        <p:nvSpPr>
          <p:cNvPr id="4" name="Footer Placeholder 3">
            <a:extLst>
              <a:ext uri="{FF2B5EF4-FFF2-40B4-BE49-F238E27FC236}">
                <a16:creationId xmlns:a16="http://schemas.microsoft.com/office/drawing/2014/main" id="{C8DD8B8A-BE34-4A8E-84DB-6FB75CE4C74C}"/>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12D4E8CF-5B8A-42F4-ADE9-A70238546734}"/>
              </a:ext>
            </a:extLst>
          </p:cNvPr>
          <p:cNvSpPr>
            <a:spLocks noGrp="1"/>
          </p:cNvSpPr>
          <p:nvPr>
            <p:ph type="sldNum" sz="quarter" idx="12"/>
          </p:nvPr>
        </p:nvSpPr>
        <p:spPr/>
        <p:txBody>
          <a:bodyPr/>
          <a:lstStyle/>
          <a:p>
            <a:fld id="{DD35DBF2-A8CF-448E-B167-C826703D0B69}" type="slidenum">
              <a:rPr lang="en-US" smtClean="0"/>
              <a:t>‹#›</a:t>
            </a:fld>
            <a:endParaRPr lang="en-US"/>
          </a:p>
        </p:txBody>
      </p:sp>
    </p:spTree>
    <p:extLst>
      <p:ext uri="{BB962C8B-B14F-4D97-AF65-F5344CB8AC3E}">
        <p14:creationId xmlns:p14="http://schemas.microsoft.com/office/powerpoint/2010/main" val="2668312613"/>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secHead">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679095-05C0-4677-8029-E4CB032BBCDE}"/>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B8E1C2E5-0E2B-4B20-A850-A42DDCCCC834}"/>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BD055B04-EB47-472C-84D7-8337B3E8B5A7}"/>
              </a:ext>
            </a:extLst>
          </p:cNvPr>
          <p:cNvSpPr>
            <a:spLocks noGrp="1"/>
          </p:cNvSpPr>
          <p:nvPr>
            <p:ph type="dt" sz="half" idx="10"/>
          </p:nvPr>
        </p:nvSpPr>
        <p:spPr/>
        <p:txBody>
          <a:bodyPr/>
          <a:lstStyle/>
          <a:p>
            <a:fld id="{CE1F7631-BE5F-4B37-9822-F1A5C80A9CB4}" type="datetime1">
              <a:rPr lang="en-US" smtClean="0"/>
              <a:t>6/24/2022</a:t>
            </a:fld>
            <a:endParaRPr lang="en-US"/>
          </a:p>
        </p:txBody>
      </p:sp>
      <p:sp>
        <p:nvSpPr>
          <p:cNvPr id="5" name="Footer Placeholder 4">
            <a:extLst>
              <a:ext uri="{FF2B5EF4-FFF2-40B4-BE49-F238E27FC236}">
                <a16:creationId xmlns:a16="http://schemas.microsoft.com/office/drawing/2014/main" id="{7A8C096B-2FDE-465C-8F02-18D897FF7BE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FC9C289-6F17-4A9A-B6CE-24FEABAAB218}"/>
              </a:ext>
            </a:extLst>
          </p:cNvPr>
          <p:cNvSpPr>
            <a:spLocks noGrp="1"/>
          </p:cNvSpPr>
          <p:nvPr>
            <p:ph type="sldNum" sz="quarter" idx="12"/>
          </p:nvPr>
        </p:nvSpPr>
        <p:spPr/>
        <p:txBody>
          <a:bodyPr/>
          <a:lstStyle/>
          <a:p>
            <a:fld id="{A49E903A-53C6-408E-9A7C-BF21A6A0A5DC}" type="slidenum">
              <a:rPr lang="en-US" smtClean="0"/>
              <a:t>‹#›</a:t>
            </a:fld>
            <a:endParaRPr lang="en-US"/>
          </a:p>
        </p:txBody>
      </p:sp>
      <p:cxnSp>
        <p:nvCxnSpPr>
          <p:cNvPr id="8" name="Straight Connector 7">
            <a:extLst>
              <a:ext uri="{FF2B5EF4-FFF2-40B4-BE49-F238E27FC236}">
                <a16:creationId xmlns:a16="http://schemas.microsoft.com/office/drawing/2014/main" id="{C90961A5-2E7A-4196-94A9-CE3D0AB00208}"/>
              </a:ext>
            </a:extLst>
          </p:cNvPr>
          <p:cNvCxnSpPr/>
          <p:nvPr userDrawn="1"/>
        </p:nvCxnSpPr>
        <p:spPr>
          <a:xfrm>
            <a:off x="819912" y="4562475"/>
            <a:ext cx="7162800" cy="0"/>
          </a:xfrm>
          <a:prstGeom prst="line">
            <a:avLst/>
          </a:prstGeom>
          <a:ln w="57150">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285310352"/>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title" preserve="1">
  <p:cSld name="Title Slide 1">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D2ED86-AA65-4198-9988-90BC88E52C7D}"/>
              </a:ext>
            </a:extLst>
          </p:cNvPr>
          <p:cNvSpPr>
            <a:spLocks noGrp="1"/>
          </p:cNvSpPr>
          <p:nvPr>
            <p:ph type="ctrTitle"/>
          </p:nvPr>
        </p:nvSpPr>
        <p:spPr>
          <a:xfrm>
            <a:off x="3036000" y="2883272"/>
            <a:ext cx="6120000" cy="1296000"/>
          </a:xfrm>
        </p:spPr>
        <p:txBody>
          <a:bodyPr anchor="t" anchorCtr="0"/>
          <a:lstStyle>
            <a:lvl1pPr algn="ctr">
              <a:defRPr sz="4400">
                <a:solidFill>
                  <a:schemeClr val="bg2"/>
                </a:solidFill>
              </a:defRPr>
            </a:lvl1pPr>
          </a:lstStyle>
          <a:p>
            <a:r>
              <a:rPr lang="en-US" dirty="0"/>
              <a:t>Click to edit Master title style</a:t>
            </a:r>
          </a:p>
        </p:txBody>
      </p:sp>
      <p:sp>
        <p:nvSpPr>
          <p:cNvPr id="3" name="Subtitle 2">
            <a:extLst>
              <a:ext uri="{FF2B5EF4-FFF2-40B4-BE49-F238E27FC236}">
                <a16:creationId xmlns:a16="http://schemas.microsoft.com/office/drawing/2014/main" id="{772EE78D-0809-45D5-BA89-51E120695DDB}"/>
              </a:ext>
            </a:extLst>
          </p:cNvPr>
          <p:cNvSpPr>
            <a:spLocks noGrp="1"/>
          </p:cNvSpPr>
          <p:nvPr>
            <p:ph type="subTitle" idx="1" hasCustomPrompt="1"/>
          </p:nvPr>
        </p:nvSpPr>
        <p:spPr>
          <a:xfrm>
            <a:off x="3036000" y="4293140"/>
            <a:ext cx="6120000" cy="396000"/>
          </a:xfrm>
        </p:spPr>
        <p:txBody>
          <a:bodyPr/>
          <a:lstStyle>
            <a:lvl1pPr marL="0" indent="0" algn="ctr">
              <a:buNone/>
              <a:defRPr sz="1500" cap="all" baseline="0">
                <a:solidFill>
                  <a:schemeClr val="bg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add date and location</a:t>
            </a:r>
          </a:p>
        </p:txBody>
      </p:sp>
      <p:cxnSp>
        <p:nvCxnSpPr>
          <p:cNvPr id="12" name="Straight Connector 11">
            <a:extLst>
              <a:ext uri="{FF2B5EF4-FFF2-40B4-BE49-F238E27FC236}">
                <a16:creationId xmlns:a16="http://schemas.microsoft.com/office/drawing/2014/main" id="{69D85905-2FC5-4E3F-A5B4-964835152113}"/>
              </a:ext>
            </a:extLst>
          </p:cNvPr>
          <p:cNvCxnSpPr/>
          <p:nvPr userDrawn="1"/>
        </p:nvCxnSpPr>
        <p:spPr>
          <a:xfrm>
            <a:off x="3035660" y="2862000"/>
            <a:ext cx="6120680" cy="0"/>
          </a:xfrm>
          <a:prstGeom prst="line">
            <a:avLst/>
          </a:prstGeom>
          <a:ln w="12700">
            <a:solidFill>
              <a:schemeClr val="bg2"/>
            </a:solidFill>
          </a:ln>
        </p:spPr>
        <p:style>
          <a:lnRef idx="1">
            <a:schemeClr val="accent1"/>
          </a:lnRef>
          <a:fillRef idx="0">
            <a:schemeClr val="accent1"/>
          </a:fillRef>
          <a:effectRef idx="0">
            <a:schemeClr val="accent1"/>
          </a:effectRef>
          <a:fontRef idx="minor">
            <a:schemeClr val="tx1"/>
          </a:fontRef>
        </p:style>
      </p:cxnSp>
      <p:cxnSp>
        <p:nvCxnSpPr>
          <p:cNvPr id="13" name="Straight Connector 12">
            <a:extLst>
              <a:ext uri="{FF2B5EF4-FFF2-40B4-BE49-F238E27FC236}">
                <a16:creationId xmlns:a16="http://schemas.microsoft.com/office/drawing/2014/main" id="{35802F52-35FE-4506-A962-0E5A0A480E64}"/>
              </a:ext>
            </a:extLst>
          </p:cNvPr>
          <p:cNvCxnSpPr/>
          <p:nvPr userDrawn="1"/>
        </p:nvCxnSpPr>
        <p:spPr>
          <a:xfrm>
            <a:off x="3035660" y="4185096"/>
            <a:ext cx="6120680" cy="0"/>
          </a:xfrm>
          <a:prstGeom prst="line">
            <a:avLst/>
          </a:prstGeom>
          <a:ln w="12700">
            <a:solidFill>
              <a:schemeClr val="bg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09255354"/>
      </p:ext>
    </p:extLst>
  </p:cSld>
  <p:clrMapOvr>
    <a:masterClrMapping/>
  </p:clrMapOvr>
  <p:transition>
    <p:fade/>
  </p:transition>
  <p:hf hdr="0" ftr="0"/>
  <p:extLst>
    <p:ext uri="{DCECCB84-F9BA-43D5-87BE-67443E8EF086}">
      <p15:sldGuideLst xmlns:p15="http://schemas.microsoft.com/office/powerpoint/2012/main">
        <p15:guide id="2" pos="3840">
          <p15:clr>
            <a:srgbClr val="FBAE40"/>
          </p15:clr>
        </p15:guide>
      </p15:sldGuideLst>
    </p:ext>
  </p:extLst>
</p:sldLayout>
</file>

<file path=ppt/slideLayouts/slideLayout45.xml><?xml version="1.0" encoding="utf-8"?>
<p:sldLayout xmlns:a="http://schemas.openxmlformats.org/drawingml/2006/main" xmlns:r="http://schemas.openxmlformats.org/officeDocument/2006/relationships" xmlns:p="http://schemas.openxmlformats.org/presentationml/2006/main" preserve="1" userDrawn="1">
  <p:cSld name="Title Slide 2">
    <p:spTree>
      <p:nvGrpSpPr>
        <p:cNvPr id="1" name=""/>
        <p:cNvGrpSpPr/>
        <p:nvPr/>
      </p:nvGrpSpPr>
      <p:grpSpPr>
        <a:xfrm>
          <a:off x="0" y="0"/>
          <a:ext cx="0" cy="0"/>
          <a:chOff x="0" y="0"/>
          <a:chExt cx="0" cy="0"/>
        </a:xfrm>
      </p:grpSpPr>
      <p:sp>
        <p:nvSpPr>
          <p:cNvPr id="5" name="Picture Placeholder 4">
            <a:extLst>
              <a:ext uri="{FF2B5EF4-FFF2-40B4-BE49-F238E27FC236}">
                <a16:creationId xmlns:a16="http://schemas.microsoft.com/office/drawing/2014/main" id="{AFD6E6CB-DAE4-4D72-9A51-3021342E2683}"/>
              </a:ext>
            </a:extLst>
          </p:cNvPr>
          <p:cNvSpPr>
            <a:spLocks noGrp="1"/>
          </p:cNvSpPr>
          <p:nvPr>
            <p:ph type="pic" sz="quarter" idx="13" hasCustomPrompt="1"/>
          </p:nvPr>
        </p:nvSpPr>
        <p:spPr>
          <a:xfrm>
            <a:off x="0" y="0"/>
            <a:ext cx="12192000" cy="3420000"/>
          </a:xfrm>
          <a:solidFill>
            <a:schemeClr val="tx1"/>
          </a:solidFill>
        </p:spPr>
        <p:txBody>
          <a:bodyPr/>
          <a:lstStyle>
            <a:lvl1pPr>
              <a:defRPr>
                <a:solidFill>
                  <a:schemeClr val="bg1"/>
                </a:solidFill>
              </a:defRPr>
            </a:lvl1pPr>
          </a:lstStyle>
          <a:p>
            <a:r>
              <a:rPr lang="en-US" dirty="0"/>
              <a:t>Highlight whole picture placeholder and click on image you want in Templafy</a:t>
            </a:r>
          </a:p>
        </p:txBody>
      </p:sp>
      <p:sp>
        <p:nvSpPr>
          <p:cNvPr id="2" name="Title 1">
            <a:extLst>
              <a:ext uri="{FF2B5EF4-FFF2-40B4-BE49-F238E27FC236}">
                <a16:creationId xmlns:a16="http://schemas.microsoft.com/office/drawing/2014/main" id="{B9D2ED86-AA65-4198-9988-90BC88E52C7D}"/>
              </a:ext>
            </a:extLst>
          </p:cNvPr>
          <p:cNvSpPr>
            <a:spLocks noGrp="1"/>
          </p:cNvSpPr>
          <p:nvPr>
            <p:ph type="ctrTitle"/>
          </p:nvPr>
        </p:nvSpPr>
        <p:spPr>
          <a:xfrm>
            <a:off x="3102675" y="4143412"/>
            <a:ext cx="6120000" cy="1296000"/>
          </a:xfrm>
        </p:spPr>
        <p:txBody>
          <a:bodyPr anchor="t" anchorCtr="0"/>
          <a:lstStyle>
            <a:lvl1pPr algn="ctr">
              <a:defRPr sz="4400">
                <a:solidFill>
                  <a:schemeClr val="bg2"/>
                </a:solidFill>
              </a:defRPr>
            </a:lvl1pPr>
          </a:lstStyle>
          <a:p>
            <a:r>
              <a:rPr lang="en-US" dirty="0"/>
              <a:t>Click to edit Master title style</a:t>
            </a:r>
          </a:p>
        </p:txBody>
      </p:sp>
      <p:sp>
        <p:nvSpPr>
          <p:cNvPr id="3" name="Subtitle 2">
            <a:extLst>
              <a:ext uri="{FF2B5EF4-FFF2-40B4-BE49-F238E27FC236}">
                <a16:creationId xmlns:a16="http://schemas.microsoft.com/office/drawing/2014/main" id="{772EE78D-0809-45D5-BA89-51E120695DDB}"/>
              </a:ext>
            </a:extLst>
          </p:cNvPr>
          <p:cNvSpPr>
            <a:spLocks noGrp="1"/>
          </p:cNvSpPr>
          <p:nvPr>
            <p:ph type="subTitle" idx="1" hasCustomPrompt="1"/>
          </p:nvPr>
        </p:nvSpPr>
        <p:spPr>
          <a:xfrm>
            <a:off x="3102675" y="5553237"/>
            <a:ext cx="6120000" cy="396043"/>
          </a:xfrm>
        </p:spPr>
        <p:txBody>
          <a:bodyPr/>
          <a:lstStyle>
            <a:lvl1pPr marL="0" indent="0" algn="ctr">
              <a:buNone/>
              <a:defRPr sz="1500" cap="all" baseline="0">
                <a:solidFill>
                  <a:schemeClr val="bg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add date and location</a:t>
            </a:r>
          </a:p>
        </p:txBody>
      </p:sp>
      <p:grpSp>
        <p:nvGrpSpPr>
          <p:cNvPr id="7" name="Group 6">
            <a:extLst>
              <a:ext uri="{FF2B5EF4-FFF2-40B4-BE49-F238E27FC236}">
                <a16:creationId xmlns:a16="http://schemas.microsoft.com/office/drawing/2014/main" id="{14B10D6B-33D5-4A95-95B8-71E82FD05E13}"/>
              </a:ext>
            </a:extLst>
          </p:cNvPr>
          <p:cNvGrpSpPr/>
          <p:nvPr userDrawn="1"/>
        </p:nvGrpSpPr>
        <p:grpSpPr>
          <a:xfrm>
            <a:off x="3102335" y="4140000"/>
            <a:ext cx="6120680" cy="1323096"/>
            <a:chOff x="3035660" y="2862000"/>
            <a:chExt cx="6120680" cy="1323096"/>
          </a:xfrm>
        </p:grpSpPr>
        <p:cxnSp>
          <p:nvCxnSpPr>
            <p:cNvPr id="12" name="Straight Connector 11">
              <a:extLst>
                <a:ext uri="{FF2B5EF4-FFF2-40B4-BE49-F238E27FC236}">
                  <a16:creationId xmlns:a16="http://schemas.microsoft.com/office/drawing/2014/main" id="{69D85905-2FC5-4E3F-A5B4-964835152113}"/>
                </a:ext>
              </a:extLst>
            </p:cNvPr>
            <p:cNvCxnSpPr/>
            <p:nvPr userDrawn="1"/>
          </p:nvCxnSpPr>
          <p:spPr>
            <a:xfrm>
              <a:off x="3035660" y="2862000"/>
              <a:ext cx="6120680" cy="0"/>
            </a:xfrm>
            <a:prstGeom prst="line">
              <a:avLst/>
            </a:prstGeom>
            <a:ln w="12700">
              <a:solidFill>
                <a:schemeClr val="bg2"/>
              </a:solidFill>
            </a:ln>
          </p:spPr>
          <p:style>
            <a:lnRef idx="1">
              <a:schemeClr val="accent1"/>
            </a:lnRef>
            <a:fillRef idx="0">
              <a:schemeClr val="accent1"/>
            </a:fillRef>
            <a:effectRef idx="0">
              <a:schemeClr val="accent1"/>
            </a:effectRef>
            <a:fontRef idx="minor">
              <a:schemeClr val="tx1"/>
            </a:fontRef>
          </p:style>
        </p:cxnSp>
        <p:cxnSp>
          <p:nvCxnSpPr>
            <p:cNvPr id="13" name="Straight Connector 12">
              <a:extLst>
                <a:ext uri="{FF2B5EF4-FFF2-40B4-BE49-F238E27FC236}">
                  <a16:creationId xmlns:a16="http://schemas.microsoft.com/office/drawing/2014/main" id="{35802F52-35FE-4506-A962-0E5A0A480E64}"/>
                </a:ext>
              </a:extLst>
            </p:cNvPr>
            <p:cNvCxnSpPr/>
            <p:nvPr userDrawn="1"/>
          </p:nvCxnSpPr>
          <p:spPr>
            <a:xfrm>
              <a:off x="3035660" y="4185096"/>
              <a:ext cx="6120680" cy="0"/>
            </a:xfrm>
            <a:prstGeom prst="line">
              <a:avLst/>
            </a:prstGeom>
            <a:ln w="12700">
              <a:solidFill>
                <a:schemeClr val="bg2"/>
              </a:solidFill>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782781443"/>
      </p:ext>
    </p:extLst>
  </p:cSld>
  <p:clrMapOvr>
    <a:masterClrMapping/>
  </p:clrMapOvr>
  <p:transition>
    <p:fade/>
  </p:transition>
  <p:hf hdr="0" ftr="0"/>
  <p:extLst>
    <p:ext uri="{DCECCB84-F9BA-43D5-87BE-67443E8EF086}">
      <p15:sldGuideLst xmlns:p15="http://schemas.microsoft.com/office/powerpoint/2012/main">
        <p15:guide id="2" pos="3840">
          <p15:clr>
            <a:srgbClr val="FBAE40"/>
          </p15:clr>
        </p15:guide>
      </p15:sldGuideLst>
    </p:ext>
  </p:extLst>
</p:sldLayout>
</file>

<file path=ppt/slideLayouts/slideLayout46.xml><?xml version="1.0" encoding="utf-8"?>
<p:sldLayout xmlns:a="http://schemas.openxmlformats.org/drawingml/2006/main" xmlns:r="http://schemas.openxmlformats.org/officeDocument/2006/relationships" xmlns:p="http://schemas.openxmlformats.org/presentationml/2006/main" preserve="1" userDrawn="1">
  <p:cSld name="Single colum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BB8106-0230-4993-AA68-C2B572FD2231}"/>
              </a:ext>
            </a:extLst>
          </p:cNvPr>
          <p:cNvSpPr>
            <a:spLocks noGrp="1"/>
          </p:cNvSpPr>
          <p:nvPr>
            <p:ph type="title"/>
          </p:nvPr>
        </p:nvSpPr>
        <p:spPr/>
        <p:txBody>
          <a:bodyPr/>
          <a:lstStyle/>
          <a:p>
            <a:r>
              <a:rPr lang="en-US" dirty="0"/>
              <a:t>Click to edit Master title style</a:t>
            </a:r>
          </a:p>
        </p:txBody>
      </p:sp>
      <p:sp>
        <p:nvSpPr>
          <p:cNvPr id="3" name="Slide Number Placeholder 2">
            <a:extLst>
              <a:ext uri="{FF2B5EF4-FFF2-40B4-BE49-F238E27FC236}">
                <a16:creationId xmlns:a16="http://schemas.microsoft.com/office/drawing/2014/main" id="{F3D75ACD-C74D-49DB-9BE4-027C29384D34}"/>
              </a:ext>
            </a:extLst>
          </p:cNvPr>
          <p:cNvSpPr>
            <a:spLocks noGrp="1"/>
          </p:cNvSpPr>
          <p:nvPr>
            <p:ph type="sldNum" sz="quarter" idx="10"/>
          </p:nvPr>
        </p:nvSpPr>
        <p:spPr/>
        <p:txBody>
          <a:bodyPr/>
          <a:lstStyle/>
          <a:p>
            <a:fld id="{2AAA7032-8CB7-40F4-9CB9-A644B8ADA1F8}" type="slidenum">
              <a:rPr lang="en-US" smtClean="0"/>
              <a:pPr/>
              <a:t>‹#›</a:t>
            </a:fld>
            <a:endParaRPr lang="en-US"/>
          </a:p>
        </p:txBody>
      </p:sp>
      <p:sp>
        <p:nvSpPr>
          <p:cNvPr id="5" name="Content Placeholder 4">
            <a:extLst>
              <a:ext uri="{FF2B5EF4-FFF2-40B4-BE49-F238E27FC236}">
                <a16:creationId xmlns:a16="http://schemas.microsoft.com/office/drawing/2014/main" id="{E48C11CD-A5D1-49E9-BBFE-9957D5AB85AA}"/>
              </a:ext>
            </a:extLst>
          </p:cNvPr>
          <p:cNvSpPr>
            <a:spLocks noGrp="1"/>
          </p:cNvSpPr>
          <p:nvPr>
            <p:ph sz="quarter" idx="11"/>
          </p:nvPr>
        </p:nvSpPr>
        <p:spPr>
          <a:xfrm>
            <a:off x="371475" y="1196975"/>
            <a:ext cx="11449050" cy="4787900"/>
          </a:xfrm>
        </p:spPr>
        <p:txBody>
          <a:bodyPr/>
          <a:lstStyle>
            <a:lvl1pPr>
              <a:defRPr>
                <a:solidFill>
                  <a:schemeClr val="tx1"/>
                </a:solidFill>
              </a:defRPr>
            </a:lvl1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360094489"/>
      </p:ext>
    </p:extLst>
  </p:cSld>
  <p:clrMapOvr>
    <a:masterClrMapping/>
  </p:clrMapOvr>
  <p:transition>
    <p:fade/>
  </p:transition>
</p:sldLayout>
</file>

<file path=ppt/slideLayouts/slideLayout47.xml><?xml version="1.0" encoding="utf-8"?>
<p:sldLayout xmlns:a="http://schemas.openxmlformats.org/drawingml/2006/main" xmlns:r="http://schemas.openxmlformats.org/officeDocument/2006/relationships" xmlns:p="http://schemas.openxmlformats.org/presentationml/2006/main" preserve="1" userDrawn="1">
  <p:cSld name="Two colum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BE94FE-F10E-4280-86E9-EF6369FAA166}"/>
              </a:ext>
            </a:extLst>
          </p:cNvPr>
          <p:cNvSpPr>
            <a:spLocks noGrp="1"/>
          </p:cNvSpPr>
          <p:nvPr>
            <p:ph type="title"/>
          </p:nvPr>
        </p:nvSpPr>
        <p:spPr>
          <a:xfrm>
            <a:off x="371475" y="338421"/>
            <a:ext cx="11449050" cy="599888"/>
          </a:xfrm>
        </p:spPr>
        <p:txBody>
          <a:bodyPr/>
          <a:lstStyle/>
          <a:p>
            <a:r>
              <a:rPr lang="en-US"/>
              <a:t>Click to edit Master title style</a:t>
            </a:r>
          </a:p>
        </p:txBody>
      </p:sp>
      <p:sp>
        <p:nvSpPr>
          <p:cNvPr id="3" name="Slide Number Placeholder 2">
            <a:extLst>
              <a:ext uri="{FF2B5EF4-FFF2-40B4-BE49-F238E27FC236}">
                <a16:creationId xmlns:a16="http://schemas.microsoft.com/office/drawing/2014/main" id="{16B5D067-7A6A-4DAB-8AA0-8B18EF781B23}"/>
              </a:ext>
            </a:extLst>
          </p:cNvPr>
          <p:cNvSpPr>
            <a:spLocks noGrp="1"/>
          </p:cNvSpPr>
          <p:nvPr>
            <p:ph type="sldNum" sz="quarter" idx="10"/>
          </p:nvPr>
        </p:nvSpPr>
        <p:spPr/>
        <p:txBody>
          <a:bodyPr/>
          <a:lstStyle/>
          <a:p>
            <a:fld id="{2AAA7032-8CB7-40F4-9CB9-A644B8ADA1F8}" type="slidenum">
              <a:rPr lang="en-US" smtClean="0"/>
              <a:pPr/>
              <a:t>‹#›</a:t>
            </a:fld>
            <a:endParaRPr lang="en-US"/>
          </a:p>
        </p:txBody>
      </p:sp>
      <p:sp>
        <p:nvSpPr>
          <p:cNvPr id="5" name="Content Placeholder 4">
            <a:extLst>
              <a:ext uri="{FF2B5EF4-FFF2-40B4-BE49-F238E27FC236}">
                <a16:creationId xmlns:a16="http://schemas.microsoft.com/office/drawing/2014/main" id="{B5D31376-70E3-4154-8B28-3D69B2B8BAB5}"/>
              </a:ext>
            </a:extLst>
          </p:cNvPr>
          <p:cNvSpPr>
            <a:spLocks noGrp="1"/>
          </p:cNvSpPr>
          <p:nvPr>
            <p:ph sz="quarter" idx="11"/>
          </p:nvPr>
        </p:nvSpPr>
        <p:spPr>
          <a:xfrm>
            <a:off x="371364" y="1196975"/>
            <a:ext cx="5544505" cy="4787900"/>
          </a:xfrm>
        </p:spPr>
        <p:txBody>
          <a:bodyPr/>
          <a:lstStyle>
            <a:lvl1pPr>
              <a:defRPr>
                <a:solidFill>
                  <a:schemeClr val="tx1"/>
                </a:solidFill>
              </a:defRPr>
            </a:lvl1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Content Placeholder 4">
            <a:extLst>
              <a:ext uri="{FF2B5EF4-FFF2-40B4-BE49-F238E27FC236}">
                <a16:creationId xmlns:a16="http://schemas.microsoft.com/office/drawing/2014/main" id="{F2785EFC-4D36-4E41-BDAF-FF69F521E9CA}"/>
              </a:ext>
            </a:extLst>
          </p:cNvPr>
          <p:cNvSpPr>
            <a:spLocks noGrp="1"/>
          </p:cNvSpPr>
          <p:nvPr>
            <p:ph sz="quarter" idx="12"/>
          </p:nvPr>
        </p:nvSpPr>
        <p:spPr>
          <a:xfrm>
            <a:off x="6276131" y="1196975"/>
            <a:ext cx="5544505" cy="4787900"/>
          </a:xfrm>
        </p:spPr>
        <p:txBody>
          <a:bodyPr/>
          <a:lstStyle>
            <a:lvl1pPr>
              <a:defRPr>
                <a:solidFill>
                  <a:schemeClr val="tx1"/>
                </a:solidFill>
              </a:defRPr>
            </a:lvl1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1155767457"/>
      </p:ext>
    </p:extLst>
  </p:cSld>
  <p:clrMapOvr>
    <a:masterClrMapping/>
  </p:clrMapOvr>
  <p:transition>
    <p:fade/>
  </p:transition>
</p:sldLayout>
</file>

<file path=ppt/slideLayouts/slideLayout48.xml><?xml version="1.0" encoding="utf-8"?>
<p:sldLayout xmlns:a="http://schemas.openxmlformats.org/drawingml/2006/main" xmlns:r="http://schemas.openxmlformats.org/officeDocument/2006/relationships" xmlns:p="http://schemas.openxmlformats.org/presentationml/2006/main" preserve="1" userDrawn="1">
  <p:cSld name="Quot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DFFBDD-FAAE-4B61-8C55-FC66D3AC34D5}"/>
              </a:ext>
            </a:extLst>
          </p:cNvPr>
          <p:cNvSpPr>
            <a:spLocks noGrp="1"/>
          </p:cNvSpPr>
          <p:nvPr>
            <p:ph type="title"/>
          </p:nvPr>
        </p:nvSpPr>
        <p:spPr/>
        <p:txBody>
          <a:bodyPr/>
          <a:lstStyle/>
          <a:p>
            <a:r>
              <a:rPr lang="en-US"/>
              <a:t>Click to edit Master title style</a:t>
            </a:r>
          </a:p>
        </p:txBody>
      </p:sp>
      <p:sp>
        <p:nvSpPr>
          <p:cNvPr id="3" name="Slide Number Placeholder 2">
            <a:extLst>
              <a:ext uri="{FF2B5EF4-FFF2-40B4-BE49-F238E27FC236}">
                <a16:creationId xmlns:a16="http://schemas.microsoft.com/office/drawing/2014/main" id="{24A99155-2C10-43CE-9F64-CB6DC278BCDF}"/>
              </a:ext>
            </a:extLst>
          </p:cNvPr>
          <p:cNvSpPr>
            <a:spLocks noGrp="1"/>
          </p:cNvSpPr>
          <p:nvPr>
            <p:ph type="sldNum" sz="quarter" idx="10"/>
          </p:nvPr>
        </p:nvSpPr>
        <p:spPr/>
        <p:txBody>
          <a:bodyPr/>
          <a:lstStyle/>
          <a:p>
            <a:fld id="{2AAA7032-8CB7-40F4-9CB9-A644B8ADA1F8}" type="slidenum">
              <a:rPr lang="en-US" smtClean="0"/>
              <a:pPr/>
              <a:t>‹#›</a:t>
            </a:fld>
            <a:endParaRPr lang="en-US"/>
          </a:p>
        </p:txBody>
      </p:sp>
      <p:sp>
        <p:nvSpPr>
          <p:cNvPr id="4" name="Footer Placeholder 3">
            <a:extLst>
              <a:ext uri="{FF2B5EF4-FFF2-40B4-BE49-F238E27FC236}">
                <a16:creationId xmlns:a16="http://schemas.microsoft.com/office/drawing/2014/main" id="{81EB4761-1642-4614-895E-E031A01C155D}"/>
              </a:ext>
            </a:extLst>
          </p:cNvPr>
          <p:cNvSpPr>
            <a:spLocks noGrp="1"/>
          </p:cNvSpPr>
          <p:nvPr>
            <p:ph type="ftr" sz="quarter" idx="11"/>
          </p:nvPr>
        </p:nvSpPr>
        <p:spPr/>
        <p:txBody>
          <a:bodyPr/>
          <a:lstStyle/>
          <a:p>
            <a:endParaRPr lang="en-US"/>
          </a:p>
        </p:txBody>
      </p:sp>
      <p:sp>
        <p:nvSpPr>
          <p:cNvPr id="6" name="Text Placeholder 5">
            <a:extLst>
              <a:ext uri="{FF2B5EF4-FFF2-40B4-BE49-F238E27FC236}">
                <a16:creationId xmlns:a16="http://schemas.microsoft.com/office/drawing/2014/main" id="{25A50861-77F3-4663-934F-725015073BC0}"/>
              </a:ext>
            </a:extLst>
          </p:cNvPr>
          <p:cNvSpPr>
            <a:spLocks noGrp="1"/>
          </p:cNvSpPr>
          <p:nvPr>
            <p:ph type="body" sz="quarter" idx="12" hasCustomPrompt="1"/>
          </p:nvPr>
        </p:nvSpPr>
        <p:spPr>
          <a:xfrm>
            <a:off x="1686000" y="1980000"/>
            <a:ext cx="8820000" cy="2700000"/>
          </a:xfrm>
        </p:spPr>
        <p:txBody>
          <a:bodyPr anchor="t" anchorCtr="0"/>
          <a:lstStyle>
            <a:lvl1pPr algn="ctr">
              <a:lnSpc>
                <a:spcPct val="100000"/>
              </a:lnSpc>
              <a:defRPr sz="4500"/>
            </a:lvl1pPr>
            <a:lvl2pPr algn="ctr">
              <a:defRPr/>
            </a:lvl2pPr>
            <a:lvl3pPr algn="ctr">
              <a:defRPr/>
            </a:lvl3pPr>
            <a:lvl4pPr algn="ctr">
              <a:defRPr/>
            </a:lvl4pPr>
            <a:lvl5pPr algn="ctr">
              <a:defRPr/>
            </a:lvl5pPr>
          </a:lstStyle>
          <a:p>
            <a:pPr lvl="0"/>
            <a:r>
              <a:rPr lang="en-US" dirty="0"/>
              <a:t>“Double tap to add quote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Text Placeholder 7">
            <a:extLst>
              <a:ext uri="{FF2B5EF4-FFF2-40B4-BE49-F238E27FC236}">
                <a16:creationId xmlns:a16="http://schemas.microsoft.com/office/drawing/2014/main" id="{76D51451-AAD2-4C37-951B-611FE578051A}"/>
              </a:ext>
            </a:extLst>
          </p:cNvPr>
          <p:cNvSpPr>
            <a:spLocks noGrp="1"/>
          </p:cNvSpPr>
          <p:nvPr>
            <p:ph type="body" sz="quarter" idx="13" hasCustomPrompt="1"/>
          </p:nvPr>
        </p:nvSpPr>
        <p:spPr>
          <a:xfrm>
            <a:off x="2801938" y="4795664"/>
            <a:ext cx="6588125" cy="324000"/>
          </a:xfrm>
        </p:spPr>
        <p:txBody>
          <a:bodyPr/>
          <a:lstStyle>
            <a:lvl1pPr algn="ctr">
              <a:defRPr>
                <a:solidFill>
                  <a:schemeClr val="tx1"/>
                </a:solidFill>
              </a:defRPr>
            </a:lvl1pPr>
            <a:lvl2pPr algn="ctr">
              <a:defRPr/>
            </a:lvl2pPr>
            <a:lvl3pPr algn="ctr">
              <a:defRPr/>
            </a:lvl3pPr>
            <a:lvl4pPr algn="ctr">
              <a:defRPr/>
            </a:lvl4pPr>
            <a:lvl5pPr algn="ctr">
              <a:defRPr/>
            </a:lvl5pPr>
          </a:lstStyle>
          <a:p>
            <a:pPr lvl="0"/>
            <a:r>
              <a:rPr lang="en-US" dirty="0"/>
              <a:t>Double tap to add name</a:t>
            </a:r>
          </a:p>
        </p:txBody>
      </p:sp>
      <p:sp>
        <p:nvSpPr>
          <p:cNvPr id="9" name="Text Placeholder 7">
            <a:extLst>
              <a:ext uri="{FF2B5EF4-FFF2-40B4-BE49-F238E27FC236}">
                <a16:creationId xmlns:a16="http://schemas.microsoft.com/office/drawing/2014/main" id="{F7C8503A-77A3-4274-91A9-1D0D5CDD984A}"/>
              </a:ext>
            </a:extLst>
          </p:cNvPr>
          <p:cNvSpPr>
            <a:spLocks noGrp="1"/>
          </p:cNvSpPr>
          <p:nvPr>
            <p:ph type="body" sz="quarter" idx="14" hasCustomPrompt="1"/>
          </p:nvPr>
        </p:nvSpPr>
        <p:spPr>
          <a:xfrm>
            <a:off x="2801938" y="5156448"/>
            <a:ext cx="6588125" cy="360784"/>
          </a:xfrm>
        </p:spPr>
        <p:txBody>
          <a:bodyPr/>
          <a:lstStyle>
            <a:lvl1pPr algn="ctr">
              <a:defRPr sz="1200">
                <a:solidFill>
                  <a:schemeClr val="tx1"/>
                </a:solidFill>
              </a:defRPr>
            </a:lvl1pPr>
            <a:lvl2pPr algn="ctr">
              <a:defRPr/>
            </a:lvl2pPr>
            <a:lvl3pPr algn="ctr">
              <a:defRPr/>
            </a:lvl3pPr>
            <a:lvl4pPr algn="ctr">
              <a:defRPr/>
            </a:lvl4pPr>
            <a:lvl5pPr algn="ctr">
              <a:defRPr/>
            </a:lvl5pPr>
          </a:lstStyle>
          <a:p>
            <a:pPr lvl="0"/>
            <a:r>
              <a:rPr lang="en-US" dirty="0"/>
              <a:t>Double tap to add title / position</a:t>
            </a:r>
          </a:p>
        </p:txBody>
      </p:sp>
    </p:spTree>
    <p:extLst>
      <p:ext uri="{BB962C8B-B14F-4D97-AF65-F5344CB8AC3E}">
        <p14:creationId xmlns:p14="http://schemas.microsoft.com/office/powerpoint/2010/main" val="2054163616"/>
      </p:ext>
    </p:extLst>
  </p:cSld>
  <p:clrMapOvr>
    <a:masterClrMapping/>
  </p:clrMapOvr>
  <p:transition>
    <p:fade/>
  </p:transition>
</p:sldLayout>
</file>

<file path=ppt/slideLayouts/slideLayout49.xml><?xml version="1.0" encoding="utf-8"?>
<p:sldLayout xmlns:a="http://schemas.openxmlformats.org/drawingml/2006/main" xmlns:r="http://schemas.openxmlformats.org/officeDocument/2006/relationships" xmlns:p="http://schemas.openxmlformats.org/presentationml/2006/main" preserve="1" userDrawn="1">
  <p:cSld name="Quadra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BD2B6F-3ED0-41A7-B88B-7E361A276A58}"/>
              </a:ext>
            </a:extLst>
          </p:cNvPr>
          <p:cNvSpPr>
            <a:spLocks noGrp="1"/>
          </p:cNvSpPr>
          <p:nvPr>
            <p:ph type="title"/>
          </p:nvPr>
        </p:nvSpPr>
        <p:spPr/>
        <p:txBody>
          <a:bodyPr/>
          <a:lstStyle/>
          <a:p>
            <a:r>
              <a:rPr lang="en-US" dirty="0"/>
              <a:t>Click to edit Master title style</a:t>
            </a:r>
          </a:p>
        </p:txBody>
      </p:sp>
      <p:sp>
        <p:nvSpPr>
          <p:cNvPr id="3" name="Slide Number Placeholder 2">
            <a:extLst>
              <a:ext uri="{FF2B5EF4-FFF2-40B4-BE49-F238E27FC236}">
                <a16:creationId xmlns:a16="http://schemas.microsoft.com/office/drawing/2014/main" id="{3A018110-4341-4000-BDD3-DD8163EE921F}"/>
              </a:ext>
            </a:extLst>
          </p:cNvPr>
          <p:cNvSpPr>
            <a:spLocks noGrp="1"/>
          </p:cNvSpPr>
          <p:nvPr>
            <p:ph type="sldNum" sz="quarter" idx="10"/>
          </p:nvPr>
        </p:nvSpPr>
        <p:spPr/>
        <p:txBody>
          <a:bodyPr/>
          <a:lstStyle/>
          <a:p>
            <a:fld id="{2AAA7032-8CB7-40F4-9CB9-A644B8ADA1F8}" type="slidenum">
              <a:rPr lang="en-US" smtClean="0"/>
              <a:pPr/>
              <a:t>‹#›</a:t>
            </a:fld>
            <a:endParaRPr lang="en-US"/>
          </a:p>
        </p:txBody>
      </p:sp>
      <p:graphicFrame>
        <p:nvGraphicFramePr>
          <p:cNvPr id="4" name="Table 3">
            <a:extLst>
              <a:ext uri="{FF2B5EF4-FFF2-40B4-BE49-F238E27FC236}">
                <a16:creationId xmlns:a16="http://schemas.microsoft.com/office/drawing/2014/main" id="{D248388B-6010-4A72-8EE1-66DF0D068037}"/>
              </a:ext>
            </a:extLst>
          </p:cNvPr>
          <p:cNvGraphicFramePr>
            <a:graphicFrameLocks noGrp="1"/>
          </p:cNvGraphicFramePr>
          <p:nvPr userDrawn="1">
            <p:extLst>
              <p:ext uri="{D42A27DB-BD31-4B8C-83A1-F6EECF244321}">
                <p14:modId xmlns:p14="http://schemas.microsoft.com/office/powerpoint/2010/main" val="83421301"/>
              </p:ext>
            </p:extLst>
          </p:nvPr>
        </p:nvGraphicFramePr>
        <p:xfrm>
          <a:off x="385948" y="1196975"/>
          <a:ext cx="11434576" cy="4787900"/>
        </p:xfrm>
        <a:graphic>
          <a:graphicData uri="http://schemas.openxmlformats.org/drawingml/2006/table">
            <a:tbl>
              <a:tblPr firstRow="1" bandRow="1">
                <a:tableStyleId>{5940675A-B579-460E-94D1-54222C63F5DA}</a:tableStyleId>
              </a:tblPr>
              <a:tblGrid>
                <a:gridCol w="5717288">
                  <a:extLst>
                    <a:ext uri="{9D8B030D-6E8A-4147-A177-3AD203B41FA5}">
                      <a16:colId xmlns:a16="http://schemas.microsoft.com/office/drawing/2014/main" val="2536250139"/>
                    </a:ext>
                  </a:extLst>
                </a:gridCol>
                <a:gridCol w="5717288">
                  <a:extLst>
                    <a:ext uri="{9D8B030D-6E8A-4147-A177-3AD203B41FA5}">
                      <a16:colId xmlns:a16="http://schemas.microsoft.com/office/drawing/2014/main" val="3437502744"/>
                    </a:ext>
                  </a:extLst>
                </a:gridCol>
              </a:tblGrid>
              <a:tr h="2393950">
                <a:tc>
                  <a:txBody>
                    <a:bodyPr/>
                    <a:lstStyle/>
                    <a:p>
                      <a:endParaRPr lang="en-US" dirty="0"/>
                    </a:p>
                  </a:txBody>
                  <a:tcPr>
                    <a:lnL w="12700" cap="flat" cmpd="sng" algn="ctr">
                      <a:solidFill>
                        <a:schemeClr val="tx2"/>
                      </a:solidFill>
                      <a:prstDash val="solid"/>
                      <a:round/>
                      <a:headEnd type="none" w="med" len="med"/>
                      <a:tailEnd type="none" w="med" len="med"/>
                    </a:lnL>
                    <a:lnR w="12700" cap="flat" cmpd="sng" algn="ctr">
                      <a:solidFill>
                        <a:schemeClr val="tx2"/>
                      </a:solidFill>
                      <a:prstDash val="solid"/>
                      <a:round/>
                      <a:headEnd type="none" w="med" len="med"/>
                      <a:tailEnd type="none" w="med" len="med"/>
                    </a:lnR>
                    <a:lnT w="12700" cap="flat" cmpd="sng" algn="ctr">
                      <a:solidFill>
                        <a:schemeClr val="tx2"/>
                      </a:solidFill>
                      <a:prstDash val="solid"/>
                      <a:round/>
                      <a:headEnd type="none" w="med" len="med"/>
                      <a:tailEnd type="none" w="med" len="med"/>
                    </a:lnT>
                    <a:lnB w="12700" cap="flat" cmpd="sng" algn="ctr">
                      <a:solidFill>
                        <a:schemeClr val="tx2"/>
                      </a:solidFill>
                      <a:prstDash val="solid"/>
                      <a:round/>
                      <a:headEnd type="none" w="med" len="med"/>
                      <a:tailEnd type="none" w="med" len="med"/>
                    </a:lnB>
                    <a:lnTlToBr w="12700" cmpd="sng">
                      <a:noFill/>
                      <a:prstDash val="solid"/>
                    </a:lnTlToBr>
                    <a:lnBlToTr w="12700" cmpd="sng">
                      <a:noFill/>
                      <a:prstDash val="solid"/>
                    </a:lnBlToTr>
                  </a:tcPr>
                </a:tc>
                <a:tc>
                  <a:txBody>
                    <a:bodyPr/>
                    <a:lstStyle/>
                    <a:p>
                      <a:endParaRPr lang="en-US" dirty="0"/>
                    </a:p>
                  </a:txBody>
                  <a:tcPr>
                    <a:lnL w="12700" cap="flat" cmpd="sng" algn="ctr">
                      <a:solidFill>
                        <a:schemeClr val="tx2"/>
                      </a:solidFill>
                      <a:prstDash val="solid"/>
                      <a:round/>
                      <a:headEnd type="none" w="med" len="med"/>
                      <a:tailEnd type="none" w="med" len="med"/>
                    </a:lnL>
                    <a:lnR w="12700" cap="flat" cmpd="sng" algn="ctr">
                      <a:solidFill>
                        <a:schemeClr val="tx2"/>
                      </a:solidFill>
                      <a:prstDash val="solid"/>
                      <a:round/>
                      <a:headEnd type="none" w="med" len="med"/>
                      <a:tailEnd type="none" w="med" len="med"/>
                    </a:lnR>
                    <a:lnT w="12700" cap="flat" cmpd="sng" algn="ctr">
                      <a:solidFill>
                        <a:schemeClr val="tx2"/>
                      </a:solidFill>
                      <a:prstDash val="solid"/>
                      <a:round/>
                      <a:headEnd type="none" w="med" len="med"/>
                      <a:tailEnd type="none" w="med" len="med"/>
                    </a:lnT>
                    <a:lnB w="12700" cap="flat" cmpd="sng" algn="ctr">
                      <a:solidFill>
                        <a:schemeClr val="tx2"/>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925595326"/>
                  </a:ext>
                </a:extLst>
              </a:tr>
              <a:tr h="2393950">
                <a:tc>
                  <a:txBody>
                    <a:bodyPr/>
                    <a:lstStyle/>
                    <a:p>
                      <a:endParaRPr lang="en-US"/>
                    </a:p>
                  </a:txBody>
                  <a:tcPr>
                    <a:lnL w="12700" cap="flat" cmpd="sng" algn="ctr">
                      <a:solidFill>
                        <a:schemeClr val="tx2"/>
                      </a:solidFill>
                      <a:prstDash val="solid"/>
                      <a:round/>
                      <a:headEnd type="none" w="med" len="med"/>
                      <a:tailEnd type="none" w="med" len="med"/>
                    </a:lnL>
                    <a:lnR w="12700" cap="flat" cmpd="sng" algn="ctr">
                      <a:solidFill>
                        <a:schemeClr val="tx2"/>
                      </a:solidFill>
                      <a:prstDash val="solid"/>
                      <a:round/>
                      <a:headEnd type="none" w="med" len="med"/>
                      <a:tailEnd type="none" w="med" len="med"/>
                    </a:lnR>
                    <a:lnT w="12700" cap="flat" cmpd="sng" algn="ctr">
                      <a:solidFill>
                        <a:schemeClr val="tx2"/>
                      </a:solidFill>
                      <a:prstDash val="solid"/>
                      <a:round/>
                      <a:headEnd type="none" w="med" len="med"/>
                      <a:tailEnd type="none" w="med" len="med"/>
                    </a:lnT>
                    <a:lnB w="12700" cap="flat" cmpd="sng" algn="ctr">
                      <a:solidFill>
                        <a:schemeClr val="tx2"/>
                      </a:solidFill>
                      <a:prstDash val="solid"/>
                      <a:round/>
                      <a:headEnd type="none" w="med" len="med"/>
                      <a:tailEnd type="none" w="med" len="med"/>
                    </a:lnB>
                    <a:lnTlToBr w="12700" cmpd="sng">
                      <a:noFill/>
                      <a:prstDash val="solid"/>
                    </a:lnTlToBr>
                    <a:lnBlToTr w="12700" cmpd="sng">
                      <a:noFill/>
                      <a:prstDash val="solid"/>
                    </a:lnBlToTr>
                  </a:tcPr>
                </a:tc>
                <a:tc>
                  <a:txBody>
                    <a:bodyPr/>
                    <a:lstStyle/>
                    <a:p>
                      <a:endParaRPr lang="en-US" dirty="0"/>
                    </a:p>
                  </a:txBody>
                  <a:tcPr>
                    <a:lnL w="12700" cap="flat" cmpd="sng" algn="ctr">
                      <a:solidFill>
                        <a:schemeClr val="tx2"/>
                      </a:solidFill>
                      <a:prstDash val="solid"/>
                      <a:round/>
                      <a:headEnd type="none" w="med" len="med"/>
                      <a:tailEnd type="none" w="med" len="med"/>
                    </a:lnL>
                    <a:lnR w="12700" cap="flat" cmpd="sng" algn="ctr">
                      <a:solidFill>
                        <a:schemeClr val="tx2"/>
                      </a:solidFill>
                      <a:prstDash val="solid"/>
                      <a:round/>
                      <a:headEnd type="none" w="med" len="med"/>
                      <a:tailEnd type="none" w="med" len="med"/>
                    </a:lnR>
                    <a:lnT w="12700" cap="flat" cmpd="sng" algn="ctr">
                      <a:solidFill>
                        <a:schemeClr val="tx2"/>
                      </a:solidFill>
                      <a:prstDash val="solid"/>
                      <a:round/>
                      <a:headEnd type="none" w="med" len="med"/>
                      <a:tailEnd type="none" w="med" len="med"/>
                    </a:lnT>
                    <a:lnB w="12700" cap="flat" cmpd="sng" algn="ctr">
                      <a:solidFill>
                        <a:schemeClr val="tx2"/>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525027395"/>
                  </a:ext>
                </a:extLst>
              </a:tr>
            </a:tbl>
          </a:graphicData>
        </a:graphic>
      </p:graphicFrame>
      <p:sp>
        <p:nvSpPr>
          <p:cNvPr id="6" name="Text Placeholder 5">
            <a:extLst>
              <a:ext uri="{FF2B5EF4-FFF2-40B4-BE49-F238E27FC236}">
                <a16:creationId xmlns:a16="http://schemas.microsoft.com/office/drawing/2014/main" id="{7ED1A073-BA07-481F-982B-051F2DF1E98C}"/>
              </a:ext>
            </a:extLst>
          </p:cNvPr>
          <p:cNvSpPr>
            <a:spLocks noGrp="1"/>
          </p:cNvSpPr>
          <p:nvPr>
            <p:ph type="body" sz="quarter" idx="11"/>
          </p:nvPr>
        </p:nvSpPr>
        <p:spPr>
          <a:xfrm>
            <a:off x="551384" y="1340769"/>
            <a:ext cx="5328591" cy="2016224"/>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Text Placeholder 5">
            <a:extLst>
              <a:ext uri="{FF2B5EF4-FFF2-40B4-BE49-F238E27FC236}">
                <a16:creationId xmlns:a16="http://schemas.microsoft.com/office/drawing/2014/main" id="{3D089428-3031-49B6-86C1-4C7CC020324D}"/>
              </a:ext>
            </a:extLst>
          </p:cNvPr>
          <p:cNvSpPr>
            <a:spLocks noGrp="1"/>
          </p:cNvSpPr>
          <p:nvPr>
            <p:ph type="body" sz="quarter" idx="12"/>
          </p:nvPr>
        </p:nvSpPr>
        <p:spPr>
          <a:xfrm>
            <a:off x="551383" y="3753036"/>
            <a:ext cx="5328591" cy="2016224"/>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Text Placeholder 5">
            <a:extLst>
              <a:ext uri="{FF2B5EF4-FFF2-40B4-BE49-F238E27FC236}">
                <a16:creationId xmlns:a16="http://schemas.microsoft.com/office/drawing/2014/main" id="{2B931DB3-89A8-451C-8D64-23B8AA409336}"/>
              </a:ext>
            </a:extLst>
          </p:cNvPr>
          <p:cNvSpPr>
            <a:spLocks noGrp="1"/>
          </p:cNvSpPr>
          <p:nvPr>
            <p:ph type="body" sz="quarter" idx="13"/>
          </p:nvPr>
        </p:nvSpPr>
        <p:spPr>
          <a:xfrm>
            <a:off x="6258570" y="1340769"/>
            <a:ext cx="5328591" cy="2016224"/>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Text Placeholder 5">
            <a:extLst>
              <a:ext uri="{FF2B5EF4-FFF2-40B4-BE49-F238E27FC236}">
                <a16:creationId xmlns:a16="http://schemas.microsoft.com/office/drawing/2014/main" id="{F3925D9B-2997-41E5-AB13-A7E71251D44F}"/>
              </a:ext>
            </a:extLst>
          </p:cNvPr>
          <p:cNvSpPr>
            <a:spLocks noGrp="1"/>
          </p:cNvSpPr>
          <p:nvPr>
            <p:ph type="body" sz="quarter" idx="14"/>
          </p:nvPr>
        </p:nvSpPr>
        <p:spPr>
          <a:xfrm>
            <a:off x="6258571" y="3753036"/>
            <a:ext cx="5328591" cy="2016224"/>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3271181108"/>
      </p:ext>
    </p:extLst>
  </p:cSld>
  <p:clrMapOvr>
    <a:masterClrMapping/>
  </p:clrMapOvr>
  <p:transition>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F40D99-DF8C-42EB-961E-4D0C71280047}"/>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E3DB0551-C83D-420D-B292-4897488EF1E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CFED92AC-16AC-4809-9BD6-378A0E092A34}"/>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C2B7DB9B-140F-4312-BE2C-246371D8329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58546950-3BF7-4518-8FC6-F45A923D136E}"/>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023E752B-8E93-4A00-AD4D-E1A5C3A4B45E}"/>
              </a:ext>
            </a:extLst>
          </p:cNvPr>
          <p:cNvSpPr>
            <a:spLocks noGrp="1"/>
          </p:cNvSpPr>
          <p:nvPr>
            <p:ph type="dt" sz="half" idx="10"/>
          </p:nvPr>
        </p:nvSpPr>
        <p:spPr/>
        <p:txBody>
          <a:bodyPr/>
          <a:lstStyle/>
          <a:p>
            <a:fld id="{09D5DF24-F50B-450F-B763-7E32B4255EAF}" type="datetimeFigureOut">
              <a:rPr lang="en-US" smtClean="0"/>
              <a:t>6/24/2022</a:t>
            </a:fld>
            <a:endParaRPr lang="en-US"/>
          </a:p>
        </p:txBody>
      </p:sp>
      <p:sp>
        <p:nvSpPr>
          <p:cNvPr id="8" name="Footer Placeholder 7">
            <a:extLst>
              <a:ext uri="{FF2B5EF4-FFF2-40B4-BE49-F238E27FC236}">
                <a16:creationId xmlns:a16="http://schemas.microsoft.com/office/drawing/2014/main" id="{491AE1AB-CEC6-40F4-9E23-F57A8DD14FD5}"/>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B6ABF7DB-7C1B-4A7C-AA51-47A47F84EA9F}"/>
              </a:ext>
            </a:extLst>
          </p:cNvPr>
          <p:cNvSpPr>
            <a:spLocks noGrp="1"/>
          </p:cNvSpPr>
          <p:nvPr>
            <p:ph type="sldNum" sz="quarter" idx="12"/>
          </p:nvPr>
        </p:nvSpPr>
        <p:spPr/>
        <p:txBody>
          <a:bodyPr/>
          <a:lstStyle/>
          <a:p>
            <a:fld id="{D50F053A-9E31-435A-911A-19F925B353B1}" type="slidenum">
              <a:rPr lang="en-US" smtClean="0"/>
              <a:t>‹#›</a:t>
            </a:fld>
            <a:endParaRPr lang="en-US"/>
          </a:p>
        </p:txBody>
      </p:sp>
    </p:spTree>
    <p:extLst>
      <p:ext uri="{BB962C8B-B14F-4D97-AF65-F5344CB8AC3E}">
        <p14:creationId xmlns:p14="http://schemas.microsoft.com/office/powerpoint/2010/main" val="3475757543"/>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preserve="1" userDrawn="1">
  <p:cSld name="Title + imag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BB8106-0230-4993-AA68-C2B572FD2231}"/>
              </a:ext>
            </a:extLst>
          </p:cNvPr>
          <p:cNvSpPr>
            <a:spLocks noGrp="1"/>
          </p:cNvSpPr>
          <p:nvPr>
            <p:ph type="title"/>
          </p:nvPr>
        </p:nvSpPr>
        <p:spPr/>
        <p:txBody>
          <a:bodyPr/>
          <a:lstStyle/>
          <a:p>
            <a:r>
              <a:rPr lang="en-US" dirty="0"/>
              <a:t>Click to edit Master title style</a:t>
            </a:r>
          </a:p>
        </p:txBody>
      </p:sp>
      <p:sp>
        <p:nvSpPr>
          <p:cNvPr id="3" name="Slide Number Placeholder 2">
            <a:extLst>
              <a:ext uri="{FF2B5EF4-FFF2-40B4-BE49-F238E27FC236}">
                <a16:creationId xmlns:a16="http://schemas.microsoft.com/office/drawing/2014/main" id="{F3D75ACD-C74D-49DB-9BE4-027C29384D34}"/>
              </a:ext>
            </a:extLst>
          </p:cNvPr>
          <p:cNvSpPr>
            <a:spLocks noGrp="1"/>
          </p:cNvSpPr>
          <p:nvPr>
            <p:ph type="sldNum" sz="quarter" idx="10"/>
          </p:nvPr>
        </p:nvSpPr>
        <p:spPr/>
        <p:txBody>
          <a:bodyPr/>
          <a:lstStyle/>
          <a:p>
            <a:fld id="{2AAA7032-8CB7-40F4-9CB9-A644B8ADA1F8}" type="slidenum">
              <a:rPr lang="en-US" smtClean="0"/>
              <a:pPr/>
              <a:t>‹#›</a:t>
            </a:fld>
            <a:endParaRPr lang="en-US"/>
          </a:p>
        </p:txBody>
      </p:sp>
      <p:sp>
        <p:nvSpPr>
          <p:cNvPr id="6" name="Picture Placeholder 5">
            <a:extLst>
              <a:ext uri="{FF2B5EF4-FFF2-40B4-BE49-F238E27FC236}">
                <a16:creationId xmlns:a16="http://schemas.microsoft.com/office/drawing/2014/main" id="{FB07B787-D9DE-4009-A7A1-7CF5962C920B}"/>
              </a:ext>
            </a:extLst>
          </p:cNvPr>
          <p:cNvSpPr>
            <a:spLocks noGrp="1"/>
          </p:cNvSpPr>
          <p:nvPr>
            <p:ph type="pic" sz="quarter" idx="11" hasCustomPrompt="1"/>
          </p:nvPr>
        </p:nvSpPr>
        <p:spPr>
          <a:xfrm>
            <a:off x="371475" y="1196975"/>
            <a:ext cx="11449050" cy="4788000"/>
          </a:xfrm>
        </p:spPr>
        <p:txBody>
          <a:bodyPr/>
          <a:lstStyle>
            <a:lvl1pPr marL="0" marR="0" indent="0" algn="l" defTabSz="914400" rtl="0" eaLnBrk="1" fontAlgn="auto" latinLnBrk="0" hangingPunct="1">
              <a:lnSpc>
                <a:spcPct val="100000"/>
              </a:lnSpc>
              <a:spcBef>
                <a:spcPts val="1200"/>
              </a:spcBef>
              <a:spcAft>
                <a:spcPts val="0"/>
              </a:spcAft>
              <a:buClrTx/>
              <a:buSzTx/>
              <a:buFont typeface="Arial" panose="020B0604020202020204" pitchFamily="34" charset="0"/>
              <a:buNone/>
              <a:tabLst/>
              <a:defRPr/>
            </a:lvl1pPr>
          </a:lstStyle>
          <a:p>
            <a:pPr marL="0" marR="0" lvl="0" indent="0" algn="l" defTabSz="914400" rtl="0" eaLnBrk="1" fontAlgn="auto" latinLnBrk="0" hangingPunct="1">
              <a:lnSpc>
                <a:spcPct val="100000"/>
              </a:lnSpc>
              <a:spcBef>
                <a:spcPts val="1200"/>
              </a:spcBef>
              <a:spcAft>
                <a:spcPts val="0"/>
              </a:spcAft>
              <a:buClrTx/>
              <a:buSzTx/>
              <a:buFont typeface="Arial" panose="020B0604020202020204" pitchFamily="34" charset="0"/>
              <a:buNone/>
              <a:tabLst/>
              <a:defRPr/>
            </a:pPr>
            <a:r>
              <a:rPr lang="en-US" dirty="0"/>
              <a:t>Highlight whole picture placeholder and click on image you want in Templafy</a:t>
            </a:r>
          </a:p>
          <a:p>
            <a:endParaRPr lang="en-US" dirty="0"/>
          </a:p>
        </p:txBody>
      </p:sp>
    </p:spTree>
    <p:extLst>
      <p:ext uri="{BB962C8B-B14F-4D97-AF65-F5344CB8AC3E}">
        <p14:creationId xmlns:p14="http://schemas.microsoft.com/office/powerpoint/2010/main" val="3546573797"/>
      </p:ext>
    </p:extLst>
  </p:cSld>
  <p:clrMapOvr>
    <a:masterClrMapping/>
  </p:clrMapOvr>
  <p:transition>
    <p:fade/>
  </p:transition>
</p:sldLayout>
</file>

<file path=ppt/slideLayouts/slideLayout51.xml><?xml version="1.0" encoding="utf-8"?>
<p:sldLayout xmlns:a="http://schemas.openxmlformats.org/drawingml/2006/main" xmlns:r="http://schemas.openxmlformats.org/officeDocument/2006/relationships" xmlns:p="http://schemas.openxmlformats.org/presentationml/2006/main" preserve="1" userDrawn="1">
  <p:cSld name="One column + image">
    <p:spTree>
      <p:nvGrpSpPr>
        <p:cNvPr id="1" name=""/>
        <p:cNvGrpSpPr/>
        <p:nvPr/>
      </p:nvGrpSpPr>
      <p:grpSpPr>
        <a:xfrm>
          <a:off x="0" y="0"/>
          <a:ext cx="0" cy="0"/>
          <a:chOff x="0" y="0"/>
          <a:chExt cx="0" cy="0"/>
        </a:xfrm>
      </p:grpSpPr>
      <p:sp>
        <p:nvSpPr>
          <p:cNvPr id="7" name="Picture Placeholder 6">
            <a:extLst>
              <a:ext uri="{FF2B5EF4-FFF2-40B4-BE49-F238E27FC236}">
                <a16:creationId xmlns:a16="http://schemas.microsoft.com/office/drawing/2014/main" id="{8FD7E865-4C67-4B56-8F9C-510DB1E1D3DB}"/>
              </a:ext>
            </a:extLst>
          </p:cNvPr>
          <p:cNvSpPr>
            <a:spLocks noGrp="1"/>
          </p:cNvSpPr>
          <p:nvPr>
            <p:ph type="pic" sz="quarter" idx="13" hasCustomPrompt="1"/>
          </p:nvPr>
        </p:nvSpPr>
        <p:spPr>
          <a:xfrm>
            <a:off x="7661375" y="4016"/>
            <a:ext cx="4536000" cy="6853984"/>
          </a:xfrm>
        </p:spPr>
        <p:txBody>
          <a:bodyPr/>
          <a:lstStyle>
            <a:lvl1pPr>
              <a:defRPr/>
            </a:lvl1pPr>
          </a:lstStyle>
          <a:p>
            <a:r>
              <a:rPr lang="en-US" dirty="0"/>
              <a:t>Highlight whole picture placeholder and click on image you want in Templafy</a:t>
            </a:r>
          </a:p>
        </p:txBody>
      </p:sp>
      <p:sp>
        <p:nvSpPr>
          <p:cNvPr id="2" name="Title 1">
            <a:extLst>
              <a:ext uri="{FF2B5EF4-FFF2-40B4-BE49-F238E27FC236}">
                <a16:creationId xmlns:a16="http://schemas.microsoft.com/office/drawing/2014/main" id="{3BBE94FE-F10E-4280-86E9-EF6369FAA166}"/>
              </a:ext>
            </a:extLst>
          </p:cNvPr>
          <p:cNvSpPr>
            <a:spLocks noGrp="1"/>
          </p:cNvSpPr>
          <p:nvPr>
            <p:ph type="title"/>
          </p:nvPr>
        </p:nvSpPr>
        <p:spPr>
          <a:xfrm>
            <a:off x="371476" y="338421"/>
            <a:ext cx="6480590" cy="599888"/>
          </a:xfrm>
        </p:spPr>
        <p:txBody>
          <a:bodyPr/>
          <a:lstStyle/>
          <a:p>
            <a:r>
              <a:rPr lang="en-US" dirty="0"/>
              <a:t>Click to edit Master title style</a:t>
            </a:r>
          </a:p>
        </p:txBody>
      </p:sp>
      <p:sp>
        <p:nvSpPr>
          <p:cNvPr id="3" name="Slide Number Placeholder 2">
            <a:extLst>
              <a:ext uri="{FF2B5EF4-FFF2-40B4-BE49-F238E27FC236}">
                <a16:creationId xmlns:a16="http://schemas.microsoft.com/office/drawing/2014/main" id="{16B5D067-7A6A-4DAB-8AA0-8B18EF781B23}"/>
              </a:ext>
            </a:extLst>
          </p:cNvPr>
          <p:cNvSpPr>
            <a:spLocks noGrp="1"/>
          </p:cNvSpPr>
          <p:nvPr>
            <p:ph type="sldNum" sz="quarter" idx="10"/>
          </p:nvPr>
        </p:nvSpPr>
        <p:spPr/>
        <p:txBody>
          <a:bodyPr/>
          <a:lstStyle/>
          <a:p>
            <a:fld id="{2AAA7032-8CB7-40F4-9CB9-A644B8ADA1F8}" type="slidenum">
              <a:rPr lang="en-US" smtClean="0"/>
              <a:pPr/>
              <a:t>‹#›</a:t>
            </a:fld>
            <a:endParaRPr lang="en-US"/>
          </a:p>
        </p:txBody>
      </p:sp>
      <p:sp>
        <p:nvSpPr>
          <p:cNvPr id="5" name="Content Placeholder 4">
            <a:extLst>
              <a:ext uri="{FF2B5EF4-FFF2-40B4-BE49-F238E27FC236}">
                <a16:creationId xmlns:a16="http://schemas.microsoft.com/office/drawing/2014/main" id="{B5D31376-70E3-4154-8B28-3D69B2B8BAB5}"/>
              </a:ext>
            </a:extLst>
          </p:cNvPr>
          <p:cNvSpPr>
            <a:spLocks noGrp="1"/>
          </p:cNvSpPr>
          <p:nvPr>
            <p:ph sz="quarter" idx="11"/>
          </p:nvPr>
        </p:nvSpPr>
        <p:spPr>
          <a:xfrm>
            <a:off x="371364" y="1196975"/>
            <a:ext cx="6480720" cy="4787900"/>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Text Placeholder 8">
            <a:extLst>
              <a:ext uri="{FF2B5EF4-FFF2-40B4-BE49-F238E27FC236}">
                <a16:creationId xmlns:a16="http://schemas.microsoft.com/office/drawing/2014/main" id="{8129E4FF-644F-45B5-B079-8C1EA5EAFC26}"/>
              </a:ext>
            </a:extLst>
          </p:cNvPr>
          <p:cNvSpPr>
            <a:spLocks noGrp="1"/>
          </p:cNvSpPr>
          <p:nvPr>
            <p:ph type="body" sz="quarter" idx="14"/>
          </p:nvPr>
        </p:nvSpPr>
        <p:spPr>
          <a:xfrm>
            <a:off x="7188000" y="5400000"/>
            <a:ext cx="5004000" cy="792000"/>
          </a:xfrm>
          <a:solidFill>
            <a:schemeClr val="tx2"/>
          </a:solidFill>
        </p:spPr>
        <p:txBody>
          <a:bodyPr lIns="180000" tIns="180000" rIns="180000" bIns="180000"/>
          <a:lstStyle>
            <a:lvl1pPr algn="ctr">
              <a:defRPr sz="1500"/>
            </a:lvl1pPr>
            <a:lvl2pPr algn="ctr">
              <a:defRPr/>
            </a:lvl2pPr>
            <a:lvl3pPr algn="ctr">
              <a:defRPr/>
            </a:lvl3pPr>
            <a:lvl4pPr algn="ctr">
              <a:defRPr/>
            </a:lvl4pPr>
            <a:lvl5pPr algn="ctr">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3852904616"/>
      </p:ext>
    </p:extLst>
  </p:cSld>
  <p:clrMapOvr>
    <a:masterClrMapping/>
  </p:clrMapOvr>
  <p:transition>
    <p:fade/>
  </p:transition>
</p:sldLayout>
</file>

<file path=ppt/slideLayouts/slideLayout52.xml><?xml version="1.0" encoding="utf-8"?>
<p:sldLayout xmlns:a="http://schemas.openxmlformats.org/drawingml/2006/main" xmlns:r="http://schemas.openxmlformats.org/officeDocument/2006/relationships" xmlns:p="http://schemas.openxmlformats.org/presentationml/2006/main" preserve="1" userDrawn="1">
  <p:cSld name="One column + image with detail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BE94FE-F10E-4280-86E9-EF6369FAA166}"/>
              </a:ext>
            </a:extLst>
          </p:cNvPr>
          <p:cNvSpPr>
            <a:spLocks noGrp="1"/>
          </p:cNvSpPr>
          <p:nvPr>
            <p:ph type="title"/>
          </p:nvPr>
        </p:nvSpPr>
        <p:spPr>
          <a:xfrm>
            <a:off x="371474" y="338421"/>
            <a:ext cx="5868535" cy="599888"/>
          </a:xfrm>
        </p:spPr>
        <p:txBody>
          <a:bodyPr/>
          <a:lstStyle/>
          <a:p>
            <a:r>
              <a:rPr lang="en-US" dirty="0"/>
              <a:t>Click to edit Master title style</a:t>
            </a:r>
          </a:p>
        </p:txBody>
      </p:sp>
      <p:sp>
        <p:nvSpPr>
          <p:cNvPr id="3" name="Slide Number Placeholder 2">
            <a:extLst>
              <a:ext uri="{FF2B5EF4-FFF2-40B4-BE49-F238E27FC236}">
                <a16:creationId xmlns:a16="http://schemas.microsoft.com/office/drawing/2014/main" id="{16B5D067-7A6A-4DAB-8AA0-8B18EF781B23}"/>
              </a:ext>
            </a:extLst>
          </p:cNvPr>
          <p:cNvSpPr>
            <a:spLocks noGrp="1"/>
          </p:cNvSpPr>
          <p:nvPr>
            <p:ph type="sldNum" sz="quarter" idx="10"/>
          </p:nvPr>
        </p:nvSpPr>
        <p:spPr/>
        <p:txBody>
          <a:bodyPr/>
          <a:lstStyle/>
          <a:p>
            <a:fld id="{2AAA7032-8CB7-40F4-9CB9-A644B8ADA1F8}" type="slidenum">
              <a:rPr lang="en-US" smtClean="0"/>
              <a:pPr/>
              <a:t>‹#›</a:t>
            </a:fld>
            <a:endParaRPr lang="en-US"/>
          </a:p>
        </p:txBody>
      </p:sp>
      <p:sp>
        <p:nvSpPr>
          <p:cNvPr id="5" name="Content Placeholder 4">
            <a:extLst>
              <a:ext uri="{FF2B5EF4-FFF2-40B4-BE49-F238E27FC236}">
                <a16:creationId xmlns:a16="http://schemas.microsoft.com/office/drawing/2014/main" id="{B5D31376-70E3-4154-8B28-3D69B2B8BAB5}"/>
              </a:ext>
            </a:extLst>
          </p:cNvPr>
          <p:cNvSpPr>
            <a:spLocks noGrp="1"/>
          </p:cNvSpPr>
          <p:nvPr>
            <p:ph sz="quarter" idx="11"/>
          </p:nvPr>
        </p:nvSpPr>
        <p:spPr>
          <a:xfrm>
            <a:off x="371364" y="1196975"/>
            <a:ext cx="5868652" cy="4787900"/>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Picture Placeholder 6">
            <a:extLst>
              <a:ext uri="{FF2B5EF4-FFF2-40B4-BE49-F238E27FC236}">
                <a16:creationId xmlns:a16="http://schemas.microsoft.com/office/drawing/2014/main" id="{C725B5D1-3158-411E-8837-5E5041D6F0F1}"/>
              </a:ext>
            </a:extLst>
          </p:cNvPr>
          <p:cNvSpPr>
            <a:spLocks noGrp="1"/>
          </p:cNvSpPr>
          <p:nvPr>
            <p:ph type="pic" sz="quarter" idx="12" hasCustomPrompt="1"/>
          </p:nvPr>
        </p:nvSpPr>
        <p:spPr>
          <a:xfrm>
            <a:off x="6600688" y="1196975"/>
            <a:ext cx="5220000" cy="3924213"/>
          </a:xfrm>
        </p:spPr>
        <p:txBody>
          <a:bodyPr/>
          <a:lstStyle>
            <a:lvl1pPr marL="0" marR="0" indent="0" algn="l" defTabSz="914400" rtl="0" eaLnBrk="1" fontAlgn="auto" latinLnBrk="0" hangingPunct="1">
              <a:lnSpc>
                <a:spcPct val="100000"/>
              </a:lnSpc>
              <a:spcBef>
                <a:spcPts val="1200"/>
              </a:spcBef>
              <a:spcAft>
                <a:spcPts val="0"/>
              </a:spcAft>
              <a:buClrTx/>
              <a:buSzTx/>
              <a:buFont typeface="Arial" panose="020B0604020202020204" pitchFamily="34" charset="0"/>
              <a:buNone/>
              <a:tabLst/>
              <a:defRPr/>
            </a:lvl1pPr>
          </a:lstStyle>
          <a:p>
            <a:pPr marL="0" marR="0" lvl="0" indent="0" algn="l" defTabSz="914400" rtl="0" eaLnBrk="1" fontAlgn="auto" latinLnBrk="0" hangingPunct="1">
              <a:lnSpc>
                <a:spcPct val="100000"/>
              </a:lnSpc>
              <a:spcBef>
                <a:spcPts val="1200"/>
              </a:spcBef>
              <a:spcAft>
                <a:spcPts val="0"/>
              </a:spcAft>
              <a:buClrTx/>
              <a:buSzTx/>
              <a:buFont typeface="Arial" panose="020B0604020202020204" pitchFamily="34" charset="0"/>
              <a:buNone/>
              <a:tabLst/>
              <a:defRPr/>
            </a:pPr>
            <a:r>
              <a:rPr lang="en-US" dirty="0"/>
              <a:t>Highlight whole picture placeholder and click on image you want in Templafy</a:t>
            </a:r>
          </a:p>
        </p:txBody>
      </p:sp>
      <p:sp>
        <p:nvSpPr>
          <p:cNvPr id="9" name="Text Placeholder 8">
            <a:extLst>
              <a:ext uri="{FF2B5EF4-FFF2-40B4-BE49-F238E27FC236}">
                <a16:creationId xmlns:a16="http://schemas.microsoft.com/office/drawing/2014/main" id="{CEE37406-89A0-49E4-91E3-55F3AA3465A2}"/>
              </a:ext>
            </a:extLst>
          </p:cNvPr>
          <p:cNvSpPr>
            <a:spLocks noGrp="1"/>
          </p:cNvSpPr>
          <p:nvPr>
            <p:ph type="body" sz="quarter" idx="13" hasCustomPrompt="1"/>
          </p:nvPr>
        </p:nvSpPr>
        <p:spPr>
          <a:xfrm>
            <a:off x="6600056" y="368300"/>
            <a:ext cx="5220000" cy="293181"/>
          </a:xfrm>
        </p:spPr>
        <p:txBody>
          <a:bodyPr/>
          <a:lstStyle>
            <a:lvl1pPr marL="0" indent="0">
              <a:lnSpc>
                <a:spcPct val="100000"/>
              </a:lnSpc>
              <a:spcBef>
                <a:spcPts val="0"/>
              </a:spcBef>
              <a:buFont typeface="Arial" panose="020B0604020202020204" pitchFamily="34" charset="0"/>
              <a:buNone/>
              <a:defRPr sz="1500">
                <a:solidFill>
                  <a:schemeClr val="tx1"/>
                </a:solidFill>
              </a:defRPr>
            </a:lvl1pPr>
            <a:lvl2pPr marL="0" indent="0">
              <a:lnSpc>
                <a:spcPct val="100000"/>
              </a:lnSpc>
              <a:spcAft>
                <a:spcPts val="0"/>
              </a:spcAft>
              <a:buFont typeface="Arial" panose="020B0604020202020204" pitchFamily="34" charset="0"/>
              <a:buNone/>
              <a:defRPr sz="1500">
                <a:solidFill>
                  <a:schemeClr val="tx1"/>
                </a:solidFill>
              </a:defRPr>
            </a:lvl2pPr>
            <a:lvl3pPr marL="0" indent="0">
              <a:lnSpc>
                <a:spcPct val="100000"/>
              </a:lnSpc>
              <a:spcAft>
                <a:spcPts val="0"/>
              </a:spcAft>
              <a:buNone/>
              <a:defRPr sz="1500">
                <a:solidFill>
                  <a:schemeClr val="tx1"/>
                </a:solidFill>
              </a:defRPr>
            </a:lvl3pPr>
            <a:lvl4pPr marL="0" indent="0">
              <a:lnSpc>
                <a:spcPct val="100000"/>
              </a:lnSpc>
              <a:spcAft>
                <a:spcPts val="0"/>
              </a:spcAft>
              <a:buNone/>
              <a:defRPr sz="1500">
                <a:solidFill>
                  <a:schemeClr val="tx1"/>
                </a:solidFill>
              </a:defRPr>
            </a:lvl4pPr>
            <a:lvl5pPr marL="0" indent="0">
              <a:lnSpc>
                <a:spcPct val="100000"/>
              </a:lnSpc>
              <a:spcBef>
                <a:spcPts val="0"/>
              </a:spcBef>
              <a:spcAft>
                <a:spcPts val="0"/>
              </a:spcAft>
              <a:buNone/>
              <a:defRPr sz="1500">
                <a:solidFill>
                  <a:schemeClr val="tx1"/>
                </a:solidFill>
              </a:defRPr>
            </a:lvl5pPr>
          </a:lstStyle>
          <a:p>
            <a:pPr lvl="0"/>
            <a:r>
              <a:rPr lang="en-US" dirty="0"/>
              <a:t>Click to add graphic / photo title</a:t>
            </a:r>
          </a:p>
        </p:txBody>
      </p:sp>
      <p:sp>
        <p:nvSpPr>
          <p:cNvPr id="10" name="Text Placeholder 8">
            <a:extLst>
              <a:ext uri="{FF2B5EF4-FFF2-40B4-BE49-F238E27FC236}">
                <a16:creationId xmlns:a16="http://schemas.microsoft.com/office/drawing/2014/main" id="{DF11A27F-F459-4841-A943-0CD3F7179B1F}"/>
              </a:ext>
            </a:extLst>
          </p:cNvPr>
          <p:cNvSpPr>
            <a:spLocks noGrp="1"/>
          </p:cNvSpPr>
          <p:nvPr>
            <p:ph type="body" sz="quarter" idx="14" hasCustomPrompt="1"/>
          </p:nvPr>
        </p:nvSpPr>
        <p:spPr>
          <a:xfrm>
            <a:off x="6605558" y="638365"/>
            <a:ext cx="5220000" cy="293181"/>
          </a:xfrm>
        </p:spPr>
        <p:txBody>
          <a:bodyPr/>
          <a:lstStyle>
            <a:lvl1pPr marL="0" indent="0">
              <a:lnSpc>
                <a:spcPct val="100000"/>
              </a:lnSpc>
              <a:spcBef>
                <a:spcPts val="0"/>
              </a:spcBef>
              <a:buFont typeface="Arial" panose="020B0604020202020204" pitchFamily="34" charset="0"/>
              <a:buNone/>
              <a:defRPr sz="1500">
                <a:solidFill>
                  <a:schemeClr val="tx1">
                    <a:lumMod val="60000"/>
                    <a:lumOff val="40000"/>
                  </a:schemeClr>
                </a:solidFill>
              </a:defRPr>
            </a:lvl1pPr>
            <a:lvl2pPr marL="0" indent="0">
              <a:lnSpc>
                <a:spcPct val="100000"/>
              </a:lnSpc>
              <a:spcAft>
                <a:spcPts val="0"/>
              </a:spcAft>
              <a:buFont typeface="Arial" panose="020B0604020202020204" pitchFamily="34" charset="0"/>
              <a:buNone/>
              <a:defRPr sz="1500">
                <a:solidFill>
                  <a:schemeClr val="tx1"/>
                </a:solidFill>
              </a:defRPr>
            </a:lvl2pPr>
            <a:lvl3pPr marL="0" indent="0">
              <a:lnSpc>
                <a:spcPct val="100000"/>
              </a:lnSpc>
              <a:spcAft>
                <a:spcPts val="0"/>
              </a:spcAft>
              <a:buNone/>
              <a:defRPr sz="1500">
                <a:solidFill>
                  <a:schemeClr val="tx1"/>
                </a:solidFill>
              </a:defRPr>
            </a:lvl3pPr>
            <a:lvl4pPr marL="0" indent="0">
              <a:lnSpc>
                <a:spcPct val="100000"/>
              </a:lnSpc>
              <a:spcAft>
                <a:spcPts val="0"/>
              </a:spcAft>
              <a:buNone/>
              <a:defRPr sz="1500">
                <a:solidFill>
                  <a:schemeClr val="tx1"/>
                </a:solidFill>
              </a:defRPr>
            </a:lvl4pPr>
            <a:lvl5pPr marL="0" indent="0">
              <a:lnSpc>
                <a:spcPct val="100000"/>
              </a:lnSpc>
              <a:spcBef>
                <a:spcPts val="0"/>
              </a:spcBef>
              <a:spcAft>
                <a:spcPts val="0"/>
              </a:spcAft>
              <a:buNone/>
              <a:defRPr sz="1500">
                <a:solidFill>
                  <a:schemeClr val="tx1"/>
                </a:solidFill>
              </a:defRPr>
            </a:lvl5pPr>
          </a:lstStyle>
          <a:p>
            <a:pPr lvl="0"/>
            <a:r>
              <a:rPr lang="en-US" dirty="0"/>
              <a:t>Click to add detail / subtitle</a:t>
            </a:r>
          </a:p>
        </p:txBody>
      </p:sp>
      <p:sp>
        <p:nvSpPr>
          <p:cNvPr id="11" name="Text Placeholder 8">
            <a:extLst>
              <a:ext uri="{FF2B5EF4-FFF2-40B4-BE49-F238E27FC236}">
                <a16:creationId xmlns:a16="http://schemas.microsoft.com/office/drawing/2014/main" id="{ABF19D62-68D7-40A3-ABAC-0862CA24E187}"/>
              </a:ext>
            </a:extLst>
          </p:cNvPr>
          <p:cNvSpPr>
            <a:spLocks noGrp="1"/>
          </p:cNvSpPr>
          <p:nvPr>
            <p:ph type="body" sz="quarter" idx="15" hasCustomPrompt="1"/>
          </p:nvPr>
        </p:nvSpPr>
        <p:spPr>
          <a:xfrm>
            <a:off x="6601014" y="5240026"/>
            <a:ext cx="5220000" cy="744849"/>
          </a:xfrm>
        </p:spPr>
        <p:txBody>
          <a:bodyPr/>
          <a:lstStyle>
            <a:lvl1pPr marL="0" indent="0">
              <a:lnSpc>
                <a:spcPct val="100000"/>
              </a:lnSpc>
              <a:spcBef>
                <a:spcPts val="0"/>
              </a:spcBef>
              <a:buFont typeface="Arial" panose="020B0604020202020204" pitchFamily="34" charset="0"/>
              <a:buNone/>
              <a:defRPr sz="800" i="1">
                <a:solidFill>
                  <a:schemeClr val="tx1"/>
                </a:solidFill>
              </a:defRPr>
            </a:lvl1pPr>
            <a:lvl2pPr marL="0" indent="0">
              <a:lnSpc>
                <a:spcPct val="100000"/>
              </a:lnSpc>
              <a:spcAft>
                <a:spcPts val="0"/>
              </a:spcAft>
              <a:buFont typeface="Arial" panose="020B0604020202020204" pitchFamily="34" charset="0"/>
              <a:buNone/>
              <a:defRPr sz="800" i="1">
                <a:solidFill>
                  <a:schemeClr val="tx1"/>
                </a:solidFill>
              </a:defRPr>
            </a:lvl2pPr>
            <a:lvl3pPr marL="0" indent="0">
              <a:lnSpc>
                <a:spcPct val="100000"/>
              </a:lnSpc>
              <a:spcAft>
                <a:spcPts val="0"/>
              </a:spcAft>
              <a:buNone/>
              <a:defRPr sz="800" i="1">
                <a:solidFill>
                  <a:schemeClr val="tx1"/>
                </a:solidFill>
              </a:defRPr>
            </a:lvl3pPr>
            <a:lvl4pPr marL="0" indent="0">
              <a:lnSpc>
                <a:spcPct val="100000"/>
              </a:lnSpc>
              <a:spcAft>
                <a:spcPts val="0"/>
              </a:spcAft>
              <a:buNone/>
              <a:defRPr sz="800" i="1">
                <a:solidFill>
                  <a:schemeClr val="tx1"/>
                </a:solidFill>
              </a:defRPr>
            </a:lvl4pPr>
            <a:lvl5pPr marL="0" indent="0">
              <a:lnSpc>
                <a:spcPct val="100000"/>
              </a:lnSpc>
              <a:spcBef>
                <a:spcPts val="0"/>
              </a:spcBef>
              <a:spcAft>
                <a:spcPts val="0"/>
              </a:spcAft>
              <a:buNone/>
              <a:defRPr sz="800" i="1">
                <a:solidFill>
                  <a:schemeClr val="tx1"/>
                </a:solidFill>
              </a:defRPr>
            </a:lvl5pPr>
          </a:lstStyle>
          <a:p>
            <a:pPr lvl="0"/>
            <a:r>
              <a:rPr lang="en-US" dirty="0"/>
              <a:t>Click to add graphic / photo title</a:t>
            </a:r>
          </a:p>
        </p:txBody>
      </p:sp>
    </p:spTree>
    <p:extLst>
      <p:ext uri="{BB962C8B-B14F-4D97-AF65-F5344CB8AC3E}">
        <p14:creationId xmlns:p14="http://schemas.microsoft.com/office/powerpoint/2010/main" val="1489008876"/>
      </p:ext>
    </p:extLst>
  </p:cSld>
  <p:clrMapOvr>
    <a:masterClrMapping/>
  </p:clrMapOvr>
  <p:transition>
    <p:fade/>
  </p:transition>
</p:sldLayout>
</file>

<file path=ppt/slideLayouts/slideLayout53.xml><?xml version="1.0" encoding="utf-8"?>
<p:sldLayout xmlns:a="http://schemas.openxmlformats.org/drawingml/2006/main" xmlns:r="http://schemas.openxmlformats.org/officeDocument/2006/relationships" xmlns:p="http://schemas.openxmlformats.org/presentationml/2006/main" preserve="1" userDrawn="1">
  <p:cSld name="List pag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BB8106-0230-4993-AA68-C2B572FD2231}"/>
              </a:ext>
            </a:extLst>
          </p:cNvPr>
          <p:cNvSpPr>
            <a:spLocks noGrp="1"/>
          </p:cNvSpPr>
          <p:nvPr>
            <p:ph type="title"/>
          </p:nvPr>
        </p:nvSpPr>
        <p:spPr/>
        <p:txBody>
          <a:bodyPr/>
          <a:lstStyle/>
          <a:p>
            <a:r>
              <a:rPr lang="en-US"/>
              <a:t>Click to edit Master title style</a:t>
            </a:r>
          </a:p>
        </p:txBody>
      </p:sp>
      <p:sp>
        <p:nvSpPr>
          <p:cNvPr id="3" name="Slide Number Placeholder 2">
            <a:extLst>
              <a:ext uri="{FF2B5EF4-FFF2-40B4-BE49-F238E27FC236}">
                <a16:creationId xmlns:a16="http://schemas.microsoft.com/office/drawing/2014/main" id="{F3D75ACD-C74D-49DB-9BE4-027C29384D34}"/>
              </a:ext>
            </a:extLst>
          </p:cNvPr>
          <p:cNvSpPr>
            <a:spLocks noGrp="1"/>
          </p:cNvSpPr>
          <p:nvPr>
            <p:ph type="sldNum" sz="quarter" idx="10"/>
          </p:nvPr>
        </p:nvSpPr>
        <p:spPr/>
        <p:txBody>
          <a:bodyPr/>
          <a:lstStyle/>
          <a:p>
            <a:fld id="{2AAA7032-8CB7-40F4-9CB9-A644B8ADA1F8}" type="slidenum">
              <a:rPr lang="en-US" smtClean="0"/>
              <a:pPr/>
              <a:t>‹#›</a:t>
            </a:fld>
            <a:endParaRPr lang="en-US"/>
          </a:p>
        </p:txBody>
      </p:sp>
      <p:sp>
        <p:nvSpPr>
          <p:cNvPr id="5" name="Content Placeholder 4">
            <a:extLst>
              <a:ext uri="{FF2B5EF4-FFF2-40B4-BE49-F238E27FC236}">
                <a16:creationId xmlns:a16="http://schemas.microsoft.com/office/drawing/2014/main" id="{E48C11CD-A5D1-49E9-BBFE-9957D5AB85AA}"/>
              </a:ext>
            </a:extLst>
          </p:cNvPr>
          <p:cNvSpPr>
            <a:spLocks noGrp="1"/>
          </p:cNvSpPr>
          <p:nvPr>
            <p:ph sz="quarter" idx="11" hasCustomPrompt="1"/>
          </p:nvPr>
        </p:nvSpPr>
        <p:spPr>
          <a:xfrm>
            <a:off x="371475" y="1196975"/>
            <a:ext cx="11449050" cy="4787900"/>
          </a:xfrm>
        </p:spPr>
        <p:txBody>
          <a:bodyPr/>
          <a:lstStyle>
            <a:lvl1pPr marL="720000" indent="-720000">
              <a:buSzPct val="130000"/>
              <a:buFont typeface="+mj-lt"/>
              <a:buAutoNum type="arabicPeriod"/>
              <a:tabLst>
                <a:tab pos="900000" algn="l"/>
              </a:tabLst>
              <a:defRPr/>
            </a:lvl1pPr>
            <a:lvl2pPr marL="715963" indent="0">
              <a:defRPr/>
            </a:lvl2pPr>
            <a:lvl3pPr marL="1255713" indent="-179388">
              <a:defRPr/>
            </a:lvl3pPr>
            <a:lvl4pPr marL="1525588" indent="-179388">
              <a:defRPr/>
            </a:lvl4pPr>
          </a:lstStyle>
          <a:p>
            <a:pPr lvl="0"/>
            <a:r>
              <a:rPr lang="en-US" dirty="0"/>
              <a:t>Click to add item name</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393964041"/>
      </p:ext>
    </p:extLst>
  </p:cSld>
  <p:clrMapOvr>
    <a:masterClrMapping/>
  </p:clrMapOvr>
  <p:transition>
    <p:fade/>
  </p:transition>
</p:sldLayout>
</file>

<file path=ppt/slideLayouts/slideLayout54.xml><?xml version="1.0" encoding="utf-8"?>
<p:sldLayout xmlns:a="http://schemas.openxmlformats.org/drawingml/2006/main" xmlns:r="http://schemas.openxmlformats.org/officeDocument/2006/relationships" xmlns:p="http://schemas.openxmlformats.org/presentationml/2006/main" preserve="1" userDrawn="1">
  <p:cSld name="Process page">
    <p:spTree>
      <p:nvGrpSpPr>
        <p:cNvPr id="1" name=""/>
        <p:cNvGrpSpPr/>
        <p:nvPr/>
      </p:nvGrpSpPr>
      <p:grpSpPr>
        <a:xfrm>
          <a:off x="0" y="0"/>
          <a:ext cx="0" cy="0"/>
          <a:chOff x="0" y="0"/>
          <a:chExt cx="0" cy="0"/>
        </a:xfrm>
      </p:grpSpPr>
      <p:sp>
        <p:nvSpPr>
          <p:cNvPr id="31" name="Text Placeholder 19">
            <a:extLst>
              <a:ext uri="{FF2B5EF4-FFF2-40B4-BE49-F238E27FC236}">
                <a16:creationId xmlns:a16="http://schemas.microsoft.com/office/drawing/2014/main" id="{2272707D-B2DE-4911-8A88-A4CBBF19D059}"/>
              </a:ext>
            </a:extLst>
          </p:cNvPr>
          <p:cNvSpPr>
            <a:spLocks noGrp="1"/>
          </p:cNvSpPr>
          <p:nvPr>
            <p:ph type="body" sz="quarter" idx="21" hasCustomPrompt="1"/>
          </p:nvPr>
        </p:nvSpPr>
        <p:spPr>
          <a:xfrm>
            <a:off x="9336360" y="2857169"/>
            <a:ext cx="1873250" cy="360177"/>
          </a:xfrm>
        </p:spPr>
        <p:txBody>
          <a:bodyPr/>
          <a:lstStyle>
            <a:lvl1pPr>
              <a:defRPr/>
            </a:lvl1pPr>
          </a:lstStyle>
          <a:p>
            <a:pPr lvl="0"/>
            <a:r>
              <a:rPr lang="en-US" dirty="0"/>
              <a:t>Add number</a:t>
            </a:r>
          </a:p>
        </p:txBody>
      </p:sp>
      <p:sp>
        <p:nvSpPr>
          <p:cNvPr id="32" name="Text Placeholder 25">
            <a:extLst>
              <a:ext uri="{FF2B5EF4-FFF2-40B4-BE49-F238E27FC236}">
                <a16:creationId xmlns:a16="http://schemas.microsoft.com/office/drawing/2014/main" id="{F0D770A4-933A-40A5-BCD9-B4688CB5AFC1}"/>
              </a:ext>
            </a:extLst>
          </p:cNvPr>
          <p:cNvSpPr>
            <a:spLocks noGrp="1"/>
          </p:cNvSpPr>
          <p:nvPr>
            <p:ph type="body" sz="quarter" idx="22"/>
          </p:nvPr>
        </p:nvSpPr>
        <p:spPr>
          <a:xfrm>
            <a:off x="9336360" y="3230995"/>
            <a:ext cx="1873250" cy="1547813"/>
          </a:xfrm>
        </p:spPr>
        <p:txBody>
          <a:bodyPr/>
          <a:lstStyle>
            <a:lvl1pPr>
              <a:defRPr lang="en-US" sz="1500" kern="1200" dirty="0" smtClean="0">
                <a:solidFill>
                  <a:schemeClr val="tx1"/>
                </a:solidFill>
                <a:latin typeface="+mn-lt"/>
                <a:ea typeface="+mn-ea"/>
                <a:cs typeface="+mn-cs"/>
              </a:defRPr>
            </a:lvl1pPr>
            <a:lvl2pPr>
              <a:defRPr lang="en-US" sz="1500" kern="1200" dirty="0" smtClean="0">
                <a:solidFill>
                  <a:schemeClr val="tx1"/>
                </a:solidFill>
                <a:latin typeface="+mn-lt"/>
                <a:ea typeface="+mn-ea"/>
                <a:cs typeface="+mn-cs"/>
              </a:defRPr>
            </a:lvl2pPr>
          </a:lstStyle>
          <a:p>
            <a:pPr marL="0" lvl="0" indent="0" algn="l" defTabSz="914400" rtl="0" eaLnBrk="1" latinLnBrk="0" hangingPunct="1">
              <a:lnSpc>
                <a:spcPct val="100000"/>
              </a:lnSpc>
              <a:spcBef>
                <a:spcPts val="0"/>
              </a:spcBef>
              <a:spcAft>
                <a:spcPts val="0"/>
              </a:spcAft>
              <a:buFont typeface="Arial" panose="020B0604020202020204" pitchFamily="34" charset="0"/>
              <a:buNone/>
            </a:pPr>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9" name="Text Placeholder 19">
            <a:extLst>
              <a:ext uri="{FF2B5EF4-FFF2-40B4-BE49-F238E27FC236}">
                <a16:creationId xmlns:a16="http://schemas.microsoft.com/office/drawing/2014/main" id="{B203DC59-7F92-4EEA-A9B2-B7FEBE47720D}"/>
              </a:ext>
            </a:extLst>
          </p:cNvPr>
          <p:cNvSpPr>
            <a:spLocks noGrp="1"/>
          </p:cNvSpPr>
          <p:nvPr>
            <p:ph type="body" sz="quarter" idx="19" hasCustomPrompt="1"/>
          </p:nvPr>
        </p:nvSpPr>
        <p:spPr>
          <a:xfrm>
            <a:off x="6743881" y="2852799"/>
            <a:ext cx="1873250" cy="360177"/>
          </a:xfrm>
        </p:spPr>
        <p:txBody>
          <a:bodyPr/>
          <a:lstStyle>
            <a:lvl1pPr>
              <a:defRPr/>
            </a:lvl1pPr>
          </a:lstStyle>
          <a:p>
            <a:pPr lvl="0"/>
            <a:r>
              <a:rPr lang="en-US" dirty="0"/>
              <a:t>Add number</a:t>
            </a:r>
          </a:p>
        </p:txBody>
      </p:sp>
      <p:sp>
        <p:nvSpPr>
          <p:cNvPr id="30" name="Text Placeholder 25">
            <a:extLst>
              <a:ext uri="{FF2B5EF4-FFF2-40B4-BE49-F238E27FC236}">
                <a16:creationId xmlns:a16="http://schemas.microsoft.com/office/drawing/2014/main" id="{19014E47-73AE-48C5-81A1-59DF44D3E83D}"/>
              </a:ext>
            </a:extLst>
          </p:cNvPr>
          <p:cNvSpPr>
            <a:spLocks noGrp="1"/>
          </p:cNvSpPr>
          <p:nvPr>
            <p:ph type="body" sz="quarter" idx="20"/>
          </p:nvPr>
        </p:nvSpPr>
        <p:spPr>
          <a:xfrm>
            <a:off x="6743881" y="3226625"/>
            <a:ext cx="1873250" cy="1547813"/>
          </a:xfrm>
        </p:spPr>
        <p:txBody>
          <a:bodyPr/>
          <a:lstStyle>
            <a:lvl1pPr>
              <a:defRPr lang="en-US" sz="1500" kern="1200" dirty="0" smtClean="0">
                <a:solidFill>
                  <a:schemeClr val="tx1"/>
                </a:solidFill>
                <a:latin typeface="+mn-lt"/>
                <a:ea typeface="+mn-ea"/>
                <a:cs typeface="+mn-cs"/>
              </a:defRPr>
            </a:lvl1pPr>
            <a:lvl2pPr>
              <a:defRPr lang="en-US" sz="1500" kern="1200" dirty="0" smtClean="0">
                <a:solidFill>
                  <a:schemeClr val="tx1"/>
                </a:solidFill>
                <a:latin typeface="+mn-lt"/>
                <a:ea typeface="+mn-ea"/>
                <a:cs typeface="+mn-cs"/>
              </a:defRPr>
            </a:lvl2pPr>
          </a:lstStyle>
          <a:p>
            <a:pPr marL="0" lvl="0" indent="0" algn="l" defTabSz="914400" rtl="0" eaLnBrk="1" latinLnBrk="0" hangingPunct="1">
              <a:lnSpc>
                <a:spcPct val="100000"/>
              </a:lnSpc>
              <a:spcBef>
                <a:spcPts val="0"/>
              </a:spcBef>
              <a:spcAft>
                <a:spcPts val="0"/>
              </a:spcAft>
              <a:buFont typeface="Arial" panose="020B0604020202020204" pitchFamily="34" charset="0"/>
              <a:buNone/>
            </a:pPr>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7" name="Text Placeholder 19">
            <a:extLst>
              <a:ext uri="{FF2B5EF4-FFF2-40B4-BE49-F238E27FC236}">
                <a16:creationId xmlns:a16="http://schemas.microsoft.com/office/drawing/2014/main" id="{B3BB5832-8B7B-4D51-8A78-C47337BB0D9D}"/>
              </a:ext>
            </a:extLst>
          </p:cNvPr>
          <p:cNvSpPr>
            <a:spLocks noGrp="1"/>
          </p:cNvSpPr>
          <p:nvPr>
            <p:ph type="body" sz="quarter" idx="17" hasCustomPrompt="1"/>
          </p:nvPr>
        </p:nvSpPr>
        <p:spPr>
          <a:xfrm>
            <a:off x="4151653" y="2852799"/>
            <a:ext cx="1873250" cy="360177"/>
          </a:xfrm>
        </p:spPr>
        <p:txBody>
          <a:bodyPr/>
          <a:lstStyle>
            <a:lvl1pPr>
              <a:defRPr/>
            </a:lvl1pPr>
          </a:lstStyle>
          <a:p>
            <a:pPr lvl="0"/>
            <a:r>
              <a:rPr lang="en-US" dirty="0"/>
              <a:t>Add number</a:t>
            </a:r>
          </a:p>
        </p:txBody>
      </p:sp>
      <p:sp>
        <p:nvSpPr>
          <p:cNvPr id="28" name="Text Placeholder 25">
            <a:extLst>
              <a:ext uri="{FF2B5EF4-FFF2-40B4-BE49-F238E27FC236}">
                <a16:creationId xmlns:a16="http://schemas.microsoft.com/office/drawing/2014/main" id="{9F58C346-EF09-48E0-92F0-0BA03B70F914}"/>
              </a:ext>
            </a:extLst>
          </p:cNvPr>
          <p:cNvSpPr>
            <a:spLocks noGrp="1"/>
          </p:cNvSpPr>
          <p:nvPr>
            <p:ph type="body" sz="quarter" idx="18"/>
          </p:nvPr>
        </p:nvSpPr>
        <p:spPr>
          <a:xfrm>
            <a:off x="4151653" y="3226625"/>
            <a:ext cx="1873250" cy="1547813"/>
          </a:xfrm>
        </p:spPr>
        <p:txBody>
          <a:bodyPr/>
          <a:lstStyle>
            <a:lvl1pPr>
              <a:defRPr lang="en-US" sz="1500" kern="1200" dirty="0" smtClean="0">
                <a:solidFill>
                  <a:schemeClr val="tx1"/>
                </a:solidFill>
                <a:latin typeface="+mn-lt"/>
                <a:ea typeface="+mn-ea"/>
                <a:cs typeface="+mn-cs"/>
              </a:defRPr>
            </a:lvl1pPr>
            <a:lvl2pPr>
              <a:defRPr lang="en-US" sz="1500" kern="1200" dirty="0" smtClean="0">
                <a:solidFill>
                  <a:schemeClr val="tx1"/>
                </a:solidFill>
                <a:latin typeface="+mn-lt"/>
                <a:ea typeface="+mn-ea"/>
                <a:cs typeface="+mn-cs"/>
              </a:defRPr>
            </a:lvl2pPr>
          </a:lstStyle>
          <a:p>
            <a:pPr marL="0" lvl="0" indent="0" algn="l" defTabSz="914400" rtl="0" eaLnBrk="1" latinLnBrk="0" hangingPunct="1">
              <a:lnSpc>
                <a:spcPct val="100000"/>
              </a:lnSpc>
              <a:spcBef>
                <a:spcPts val="0"/>
              </a:spcBef>
              <a:spcAft>
                <a:spcPts val="0"/>
              </a:spcAft>
              <a:buFont typeface="Arial" panose="020B0604020202020204" pitchFamily="34" charset="0"/>
              <a:buNone/>
            </a:pPr>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0" name="Text Placeholder 19">
            <a:extLst>
              <a:ext uri="{FF2B5EF4-FFF2-40B4-BE49-F238E27FC236}">
                <a16:creationId xmlns:a16="http://schemas.microsoft.com/office/drawing/2014/main" id="{BF36FE94-CDDC-427B-8072-E48E2BD1736A}"/>
              </a:ext>
            </a:extLst>
          </p:cNvPr>
          <p:cNvSpPr>
            <a:spLocks noGrp="1"/>
          </p:cNvSpPr>
          <p:nvPr>
            <p:ph type="body" sz="quarter" idx="15" hasCustomPrompt="1"/>
          </p:nvPr>
        </p:nvSpPr>
        <p:spPr>
          <a:xfrm>
            <a:off x="1558926" y="2852799"/>
            <a:ext cx="1873250" cy="360177"/>
          </a:xfrm>
        </p:spPr>
        <p:txBody>
          <a:bodyPr/>
          <a:lstStyle>
            <a:lvl1pPr>
              <a:defRPr/>
            </a:lvl1pPr>
          </a:lstStyle>
          <a:p>
            <a:pPr lvl="0"/>
            <a:r>
              <a:rPr lang="en-US" dirty="0"/>
              <a:t>Add number</a:t>
            </a:r>
          </a:p>
        </p:txBody>
      </p:sp>
      <p:sp>
        <p:nvSpPr>
          <p:cNvPr id="2" name="Title 1">
            <a:extLst>
              <a:ext uri="{FF2B5EF4-FFF2-40B4-BE49-F238E27FC236}">
                <a16:creationId xmlns:a16="http://schemas.microsoft.com/office/drawing/2014/main" id="{1EBD2B6F-3ED0-41A7-B88B-7E361A276A58}"/>
              </a:ext>
            </a:extLst>
          </p:cNvPr>
          <p:cNvSpPr>
            <a:spLocks noGrp="1"/>
          </p:cNvSpPr>
          <p:nvPr>
            <p:ph type="title"/>
          </p:nvPr>
        </p:nvSpPr>
        <p:spPr/>
        <p:txBody>
          <a:bodyPr/>
          <a:lstStyle/>
          <a:p>
            <a:r>
              <a:rPr lang="en-US"/>
              <a:t>Click to edit Master title style</a:t>
            </a:r>
          </a:p>
        </p:txBody>
      </p:sp>
      <p:sp>
        <p:nvSpPr>
          <p:cNvPr id="3" name="Slide Number Placeholder 2">
            <a:extLst>
              <a:ext uri="{FF2B5EF4-FFF2-40B4-BE49-F238E27FC236}">
                <a16:creationId xmlns:a16="http://schemas.microsoft.com/office/drawing/2014/main" id="{3A018110-4341-4000-BDD3-DD8163EE921F}"/>
              </a:ext>
            </a:extLst>
          </p:cNvPr>
          <p:cNvSpPr>
            <a:spLocks noGrp="1"/>
          </p:cNvSpPr>
          <p:nvPr>
            <p:ph type="sldNum" sz="quarter" idx="10"/>
          </p:nvPr>
        </p:nvSpPr>
        <p:spPr/>
        <p:txBody>
          <a:bodyPr/>
          <a:lstStyle/>
          <a:p>
            <a:fld id="{2AAA7032-8CB7-40F4-9CB9-A644B8ADA1F8}" type="slidenum">
              <a:rPr lang="en-US" smtClean="0"/>
              <a:pPr/>
              <a:t>‹#›</a:t>
            </a:fld>
            <a:endParaRPr lang="en-US"/>
          </a:p>
        </p:txBody>
      </p:sp>
      <p:grpSp>
        <p:nvGrpSpPr>
          <p:cNvPr id="5" name="Group 4">
            <a:extLst>
              <a:ext uri="{FF2B5EF4-FFF2-40B4-BE49-F238E27FC236}">
                <a16:creationId xmlns:a16="http://schemas.microsoft.com/office/drawing/2014/main" id="{C9E4D2E2-0811-4A96-9F92-82061EF1BB2E}"/>
              </a:ext>
            </a:extLst>
          </p:cNvPr>
          <p:cNvGrpSpPr/>
          <p:nvPr userDrawn="1"/>
        </p:nvGrpSpPr>
        <p:grpSpPr>
          <a:xfrm>
            <a:off x="443372" y="1592796"/>
            <a:ext cx="864096" cy="3816000"/>
            <a:chOff x="10884532" y="1808820"/>
            <a:chExt cx="864096" cy="3816000"/>
          </a:xfrm>
        </p:grpSpPr>
        <p:cxnSp>
          <p:nvCxnSpPr>
            <p:cNvPr id="6" name="Straight Connector 5">
              <a:extLst>
                <a:ext uri="{FF2B5EF4-FFF2-40B4-BE49-F238E27FC236}">
                  <a16:creationId xmlns:a16="http://schemas.microsoft.com/office/drawing/2014/main" id="{20F9BEC2-8AA6-40D1-9E80-048AF45570FF}"/>
                </a:ext>
              </a:extLst>
            </p:cNvPr>
            <p:cNvCxnSpPr>
              <a:cxnSpLocks/>
            </p:cNvCxnSpPr>
            <p:nvPr/>
          </p:nvCxnSpPr>
          <p:spPr>
            <a:xfrm>
              <a:off x="10884532" y="1808820"/>
              <a:ext cx="864096" cy="1908000"/>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7" name="Straight Connector 6">
              <a:extLst>
                <a:ext uri="{FF2B5EF4-FFF2-40B4-BE49-F238E27FC236}">
                  <a16:creationId xmlns:a16="http://schemas.microsoft.com/office/drawing/2014/main" id="{3AE27FB5-5F4E-4FC6-85A9-9806CAB7FEF1}"/>
                </a:ext>
              </a:extLst>
            </p:cNvPr>
            <p:cNvCxnSpPr>
              <a:cxnSpLocks/>
            </p:cNvCxnSpPr>
            <p:nvPr/>
          </p:nvCxnSpPr>
          <p:spPr>
            <a:xfrm flipV="1">
              <a:off x="10884532" y="3716820"/>
              <a:ext cx="864096" cy="1908000"/>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grpSp>
      <p:grpSp>
        <p:nvGrpSpPr>
          <p:cNvPr id="8" name="Group 7">
            <a:extLst>
              <a:ext uri="{FF2B5EF4-FFF2-40B4-BE49-F238E27FC236}">
                <a16:creationId xmlns:a16="http://schemas.microsoft.com/office/drawing/2014/main" id="{EE16B4A7-E5F0-4D41-9B4D-A0021136044C}"/>
              </a:ext>
            </a:extLst>
          </p:cNvPr>
          <p:cNvGrpSpPr/>
          <p:nvPr userDrawn="1"/>
        </p:nvGrpSpPr>
        <p:grpSpPr>
          <a:xfrm>
            <a:off x="3071990" y="1592796"/>
            <a:ext cx="864096" cy="3816000"/>
            <a:chOff x="10884532" y="1808820"/>
            <a:chExt cx="864096" cy="3816000"/>
          </a:xfrm>
        </p:grpSpPr>
        <p:cxnSp>
          <p:nvCxnSpPr>
            <p:cNvPr id="9" name="Straight Connector 8">
              <a:extLst>
                <a:ext uri="{FF2B5EF4-FFF2-40B4-BE49-F238E27FC236}">
                  <a16:creationId xmlns:a16="http://schemas.microsoft.com/office/drawing/2014/main" id="{FC55BD24-22B1-4D2D-AFF5-A72B69CBB927}"/>
                </a:ext>
              </a:extLst>
            </p:cNvPr>
            <p:cNvCxnSpPr>
              <a:cxnSpLocks/>
            </p:cNvCxnSpPr>
            <p:nvPr/>
          </p:nvCxnSpPr>
          <p:spPr>
            <a:xfrm>
              <a:off x="10884532" y="1808820"/>
              <a:ext cx="864096" cy="1908000"/>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10" name="Straight Connector 9">
              <a:extLst>
                <a:ext uri="{FF2B5EF4-FFF2-40B4-BE49-F238E27FC236}">
                  <a16:creationId xmlns:a16="http://schemas.microsoft.com/office/drawing/2014/main" id="{112DC936-1F10-4477-BDC3-030CA234FACA}"/>
                </a:ext>
              </a:extLst>
            </p:cNvPr>
            <p:cNvCxnSpPr>
              <a:cxnSpLocks/>
            </p:cNvCxnSpPr>
            <p:nvPr/>
          </p:nvCxnSpPr>
          <p:spPr>
            <a:xfrm flipV="1">
              <a:off x="10884532" y="3716820"/>
              <a:ext cx="864096" cy="1908000"/>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grpSp>
      <p:grpSp>
        <p:nvGrpSpPr>
          <p:cNvPr id="11" name="Group 10">
            <a:extLst>
              <a:ext uri="{FF2B5EF4-FFF2-40B4-BE49-F238E27FC236}">
                <a16:creationId xmlns:a16="http://schemas.microsoft.com/office/drawing/2014/main" id="{1F87EDDC-A371-4F94-AF57-E722A3565C59}"/>
              </a:ext>
            </a:extLst>
          </p:cNvPr>
          <p:cNvGrpSpPr/>
          <p:nvPr userDrawn="1"/>
        </p:nvGrpSpPr>
        <p:grpSpPr>
          <a:xfrm>
            <a:off x="5700608" y="1592796"/>
            <a:ext cx="864096" cy="3816000"/>
            <a:chOff x="10884532" y="1808820"/>
            <a:chExt cx="864096" cy="3816000"/>
          </a:xfrm>
        </p:grpSpPr>
        <p:cxnSp>
          <p:nvCxnSpPr>
            <p:cNvPr id="12" name="Straight Connector 11">
              <a:extLst>
                <a:ext uri="{FF2B5EF4-FFF2-40B4-BE49-F238E27FC236}">
                  <a16:creationId xmlns:a16="http://schemas.microsoft.com/office/drawing/2014/main" id="{48738023-7FDF-42A2-AD93-218604766046}"/>
                </a:ext>
              </a:extLst>
            </p:cNvPr>
            <p:cNvCxnSpPr>
              <a:cxnSpLocks/>
            </p:cNvCxnSpPr>
            <p:nvPr/>
          </p:nvCxnSpPr>
          <p:spPr>
            <a:xfrm>
              <a:off x="10884532" y="1808820"/>
              <a:ext cx="864096" cy="1908000"/>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13" name="Straight Connector 12">
              <a:extLst>
                <a:ext uri="{FF2B5EF4-FFF2-40B4-BE49-F238E27FC236}">
                  <a16:creationId xmlns:a16="http://schemas.microsoft.com/office/drawing/2014/main" id="{9D6DD7E1-CA1F-44D4-B53D-B4D42A5F0FFB}"/>
                </a:ext>
              </a:extLst>
            </p:cNvPr>
            <p:cNvCxnSpPr>
              <a:cxnSpLocks/>
            </p:cNvCxnSpPr>
            <p:nvPr/>
          </p:nvCxnSpPr>
          <p:spPr>
            <a:xfrm flipV="1">
              <a:off x="10884532" y="3716820"/>
              <a:ext cx="864096" cy="1908000"/>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grpSp>
      <p:grpSp>
        <p:nvGrpSpPr>
          <p:cNvPr id="14" name="Group 13">
            <a:extLst>
              <a:ext uri="{FF2B5EF4-FFF2-40B4-BE49-F238E27FC236}">
                <a16:creationId xmlns:a16="http://schemas.microsoft.com/office/drawing/2014/main" id="{540BEE8E-CBA7-45A0-B877-54856DFF85E3}"/>
              </a:ext>
            </a:extLst>
          </p:cNvPr>
          <p:cNvGrpSpPr/>
          <p:nvPr userDrawn="1"/>
        </p:nvGrpSpPr>
        <p:grpSpPr>
          <a:xfrm>
            <a:off x="8329226" y="1592796"/>
            <a:ext cx="864096" cy="3816000"/>
            <a:chOff x="10884532" y="1808820"/>
            <a:chExt cx="864096" cy="3816000"/>
          </a:xfrm>
        </p:grpSpPr>
        <p:cxnSp>
          <p:nvCxnSpPr>
            <p:cNvPr id="15" name="Straight Connector 14">
              <a:extLst>
                <a:ext uri="{FF2B5EF4-FFF2-40B4-BE49-F238E27FC236}">
                  <a16:creationId xmlns:a16="http://schemas.microsoft.com/office/drawing/2014/main" id="{C0BCA15E-8656-44AB-A8B3-DF0F6EF97F2C}"/>
                </a:ext>
              </a:extLst>
            </p:cNvPr>
            <p:cNvCxnSpPr>
              <a:cxnSpLocks/>
            </p:cNvCxnSpPr>
            <p:nvPr/>
          </p:nvCxnSpPr>
          <p:spPr>
            <a:xfrm>
              <a:off x="10884532" y="1808820"/>
              <a:ext cx="864096" cy="1908000"/>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16" name="Straight Connector 15">
              <a:extLst>
                <a:ext uri="{FF2B5EF4-FFF2-40B4-BE49-F238E27FC236}">
                  <a16:creationId xmlns:a16="http://schemas.microsoft.com/office/drawing/2014/main" id="{32948D73-3B0F-4A35-BC4D-58DA882FBB76}"/>
                </a:ext>
              </a:extLst>
            </p:cNvPr>
            <p:cNvCxnSpPr>
              <a:cxnSpLocks/>
            </p:cNvCxnSpPr>
            <p:nvPr/>
          </p:nvCxnSpPr>
          <p:spPr>
            <a:xfrm flipV="1">
              <a:off x="10884532" y="3716820"/>
              <a:ext cx="864096" cy="1908000"/>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grpSp>
      <p:grpSp>
        <p:nvGrpSpPr>
          <p:cNvPr id="17" name="Group 16">
            <a:extLst>
              <a:ext uri="{FF2B5EF4-FFF2-40B4-BE49-F238E27FC236}">
                <a16:creationId xmlns:a16="http://schemas.microsoft.com/office/drawing/2014/main" id="{C8492723-C7C7-4A90-B381-0E9336E1B454}"/>
              </a:ext>
            </a:extLst>
          </p:cNvPr>
          <p:cNvGrpSpPr/>
          <p:nvPr userDrawn="1"/>
        </p:nvGrpSpPr>
        <p:grpSpPr>
          <a:xfrm>
            <a:off x="10957844" y="1592796"/>
            <a:ext cx="864096" cy="3816000"/>
            <a:chOff x="10884532" y="1808820"/>
            <a:chExt cx="864096" cy="3816000"/>
          </a:xfrm>
        </p:grpSpPr>
        <p:cxnSp>
          <p:nvCxnSpPr>
            <p:cNvPr id="18" name="Straight Connector 17">
              <a:extLst>
                <a:ext uri="{FF2B5EF4-FFF2-40B4-BE49-F238E27FC236}">
                  <a16:creationId xmlns:a16="http://schemas.microsoft.com/office/drawing/2014/main" id="{A895BD01-8BAE-45B3-84C2-E381E5C5656D}"/>
                </a:ext>
              </a:extLst>
            </p:cNvPr>
            <p:cNvCxnSpPr>
              <a:cxnSpLocks/>
            </p:cNvCxnSpPr>
            <p:nvPr/>
          </p:nvCxnSpPr>
          <p:spPr>
            <a:xfrm>
              <a:off x="10884532" y="1808820"/>
              <a:ext cx="864096" cy="1908000"/>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2A6B9613-4781-4E30-9531-87F6215A5212}"/>
                </a:ext>
              </a:extLst>
            </p:cNvPr>
            <p:cNvCxnSpPr>
              <a:cxnSpLocks/>
            </p:cNvCxnSpPr>
            <p:nvPr/>
          </p:nvCxnSpPr>
          <p:spPr>
            <a:xfrm flipV="1">
              <a:off x="10884532" y="3716820"/>
              <a:ext cx="864096" cy="1908000"/>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grpSp>
      <p:sp>
        <p:nvSpPr>
          <p:cNvPr id="26" name="Text Placeholder 25">
            <a:extLst>
              <a:ext uri="{FF2B5EF4-FFF2-40B4-BE49-F238E27FC236}">
                <a16:creationId xmlns:a16="http://schemas.microsoft.com/office/drawing/2014/main" id="{B732BB06-7F00-4A81-8284-EC44F96F5EA2}"/>
              </a:ext>
            </a:extLst>
          </p:cNvPr>
          <p:cNvSpPr>
            <a:spLocks noGrp="1"/>
          </p:cNvSpPr>
          <p:nvPr>
            <p:ph type="body" sz="quarter" idx="16"/>
          </p:nvPr>
        </p:nvSpPr>
        <p:spPr>
          <a:xfrm>
            <a:off x="1558926" y="3226625"/>
            <a:ext cx="1873250" cy="1547813"/>
          </a:xfrm>
        </p:spPr>
        <p:txBody>
          <a:bodyPr/>
          <a:lstStyle>
            <a:lvl1pPr>
              <a:defRPr sz="1500">
                <a:solidFill>
                  <a:schemeClr val="tx1"/>
                </a:solidFill>
              </a:defRPr>
            </a:lvl1pPr>
            <a:lvl2pPr>
              <a:defRPr lang="en-US" sz="1500" kern="1200" dirty="0" smtClean="0">
                <a:solidFill>
                  <a:schemeClr val="tx1"/>
                </a:solidFill>
                <a:latin typeface="+mn-lt"/>
                <a:ea typeface="+mn-ea"/>
                <a:cs typeface="+mn-cs"/>
              </a:defRPr>
            </a:lvl2pPr>
          </a:lstStyle>
          <a:p>
            <a:pPr marL="0" lvl="0" indent="0" algn="l" defTabSz="914400" rtl="0" eaLnBrk="1" latinLnBrk="0" hangingPunct="1">
              <a:lnSpc>
                <a:spcPct val="100000"/>
              </a:lnSpc>
              <a:spcBef>
                <a:spcPts val="0"/>
              </a:spcBef>
              <a:spcAft>
                <a:spcPts val="0"/>
              </a:spcAft>
              <a:buFont typeface="Arial" panose="020B0604020202020204" pitchFamily="34" charset="0"/>
              <a:buNone/>
            </a:pPr>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3691301708"/>
      </p:ext>
    </p:extLst>
  </p:cSld>
  <p:clrMapOvr>
    <a:masterClrMapping/>
  </p:clrMapOvr>
  <p:transition>
    <p:fade/>
  </p:transition>
</p:sldLayout>
</file>

<file path=ppt/slideLayouts/slideLayout5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AA60FA69-D428-4E1A-9E4A-B65055291386}"/>
              </a:ext>
            </a:extLst>
          </p:cNvPr>
          <p:cNvSpPr>
            <a:spLocks noGrp="1"/>
          </p:cNvSpPr>
          <p:nvPr>
            <p:ph type="sldNum" sz="quarter" idx="12"/>
          </p:nvPr>
        </p:nvSpPr>
        <p:spPr/>
        <p:txBody>
          <a:bodyPr/>
          <a:lstStyle/>
          <a:p>
            <a:fld id="{2AAA7032-8CB7-40F4-9CB9-A644B8ADA1F8}" type="slidenum">
              <a:rPr lang="en-US" smtClean="0"/>
              <a:t>‹#›</a:t>
            </a:fld>
            <a:endParaRPr lang="en-US"/>
          </a:p>
        </p:txBody>
      </p:sp>
    </p:spTree>
    <p:extLst>
      <p:ext uri="{BB962C8B-B14F-4D97-AF65-F5344CB8AC3E}">
        <p14:creationId xmlns:p14="http://schemas.microsoft.com/office/powerpoint/2010/main" val="1244205998"/>
      </p:ext>
    </p:extLst>
  </p:cSld>
  <p:clrMapOvr>
    <a:masterClrMapping/>
  </p:clrMapOvr>
  <p:transition>
    <p:fade/>
  </p:transition>
</p:sldLayout>
</file>

<file path=ppt/slideLayouts/slideLayout56.xml><?xml version="1.0" encoding="utf-8"?>
<p:sldLayout xmlns:a="http://schemas.openxmlformats.org/drawingml/2006/main" xmlns:r="http://schemas.openxmlformats.org/officeDocument/2006/relationships" xmlns:p="http://schemas.openxmlformats.org/presentationml/2006/main" userDrawn="1">
  <p:cSld name="1_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1397604548"/>
      </p:ext>
    </p:extLst>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userDrawn="1">
  <p:cSld name="2_Title and Content">
    <p:spTree>
      <p:nvGrpSpPr>
        <p:cNvPr id="1" name=""/>
        <p:cNvGrpSpPr/>
        <p:nvPr/>
      </p:nvGrpSpPr>
      <p:grpSpPr>
        <a:xfrm>
          <a:off x="0" y="0"/>
          <a:ext cx="0" cy="0"/>
          <a:chOff x="0" y="0"/>
          <a:chExt cx="0" cy="0"/>
        </a:xfrm>
      </p:grpSpPr>
      <p:sp>
        <p:nvSpPr>
          <p:cNvPr id="4" name="Date Placeholder 3">
            <a:extLst>
              <a:ext uri="{FF2B5EF4-FFF2-40B4-BE49-F238E27FC236}">
                <a16:creationId xmlns:a16="http://schemas.microsoft.com/office/drawing/2014/main" id="{B6437C02-0FE9-4694-A7B5-DAA2E7F92826}"/>
              </a:ext>
            </a:extLst>
          </p:cNvPr>
          <p:cNvSpPr>
            <a:spLocks noGrp="1"/>
          </p:cNvSpPr>
          <p:nvPr>
            <p:ph type="dt" sz="half" idx="10"/>
          </p:nvPr>
        </p:nvSpPr>
        <p:spPr/>
        <p:txBody>
          <a:bodyPr/>
          <a:lstStyle/>
          <a:p>
            <a:fld id="{4A95A766-EB4B-4757-AC9D-5A37A49759F7}" type="datetime1">
              <a:rPr lang="en-US" smtClean="0"/>
              <a:t>6/24/2022</a:t>
            </a:fld>
            <a:endParaRPr lang="en-US"/>
          </a:p>
        </p:txBody>
      </p:sp>
      <p:sp>
        <p:nvSpPr>
          <p:cNvPr id="5" name="Footer Placeholder 4">
            <a:extLst>
              <a:ext uri="{FF2B5EF4-FFF2-40B4-BE49-F238E27FC236}">
                <a16:creationId xmlns:a16="http://schemas.microsoft.com/office/drawing/2014/main" id="{B6259E44-CD78-4CC7-8AA4-C4FF8D3688F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953EE96-960C-45FC-BB52-209ED2441814}"/>
              </a:ext>
            </a:extLst>
          </p:cNvPr>
          <p:cNvSpPr>
            <a:spLocks noGrp="1"/>
          </p:cNvSpPr>
          <p:nvPr>
            <p:ph type="sldNum" sz="quarter" idx="12"/>
          </p:nvPr>
        </p:nvSpPr>
        <p:spPr/>
        <p:txBody>
          <a:bodyPr/>
          <a:lstStyle/>
          <a:p>
            <a:fld id="{313DEBBE-1EFA-4D2E-88F5-083B206EF4A4}" type="slidenum">
              <a:rPr lang="en-US" smtClean="0"/>
              <a:t>‹#›</a:t>
            </a:fld>
            <a:endParaRPr lang="en-US"/>
          </a:p>
        </p:txBody>
      </p:sp>
    </p:spTree>
    <p:extLst>
      <p:ext uri="{BB962C8B-B14F-4D97-AF65-F5344CB8AC3E}">
        <p14:creationId xmlns:p14="http://schemas.microsoft.com/office/powerpoint/2010/main" val="199388189"/>
      </p:ext>
    </p:extLst>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07C03D-C54D-40F9-AE6B-95171A26107E}"/>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BE4DB319-1DBD-4158-A53E-69B8D62FFAA5}"/>
              </a:ext>
            </a:extLst>
          </p:cNvPr>
          <p:cNvSpPr>
            <a:spLocks noGrp="1"/>
          </p:cNvSpPr>
          <p:nvPr>
            <p:ph type="dt" sz="half" idx="10"/>
          </p:nvPr>
        </p:nvSpPr>
        <p:spPr/>
        <p:txBody>
          <a:bodyPr/>
          <a:lstStyle/>
          <a:p>
            <a:fld id="{959F822C-F838-414C-BE88-4C36BDF8A5E0}" type="datetimeFigureOut">
              <a:rPr lang="en-US" smtClean="0"/>
              <a:t>6/24/2022</a:t>
            </a:fld>
            <a:endParaRPr lang="en-US"/>
          </a:p>
        </p:txBody>
      </p:sp>
      <p:sp>
        <p:nvSpPr>
          <p:cNvPr id="4" name="Footer Placeholder 3">
            <a:extLst>
              <a:ext uri="{FF2B5EF4-FFF2-40B4-BE49-F238E27FC236}">
                <a16:creationId xmlns:a16="http://schemas.microsoft.com/office/drawing/2014/main" id="{C8DD8B8A-BE34-4A8E-84DB-6FB75CE4C74C}"/>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12D4E8CF-5B8A-42F4-ADE9-A70238546734}"/>
              </a:ext>
            </a:extLst>
          </p:cNvPr>
          <p:cNvSpPr>
            <a:spLocks noGrp="1"/>
          </p:cNvSpPr>
          <p:nvPr>
            <p:ph type="sldNum" sz="quarter" idx="12"/>
          </p:nvPr>
        </p:nvSpPr>
        <p:spPr/>
        <p:txBody>
          <a:bodyPr/>
          <a:lstStyle/>
          <a:p>
            <a:fld id="{DD35DBF2-A8CF-448E-B167-C826703D0B69}" type="slidenum">
              <a:rPr lang="en-US" smtClean="0"/>
              <a:t>‹#›</a:t>
            </a:fld>
            <a:endParaRPr lang="en-US"/>
          </a:p>
        </p:txBody>
      </p:sp>
    </p:spTree>
    <p:extLst>
      <p:ext uri="{BB962C8B-B14F-4D97-AF65-F5344CB8AC3E}">
        <p14:creationId xmlns:p14="http://schemas.microsoft.com/office/powerpoint/2010/main" val="586843006"/>
      </p:ext>
    </p:extLst>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type="secHead">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679095-05C0-4677-8029-E4CB032BBCDE}"/>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B8E1C2E5-0E2B-4B20-A850-A42DDCCCC834}"/>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BD055B04-EB47-472C-84D7-8337B3E8B5A7}"/>
              </a:ext>
            </a:extLst>
          </p:cNvPr>
          <p:cNvSpPr>
            <a:spLocks noGrp="1"/>
          </p:cNvSpPr>
          <p:nvPr>
            <p:ph type="dt" sz="half" idx="10"/>
          </p:nvPr>
        </p:nvSpPr>
        <p:spPr/>
        <p:txBody>
          <a:bodyPr/>
          <a:lstStyle/>
          <a:p>
            <a:fld id="{CE1F7631-BE5F-4B37-9822-F1A5C80A9CB4}" type="datetime1">
              <a:rPr lang="en-US" smtClean="0"/>
              <a:t>6/24/2022</a:t>
            </a:fld>
            <a:endParaRPr lang="en-US"/>
          </a:p>
        </p:txBody>
      </p:sp>
      <p:sp>
        <p:nvSpPr>
          <p:cNvPr id="5" name="Footer Placeholder 4">
            <a:extLst>
              <a:ext uri="{FF2B5EF4-FFF2-40B4-BE49-F238E27FC236}">
                <a16:creationId xmlns:a16="http://schemas.microsoft.com/office/drawing/2014/main" id="{7A8C096B-2FDE-465C-8F02-18D897FF7BE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FC9C289-6F17-4A9A-B6CE-24FEABAAB218}"/>
              </a:ext>
            </a:extLst>
          </p:cNvPr>
          <p:cNvSpPr>
            <a:spLocks noGrp="1"/>
          </p:cNvSpPr>
          <p:nvPr>
            <p:ph type="sldNum" sz="quarter" idx="12"/>
          </p:nvPr>
        </p:nvSpPr>
        <p:spPr/>
        <p:txBody>
          <a:bodyPr/>
          <a:lstStyle/>
          <a:p>
            <a:fld id="{A49E903A-53C6-408E-9A7C-BF21A6A0A5DC}" type="slidenum">
              <a:rPr lang="en-US" smtClean="0"/>
              <a:t>‹#›</a:t>
            </a:fld>
            <a:endParaRPr lang="en-US"/>
          </a:p>
        </p:txBody>
      </p:sp>
      <p:cxnSp>
        <p:nvCxnSpPr>
          <p:cNvPr id="8" name="Straight Connector 7">
            <a:extLst>
              <a:ext uri="{FF2B5EF4-FFF2-40B4-BE49-F238E27FC236}">
                <a16:creationId xmlns:a16="http://schemas.microsoft.com/office/drawing/2014/main" id="{C90961A5-2E7A-4196-94A9-CE3D0AB00208}"/>
              </a:ext>
            </a:extLst>
          </p:cNvPr>
          <p:cNvCxnSpPr/>
          <p:nvPr userDrawn="1"/>
        </p:nvCxnSpPr>
        <p:spPr>
          <a:xfrm>
            <a:off x="819912" y="4562475"/>
            <a:ext cx="7162800" cy="0"/>
          </a:xfrm>
          <a:prstGeom prst="line">
            <a:avLst/>
          </a:prstGeom>
          <a:ln w="57150">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4425198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C880CE-9C01-48D0-BA1A-C162500D323B}"/>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0F71BDBB-B857-49F6-8F61-6793279318BB}"/>
              </a:ext>
            </a:extLst>
          </p:cNvPr>
          <p:cNvSpPr>
            <a:spLocks noGrp="1"/>
          </p:cNvSpPr>
          <p:nvPr>
            <p:ph type="dt" sz="half" idx="10"/>
          </p:nvPr>
        </p:nvSpPr>
        <p:spPr/>
        <p:txBody>
          <a:bodyPr/>
          <a:lstStyle/>
          <a:p>
            <a:fld id="{09D5DF24-F50B-450F-B763-7E32B4255EAF}" type="datetimeFigureOut">
              <a:rPr lang="en-US" smtClean="0"/>
              <a:t>6/24/2022</a:t>
            </a:fld>
            <a:endParaRPr lang="en-US"/>
          </a:p>
        </p:txBody>
      </p:sp>
      <p:sp>
        <p:nvSpPr>
          <p:cNvPr id="4" name="Footer Placeholder 3">
            <a:extLst>
              <a:ext uri="{FF2B5EF4-FFF2-40B4-BE49-F238E27FC236}">
                <a16:creationId xmlns:a16="http://schemas.microsoft.com/office/drawing/2014/main" id="{71831BF3-8849-4F87-831E-7F7B70584A1B}"/>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56582A8F-EB6D-4B68-8589-7A0FB1A3AB23}"/>
              </a:ext>
            </a:extLst>
          </p:cNvPr>
          <p:cNvSpPr>
            <a:spLocks noGrp="1"/>
          </p:cNvSpPr>
          <p:nvPr>
            <p:ph type="sldNum" sz="quarter" idx="12"/>
          </p:nvPr>
        </p:nvSpPr>
        <p:spPr/>
        <p:txBody>
          <a:bodyPr/>
          <a:lstStyle/>
          <a:p>
            <a:fld id="{D50F053A-9E31-435A-911A-19F925B353B1}" type="slidenum">
              <a:rPr lang="en-US" smtClean="0"/>
              <a:t>‹#›</a:t>
            </a:fld>
            <a:endParaRPr lang="en-US"/>
          </a:p>
        </p:txBody>
      </p:sp>
    </p:spTree>
    <p:extLst>
      <p:ext uri="{BB962C8B-B14F-4D97-AF65-F5344CB8AC3E}">
        <p14:creationId xmlns:p14="http://schemas.microsoft.com/office/powerpoint/2010/main" val="75032368"/>
      </p:ext>
    </p:extLst>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preserve="1" userDrawn="1">
  <p:cSld name="Colour test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BE94FE-F10E-4280-86E9-EF6369FAA166}"/>
              </a:ext>
            </a:extLst>
          </p:cNvPr>
          <p:cNvSpPr>
            <a:spLocks noGrp="1"/>
          </p:cNvSpPr>
          <p:nvPr>
            <p:ph type="title"/>
          </p:nvPr>
        </p:nvSpPr>
        <p:spPr/>
        <p:txBody>
          <a:bodyPr/>
          <a:lstStyle/>
          <a:p>
            <a:r>
              <a:rPr lang="en-US"/>
              <a:t>Click to edit Master title style</a:t>
            </a:r>
          </a:p>
        </p:txBody>
      </p:sp>
      <p:sp>
        <p:nvSpPr>
          <p:cNvPr id="3" name="Slide Number Placeholder 2">
            <a:extLst>
              <a:ext uri="{FF2B5EF4-FFF2-40B4-BE49-F238E27FC236}">
                <a16:creationId xmlns:a16="http://schemas.microsoft.com/office/drawing/2014/main" id="{16B5D067-7A6A-4DAB-8AA0-8B18EF781B23}"/>
              </a:ext>
            </a:extLst>
          </p:cNvPr>
          <p:cNvSpPr>
            <a:spLocks noGrp="1"/>
          </p:cNvSpPr>
          <p:nvPr>
            <p:ph type="sldNum" sz="quarter" idx="10"/>
          </p:nvPr>
        </p:nvSpPr>
        <p:spPr/>
        <p:txBody>
          <a:bodyPr/>
          <a:lstStyle/>
          <a:p>
            <a:fld id="{2AAA7032-8CB7-40F4-9CB9-A644B8ADA1F8}" type="slidenum">
              <a:rPr lang="en-US" smtClean="0"/>
              <a:pPr/>
              <a:t>‹#›</a:t>
            </a:fld>
            <a:endParaRPr lang="en-US"/>
          </a:p>
        </p:txBody>
      </p:sp>
      <p:sp>
        <p:nvSpPr>
          <p:cNvPr id="5" name="Content Placeholder 4">
            <a:extLst>
              <a:ext uri="{FF2B5EF4-FFF2-40B4-BE49-F238E27FC236}">
                <a16:creationId xmlns:a16="http://schemas.microsoft.com/office/drawing/2014/main" id="{B5D31376-70E3-4154-8B28-3D69B2B8BAB5}"/>
              </a:ext>
            </a:extLst>
          </p:cNvPr>
          <p:cNvSpPr>
            <a:spLocks noGrp="1"/>
          </p:cNvSpPr>
          <p:nvPr>
            <p:ph sz="quarter" idx="11"/>
          </p:nvPr>
        </p:nvSpPr>
        <p:spPr>
          <a:xfrm>
            <a:off x="371364" y="1196975"/>
            <a:ext cx="5544505" cy="2880097"/>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Content Placeholder 4">
            <a:extLst>
              <a:ext uri="{FF2B5EF4-FFF2-40B4-BE49-F238E27FC236}">
                <a16:creationId xmlns:a16="http://schemas.microsoft.com/office/drawing/2014/main" id="{F2785EFC-4D36-4E41-BDAF-FF69F521E9CA}"/>
              </a:ext>
            </a:extLst>
          </p:cNvPr>
          <p:cNvSpPr>
            <a:spLocks noGrp="1"/>
          </p:cNvSpPr>
          <p:nvPr>
            <p:ph sz="quarter" idx="12"/>
          </p:nvPr>
        </p:nvSpPr>
        <p:spPr>
          <a:xfrm>
            <a:off x="6276131" y="1196975"/>
            <a:ext cx="5544505" cy="47879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3">
            <a:extLst>
              <a:ext uri="{FF2B5EF4-FFF2-40B4-BE49-F238E27FC236}">
                <a16:creationId xmlns:a16="http://schemas.microsoft.com/office/drawing/2014/main" id="{156AFAAF-BA58-4279-9792-021ACCB80353}"/>
              </a:ext>
            </a:extLst>
          </p:cNvPr>
          <p:cNvSpPr/>
          <p:nvPr userDrawn="1"/>
        </p:nvSpPr>
        <p:spPr>
          <a:xfrm>
            <a:off x="371475" y="4293096"/>
            <a:ext cx="5544395" cy="1691779"/>
          </a:xfrm>
          <a:prstGeom prst="rect">
            <a:avLst/>
          </a:prstGeom>
          <a:solidFill>
            <a:srgbClr val="F0EA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solidFill>
                  <a:schemeClr val="tx1"/>
                </a:solidFill>
              </a:rPr>
              <a:t>Tint panel colour</a:t>
            </a:r>
            <a:endParaRPr lang="en-US" dirty="0">
              <a:solidFill>
                <a:schemeClr val="tx1"/>
              </a:solidFill>
            </a:endParaRPr>
          </a:p>
        </p:txBody>
      </p:sp>
    </p:spTree>
    <p:extLst>
      <p:ext uri="{BB962C8B-B14F-4D97-AF65-F5344CB8AC3E}">
        <p14:creationId xmlns:p14="http://schemas.microsoft.com/office/powerpoint/2010/main" val="2837485597"/>
      </p:ext>
    </p:extLst>
  </p:cSld>
  <p:clrMapOvr>
    <a:masterClrMapping/>
  </p:clrMapOvr>
  <p:transition>
    <p:fade/>
  </p:transition>
</p:sldLayout>
</file>

<file path=ppt/slideLayouts/slideLayout61.xml><?xml version="1.0" encoding="utf-8"?>
<p:sldLayout xmlns:a="http://schemas.openxmlformats.org/drawingml/2006/main" xmlns:r="http://schemas.openxmlformats.org/officeDocument/2006/relationships" xmlns:p="http://schemas.openxmlformats.org/presentationml/2006/main" type="title" preserve="1">
  <p:cSld name="Event or session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D2ED86-AA65-4198-9988-90BC88E52C7D}"/>
              </a:ext>
            </a:extLst>
          </p:cNvPr>
          <p:cNvSpPr>
            <a:spLocks noGrp="1"/>
          </p:cNvSpPr>
          <p:nvPr>
            <p:ph type="ctrTitle" hasCustomPrompt="1"/>
          </p:nvPr>
        </p:nvSpPr>
        <p:spPr>
          <a:xfrm>
            <a:off x="3036000" y="2883272"/>
            <a:ext cx="6120000" cy="1296000"/>
          </a:xfrm>
        </p:spPr>
        <p:txBody>
          <a:bodyPr anchor="t" anchorCtr="0"/>
          <a:lstStyle>
            <a:lvl1pPr algn="ctr">
              <a:defRPr sz="4400">
                <a:solidFill>
                  <a:schemeClr val="bg2"/>
                </a:solidFill>
              </a:defRPr>
            </a:lvl1pPr>
          </a:lstStyle>
          <a:p>
            <a:r>
              <a:rPr lang="en-US" dirty="0"/>
              <a:t>Double tap to add event /session name</a:t>
            </a:r>
          </a:p>
        </p:txBody>
      </p:sp>
      <p:sp>
        <p:nvSpPr>
          <p:cNvPr id="3" name="Subtitle 2">
            <a:extLst>
              <a:ext uri="{FF2B5EF4-FFF2-40B4-BE49-F238E27FC236}">
                <a16:creationId xmlns:a16="http://schemas.microsoft.com/office/drawing/2014/main" id="{772EE78D-0809-45D5-BA89-51E120695DDB}"/>
              </a:ext>
            </a:extLst>
          </p:cNvPr>
          <p:cNvSpPr>
            <a:spLocks noGrp="1"/>
          </p:cNvSpPr>
          <p:nvPr>
            <p:ph type="subTitle" idx="1" hasCustomPrompt="1"/>
          </p:nvPr>
        </p:nvSpPr>
        <p:spPr>
          <a:xfrm>
            <a:off x="3036000" y="4293140"/>
            <a:ext cx="6120000" cy="396000"/>
          </a:xfrm>
        </p:spPr>
        <p:txBody>
          <a:bodyPr/>
          <a:lstStyle>
            <a:lvl1pPr marL="0" indent="0" algn="ctr">
              <a:buNone/>
              <a:defRPr sz="1500" cap="all" baseline="0">
                <a:solidFill>
                  <a:schemeClr val="bg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add date and location</a:t>
            </a:r>
          </a:p>
        </p:txBody>
      </p:sp>
      <p:cxnSp>
        <p:nvCxnSpPr>
          <p:cNvPr id="12" name="Straight Connector 11">
            <a:extLst>
              <a:ext uri="{FF2B5EF4-FFF2-40B4-BE49-F238E27FC236}">
                <a16:creationId xmlns:a16="http://schemas.microsoft.com/office/drawing/2014/main" id="{69D85905-2FC5-4E3F-A5B4-964835152113}"/>
              </a:ext>
            </a:extLst>
          </p:cNvPr>
          <p:cNvCxnSpPr/>
          <p:nvPr userDrawn="1"/>
        </p:nvCxnSpPr>
        <p:spPr>
          <a:xfrm>
            <a:off x="3035660" y="2862000"/>
            <a:ext cx="6120680" cy="0"/>
          </a:xfrm>
          <a:prstGeom prst="line">
            <a:avLst/>
          </a:prstGeom>
          <a:ln w="12700">
            <a:solidFill>
              <a:schemeClr val="bg2"/>
            </a:solidFill>
          </a:ln>
        </p:spPr>
        <p:style>
          <a:lnRef idx="1">
            <a:schemeClr val="accent1"/>
          </a:lnRef>
          <a:fillRef idx="0">
            <a:schemeClr val="accent1"/>
          </a:fillRef>
          <a:effectRef idx="0">
            <a:schemeClr val="accent1"/>
          </a:effectRef>
          <a:fontRef idx="minor">
            <a:schemeClr val="tx1"/>
          </a:fontRef>
        </p:style>
      </p:cxnSp>
      <p:cxnSp>
        <p:nvCxnSpPr>
          <p:cNvPr id="13" name="Straight Connector 12">
            <a:extLst>
              <a:ext uri="{FF2B5EF4-FFF2-40B4-BE49-F238E27FC236}">
                <a16:creationId xmlns:a16="http://schemas.microsoft.com/office/drawing/2014/main" id="{35802F52-35FE-4506-A962-0E5A0A480E64}"/>
              </a:ext>
            </a:extLst>
          </p:cNvPr>
          <p:cNvCxnSpPr/>
          <p:nvPr userDrawn="1"/>
        </p:nvCxnSpPr>
        <p:spPr>
          <a:xfrm>
            <a:off x="3035660" y="4185096"/>
            <a:ext cx="6120680" cy="0"/>
          </a:xfrm>
          <a:prstGeom prst="line">
            <a:avLst/>
          </a:prstGeom>
          <a:ln w="12700">
            <a:solidFill>
              <a:schemeClr val="bg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48862411"/>
      </p:ext>
    </p:extLst>
  </p:cSld>
  <p:clrMapOvr>
    <a:masterClrMapping/>
  </p:clrMapOvr>
  <p:transition>
    <p:fade/>
  </p:transition>
  <p:hf hdr="0" ftr="0"/>
  <p:extLst>
    <p:ext uri="{DCECCB84-F9BA-43D5-87BE-67443E8EF086}">
      <p15:sldGuideLst xmlns:p15="http://schemas.microsoft.com/office/powerpoint/2012/main">
        <p15:guide id="2" pos="3840">
          <p15:clr>
            <a:srgbClr val="FBAE40"/>
          </p15:clr>
        </p15:guide>
      </p15:sldGuideLst>
    </p:ext>
  </p:extLst>
</p:sldLayout>
</file>

<file path=ppt/slideLayouts/slideLayout62.xml><?xml version="1.0" encoding="utf-8"?>
<p:sldLayout xmlns:a="http://schemas.openxmlformats.org/drawingml/2006/main" xmlns:r="http://schemas.openxmlformats.org/officeDocument/2006/relationships" xmlns:p="http://schemas.openxmlformats.org/presentationml/2006/main" preserve="1" userDrawn="1">
  <p:cSld name="Event or session slide + image">
    <p:spTree>
      <p:nvGrpSpPr>
        <p:cNvPr id="1" name=""/>
        <p:cNvGrpSpPr/>
        <p:nvPr/>
      </p:nvGrpSpPr>
      <p:grpSpPr>
        <a:xfrm>
          <a:off x="0" y="0"/>
          <a:ext cx="0" cy="0"/>
          <a:chOff x="0" y="0"/>
          <a:chExt cx="0" cy="0"/>
        </a:xfrm>
      </p:grpSpPr>
      <p:sp>
        <p:nvSpPr>
          <p:cNvPr id="5" name="Picture Placeholder 4">
            <a:extLst>
              <a:ext uri="{FF2B5EF4-FFF2-40B4-BE49-F238E27FC236}">
                <a16:creationId xmlns:a16="http://schemas.microsoft.com/office/drawing/2014/main" id="{AFD6E6CB-DAE4-4D72-9A51-3021342E2683}"/>
              </a:ext>
            </a:extLst>
          </p:cNvPr>
          <p:cNvSpPr>
            <a:spLocks noGrp="1"/>
          </p:cNvSpPr>
          <p:nvPr>
            <p:ph type="pic" sz="quarter" idx="13"/>
          </p:nvPr>
        </p:nvSpPr>
        <p:spPr>
          <a:xfrm>
            <a:off x="0" y="0"/>
            <a:ext cx="12192000" cy="3420000"/>
          </a:xfrm>
          <a:solidFill>
            <a:schemeClr val="tx1"/>
          </a:solidFill>
        </p:spPr>
        <p:txBody>
          <a:bodyPr/>
          <a:lstStyle/>
          <a:p>
            <a:endParaRPr lang="en-US"/>
          </a:p>
        </p:txBody>
      </p:sp>
      <p:sp>
        <p:nvSpPr>
          <p:cNvPr id="2" name="Title 1">
            <a:extLst>
              <a:ext uri="{FF2B5EF4-FFF2-40B4-BE49-F238E27FC236}">
                <a16:creationId xmlns:a16="http://schemas.microsoft.com/office/drawing/2014/main" id="{B9D2ED86-AA65-4198-9988-90BC88E52C7D}"/>
              </a:ext>
            </a:extLst>
          </p:cNvPr>
          <p:cNvSpPr>
            <a:spLocks noGrp="1"/>
          </p:cNvSpPr>
          <p:nvPr>
            <p:ph type="ctrTitle" hasCustomPrompt="1"/>
          </p:nvPr>
        </p:nvSpPr>
        <p:spPr>
          <a:xfrm>
            <a:off x="3102675" y="4143412"/>
            <a:ext cx="6120000" cy="1296000"/>
          </a:xfrm>
        </p:spPr>
        <p:txBody>
          <a:bodyPr anchor="t" anchorCtr="0"/>
          <a:lstStyle>
            <a:lvl1pPr algn="ctr">
              <a:defRPr sz="4400">
                <a:solidFill>
                  <a:schemeClr val="bg2"/>
                </a:solidFill>
              </a:defRPr>
            </a:lvl1pPr>
          </a:lstStyle>
          <a:p>
            <a:r>
              <a:rPr lang="en-US" dirty="0"/>
              <a:t>Double tap to add event /session name</a:t>
            </a:r>
          </a:p>
        </p:txBody>
      </p:sp>
      <p:sp>
        <p:nvSpPr>
          <p:cNvPr id="3" name="Subtitle 2">
            <a:extLst>
              <a:ext uri="{FF2B5EF4-FFF2-40B4-BE49-F238E27FC236}">
                <a16:creationId xmlns:a16="http://schemas.microsoft.com/office/drawing/2014/main" id="{772EE78D-0809-45D5-BA89-51E120695DDB}"/>
              </a:ext>
            </a:extLst>
          </p:cNvPr>
          <p:cNvSpPr>
            <a:spLocks noGrp="1"/>
          </p:cNvSpPr>
          <p:nvPr>
            <p:ph type="subTitle" idx="1" hasCustomPrompt="1"/>
          </p:nvPr>
        </p:nvSpPr>
        <p:spPr>
          <a:xfrm>
            <a:off x="3102675" y="5553237"/>
            <a:ext cx="6120000" cy="396043"/>
          </a:xfrm>
        </p:spPr>
        <p:txBody>
          <a:bodyPr/>
          <a:lstStyle>
            <a:lvl1pPr marL="0" indent="0" algn="ctr">
              <a:buNone/>
              <a:defRPr sz="1500" cap="all" baseline="0">
                <a:solidFill>
                  <a:schemeClr val="bg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add date and location</a:t>
            </a:r>
          </a:p>
        </p:txBody>
      </p:sp>
      <p:grpSp>
        <p:nvGrpSpPr>
          <p:cNvPr id="7" name="Group 6">
            <a:extLst>
              <a:ext uri="{FF2B5EF4-FFF2-40B4-BE49-F238E27FC236}">
                <a16:creationId xmlns:a16="http://schemas.microsoft.com/office/drawing/2014/main" id="{14B10D6B-33D5-4A95-95B8-71E82FD05E13}"/>
              </a:ext>
            </a:extLst>
          </p:cNvPr>
          <p:cNvGrpSpPr/>
          <p:nvPr userDrawn="1"/>
        </p:nvGrpSpPr>
        <p:grpSpPr>
          <a:xfrm>
            <a:off x="3102335" y="4140000"/>
            <a:ext cx="6120680" cy="1323096"/>
            <a:chOff x="3035660" y="2862000"/>
            <a:chExt cx="6120680" cy="1323096"/>
          </a:xfrm>
        </p:grpSpPr>
        <p:cxnSp>
          <p:nvCxnSpPr>
            <p:cNvPr id="12" name="Straight Connector 11">
              <a:extLst>
                <a:ext uri="{FF2B5EF4-FFF2-40B4-BE49-F238E27FC236}">
                  <a16:creationId xmlns:a16="http://schemas.microsoft.com/office/drawing/2014/main" id="{69D85905-2FC5-4E3F-A5B4-964835152113}"/>
                </a:ext>
              </a:extLst>
            </p:cNvPr>
            <p:cNvCxnSpPr/>
            <p:nvPr userDrawn="1"/>
          </p:nvCxnSpPr>
          <p:spPr>
            <a:xfrm>
              <a:off x="3035660" y="2862000"/>
              <a:ext cx="6120680" cy="0"/>
            </a:xfrm>
            <a:prstGeom prst="line">
              <a:avLst/>
            </a:prstGeom>
            <a:ln w="12700">
              <a:solidFill>
                <a:schemeClr val="bg2"/>
              </a:solidFill>
            </a:ln>
          </p:spPr>
          <p:style>
            <a:lnRef idx="1">
              <a:schemeClr val="accent1"/>
            </a:lnRef>
            <a:fillRef idx="0">
              <a:schemeClr val="accent1"/>
            </a:fillRef>
            <a:effectRef idx="0">
              <a:schemeClr val="accent1"/>
            </a:effectRef>
            <a:fontRef idx="minor">
              <a:schemeClr val="tx1"/>
            </a:fontRef>
          </p:style>
        </p:cxnSp>
        <p:cxnSp>
          <p:nvCxnSpPr>
            <p:cNvPr id="13" name="Straight Connector 12">
              <a:extLst>
                <a:ext uri="{FF2B5EF4-FFF2-40B4-BE49-F238E27FC236}">
                  <a16:creationId xmlns:a16="http://schemas.microsoft.com/office/drawing/2014/main" id="{35802F52-35FE-4506-A962-0E5A0A480E64}"/>
                </a:ext>
              </a:extLst>
            </p:cNvPr>
            <p:cNvCxnSpPr/>
            <p:nvPr userDrawn="1"/>
          </p:nvCxnSpPr>
          <p:spPr>
            <a:xfrm>
              <a:off x="3035660" y="4185096"/>
              <a:ext cx="6120680" cy="0"/>
            </a:xfrm>
            <a:prstGeom prst="line">
              <a:avLst/>
            </a:prstGeom>
            <a:ln w="12700">
              <a:solidFill>
                <a:schemeClr val="bg2"/>
              </a:solidFill>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956442524"/>
      </p:ext>
    </p:extLst>
  </p:cSld>
  <p:clrMapOvr>
    <a:masterClrMapping/>
  </p:clrMapOvr>
  <p:transition>
    <p:fade/>
  </p:transition>
  <p:hf hdr="0" ftr="0"/>
  <p:extLst>
    <p:ext uri="{DCECCB84-F9BA-43D5-87BE-67443E8EF086}">
      <p15:sldGuideLst xmlns:p15="http://schemas.microsoft.com/office/powerpoint/2012/main">
        <p15:guide id="2" pos="3840">
          <p15:clr>
            <a:srgbClr val="FBAE40"/>
          </p15:clr>
        </p15:guide>
      </p15:sldGuideLst>
    </p:ext>
  </p:extLst>
</p:sldLayout>
</file>

<file path=ppt/slideLayouts/slideLayout63.xml><?xml version="1.0" encoding="utf-8"?>
<p:sldLayout xmlns:a="http://schemas.openxmlformats.org/drawingml/2006/main" xmlns:r="http://schemas.openxmlformats.org/officeDocument/2006/relationships" xmlns:p="http://schemas.openxmlformats.org/presentationml/2006/main" type="title" preserve="1">
  <p:cSld name="Session and subtitl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D2ED86-AA65-4198-9988-90BC88E52C7D}"/>
              </a:ext>
            </a:extLst>
          </p:cNvPr>
          <p:cNvSpPr>
            <a:spLocks noGrp="1"/>
          </p:cNvSpPr>
          <p:nvPr>
            <p:ph type="ctrTitle" hasCustomPrompt="1"/>
          </p:nvPr>
        </p:nvSpPr>
        <p:spPr>
          <a:xfrm>
            <a:off x="3036000" y="2883272"/>
            <a:ext cx="6120000" cy="1296000"/>
          </a:xfrm>
        </p:spPr>
        <p:txBody>
          <a:bodyPr anchor="t" anchorCtr="0"/>
          <a:lstStyle>
            <a:lvl1pPr algn="ctr">
              <a:defRPr sz="4400">
                <a:solidFill>
                  <a:schemeClr val="bg2"/>
                </a:solidFill>
              </a:defRPr>
            </a:lvl1pPr>
          </a:lstStyle>
          <a:p>
            <a:r>
              <a:rPr lang="en-US" dirty="0"/>
              <a:t>Add session name</a:t>
            </a:r>
          </a:p>
        </p:txBody>
      </p:sp>
      <p:sp>
        <p:nvSpPr>
          <p:cNvPr id="3" name="Subtitle 2">
            <a:extLst>
              <a:ext uri="{FF2B5EF4-FFF2-40B4-BE49-F238E27FC236}">
                <a16:creationId xmlns:a16="http://schemas.microsoft.com/office/drawing/2014/main" id="{772EE78D-0809-45D5-BA89-51E120695DDB}"/>
              </a:ext>
            </a:extLst>
          </p:cNvPr>
          <p:cNvSpPr>
            <a:spLocks noGrp="1"/>
          </p:cNvSpPr>
          <p:nvPr>
            <p:ph type="subTitle" idx="1" hasCustomPrompt="1"/>
          </p:nvPr>
        </p:nvSpPr>
        <p:spPr>
          <a:xfrm>
            <a:off x="3036000" y="4293140"/>
            <a:ext cx="6120000" cy="396000"/>
          </a:xfrm>
        </p:spPr>
        <p:txBody>
          <a:bodyPr/>
          <a:lstStyle>
            <a:lvl1pPr marL="0" indent="0" algn="ctr">
              <a:buNone/>
              <a:defRPr sz="1500" cap="all" baseline="0">
                <a:solidFill>
                  <a:schemeClr val="bg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Add session subtitle</a:t>
            </a:r>
          </a:p>
        </p:txBody>
      </p:sp>
      <p:cxnSp>
        <p:nvCxnSpPr>
          <p:cNvPr id="12" name="Straight Connector 11">
            <a:extLst>
              <a:ext uri="{FF2B5EF4-FFF2-40B4-BE49-F238E27FC236}">
                <a16:creationId xmlns:a16="http://schemas.microsoft.com/office/drawing/2014/main" id="{69D85905-2FC5-4E3F-A5B4-964835152113}"/>
              </a:ext>
            </a:extLst>
          </p:cNvPr>
          <p:cNvCxnSpPr/>
          <p:nvPr userDrawn="1"/>
        </p:nvCxnSpPr>
        <p:spPr>
          <a:xfrm>
            <a:off x="3035660" y="2862000"/>
            <a:ext cx="6120680" cy="0"/>
          </a:xfrm>
          <a:prstGeom prst="line">
            <a:avLst/>
          </a:prstGeom>
          <a:ln w="12700">
            <a:solidFill>
              <a:schemeClr val="bg2"/>
            </a:solidFill>
          </a:ln>
        </p:spPr>
        <p:style>
          <a:lnRef idx="1">
            <a:schemeClr val="accent1"/>
          </a:lnRef>
          <a:fillRef idx="0">
            <a:schemeClr val="accent1"/>
          </a:fillRef>
          <a:effectRef idx="0">
            <a:schemeClr val="accent1"/>
          </a:effectRef>
          <a:fontRef idx="minor">
            <a:schemeClr val="tx1"/>
          </a:fontRef>
        </p:style>
      </p:cxnSp>
      <p:cxnSp>
        <p:nvCxnSpPr>
          <p:cNvPr id="13" name="Straight Connector 12">
            <a:extLst>
              <a:ext uri="{FF2B5EF4-FFF2-40B4-BE49-F238E27FC236}">
                <a16:creationId xmlns:a16="http://schemas.microsoft.com/office/drawing/2014/main" id="{35802F52-35FE-4506-A962-0E5A0A480E64}"/>
              </a:ext>
            </a:extLst>
          </p:cNvPr>
          <p:cNvCxnSpPr/>
          <p:nvPr userDrawn="1"/>
        </p:nvCxnSpPr>
        <p:spPr>
          <a:xfrm>
            <a:off x="3035660" y="4185096"/>
            <a:ext cx="6120680" cy="0"/>
          </a:xfrm>
          <a:prstGeom prst="line">
            <a:avLst/>
          </a:prstGeom>
          <a:ln w="12700">
            <a:solidFill>
              <a:schemeClr val="bg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747744974"/>
      </p:ext>
    </p:extLst>
  </p:cSld>
  <p:clrMapOvr>
    <a:masterClrMapping/>
  </p:clrMapOvr>
  <p:transition>
    <p:fade/>
  </p:transition>
  <p:hf hdr="0" ftr="0"/>
  <p:extLst>
    <p:ext uri="{DCECCB84-F9BA-43D5-87BE-67443E8EF086}">
      <p15:sldGuideLst xmlns:p15="http://schemas.microsoft.com/office/powerpoint/2012/main">
        <p15:guide id="2" pos="3840">
          <p15:clr>
            <a:srgbClr val="FBAE40"/>
          </p15:clr>
        </p15:guide>
      </p15:sldGuideLst>
    </p:ext>
  </p:extLst>
</p:sldLayout>
</file>

<file path=ppt/slideLayouts/slideLayout64.xml><?xml version="1.0" encoding="utf-8"?>
<p:sldLayout xmlns:a="http://schemas.openxmlformats.org/drawingml/2006/main" xmlns:r="http://schemas.openxmlformats.org/officeDocument/2006/relationships" xmlns:p="http://schemas.openxmlformats.org/presentationml/2006/main" preserve="1" userDrawn="1">
  <p:cSld name="Session and subtitle + image">
    <p:spTree>
      <p:nvGrpSpPr>
        <p:cNvPr id="1" name=""/>
        <p:cNvGrpSpPr/>
        <p:nvPr/>
      </p:nvGrpSpPr>
      <p:grpSpPr>
        <a:xfrm>
          <a:off x="0" y="0"/>
          <a:ext cx="0" cy="0"/>
          <a:chOff x="0" y="0"/>
          <a:chExt cx="0" cy="0"/>
        </a:xfrm>
      </p:grpSpPr>
      <p:sp>
        <p:nvSpPr>
          <p:cNvPr id="5" name="Picture Placeholder 4">
            <a:extLst>
              <a:ext uri="{FF2B5EF4-FFF2-40B4-BE49-F238E27FC236}">
                <a16:creationId xmlns:a16="http://schemas.microsoft.com/office/drawing/2014/main" id="{AFD6E6CB-DAE4-4D72-9A51-3021342E2683}"/>
              </a:ext>
            </a:extLst>
          </p:cNvPr>
          <p:cNvSpPr>
            <a:spLocks noGrp="1"/>
          </p:cNvSpPr>
          <p:nvPr>
            <p:ph type="pic" sz="quarter" idx="13"/>
          </p:nvPr>
        </p:nvSpPr>
        <p:spPr>
          <a:xfrm>
            <a:off x="0" y="0"/>
            <a:ext cx="12192000" cy="3420000"/>
          </a:xfrm>
          <a:solidFill>
            <a:schemeClr val="tx1"/>
          </a:solidFill>
        </p:spPr>
        <p:txBody>
          <a:bodyPr/>
          <a:lstStyle/>
          <a:p>
            <a:endParaRPr lang="en-US"/>
          </a:p>
        </p:txBody>
      </p:sp>
      <p:sp>
        <p:nvSpPr>
          <p:cNvPr id="2" name="Title 1">
            <a:extLst>
              <a:ext uri="{FF2B5EF4-FFF2-40B4-BE49-F238E27FC236}">
                <a16:creationId xmlns:a16="http://schemas.microsoft.com/office/drawing/2014/main" id="{B9D2ED86-AA65-4198-9988-90BC88E52C7D}"/>
              </a:ext>
            </a:extLst>
          </p:cNvPr>
          <p:cNvSpPr>
            <a:spLocks noGrp="1"/>
          </p:cNvSpPr>
          <p:nvPr>
            <p:ph type="ctrTitle" hasCustomPrompt="1"/>
          </p:nvPr>
        </p:nvSpPr>
        <p:spPr>
          <a:xfrm>
            <a:off x="3102675" y="4143412"/>
            <a:ext cx="6120000" cy="1296000"/>
          </a:xfrm>
        </p:spPr>
        <p:txBody>
          <a:bodyPr anchor="t" anchorCtr="0"/>
          <a:lstStyle>
            <a:lvl1pPr algn="ctr">
              <a:defRPr sz="4400">
                <a:solidFill>
                  <a:schemeClr val="bg2"/>
                </a:solidFill>
              </a:defRPr>
            </a:lvl1pPr>
          </a:lstStyle>
          <a:p>
            <a:r>
              <a:rPr lang="en-US" dirty="0"/>
              <a:t>Add session name</a:t>
            </a:r>
          </a:p>
        </p:txBody>
      </p:sp>
      <p:sp>
        <p:nvSpPr>
          <p:cNvPr id="3" name="Subtitle 2">
            <a:extLst>
              <a:ext uri="{FF2B5EF4-FFF2-40B4-BE49-F238E27FC236}">
                <a16:creationId xmlns:a16="http://schemas.microsoft.com/office/drawing/2014/main" id="{772EE78D-0809-45D5-BA89-51E120695DDB}"/>
              </a:ext>
            </a:extLst>
          </p:cNvPr>
          <p:cNvSpPr>
            <a:spLocks noGrp="1"/>
          </p:cNvSpPr>
          <p:nvPr>
            <p:ph type="subTitle" idx="1" hasCustomPrompt="1"/>
          </p:nvPr>
        </p:nvSpPr>
        <p:spPr>
          <a:xfrm>
            <a:off x="3102675" y="5553237"/>
            <a:ext cx="6120000" cy="396043"/>
          </a:xfrm>
        </p:spPr>
        <p:txBody>
          <a:bodyPr/>
          <a:lstStyle>
            <a:lvl1pPr marL="0" indent="0" algn="ctr">
              <a:buNone/>
              <a:defRPr sz="1500" cap="all" baseline="0">
                <a:solidFill>
                  <a:schemeClr val="bg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Add session subtitle</a:t>
            </a:r>
          </a:p>
        </p:txBody>
      </p:sp>
      <p:grpSp>
        <p:nvGrpSpPr>
          <p:cNvPr id="7" name="Group 6">
            <a:extLst>
              <a:ext uri="{FF2B5EF4-FFF2-40B4-BE49-F238E27FC236}">
                <a16:creationId xmlns:a16="http://schemas.microsoft.com/office/drawing/2014/main" id="{14B10D6B-33D5-4A95-95B8-71E82FD05E13}"/>
              </a:ext>
            </a:extLst>
          </p:cNvPr>
          <p:cNvGrpSpPr/>
          <p:nvPr userDrawn="1"/>
        </p:nvGrpSpPr>
        <p:grpSpPr>
          <a:xfrm>
            <a:off x="3102335" y="4140000"/>
            <a:ext cx="6120680" cy="1323096"/>
            <a:chOff x="3035660" y="2862000"/>
            <a:chExt cx="6120680" cy="1323096"/>
          </a:xfrm>
        </p:grpSpPr>
        <p:cxnSp>
          <p:nvCxnSpPr>
            <p:cNvPr id="12" name="Straight Connector 11">
              <a:extLst>
                <a:ext uri="{FF2B5EF4-FFF2-40B4-BE49-F238E27FC236}">
                  <a16:creationId xmlns:a16="http://schemas.microsoft.com/office/drawing/2014/main" id="{69D85905-2FC5-4E3F-A5B4-964835152113}"/>
                </a:ext>
              </a:extLst>
            </p:cNvPr>
            <p:cNvCxnSpPr/>
            <p:nvPr userDrawn="1"/>
          </p:nvCxnSpPr>
          <p:spPr>
            <a:xfrm>
              <a:off x="3035660" y="2862000"/>
              <a:ext cx="6120680" cy="0"/>
            </a:xfrm>
            <a:prstGeom prst="line">
              <a:avLst/>
            </a:prstGeom>
            <a:ln w="12700">
              <a:solidFill>
                <a:schemeClr val="bg2"/>
              </a:solidFill>
            </a:ln>
          </p:spPr>
          <p:style>
            <a:lnRef idx="1">
              <a:schemeClr val="accent1"/>
            </a:lnRef>
            <a:fillRef idx="0">
              <a:schemeClr val="accent1"/>
            </a:fillRef>
            <a:effectRef idx="0">
              <a:schemeClr val="accent1"/>
            </a:effectRef>
            <a:fontRef idx="minor">
              <a:schemeClr val="tx1"/>
            </a:fontRef>
          </p:style>
        </p:cxnSp>
        <p:cxnSp>
          <p:nvCxnSpPr>
            <p:cNvPr id="13" name="Straight Connector 12">
              <a:extLst>
                <a:ext uri="{FF2B5EF4-FFF2-40B4-BE49-F238E27FC236}">
                  <a16:creationId xmlns:a16="http://schemas.microsoft.com/office/drawing/2014/main" id="{35802F52-35FE-4506-A962-0E5A0A480E64}"/>
                </a:ext>
              </a:extLst>
            </p:cNvPr>
            <p:cNvCxnSpPr/>
            <p:nvPr userDrawn="1"/>
          </p:nvCxnSpPr>
          <p:spPr>
            <a:xfrm>
              <a:off x="3035660" y="4185096"/>
              <a:ext cx="6120680" cy="0"/>
            </a:xfrm>
            <a:prstGeom prst="line">
              <a:avLst/>
            </a:prstGeom>
            <a:ln w="12700">
              <a:solidFill>
                <a:schemeClr val="bg2"/>
              </a:solidFill>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1982313118"/>
      </p:ext>
    </p:extLst>
  </p:cSld>
  <p:clrMapOvr>
    <a:masterClrMapping/>
  </p:clrMapOvr>
  <p:transition>
    <p:fade/>
  </p:transition>
  <p:hf hdr="0" ftr="0"/>
  <p:extLst>
    <p:ext uri="{DCECCB84-F9BA-43D5-87BE-67443E8EF086}">
      <p15:sldGuideLst xmlns:p15="http://schemas.microsoft.com/office/powerpoint/2012/main">
        <p15:guide id="2" pos="3840">
          <p15:clr>
            <a:srgbClr val="FBAE40"/>
          </p15:clr>
        </p15:guide>
      </p15:sldGuideLst>
    </p:ext>
  </p:extLst>
</p:sldLayout>
</file>

<file path=ppt/slideLayouts/slideLayout65.xml><?xml version="1.0" encoding="utf-8"?>
<p:sldLayout xmlns:a="http://schemas.openxmlformats.org/drawingml/2006/main" xmlns:r="http://schemas.openxmlformats.org/officeDocument/2006/relationships" xmlns:p="http://schemas.openxmlformats.org/presentationml/2006/main" preserve="1" userDrawn="1">
  <p:cSld name="Alt Event or session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D2ED86-AA65-4198-9988-90BC88E52C7D}"/>
              </a:ext>
            </a:extLst>
          </p:cNvPr>
          <p:cNvSpPr>
            <a:spLocks noGrp="1"/>
          </p:cNvSpPr>
          <p:nvPr>
            <p:ph type="ctrTitle" hasCustomPrompt="1"/>
          </p:nvPr>
        </p:nvSpPr>
        <p:spPr>
          <a:xfrm>
            <a:off x="1415480" y="2919276"/>
            <a:ext cx="3060000" cy="905765"/>
          </a:xfrm>
        </p:spPr>
        <p:txBody>
          <a:bodyPr anchor="t" anchorCtr="0"/>
          <a:lstStyle>
            <a:lvl1pPr algn="ctr">
              <a:defRPr sz="3200">
                <a:solidFill>
                  <a:schemeClr val="bg2"/>
                </a:solidFill>
              </a:defRPr>
            </a:lvl1pPr>
          </a:lstStyle>
          <a:p>
            <a:r>
              <a:rPr lang="en-US" dirty="0"/>
              <a:t>Click to add event name</a:t>
            </a:r>
          </a:p>
        </p:txBody>
      </p:sp>
      <p:sp>
        <p:nvSpPr>
          <p:cNvPr id="3" name="Subtitle 2">
            <a:extLst>
              <a:ext uri="{FF2B5EF4-FFF2-40B4-BE49-F238E27FC236}">
                <a16:creationId xmlns:a16="http://schemas.microsoft.com/office/drawing/2014/main" id="{772EE78D-0809-45D5-BA89-51E120695DDB}"/>
              </a:ext>
            </a:extLst>
          </p:cNvPr>
          <p:cNvSpPr>
            <a:spLocks noGrp="1"/>
          </p:cNvSpPr>
          <p:nvPr>
            <p:ph type="subTitle" idx="1" hasCustomPrompt="1"/>
          </p:nvPr>
        </p:nvSpPr>
        <p:spPr>
          <a:xfrm>
            <a:off x="1415480" y="2564903"/>
            <a:ext cx="3060000" cy="267625"/>
          </a:xfrm>
        </p:spPr>
        <p:txBody>
          <a:bodyPr/>
          <a:lstStyle>
            <a:lvl1pPr marL="0" indent="0" algn="ctr">
              <a:buNone/>
              <a:defRPr sz="1100" cap="all" baseline="0">
                <a:solidFill>
                  <a:schemeClr val="bg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add date and location</a:t>
            </a:r>
          </a:p>
        </p:txBody>
      </p:sp>
      <p:cxnSp>
        <p:nvCxnSpPr>
          <p:cNvPr id="12" name="Straight Connector 11">
            <a:extLst>
              <a:ext uri="{FF2B5EF4-FFF2-40B4-BE49-F238E27FC236}">
                <a16:creationId xmlns:a16="http://schemas.microsoft.com/office/drawing/2014/main" id="{69D85905-2FC5-4E3F-A5B4-964835152113}"/>
              </a:ext>
            </a:extLst>
          </p:cNvPr>
          <p:cNvCxnSpPr/>
          <p:nvPr userDrawn="1"/>
        </p:nvCxnSpPr>
        <p:spPr>
          <a:xfrm>
            <a:off x="1415480" y="2862000"/>
            <a:ext cx="3060000" cy="0"/>
          </a:xfrm>
          <a:prstGeom prst="line">
            <a:avLst/>
          </a:prstGeom>
          <a:ln w="12700">
            <a:solidFill>
              <a:schemeClr val="bg2"/>
            </a:solidFill>
          </a:ln>
        </p:spPr>
        <p:style>
          <a:lnRef idx="1">
            <a:schemeClr val="accent1"/>
          </a:lnRef>
          <a:fillRef idx="0">
            <a:schemeClr val="accent1"/>
          </a:fillRef>
          <a:effectRef idx="0">
            <a:schemeClr val="accent1"/>
          </a:effectRef>
          <a:fontRef idx="minor">
            <a:schemeClr val="tx1"/>
          </a:fontRef>
        </p:style>
      </p:cxnSp>
      <p:cxnSp>
        <p:nvCxnSpPr>
          <p:cNvPr id="13" name="Straight Connector 12">
            <a:extLst>
              <a:ext uri="{FF2B5EF4-FFF2-40B4-BE49-F238E27FC236}">
                <a16:creationId xmlns:a16="http://schemas.microsoft.com/office/drawing/2014/main" id="{35802F52-35FE-4506-A962-0E5A0A480E64}"/>
              </a:ext>
            </a:extLst>
          </p:cNvPr>
          <p:cNvCxnSpPr/>
          <p:nvPr userDrawn="1"/>
        </p:nvCxnSpPr>
        <p:spPr>
          <a:xfrm>
            <a:off x="1415480" y="3861048"/>
            <a:ext cx="3060000" cy="0"/>
          </a:xfrm>
          <a:prstGeom prst="line">
            <a:avLst/>
          </a:prstGeom>
          <a:ln w="12700">
            <a:solidFill>
              <a:schemeClr val="bg2"/>
            </a:solidFill>
          </a:ln>
        </p:spPr>
        <p:style>
          <a:lnRef idx="1">
            <a:schemeClr val="accent1"/>
          </a:lnRef>
          <a:fillRef idx="0">
            <a:schemeClr val="accent1"/>
          </a:fillRef>
          <a:effectRef idx="0">
            <a:schemeClr val="accent1"/>
          </a:effectRef>
          <a:fontRef idx="minor">
            <a:schemeClr val="tx1"/>
          </a:fontRef>
        </p:style>
      </p:cxnSp>
      <p:pic>
        <p:nvPicPr>
          <p:cNvPr id="8" name="Picture 7">
            <a:extLst>
              <a:ext uri="{FF2B5EF4-FFF2-40B4-BE49-F238E27FC236}">
                <a16:creationId xmlns:a16="http://schemas.microsoft.com/office/drawing/2014/main" id="{42BDF912-3809-494D-9D04-8DA05028653D}"/>
              </a:ext>
            </a:extLst>
          </p:cNvPr>
          <p:cNvPicPr>
            <a:picLocks noChangeAspect="1"/>
          </p:cNvPicPr>
          <p:nvPr userDrawn="1"/>
        </p:nvPicPr>
        <p:blipFill>
          <a:blip r:embed="rId2"/>
          <a:stretch>
            <a:fillRect/>
          </a:stretch>
        </p:blipFill>
        <p:spPr>
          <a:xfrm>
            <a:off x="1610878" y="6156000"/>
            <a:ext cx="2669204" cy="320846"/>
          </a:xfrm>
          <a:prstGeom prst="rect">
            <a:avLst/>
          </a:prstGeom>
        </p:spPr>
      </p:pic>
      <p:sp>
        <p:nvSpPr>
          <p:cNvPr id="9" name="Subtitle 2">
            <a:extLst>
              <a:ext uri="{FF2B5EF4-FFF2-40B4-BE49-F238E27FC236}">
                <a16:creationId xmlns:a16="http://schemas.microsoft.com/office/drawing/2014/main" id="{9736595E-A31F-4097-BE41-78226CB84A56}"/>
              </a:ext>
            </a:extLst>
          </p:cNvPr>
          <p:cNvSpPr txBox="1">
            <a:spLocks/>
          </p:cNvSpPr>
          <p:nvPr userDrawn="1"/>
        </p:nvSpPr>
        <p:spPr>
          <a:xfrm>
            <a:off x="1415480" y="3953463"/>
            <a:ext cx="3060000" cy="267625"/>
          </a:xfrm>
          <a:prstGeom prst="rect">
            <a:avLst/>
          </a:prstGeom>
        </p:spPr>
        <p:txBody>
          <a:bodyPr vert="horz" lIns="0" tIns="0" rIns="0" bIns="0" rtlCol="0">
            <a:noAutofit/>
          </a:bodyPr>
          <a:lstStyle>
            <a:lvl1pPr marL="0" indent="0" algn="ctr" defTabSz="914400" rtl="0" eaLnBrk="1" latinLnBrk="0" hangingPunct="1">
              <a:lnSpc>
                <a:spcPct val="100000"/>
              </a:lnSpc>
              <a:spcBef>
                <a:spcPts val="1200"/>
              </a:spcBef>
              <a:spcAft>
                <a:spcPts val="0"/>
              </a:spcAft>
              <a:buFont typeface="Arial" panose="020B0604020202020204" pitchFamily="34" charset="0"/>
              <a:buNone/>
              <a:defRPr sz="1100" kern="1200" cap="all" baseline="0">
                <a:solidFill>
                  <a:schemeClr val="bg2"/>
                </a:solidFill>
                <a:latin typeface="+mn-lt"/>
                <a:ea typeface="+mn-ea"/>
                <a:cs typeface="+mn-cs"/>
              </a:defRPr>
            </a:lvl1pPr>
            <a:lvl2pPr marL="457200" indent="0" algn="ctr" defTabSz="914400" rtl="0" eaLnBrk="1" latinLnBrk="0" hangingPunct="1">
              <a:lnSpc>
                <a:spcPct val="100000"/>
              </a:lnSpc>
              <a:spcBef>
                <a:spcPts val="0"/>
              </a:spcBef>
              <a:spcAft>
                <a:spcPts val="0"/>
              </a:spcAft>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100000"/>
              </a:lnSpc>
              <a:spcBef>
                <a:spcPts val="0"/>
              </a:spcBef>
              <a:spcAft>
                <a:spcPts val="0"/>
              </a:spcAft>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100000"/>
              </a:lnSpc>
              <a:spcBef>
                <a:spcPts val="0"/>
              </a:spcBef>
              <a:spcAft>
                <a:spcPts val="0"/>
              </a:spcAft>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lang="en-US"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US" dirty="0"/>
              <a:t>Click to add session subtitle</a:t>
            </a:r>
          </a:p>
        </p:txBody>
      </p:sp>
      <p:sp>
        <p:nvSpPr>
          <p:cNvPr id="6" name="Picture Placeholder 5">
            <a:extLst>
              <a:ext uri="{FF2B5EF4-FFF2-40B4-BE49-F238E27FC236}">
                <a16:creationId xmlns:a16="http://schemas.microsoft.com/office/drawing/2014/main" id="{FA866A72-F465-4725-A044-B246D7B667A0}"/>
              </a:ext>
            </a:extLst>
          </p:cNvPr>
          <p:cNvSpPr>
            <a:spLocks noGrp="1"/>
          </p:cNvSpPr>
          <p:nvPr>
            <p:ph type="pic" sz="quarter" idx="10"/>
          </p:nvPr>
        </p:nvSpPr>
        <p:spPr>
          <a:xfrm>
            <a:off x="6096000" y="368300"/>
            <a:ext cx="5724525" cy="6121400"/>
          </a:xfrm>
          <a:solidFill>
            <a:schemeClr val="tx1"/>
          </a:solidFill>
        </p:spPr>
        <p:txBody>
          <a:bodyPr/>
          <a:lstStyle>
            <a:lvl1pPr>
              <a:defRPr>
                <a:solidFill>
                  <a:schemeClr val="bg1"/>
                </a:solidFill>
              </a:defRPr>
            </a:lvl1pPr>
          </a:lstStyle>
          <a:p>
            <a:endParaRPr lang="en-US"/>
          </a:p>
        </p:txBody>
      </p:sp>
    </p:spTree>
    <p:extLst>
      <p:ext uri="{BB962C8B-B14F-4D97-AF65-F5344CB8AC3E}">
        <p14:creationId xmlns:p14="http://schemas.microsoft.com/office/powerpoint/2010/main" val="3948575891"/>
      </p:ext>
    </p:extLst>
  </p:cSld>
  <p:clrMapOvr>
    <a:masterClrMapping/>
  </p:clrMapOvr>
  <p:transition>
    <p:fade/>
  </p:transition>
  <p:hf hdr="0" ftr="0"/>
  <p:extLst>
    <p:ext uri="{DCECCB84-F9BA-43D5-87BE-67443E8EF086}">
      <p15:sldGuideLst xmlns:p15="http://schemas.microsoft.com/office/powerpoint/2012/main">
        <p15:guide id="2" pos="3840">
          <p15:clr>
            <a:srgbClr val="FBAE40"/>
          </p15:clr>
        </p15:guide>
      </p15:sldGuideLst>
    </p:ext>
  </p:extLst>
</p:sldLayout>
</file>

<file path=ppt/slideLayouts/slideLayout66.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5D3794B-289A-4A80-97D7-111025398D45}" type="datetimeFigureOut">
              <a:rPr lang="en-US" dirty="0"/>
              <a:t>6/24/2022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extLst>
      <p:ext uri="{BB962C8B-B14F-4D97-AF65-F5344CB8AC3E}">
        <p14:creationId xmlns:p14="http://schemas.microsoft.com/office/powerpoint/2010/main" val="1664411982"/>
      </p:ext>
    </p:extLst>
  </p:cSld>
  <p:clrMapOvr>
    <a:masterClrMapping/>
  </p:clrMapOvr>
</p:sldLayout>
</file>

<file path=ppt/slideLayouts/slideLayout67.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AA60FA69-D428-4E1A-9E4A-B65055291386}"/>
              </a:ext>
            </a:extLst>
          </p:cNvPr>
          <p:cNvSpPr>
            <a:spLocks noGrp="1"/>
          </p:cNvSpPr>
          <p:nvPr>
            <p:ph type="sldNum" sz="quarter" idx="12"/>
          </p:nvPr>
        </p:nvSpPr>
        <p:spPr/>
        <p:txBody>
          <a:bodyPr/>
          <a:lstStyle/>
          <a:p>
            <a:fld id="{2AAA7032-8CB7-40F4-9CB9-A644B8ADA1F8}" type="slidenum">
              <a:rPr lang="en-US" smtClean="0"/>
              <a:t>‹#›</a:t>
            </a:fld>
            <a:endParaRPr lang="en-US"/>
          </a:p>
        </p:txBody>
      </p:sp>
    </p:spTree>
    <p:extLst>
      <p:ext uri="{BB962C8B-B14F-4D97-AF65-F5344CB8AC3E}">
        <p14:creationId xmlns:p14="http://schemas.microsoft.com/office/powerpoint/2010/main" val="2625844324"/>
      </p:ext>
    </p:extLst>
  </p:cSld>
  <p:clrMapOvr>
    <a:masterClrMapping/>
  </p:clrMapOvr>
  <p:transition>
    <p:fade/>
  </p:transition>
</p:sldLayout>
</file>

<file path=ppt/slideLayouts/slideLayout68.xml><?xml version="1.0" encoding="utf-8"?>
<p:sldLayout xmlns:a="http://schemas.openxmlformats.org/drawingml/2006/main" xmlns:r="http://schemas.openxmlformats.org/officeDocument/2006/relationships" xmlns:p="http://schemas.openxmlformats.org/presentationml/2006/main" userDrawn="1">
  <p:cSld name="Single colum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BB8106-0230-4993-AA68-C2B572FD2231}"/>
              </a:ext>
            </a:extLst>
          </p:cNvPr>
          <p:cNvSpPr>
            <a:spLocks noGrp="1"/>
          </p:cNvSpPr>
          <p:nvPr>
            <p:ph type="title"/>
          </p:nvPr>
        </p:nvSpPr>
        <p:spPr/>
        <p:txBody>
          <a:bodyPr/>
          <a:lstStyle/>
          <a:p>
            <a:r>
              <a:rPr lang="en-US" dirty="0"/>
              <a:t>Click to edit Master title style</a:t>
            </a:r>
          </a:p>
        </p:txBody>
      </p:sp>
      <p:sp>
        <p:nvSpPr>
          <p:cNvPr id="3" name="Slide Number Placeholder 2">
            <a:extLst>
              <a:ext uri="{FF2B5EF4-FFF2-40B4-BE49-F238E27FC236}">
                <a16:creationId xmlns:a16="http://schemas.microsoft.com/office/drawing/2014/main" id="{F3D75ACD-C74D-49DB-9BE4-027C29384D34}"/>
              </a:ext>
            </a:extLst>
          </p:cNvPr>
          <p:cNvSpPr>
            <a:spLocks noGrp="1"/>
          </p:cNvSpPr>
          <p:nvPr>
            <p:ph type="sldNum" sz="quarter" idx="10"/>
          </p:nvPr>
        </p:nvSpPr>
        <p:spPr/>
        <p:txBody>
          <a:bodyPr/>
          <a:lstStyle/>
          <a:p>
            <a:fld id="{2AAA7032-8CB7-40F4-9CB9-A644B8ADA1F8}" type="slidenum">
              <a:rPr lang="en-US" smtClean="0"/>
              <a:pPr/>
              <a:t>‹#›</a:t>
            </a:fld>
            <a:endParaRPr lang="en-US"/>
          </a:p>
        </p:txBody>
      </p:sp>
      <p:sp>
        <p:nvSpPr>
          <p:cNvPr id="5" name="Content Placeholder 4">
            <a:extLst>
              <a:ext uri="{FF2B5EF4-FFF2-40B4-BE49-F238E27FC236}">
                <a16:creationId xmlns:a16="http://schemas.microsoft.com/office/drawing/2014/main" id="{E48C11CD-A5D1-49E9-BBFE-9957D5AB85AA}"/>
              </a:ext>
            </a:extLst>
          </p:cNvPr>
          <p:cNvSpPr>
            <a:spLocks noGrp="1"/>
          </p:cNvSpPr>
          <p:nvPr>
            <p:ph sz="quarter" idx="11"/>
          </p:nvPr>
        </p:nvSpPr>
        <p:spPr>
          <a:xfrm>
            <a:off x="371475" y="1196975"/>
            <a:ext cx="11449050" cy="4787900"/>
          </a:xfrm>
        </p:spPr>
        <p:txBody>
          <a:bodyPr/>
          <a:lstStyle>
            <a:lvl1pPr>
              <a:defRPr>
                <a:solidFill>
                  <a:schemeClr val="tx1"/>
                </a:solidFill>
              </a:defRPr>
            </a:lvl1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953936469"/>
      </p:ext>
    </p:extLst>
  </p:cSld>
  <p:clrMapOvr>
    <a:masterClrMapping/>
  </p:clrMapOvr>
  <p:transition>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C6A6B3A-D3AD-4A10-9547-823461E19985}"/>
              </a:ext>
            </a:extLst>
          </p:cNvPr>
          <p:cNvSpPr>
            <a:spLocks noGrp="1"/>
          </p:cNvSpPr>
          <p:nvPr>
            <p:ph type="dt" sz="half" idx="10"/>
          </p:nvPr>
        </p:nvSpPr>
        <p:spPr/>
        <p:txBody>
          <a:bodyPr/>
          <a:lstStyle/>
          <a:p>
            <a:fld id="{09D5DF24-F50B-450F-B763-7E32B4255EAF}" type="datetimeFigureOut">
              <a:rPr lang="en-US" smtClean="0"/>
              <a:t>6/24/2022</a:t>
            </a:fld>
            <a:endParaRPr lang="en-US"/>
          </a:p>
        </p:txBody>
      </p:sp>
      <p:sp>
        <p:nvSpPr>
          <p:cNvPr id="3" name="Footer Placeholder 2">
            <a:extLst>
              <a:ext uri="{FF2B5EF4-FFF2-40B4-BE49-F238E27FC236}">
                <a16:creationId xmlns:a16="http://schemas.microsoft.com/office/drawing/2014/main" id="{E21BD564-BF0F-4B62-BA6B-0179E81B4395}"/>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6B3AB8A3-FBFE-4E9F-B83C-9146F47B8285}"/>
              </a:ext>
            </a:extLst>
          </p:cNvPr>
          <p:cNvSpPr>
            <a:spLocks noGrp="1"/>
          </p:cNvSpPr>
          <p:nvPr>
            <p:ph type="sldNum" sz="quarter" idx="12"/>
          </p:nvPr>
        </p:nvSpPr>
        <p:spPr/>
        <p:txBody>
          <a:bodyPr/>
          <a:lstStyle/>
          <a:p>
            <a:fld id="{D50F053A-9E31-435A-911A-19F925B353B1}" type="slidenum">
              <a:rPr lang="en-US" smtClean="0"/>
              <a:t>‹#›</a:t>
            </a:fld>
            <a:endParaRPr lang="en-US"/>
          </a:p>
        </p:txBody>
      </p:sp>
    </p:spTree>
    <p:extLst>
      <p:ext uri="{BB962C8B-B14F-4D97-AF65-F5344CB8AC3E}">
        <p14:creationId xmlns:p14="http://schemas.microsoft.com/office/powerpoint/2010/main" val="37483137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0989A1-6971-4C17-9A05-D2572FADBC9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A62112CE-DD6E-40DA-825B-126F76B358F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73BDC9F0-F0D8-4507-BD86-9306851F4E2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4A69568-572A-4E2E-8136-66BEFC991596}"/>
              </a:ext>
            </a:extLst>
          </p:cNvPr>
          <p:cNvSpPr>
            <a:spLocks noGrp="1"/>
          </p:cNvSpPr>
          <p:nvPr>
            <p:ph type="dt" sz="half" idx="10"/>
          </p:nvPr>
        </p:nvSpPr>
        <p:spPr/>
        <p:txBody>
          <a:bodyPr/>
          <a:lstStyle/>
          <a:p>
            <a:fld id="{09D5DF24-F50B-450F-B763-7E32B4255EAF}" type="datetimeFigureOut">
              <a:rPr lang="en-US" smtClean="0"/>
              <a:t>6/24/2022</a:t>
            </a:fld>
            <a:endParaRPr lang="en-US"/>
          </a:p>
        </p:txBody>
      </p:sp>
      <p:sp>
        <p:nvSpPr>
          <p:cNvPr id="6" name="Footer Placeholder 5">
            <a:extLst>
              <a:ext uri="{FF2B5EF4-FFF2-40B4-BE49-F238E27FC236}">
                <a16:creationId xmlns:a16="http://schemas.microsoft.com/office/drawing/2014/main" id="{34D12306-A57F-4EA2-97A1-6774037B7C4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DF9BED5-26DC-4EE8-A23E-354AD529131C}"/>
              </a:ext>
            </a:extLst>
          </p:cNvPr>
          <p:cNvSpPr>
            <a:spLocks noGrp="1"/>
          </p:cNvSpPr>
          <p:nvPr>
            <p:ph type="sldNum" sz="quarter" idx="12"/>
          </p:nvPr>
        </p:nvSpPr>
        <p:spPr/>
        <p:txBody>
          <a:bodyPr/>
          <a:lstStyle/>
          <a:p>
            <a:fld id="{D50F053A-9E31-435A-911A-19F925B353B1}" type="slidenum">
              <a:rPr lang="en-US" smtClean="0"/>
              <a:t>‹#›</a:t>
            </a:fld>
            <a:endParaRPr lang="en-US"/>
          </a:p>
        </p:txBody>
      </p:sp>
    </p:spTree>
    <p:extLst>
      <p:ext uri="{BB962C8B-B14F-4D97-AF65-F5344CB8AC3E}">
        <p14:creationId xmlns:p14="http://schemas.microsoft.com/office/powerpoint/2010/main" val="5122374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B63509-CF42-496F-B613-D7286588E92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257FFCC3-B5D3-4265-82A5-651AAFA43DE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B6F1EE29-C7A3-4751-A7E3-EBB96D89FB6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B72109D-6A2A-4B26-89FA-28D5D7EABF12}"/>
              </a:ext>
            </a:extLst>
          </p:cNvPr>
          <p:cNvSpPr>
            <a:spLocks noGrp="1"/>
          </p:cNvSpPr>
          <p:nvPr>
            <p:ph type="dt" sz="half" idx="10"/>
          </p:nvPr>
        </p:nvSpPr>
        <p:spPr/>
        <p:txBody>
          <a:bodyPr/>
          <a:lstStyle/>
          <a:p>
            <a:fld id="{09D5DF24-F50B-450F-B763-7E32B4255EAF}" type="datetimeFigureOut">
              <a:rPr lang="en-US" smtClean="0"/>
              <a:t>6/24/2022</a:t>
            </a:fld>
            <a:endParaRPr lang="en-US"/>
          </a:p>
        </p:txBody>
      </p:sp>
      <p:sp>
        <p:nvSpPr>
          <p:cNvPr id="6" name="Footer Placeholder 5">
            <a:extLst>
              <a:ext uri="{FF2B5EF4-FFF2-40B4-BE49-F238E27FC236}">
                <a16:creationId xmlns:a16="http://schemas.microsoft.com/office/drawing/2014/main" id="{7FEA6175-86E1-4E84-8E86-EDE27175DD4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C9DA78B-9046-455A-9F7A-861F126B1F7B}"/>
              </a:ext>
            </a:extLst>
          </p:cNvPr>
          <p:cNvSpPr>
            <a:spLocks noGrp="1"/>
          </p:cNvSpPr>
          <p:nvPr>
            <p:ph type="sldNum" sz="quarter" idx="12"/>
          </p:nvPr>
        </p:nvSpPr>
        <p:spPr/>
        <p:txBody>
          <a:bodyPr/>
          <a:lstStyle/>
          <a:p>
            <a:fld id="{D50F053A-9E31-435A-911A-19F925B353B1}" type="slidenum">
              <a:rPr lang="en-US" smtClean="0"/>
              <a:t>‹#›</a:t>
            </a:fld>
            <a:endParaRPr lang="en-US"/>
          </a:p>
        </p:txBody>
      </p:sp>
    </p:spTree>
    <p:extLst>
      <p:ext uri="{BB962C8B-B14F-4D97-AF65-F5344CB8AC3E}">
        <p14:creationId xmlns:p14="http://schemas.microsoft.com/office/powerpoint/2010/main" val="28836583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slideLayout" Target="../slideLayouts/slideLayout24.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2" Type="http://schemas.openxmlformats.org/officeDocument/2006/relationships/slideLayout" Target="../slideLayouts/slideLayout13.xml"/><Relationship Id="rId16" Type="http://schemas.openxmlformats.org/officeDocument/2006/relationships/theme" Target="../theme/theme2.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5" Type="http://schemas.openxmlformats.org/officeDocument/2006/relationships/slideLayout" Target="../slideLayouts/slideLayout2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slideLayout" Target="../slideLayouts/slideLayout25.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4.xml"/><Relationship Id="rId13" Type="http://schemas.openxmlformats.org/officeDocument/2006/relationships/slideLayout" Target="../slideLayouts/slideLayout39.xml"/><Relationship Id="rId18" Type="http://schemas.openxmlformats.org/officeDocument/2006/relationships/theme" Target="../theme/theme3.xml"/><Relationship Id="rId3" Type="http://schemas.openxmlformats.org/officeDocument/2006/relationships/slideLayout" Target="../slideLayouts/slideLayout29.xml"/><Relationship Id="rId7" Type="http://schemas.openxmlformats.org/officeDocument/2006/relationships/slideLayout" Target="../slideLayouts/slideLayout33.xml"/><Relationship Id="rId12" Type="http://schemas.openxmlformats.org/officeDocument/2006/relationships/slideLayout" Target="../slideLayouts/slideLayout38.xml"/><Relationship Id="rId17" Type="http://schemas.openxmlformats.org/officeDocument/2006/relationships/slideLayout" Target="../slideLayouts/slideLayout43.xml"/><Relationship Id="rId2" Type="http://schemas.openxmlformats.org/officeDocument/2006/relationships/slideLayout" Target="../slideLayouts/slideLayout28.xml"/><Relationship Id="rId16" Type="http://schemas.openxmlformats.org/officeDocument/2006/relationships/slideLayout" Target="../slideLayouts/slideLayout42.xml"/><Relationship Id="rId1" Type="http://schemas.openxmlformats.org/officeDocument/2006/relationships/slideLayout" Target="../slideLayouts/slideLayout27.xml"/><Relationship Id="rId6" Type="http://schemas.openxmlformats.org/officeDocument/2006/relationships/slideLayout" Target="../slideLayouts/slideLayout32.xml"/><Relationship Id="rId11" Type="http://schemas.openxmlformats.org/officeDocument/2006/relationships/slideLayout" Target="../slideLayouts/slideLayout37.xml"/><Relationship Id="rId5" Type="http://schemas.openxmlformats.org/officeDocument/2006/relationships/slideLayout" Target="../slideLayouts/slideLayout31.xml"/><Relationship Id="rId15" Type="http://schemas.openxmlformats.org/officeDocument/2006/relationships/slideLayout" Target="../slideLayouts/slideLayout41.xml"/><Relationship Id="rId10" Type="http://schemas.openxmlformats.org/officeDocument/2006/relationships/slideLayout" Target="../slideLayouts/slideLayout36.xml"/><Relationship Id="rId4" Type="http://schemas.openxmlformats.org/officeDocument/2006/relationships/slideLayout" Target="../slideLayouts/slideLayout30.xml"/><Relationship Id="rId9" Type="http://schemas.openxmlformats.org/officeDocument/2006/relationships/slideLayout" Target="../slideLayouts/slideLayout35.xml"/><Relationship Id="rId14" Type="http://schemas.openxmlformats.org/officeDocument/2006/relationships/slideLayout" Target="../slideLayouts/slideLayout40.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51.xml"/><Relationship Id="rId13" Type="http://schemas.openxmlformats.org/officeDocument/2006/relationships/slideLayout" Target="../slideLayouts/slideLayout56.xml"/><Relationship Id="rId3" Type="http://schemas.openxmlformats.org/officeDocument/2006/relationships/slideLayout" Target="../slideLayouts/slideLayout46.xml"/><Relationship Id="rId7" Type="http://schemas.openxmlformats.org/officeDocument/2006/relationships/slideLayout" Target="../slideLayouts/slideLayout50.xml"/><Relationship Id="rId12" Type="http://schemas.openxmlformats.org/officeDocument/2006/relationships/slideLayout" Target="../slideLayouts/slideLayout55.xml"/><Relationship Id="rId17" Type="http://schemas.openxmlformats.org/officeDocument/2006/relationships/theme" Target="../theme/theme4.xml"/><Relationship Id="rId2" Type="http://schemas.openxmlformats.org/officeDocument/2006/relationships/slideLayout" Target="../slideLayouts/slideLayout45.xml"/><Relationship Id="rId16" Type="http://schemas.openxmlformats.org/officeDocument/2006/relationships/slideLayout" Target="../slideLayouts/slideLayout59.xml"/><Relationship Id="rId1" Type="http://schemas.openxmlformats.org/officeDocument/2006/relationships/slideLayout" Target="../slideLayouts/slideLayout44.xml"/><Relationship Id="rId6" Type="http://schemas.openxmlformats.org/officeDocument/2006/relationships/slideLayout" Target="../slideLayouts/slideLayout49.xml"/><Relationship Id="rId11" Type="http://schemas.openxmlformats.org/officeDocument/2006/relationships/slideLayout" Target="../slideLayouts/slideLayout54.xml"/><Relationship Id="rId5" Type="http://schemas.openxmlformats.org/officeDocument/2006/relationships/slideLayout" Target="../slideLayouts/slideLayout48.xml"/><Relationship Id="rId15" Type="http://schemas.openxmlformats.org/officeDocument/2006/relationships/slideLayout" Target="../slideLayouts/slideLayout58.xml"/><Relationship Id="rId10" Type="http://schemas.openxmlformats.org/officeDocument/2006/relationships/slideLayout" Target="../slideLayouts/slideLayout53.xml"/><Relationship Id="rId4" Type="http://schemas.openxmlformats.org/officeDocument/2006/relationships/slideLayout" Target="../slideLayouts/slideLayout47.xml"/><Relationship Id="rId9" Type="http://schemas.openxmlformats.org/officeDocument/2006/relationships/slideLayout" Target="../slideLayouts/slideLayout52.xml"/><Relationship Id="rId14" Type="http://schemas.openxmlformats.org/officeDocument/2006/relationships/slideLayout" Target="../slideLayouts/slideLayout57.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67.xml"/><Relationship Id="rId3" Type="http://schemas.openxmlformats.org/officeDocument/2006/relationships/slideLayout" Target="../slideLayouts/slideLayout62.xml"/><Relationship Id="rId7" Type="http://schemas.openxmlformats.org/officeDocument/2006/relationships/slideLayout" Target="../slideLayouts/slideLayout66.xml"/><Relationship Id="rId2" Type="http://schemas.openxmlformats.org/officeDocument/2006/relationships/slideLayout" Target="../slideLayouts/slideLayout61.xml"/><Relationship Id="rId1" Type="http://schemas.openxmlformats.org/officeDocument/2006/relationships/slideLayout" Target="../slideLayouts/slideLayout60.xml"/><Relationship Id="rId6" Type="http://schemas.openxmlformats.org/officeDocument/2006/relationships/slideLayout" Target="../slideLayouts/slideLayout65.xml"/><Relationship Id="rId5" Type="http://schemas.openxmlformats.org/officeDocument/2006/relationships/slideLayout" Target="../slideLayouts/slideLayout64.xml"/><Relationship Id="rId10" Type="http://schemas.openxmlformats.org/officeDocument/2006/relationships/theme" Target="../theme/theme5.xml"/><Relationship Id="rId4" Type="http://schemas.openxmlformats.org/officeDocument/2006/relationships/slideLayout" Target="../slideLayouts/slideLayout63.xml"/><Relationship Id="rId9" Type="http://schemas.openxmlformats.org/officeDocument/2006/relationships/slideLayout" Target="../slideLayouts/slideLayout68.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C2139B3F-1C09-4ECA-9E75-8F729144044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EC62B1FC-E895-4E39-B2DB-B36459710BF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DF98156-5C49-487F-B0D6-EF09FD76177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9D5DF24-F50B-450F-B763-7E32B4255EAF}" type="datetimeFigureOut">
              <a:rPr lang="en-US" smtClean="0"/>
              <a:t>6/24/2022</a:t>
            </a:fld>
            <a:endParaRPr lang="en-US"/>
          </a:p>
        </p:txBody>
      </p:sp>
      <p:sp>
        <p:nvSpPr>
          <p:cNvPr id="5" name="Footer Placeholder 4">
            <a:extLst>
              <a:ext uri="{FF2B5EF4-FFF2-40B4-BE49-F238E27FC236}">
                <a16:creationId xmlns:a16="http://schemas.microsoft.com/office/drawing/2014/main" id="{98B5FE70-7ADE-41E2-8999-71E1480CC77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4151553E-F30B-44F0-9398-6C0C03F979B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50F053A-9E31-435A-911A-19F925B353B1}" type="slidenum">
              <a:rPr lang="en-US" smtClean="0"/>
              <a:t>‹#›</a:t>
            </a:fld>
            <a:endParaRPr lang="en-US"/>
          </a:p>
        </p:txBody>
      </p:sp>
    </p:spTree>
    <p:extLst>
      <p:ext uri="{BB962C8B-B14F-4D97-AF65-F5344CB8AC3E}">
        <p14:creationId xmlns:p14="http://schemas.microsoft.com/office/powerpoint/2010/main" val="275745365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AB093D2C-626B-4DDA-AB0A-CA48EA6D60D3}"/>
              </a:ext>
            </a:extLst>
          </p:cNvPr>
          <p:cNvSpPr>
            <a:spLocks noGrp="1"/>
          </p:cNvSpPr>
          <p:nvPr>
            <p:ph type="title"/>
          </p:nvPr>
        </p:nvSpPr>
        <p:spPr>
          <a:xfrm>
            <a:off x="371475" y="338421"/>
            <a:ext cx="11449050" cy="599888"/>
          </a:xfrm>
          <a:prstGeom prst="rect">
            <a:avLst/>
          </a:prstGeom>
        </p:spPr>
        <p:txBody>
          <a:bodyPr vert="horz" lIns="0" tIns="0" rIns="0" bIns="0" rtlCol="0" anchor="t" anchorCtr="0">
            <a:noAutofit/>
          </a:bodyPr>
          <a:lstStyle/>
          <a:p>
            <a:r>
              <a:rPr lang="en-US" dirty="0"/>
              <a:t>Click to edit Master title style</a:t>
            </a:r>
          </a:p>
        </p:txBody>
      </p:sp>
      <p:sp>
        <p:nvSpPr>
          <p:cNvPr id="3" name="Text Placeholder 2">
            <a:extLst>
              <a:ext uri="{FF2B5EF4-FFF2-40B4-BE49-F238E27FC236}">
                <a16:creationId xmlns:a16="http://schemas.microsoft.com/office/drawing/2014/main" id="{DFD26BA5-A3B1-486F-B108-86DC3267A9A1}"/>
              </a:ext>
            </a:extLst>
          </p:cNvPr>
          <p:cNvSpPr>
            <a:spLocks noGrp="1"/>
          </p:cNvSpPr>
          <p:nvPr>
            <p:ph type="body" idx="1"/>
          </p:nvPr>
        </p:nvSpPr>
        <p:spPr>
          <a:xfrm>
            <a:off x="371475" y="1206517"/>
            <a:ext cx="11449050" cy="4778358"/>
          </a:xfrm>
          <a:prstGeom prst="rect">
            <a:avLst/>
          </a:prstGeom>
        </p:spPr>
        <p:txBody>
          <a:bodyPr vert="horz" lIns="0" tIns="0" rIns="0" bIns="0" rtlCol="0">
            <a:no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noProof="0" dirty="0"/>
              <a:t>Sixth</a:t>
            </a:r>
          </a:p>
          <a:p>
            <a:pPr lvl="6"/>
            <a:r>
              <a:rPr lang="en-US" noProof="0" dirty="0"/>
              <a:t>Seventh</a:t>
            </a:r>
          </a:p>
          <a:p>
            <a:pPr lvl="7"/>
            <a:r>
              <a:rPr lang="en-US" noProof="0" dirty="0"/>
              <a:t>Eighth</a:t>
            </a:r>
          </a:p>
          <a:p>
            <a:pPr lvl="8"/>
            <a:r>
              <a:rPr lang="en-US" noProof="0" dirty="0"/>
              <a:t>Ninth</a:t>
            </a:r>
          </a:p>
        </p:txBody>
      </p:sp>
      <p:sp>
        <p:nvSpPr>
          <p:cNvPr id="6" name="Slide Number Placeholder 5">
            <a:extLst>
              <a:ext uri="{FF2B5EF4-FFF2-40B4-BE49-F238E27FC236}">
                <a16:creationId xmlns:a16="http://schemas.microsoft.com/office/drawing/2014/main" id="{ADF93237-C16F-48AF-90B0-B0C3C94FDB02}"/>
              </a:ext>
            </a:extLst>
          </p:cNvPr>
          <p:cNvSpPr>
            <a:spLocks noGrp="1"/>
          </p:cNvSpPr>
          <p:nvPr>
            <p:ph type="sldNum" sz="quarter" idx="4"/>
          </p:nvPr>
        </p:nvSpPr>
        <p:spPr>
          <a:xfrm>
            <a:off x="11353800" y="6196519"/>
            <a:ext cx="466724" cy="293181"/>
          </a:xfrm>
          <a:prstGeom prst="rect">
            <a:avLst/>
          </a:prstGeom>
        </p:spPr>
        <p:txBody>
          <a:bodyPr vert="horz" lIns="0" tIns="0" rIns="0" bIns="0" rtlCol="0" anchor="b" anchorCtr="0"/>
          <a:lstStyle>
            <a:lvl1pPr algn="r">
              <a:defRPr sz="1200">
                <a:solidFill>
                  <a:srgbClr val="808080"/>
                </a:solidFill>
              </a:defRPr>
            </a:lvl1pPr>
          </a:lstStyle>
          <a:p>
            <a:fld id="{2AAA7032-8CB7-40F4-9CB9-A644B8ADA1F8}" type="slidenum">
              <a:rPr lang="en-US" smtClean="0"/>
              <a:pPr/>
              <a:t>‹#›</a:t>
            </a:fld>
            <a:endParaRPr lang="en-US"/>
          </a:p>
        </p:txBody>
      </p:sp>
      <p:sp>
        <p:nvSpPr>
          <p:cNvPr id="4" name="Footer Placeholder 3">
            <a:extLst>
              <a:ext uri="{FF2B5EF4-FFF2-40B4-BE49-F238E27FC236}">
                <a16:creationId xmlns:a16="http://schemas.microsoft.com/office/drawing/2014/main" id="{1B625F11-1B15-4FF2-A588-CF63802E77A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Tree>
    <p:extLst>
      <p:ext uri="{BB962C8B-B14F-4D97-AF65-F5344CB8AC3E}">
        <p14:creationId xmlns:p14="http://schemas.microsoft.com/office/powerpoint/2010/main" val="332781765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7" r:id="rId15"/>
  </p:sldLayoutIdLst>
  <p:transition>
    <p:fade/>
  </p:transition>
  <p:hf hdr="0" ftr="0" dt="0"/>
  <p:txStyles>
    <p:titleStyle>
      <a:lvl1pPr algn="l" defTabSz="914400" rtl="0" eaLnBrk="1" latinLnBrk="0" hangingPunct="1">
        <a:lnSpc>
          <a:spcPct val="90000"/>
        </a:lnSpc>
        <a:spcBef>
          <a:spcPct val="0"/>
        </a:spcBef>
        <a:buNone/>
        <a:defRPr sz="3000" kern="1200">
          <a:solidFill>
            <a:schemeClr val="bg2"/>
          </a:solidFill>
          <a:latin typeface="+mj-lt"/>
          <a:ea typeface="+mj-ea"/>
          <a:cs typeface="+mj-cs"/>
        </a:defRPr>
      </a:lvl1pPr>
    </p:titleStyle>
    <p:bodyStyle>
      <a:lvl1pPr marL="0" indent="0" algn="l" defTabSz="914400" rtl="0" eaLnBrk="1" latinLnBrk="0" hangingPunct="1">
        <a:lnSpc>
          <a:spcPct val="100000"/>
        </a:lnSpc>
        <a:spcBef>
          <a:spcPts val="1200"/>
        </a:spcBef>
        <a:spcAft>
          <a:spcPts val="0"/>
        </a:spcAft>
        <a:buFont typeface="Arial" panose="020B0604020202020204" pitchFamily="34" charset="0"/>
        <a:buNone/>
        <a:defRPr sz="2200" kern="1200">
          <a:solidFill>
            <a:schemeClr val="bg2"/>
          </a:solidFill>
          <a:latin typeface="+mn-lt"/>
          <a:ea typeface="+mn-ea"/>
          <a:cs typeface="+mn-cs"/>
        </a:defRPr>
      </a:lvl1pPr>
      <a:lvl2pPr marL="0" indent="0" algn="l" defTabSz="914400" rtl="0" eaLnBrk="1" latinLnBrk="0" hangingPunct="1">
        <a:lnSpc>
          <a:spcPct val="100000"/>
        </a:lnSpc>
        <a:spcBef>
          <a:spcPts val="0"/>
        </a:spcBef>
        <a:spcAft>
          <a:spcPts val="800"/>
        </a:spcAft>
        <a:buFont typeface="Arial" panose="020B0604020202020204" pitchFamily="34" charset="0"/>
        <a:buNone/>
        <a:defRPr sz="1500" kern="1200">
          <a:solidFill>
            <a:schemeClr val="tx1"/>
          </a:solidFill>
          <a:latin typeface="+mn-lt"/>
          <a:ea typeface="+mn-ea"/>
          <a:cs typeface="+mn-cs"/>
        </a:defRPr>
      </a:lvl2pPr>
      <a:lvl3pPr marL="531813" indent="-171450" algn="l" defTabSz="914400" rtl="0" eaLnBrk="1" latinLnBrk="0" hangingPunct="1">
        <a:lnSpc>
          <a:spcPct val="100000"/>
        </a:lnSpc>
        <a:spcBef>
          <a:spcPts val="0"/>
        </a:spcBef>
        <a:spcAft>
          <a:spcPts val="800"/>
        </a:spcAft>
        <a:buFont typeface="Arial" panose="020B0604020202020204" pitchFamily="34" charset="0"/>
        <a:buChar char="•"/>
        <a:defRPr sz="1500" kern="1200">
          <a:solidFill>
            <a:schemeClr val="tx1"/>
          </a:solidFill>
          <a:latin typeface="+mn-lt"/>
          <a:ea typeface="+mn-ea"/>
          <a:cs typeface="+mn-cs"/>
        </a:defRPr>
      </a:lvl3pPr>
      <a:lvl4pPr marL="1074738" indent="-179388" algn="l" defTabSz="914400" rtl="0" eaLnBrk="1" latinLnBrk="0" hangingPunct="1">
        <a:lnSpc>
          <a:spcPct val="100000"/>
        </a:lnSpc>
        <a:spcBef>
          <a:spcPts val="0"/>
        </a:spcBef>
        <a:spcAft>
          <a:spcPts val="800"/>
        </a:spcAft>
        <a:buFont typeface="Arial" panose="020B0604020202020204" pitchFamily="34" charset="0"/>
        <a:buChar char="•"/>
        <a:defRPr sz="1500" kern="1200">
          <a:solidFill>
            <a:schemeClr val="tx1"/>
          </a:solidFill>
          <a:latin typeface="+mn-lt"/>
          <a:ea typeface="+mn-ea"/>
          <a:cs typeface="+mn-cs"/>
        </a:defRPr>
      </a:lvl4pPr>
      <a:lvl5pPr marL="1704975" indent="-285750" algn="l" defTabSz="914400" rtl="0" eaLnBrk="1" latinLnBrk="0" hangingPunct="1">
        <a:lnSpc>
          <a:spcPct val="90000"/>
        </a:lnSpc>
        <a:spcBef>
          <a:spcPts val="500"/>
        </a:spcBef>
        <a:spcAft>
          <a:spcPts val="800"/>
        </a:spcAft>
        <a:buFont typeface="Arial" panose="020B0604020202020204" pitchFamily="34" charset="0"/>
        <a:buChar char="•"/>
        <a:defRPr lang="en-US" sz="1500" kern="1200" dirty="0">
          <a:solidFill>
            <a:schemeClr val="tx1"/>
          </a:solidFill>
          <a:latin typeface="+mn-lt"/>
          <a:ea typeface="+mn-ea"/>
          <a:cs typeface="+mn-cs"/>
        </a:defRPr>
      </a:lvl5pPr>
      <a:lvl6pPr marL="0" indent="0" algn="l" defTabSz="914400" rtl="0" eaLnBrk="1" latinLnBrk="0" hangingPunct="1">
        <a:lnSpc>
          <a:spcPct val="90000"/>
        </a:lnSpc>
        <a:spcBef>
          <a:spcPts val="0"/>
        </a:spcBef>
        <a:spcAft>
          <a:spcPts val="600"/>
        </a:spcAft>
        <a:buFont typeface="Arial" panose="020B0604020202020204" pitchFamily="34" charset="0"/>
        <a:buNone/>
        <a:defRPr sz="1100" kern="1200">
          <a:solidFill>
            <a:schemeClr val="tx1"/>
          </a:solidFill>
          <a:latin typeface="+mn-lt"/>
          <a:ea typeface="+mn-ea"/>
          <a:cs typeface="+mn-cs"/>
        </a:defRPr>
      </a:lvl6pPr>
      <a:lvl7pPr marL="358775" indent="-179388" algn="l" defTabSz="914400" rtl="0" eaLnBrk="1" latinLnBrk="0" hangingPunct="1">
        <a:lnSpc>
          <a:spcPct val="90000"/>
        </a:lnSpc>
        <a:spcBef>
          <a:spcPts val="0"/>
        </a:spcBef>
        <a:spcAft>
          <a:spcPts val="600"/>
        </a:spcAft>
        <a:buFont typeface="Arial" panose="020B0604020202020204" pitchFamily="34" charset="0"/>
        <a:buChar char="•"/>
        <a:defRPr sz="1100" kern="1200">
          <a:solidFill>
            <a:schemeClr val="tx1"/>
          </a:solidFill>
          <a:latin typeface="+mn-lt"/>
          <a:ea typeface="+mn-ea"/>
          <a:cs typeface="+mn-cs"/>
        </a:defRPr>
      </a:lvl7pPr>
      <a:lvl8pPr marL="715963" indent="-179388" algn="l" defTabSz="914400" rtl="0" eaLnBrk="1" latinLnBrk="0" hangingPunct="1">
        <a:lnSpc>
          <a:spcPct val="90000"/>
        </a:lnSpc>
        <a:spcBef>
          <a:spcPts val="0"/>
        </a:spcBef>
        <a:spcAft>
          <a:spcPts val="600"/>
        </a:spcAft>
        <a:buFont typeface="Arial" panose="020B0604020202020204" pitchFamily="34" charset="0"/>
        <a:buChar char="•"/>
        <a:defRPr sz="1100" kern="1200">
          <a:solidFill>
            <a:schemeClr val="tx1"/>
          </a:solidFill>
          <a:latin typeface="+mn-lt"/>
          <a:ea typeface="+mn-ea"/>
          <a:cs typeface="+mn-cs"/>
        </a:defRPr>
      </a:lvl8pPr>
      <a:lvl9pPr marL="715963" indent="-179388" algn="l" defTabSz="914400" rtl="0" eaLnBrk="1" latinLnBrk="0" hangingPunct="1">
        <a:lnSpc>
          <a:spcPct val="90000"/>
        </a:lnSpc>
        <a:spcBef>
          <a:spcPts val="0"/>
        </a:spcBef>
        <a:spcAft>
          <a:spcPts val="600"/>
        </a:spcAft>
        <a:buFont typeface="Arial" panose="020B0604020202020204" pitchFamily="34" charset="0"/>
        <a:buChar char="•"/>
        <a:defRPr sz="11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32">
          <p15:clr>
            <a:srgbClr val="F26B43"/>
          </p15:clr>
        </p15:guide>
        <p15:guide id="2" pos="234">
          <p15:clr>
            <a:srgbClr val="F26B43"/>
          </p15:clr>
        </p15:guide>
        <p15:guide id="3" orient="horz" pos="4088">
          <p15:clr>
            <a:srgbClr val="F26B43"/>
          </p15:clr>
        </p15:guide>
        <p15:guide id="4" pos="7446">
          <p15:clr>
            <a:srgbClr val="F26B43"/>
          </p15:clr>
        </p15:guide>
        <p15:guide id="5" orient="horz" pos="754">
          <p15:clr>
            <a:srgbClr val="F26B43"/>
          </p15:clr>
        </p15:guide>
        <p15:guide id="6" orient="horz" pos="3770">
          <p15:clr>
            <a:srgbClr val="F26B43"/>
          </p15:clr>
        </p15:guide>
      </p15:sldGuideLst>
    </p:ext>
  </p:extLst>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AB093D2C-626B-4DDA-AB0A-CA48EA6D60D3}"/>
              </a:ext>
            </a:extLst>
          </p:cNvPr>
          <p:cNvSpPr>
            <a:spLocks noGrp="1"/>
          </p:cNvSpPr>
          <p:nvPr>
            <p:ph type="title"/>
          </p:nvPr>
        </p:nvSpPr>
        <p:spPr>
          <a:xfrm>
            <a:off x="371475" y="338421"/>
            <a:ext cx="11449050" cy="599888"/>
          </a:xfrm>
          <a:prstGeom prst="rect">
            <a:avLst/>
          </a:prstGeom>
        </p:spPr>
        <p:txBody>
          <a:bodyPr vert="horz" lIns="0" tIns="0" rIns="0" bIns="0" rtlCol="0" anchor="t" anchorCtr="0">
            <a:noAutofit/>
          </a:bodyPr>
          <a:lstStyle/>
          <a:p>
            <a:r>
              <a:rPr lang="en-US" dirty="0"/>
              <a:t>Click to edit Master title style</a:t>
            </a:r>
          </a:p>
        </p:txBody>
      </p:sp>
      <p:sp>
        <p:nvSpPr>
          <p:cNvPr id="3" name="Text Placeholder 2">
            <a:extLst>
              <a:ext uri="{FF2B5EF4-FFF2-40B4-BE49-F238E27FC236}">
                <a16:creationId xmlns:a16="http://schemas.microsoft.com/office/drawing/2014/main" id="{DFD26BA5-A3B1-486F-B108-86DC3267A9A1}"/>
              </a:ext>
            </a:extLst>
          </p:cNvPr>
          <p:cNvSpPr>
            <a:spLocks noGrp="1"/>
          </p:cNvSpPr>
          <p:nvPr>
            <p:ph type="body" idx="1"/>
          </p:nvPr>
        </p:nvSpPr>
        <p:spPr>
          <a:xfrm>
            <a:off x="371475" y="1206517"/>
            <a:ext cx="11449050" cy="4778358"/>
          </a:xfrm>
          <a:prstGeom prst="rect">
            <a:avLst/>
          </a:prstGeom>
        </p:spPr>
        <p:txBody>
          <a:bodyPr vert="horz" lIns="0" tIns="0" rIns="0" bIns="0" rtlCol="0">
            <a:no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noProof="0" dirty="0"/>
              <a:t>Sixth</a:t>
            </a:r>
          </a:p>
          <a:p>
            <a:pPr lvl="6"/>
            <a:r>
              <a:rPr lang="en-US" noProof="0" dirty="0"/>
              <a:t>Seventh</a:t>
            </a:r>
          </a:p>
          <a:p>
            <a:pPr lvl="7"/>
            <a:r>
              <a:rPr lang="en-US" noProof="0" dirty="0"/>
              <a:t>Eighth</a:t>
            </a:r>
          </a:p>
          <a:p>
            <a:pPr lvl="8"/>
            <a:r>
              <a:rPr lang="en-US" noProof="0" dirty="0"/>
              <a:t>Ninth</a:t>
            </a:r>
          </a:p>
        </p:txBody>
      </p:sp>
      <p:sp>
        <p:nvSpPr>
          <p:cNvPr id="6" name="Slide Number Placeholder 5">
            <a:extLst>
              <a:ext uri="{FF2B5EF4-FFF2-40B4-BE49-F238E27FC236}">
                <a16:creationId xmlns:a16="http://schemas.microsoft.com/office/drawing/2014/main" id="{ADF93237-C16F-48AF-90B0-B0C3C94FDB02}"/>
              </a:ext>
            </a:extLst>
          </p:cNvPr>
          <p:cNvSpPr>
            <a:spLocks noGrp="1"/>
          </p:cNvSpPr>
          <p:nvPr>
            <p:ph type="sldNum" sz="quarter" idx="4"/>
          </p:nvPr>
        </p:nvSpPr>
        <p:spPr>
          <a:xfrm>
            <a:off x="11353800" y="6196519"/>
            <a:ext cx="466724" cy="293181"/>
          </a:xfrm>
          <a:prstGeom prst="rect">
            <a:avLst/>
          </a:prstGeom>
        </p:spPr>
        <p:txBody>
          <a:bodyPr vert="horz" lIns="0" tIns="0" rIns="0" bIns="0" rtlCol="0" anchor="b" anchorCtr="0"/>
          <a:lstStyle>
            <a:lvl1pPr algn="r">
              <a:defRPr sz="1200">
                <a:solidFill>
                  <a:srgbClr val="808080"/>
                </a:solidFill>
              </a:defRPr>
            </a:lvl1pPr>
          </a:lstStyle>
          <a:p>
            <a:fld id="{2AAA7032-8CB7-40F4-9CB9-A644B8ADA1F8}" type="slidenum">
              <a:rPr lang="en-US" smtClean="0"/>
              <a:pPr/>
              <a:t>‹#›</a:t>
            </a:fld>
            <a:endParaRPr lang="en-US"/>
          </a:p>
        </p:txBody>
      </p:sp>
      <p:sp>
        <p:nvSpPr>
          <p:cNvPr id="4" name="Footer Placeholder 3">
            <a:extLst>
              <a:ext uri="{FF2B5EF4-FFF2-40B4-BE49-F238E27FC236}">
                <a16:creationId xmlns:a16="http://schemas.microsoft.com/office/drawing/2014/main" id="{1B625F11-1B15-4FF2-A588-CF63802E77A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Tree>
    <p:extLst>
      <p:ext uri="{BB962C8B-B14F-4D97-AF65-F5344CB8AC3E}">
        <p14:creationId xmlns:p14="http://schemas.microsoft.com/office/powerpoint/2010/main" val="1651593020"/>
      </p:ext>
    </p:extLst>
  </p:cSld>
  <p:clrMap bg1="lt1" tx1="dk1" bg2="lt2" tx2="dk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 id="2147483690" r:id="rId12"/>
    <p:sldLayoutId id="2147483691" r:id="rId13"/>
    <p:sldLayoutId id="2147483692" r:id="rId14"/>
    <p:sldLayoutId id="2147483693" r:id="rId15"/>
    <p:sldLayoutId id="2147483695" r:id="rId16"/>
    <p:sldLayoutId id="2147483696" r:id="rId17"/>
  </p:sldLayoutIdLst>
  <p:transition>
    <p:fade/>
  </p:transition>
  <p:hf hdr="0" ftr="0" dt="0"/>
  <p:txStyles>
    <p:titleStyle>
      <a:lvl1pPr algn="l" defTabSz="914400" rtl="0" eaLnBrk="1" latinLnBrk="0" hangingPunct="1">
        <a:lnSpc>
          <a:spcPct val="90000"/>
        </a:lnSpc>
        <a:spcBef>
          <a:spcPct val="0"/>
        </a:spcBef>
        <a:buNone/>
        <a:defRPr sz="3000" kern="1200">
          <a:solidFill>
            <a:schemeClr val="bg2"/>
          </a:solidFill>
          <a:latin typeface="+mj-lt"/>
          <a:ea typeface="+mj-ea"/>
          <a:cs typeface="+mj-cs"/>
        </a:defRPr>
      </a:lvl1pPr>
    </p:titleStyle>
    <p:bodyStyle>
      <a:lvl1pPr marL="0" indent="0" algn="l" defTabSz="914400" rtl="0" eaLnBrk="1" latinLnBrk="0" hangingPunct="1">
        <a:lnSpc>
          <a:spcPct val="100000"/>
        </a:lnSpc>
        <a:spcBef>
          <a:spcPts val="1200"/>
        </a:spcBef>
        <a:spcAft>
          <a:spcPts val="0"/>
        </a:spcAft>
        <a:buFont typeface="Arial" panose="020B0604020202020204" pitchFamily="34" charset="0"/>
        <a:buNone/>
        <a:defRPr sz="2200" kern="1200">
          <a:solidFill>
            <a:schemeClr val="bg2"/>
          </a:solidFill>
          <a:latin typeface="+mn-lt"/>
          <a:ea typeface="+mn-ea"/>
          <a:cs typeface="+mn-cs"/>
        </a:defRPr>
      </a:lvl1pPr>
      <a:lvl2pPr marL="0" indent="0" algn="l" defTabSz="914400" rtl="0" eaLnBrk="1" latinLnBrk="0" hangingPunct="1">
        <a:lnSpc>
          <a:spcPct val="100000"/>
        </a:lnSpc>
        <a:spcBef>
          <a:spcPts val="0"/>
        </a:spcBef>
        <a:spcAft>
          <a:spcPts val="800"/>
        </a:spcAft>
        <a:buFont typeface="Arial" panose="020B0604020202020204" pitchFamily="34" charset="0"/>
        <a:buNone/>
        <a:defRPr sz="1500" kern="1200">
          <a:solidFill>
            <a:schemeClr val="tx1"/>
          </a:solidFill>
          <a:latin typeface="+mn-lt"/>
          <a:ea typeface="+mn-ea"/>
          <a:cs typeface="+mn-cs"/>
        </a:defRPr>
      </a:lvl2pPr>
      <a:lvl3pPr marL="531813" indent="-171450" algn="l" defTabSz="914400" rtl="0" eaLnBrk="1" latinLnBrk="0" hangingPunct="1">
        <a:lnSpc>
          <a:spcPct val="100000"/>
        </a:lnSpc>
        <a:spcBef>
          <a:spcPts val="0"/>
        </a:spcBef>
        <a:spcAft>
          <a:spcPts val="800"/>
        </a:spcAft>
        <a:buFont typeface="Arial" panose="020B0604020202020204" pitchFamily="34" charset="0"/>
        <a:buChar char="•"/>
        <a:defRPr sz="1500" kern="1200">
          <a:solidFill>
            <a:schemeClr val="tx1"/>
          </a:solidFill>
          <a:latin typeface="+mn-lt"/>
          <a:ea typeface="+mn-ea"/>
          <a:cs typeface="+mn-cs"/>
        </a:defRPr>
      </a:lvl3pPr>
      <a:lvl4pPr marL="1074738" indent="-179388" algn="l" defTabSz="914400" rtl="0" eaLnBrk="1" latinLnBrk="0" hangingPunct="1">
        <a:lnSpc>
          <a:spcPct val="100000"/>
        </a:lnSpc>
        <a:spcBef>
          <a:spcPts val="0"/>
        </a:spcBef>
        <a:spcAft>
          <a:spcPts val="800"/>
        </a:spcAft>
        <a:buFont typeface="Arial" panose="020B0604020202020204" pitchFamily="34" charset="0"/>
        <a:buChar char="•"/>
        <a:defRPr sz="1500" kern="1200">
          <a:solidFill>
            <a:schemeClr val="tx1"/>
          </a:solidFill>
          <a:latin typeface="+mn-lt"/>
          <a:ea typeface="+mn-ea"/>
          <a:cs typeface="+mn-cs"/>
        </a:defRPr>
      </a:lvl4pPr>
      <a:lvl5pPr marL="1704975" indent="-285750" algn="l" defTabSz="914400" rtl="0" eaLnBrk="1" latinLnBrk="0" hangingPunct="1">
        <a:lnSpc>
          <a:spcPct val="90000"/>
        </a:lnSpc>
        <a:spcBef>
          <a:spcPts val="500"/>
        </a:spcBef>
        <a:spcAft>
          <a:spcPts val="800"/>
        </a:spcAft>
        <a:buFont typeface="Arial" panose="020B0604020202020204" pitchFamily="34" charset="0"/>
        <a:buChar char="•"/>
        <a:defRPr lang="en-US" sz="1500" kern="1200" dirty="0">
          <a:solidFill>
            <a:schemeClr val="tx1"/>
          </a:solidFill>
          <a:latin typeface="+mn-lt"/>
          <a:ea typeface="+mn-ea"/>
          <a:cs typeface="+mn-cs"/>
        </a:defRPr>
      </a:lvl5pPr>
      <a:lvl6pPr marL="0" indent="0" algn="l" defTabSz="914400" rtl="0" eaLnBrk="1" latinLnBrk="0" hangingPunct="1">
        <a:lnSpc>
          <a:spcPct val="90000"/>
        </a:lnSpc>
        <a:spcBef>
          <a:spcPts val="0"/>
        </a:spcBef>
        <a:spcAft>
          <a:spcPts val="600"/>
        </a:spcAft>
        <a:buFont typeface="Arial" panose="020B0604020202020204" pitchFamily="34" charset="0"/>
        <a:buNone/>
        <a:defRPr sz="1100" kern="1200">
          <a:solidFill>
            <a:schemeClr val="tx1"/>
          </a:solidFill>
          <a:latin typeface="+mn-lt"/>
          <a:ea typeface="+mn-ea"/>
          <a:cs typeface="+mn-cs"/>
        </a:defRPr>
      </a:lvl6pPr>
      <a:lvl7pPr marL="358775" indent="-179388" algn="l" defTabSz="914400" rtl="0" eaLnBrk="1" latinLnBrk="0" hangingPunct="1">
        <a:lnSpc>
          <a:spcPct val="90000"/>
        </a:lnSpc>
        <a:spcBef>
          <a:spcPts val="0"/>
        </a:spcBef>
        <a:spcAft>
          <a:spcPts val="600"/>
        </a:spcAft>
        <a:buFont typeface="Arial" panose="020B0604020202020204" pitchFamily="34" charset="0"/>
        <a:buChar char="•"/>
        <a:defRPr sz="1100" kern="1200">
          <a:solidFill>
            <a:schemeClr val="tx1"/>
          </a:solidFill>
          <a:latin typeface="+mn-lt"/>
          <a:ea typeface="+mn-ea"/>
          <a:cs typeface="+mn-cs"/>
        </a:defRPr>
      </a:lvl7pPr>
      <a:lvl8pPr marL="715963" indent="-179388" algn="l" defTabSz="914400" rtl="0" eaLnBrk="1" latinLnBrk="0" hangingPunct="1">
        <a:lnSpc>
          <a:spcPct val="90000"/>
        </a:lnSpc>
        <a:spcBef>
          <a:spcPts val="0"/>
        </a:spcBef>
        <a:spcAft>
          <a:spcPts val="600"/>
        </a:spcAft>
        <a:buFont typeface="Arial" panose="020B0604020202020204" pitchFamily="34" charset="0"/>
        <a:buChar char="•"/>
        <a:defRPr sz="1100" kern="1200">
          <a:solidFill>
            <a:schemeClr val="tx1"/>
          </a:solidFill>
          <a:latin typeface="+mn-lt"/>
          <a:ea typeface="+mn-ea"/>
          <a:cs typeface="+mn-cs"/>
        </a:defRPr>
      </a:lvl8pPr>
      <a:lvl9pPr marL="715963" indent="-179388" algn="l" defTabSz="914400" rtl="0" eaLnBrk="1" latinLnBrk="0" hangingPunct="1">
        <a:lnSpc>
          <a:spcPct val="90000"/>
        </a:lnSpc>
        <a:spcBef>
          <a:spcPts val="0"/>
        </a:spcBef>
        <a:spcAft>
          <a:spcPts val="600"/>
        </a:spcAft>
        <a:buFont typeface="Arial" panose="020B0604020202020204" pitchFamily="34" charset="0"/>
        <a:buChar char="•"/>
        <a:defRPr sz="11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32">
          <p15:clr>
            <a:srgbClr val="F26B43"/>
          </p15:clr>
        </p15:guide>
        <p15:guide id="2" pos="234">
          <p15:clr>
            <a:srgbClr val="F26B43"/>
          </p15:clr>
        </p15:guide>
        <p15:guide id="3" orient="horz" pos="4088">
          <p15:clr>
            <a:srgbClr val="F26B43"/>
          </p15:clr>
        </p15:guide>
        <p15:guide id="4" pos="7446">
          <p15:clr>
            <a:srgbClr val="F26B43"/>
          </p15:clr>
        </p15:guide>
        <p15:guide id="5" orient="horz" pos="754">
          <p15:clr>
            <a:srgbClr val="F26B43"/>
          </p15:clr>
        </p15:guide>
        <p15:guide id="6" orient="horz" pos="3770">
          <p15:clr>
            <a:srgbClr val="F26B43"/>
          </p15:clr>
        </p15:guide>
      </p15:sldGuideLst>
    </p:ext>
  </p:extLst>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AB093D2C-626B-4DDA-AB0A-CA48EA6D60D3}"/>
              </a:ext>
            </a:extLst>
          </p:cNvPr>
          <p:cNvSpPr>
            <a:spLocks noGrp="1"/>
          </p:cNvSpPr>
          <p:nvPr>
            <p:ph type="title"/>
          </p:nvPr>
        </p:nvSpPr>
        <p:spPr>
          <a:xfrm>
            <a:off x="371475" y="338421"/>
            <a:ext cx="11449050" cy="599888"/>
          </a:xfrm>
          <a:prstGeom prst="rect">
            <a:avLst/>
          </a:prstGeom>
        </p:spPr>
        <p:txBody>
          <a:bodyPr vert="horz" lIns="0" tIns="0" rIns="0" bIns="0" rtlCol="0" anchor="t" anchorCtr="0">
            <a:noAutofit/>
          </a:bodyPr>
          <a:lstStyle/>
          <a:p>
            <a:r>
              <a:rPr lang="en-US" dirty="0"/>
              <a:t>Click to edit Master title style</a:t>
            </a:r>
          </a:p>
        </p:txBody>
      </p:sp>
      <p:sp>
        <p:nvSpPr>
          <p:cNvPr id="3" name="Text Placeholder 2">
            <a:extLst>
              <a:ext uri="{FF2B5EF4-FFF2-40B4-BE49-F238E27FC236}">
                <a16:creationId xmlns:a16="http://schemas.microsoft.com/office/drawing/2014/main" id="{DFD26BA5-A3B1-486F-B108-86DC3267A9A1}"/>
              </a:ext>
            </a:extLst>
          </p:cNvPr>
          <p:cNvSpPr>
            <a:spLocks noGrp="1"/>
          </p:cNvSpPr>
          <p:nvPr>
            <p:ph type="body" idx="1"/>
          </p:nvPr>
        </p:nvSpPr>
        <p:spPr>
          <a:xfrm>
            <a:off x="371475" y="1206517"/>
            <a:ext cx="11449050" cy="4778358"/>
          </a:xfrm>
          <a:prstGeom prst="rect">
            <a:avLst/>
          </a:prstGeom>
        </p:spPr>
        <p:txBody>
          <a:bodyPr vert="horz" lIns="0" tIns="0" rIns="0" bIns="0" rtlCol="0">
            <a:no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noProof="0" dirty="0"/>
              <a:t>Sixth</a:t>
            </a:r>
          </a:p>
          <a:p>
            <a:pPr lvl="6"/>
            <a:r>
              <a:rPr lang="en-US" noProof="0" dirty="0"/>
              <a:t>Seventh</a:t>
            </a:r>
          </a:p>
          <a:p>
            <a:pPr lvl="7"/>
            <a:r>
              <a:rPr lang="en-US" noProof="0" dirty="0"/>
              <a:t>Eighth</a:t>
            </a:r>
          </a:p>
          <a:p>
            <a:pPr lvl="8"/>
            <a:r>
              <a:rPr lang="en-US" noProof="0" dirty="0"/>
              <a:t>Ninth</a:t>
            </a:r>
          </a:p>
        </p:txBody>
      </p:sp>
      <p:sp>
        <p:nvSpPr>
          <p:cNvPr id="6" name="Slide Number Placeholder 5">
            <a:extLst>
              <a:ext uri="{FF2B5EF4-FFF2-40B4-BE49-F238E27FC236}">
                <a16:creationId xmlns:a16="http://schemas.microsoft.com/office/drawing/2014/main" id="{ADF93237-C16F-48AF-90B0-B0C3C94FDB02}"/>
              </a:ext>
            </a:extLst>
          </p:cNvPr>
          <p:cNvSpPr>
            <a:spLocks noGrp="1"/>
          </p:cNvSpPr>
          <p:nvPr>
            <p:ph type="sldNum" sz="quarter" idx="4"/>
          </p:nvPr>
        </p:nvSpPr>
        <p:spPr>
          <a:xfrm>
            <a:off x="11353800" y="6196519"/>
            <a:ext cx="466724" cy="293181"/>
          </a:xfrm>
          <a:prstGeom prst="rect">
            <a:avLst/>
          </a:prstGeom>
        </p:spPr>
        <p:txBody>
          <a:bodyPr vert="horz" lIns="0" tIns="0" rIns="0" bIns="0" rtlCol="0" anchor="b" anchorCtr="0"/>
          <a:lstStyle>
            <a:lvl1pPr algn="r">
              <a:defRPr sz="1200">
                <a:solidFill>
                  <a:srgbClr val="808080"/>
                </a:solidFill>
              </a:defRPr>
            </a:lvl1pPr>
          </a:lstStyle>
          <a:p>
            <a:fld id="{2AAA7032-8CB7-40F4-9CB9-A644B8ADA1F8}" type="slidenum">
              <a:rPr lang="en-US" smtClean="0"/>
              <a:pPr/>
              <a:t>‹#›</a:t>
            </a:fld>
            <a:endParaRPr lang="en-US"/>
          </a:p>
        </p:txBody>
      </p:sp>
      <p:sp>
        <p:nvSpPr>
          <p:cNvPr id="4" name="Footer Placeholder 3">
            <a:extLst>
              <a:ext uri="{FF2B5EF4-FFF2-40B4-BE49-F238E27FC236}">
                <a16:creationId xmlns:a16="http://schemas.microsoft.com/office/drawing/2014/main" id="{1B625F11-1B15-4FF2-A588-CF63802E77A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Tree>
    <p:extLst>
      <p:ext uri="{BB962C8B-B14F-4D97-AF65-F5344CB8AC3E}">
        <p14:creationId xmlns:p14="http://schemas.microsoft.com/office/powerpoint/2010/main" val="1222619172"/>
      </p:ext>
    </p:extLst>
  </p:cSld>
  <p:clrMap bg1="lt1" tx1="dk1" bg2="lt2" tx2="dk2" accent1="accent1" accent2="accent2" accent3="accent3" accent4="accent4" accent5="accent5" accent6="accent6" hlink="hlink" folHlink="folHlink"/>
  <p:sldLayoutIdLst>
    <p:sldLayoutId id="2147483698" r:id="rId1"/>
    <p:sldLayoutId id="2147483699" r:id="rId2"/>
    <p:sldLayoutId id="2147483700" r:id="rId3"/>
    <p:sldLayoutId id="2147483701" r:id="rId4"/>
    <p:sldLayoutId id="2147483702" r:id="rId5"/>
    <p:sldLayoutId id="2147483703" r:id="rId6"/>
    <p:sldLayoutId id="2147483704" r:id="rId7"/>
    <p:sldLayoutId id="2147483705" r:id="rId8"/>
    <p:sldLayoutId id="2147483706" r:id="rId9"/>
    <p:sldLayoutId id="2147483707" r:id="rId10"/>
    <p:sldLayoutId id="2147483708" r:id="rId11"/>
    <p:sldLayoutId id="2147483709" r:id="rId12"/>
    <p:sldLayoutId id="2147483710" r:id="rId13"/>
    <p:sldLayoutId id="2147483711" r:id="rId14"/>
    <p:sldLayoutId id="2147483714" r:id="rId15"/>
    <p:sldLayoutId id="2147483715" r:id="rId16"/>
  </p:sldLayoutIdLst>
  <p:transition>
    <p:fade/>
  </p:transition>
  <p:hf hdr="0" ftr="0" dt="0"/>
  <p:txStyles>
    <p:titleStyle>
      <a:lvl1pPr algn="l" defTabSz="914400" rtl="0" eaLnBrk="1" latinLnBrk="0" hangingPunct="1">
        <a:lnSpc>
          <a:spcPct val="90000"/>
        </a:lnSpc>
        <a:spcBef>
          <a:spcPct val="0"/>
        </a:spcBef>
        <a:buNone/>
        <a:defRPr sz="3000" kern="1200">
          <a:solidFill>
            <a:schemeClr val="bg2"/>
          </a:solidFill>
          <a:latin typeface="+mj-lt"/>
          <a:ea typeface="+mj-ea"/>
          <a:cs typeface="+mj-cs"/>
        </a:defRPr>
      </a:lvl1pPr>
    </p:titleStyle>
    <p:bodyStyle>
      <a:lvl1pPr marL="0" indent="0" algn="l" defTabSz="914400" rtl="0" eaLnBrk="1" latinLnBrk="0" hangingPunct="1">
        <a:lnSpc>
          <a:spcPct val="100000"/>
        </a:lnSpc>
        <a:spcBef>
          <a:spcPts val="1200"/>
        </a:spcBef>
        <a:spcAft>
          <a:spcPts val="0"/>
        </a:spcAft>
        <a:buFont typeface="Arial" panose="020B0604020202020204" pitchFamily="34" charset="0"/>
        <a:buNone/>
        <a:defRPr sz="2200" kern="1200">
          <a:solidFill>
            <a:schemeClr val="bg2"/>
          </a:solidFill>
          <a:latin typeface="+mn-lt"/>
          <a:ea typeface="+mn-ea"/>
          <a:cs typeface="+mn-cs"/>
        </a:defRPr>
      </a:lvl1pPr>
      <a:lvl2pPr marL="0" indent="0" algn="l" defTabSz="914400" rtl="0" eaLnBrk="1" latinLnBrk="0" hangingPunct="1">
        <a:lnSpc>
          <a:spcPct val="100000"/>
        </a:lnSpc>
        <a:spcBef>
          <a:spcPts val="0"/>
        </a:spcBef>
        <a:spcAft>
          <a:spcPts val="800"/>
        </a:spcAft>
        <a:buFont typeface="Arial" panose="020B0604020202020204" pitchFamily="34" charset="0"/>
        <a:buNone/>
        <a:defRPr sz="1500" kern="1200">
          <a:solidFill>
            <a:schemeClr val="tx1"/>
          </a:solidFill>
          <a:latin typeface="+mn-lt"/>
          <a:ea typeface="+mn-ea"/>
          <a:cs typeface="+mn-cs"/>
        </a:defRPr>
      </a:lvl2pPr>
      <a:lvl3pPr marL="531813" indent="-171450" algn="l" defTabSz="914400" rtl="0" eaLnBrk="1" latinLnBrk="0" hangingPunct="1">
        <a:lnSpc>
          <a:spcPct val="100000"/>
        </a:lnSpc>
        <a:spcBef>
          <a:spcPts val="0"/>
        </a:spcBef>
        <a:spcAft>
          <a:spcPts val="800"/>
        </a:spcAft>
        <a:buFont typeface="Arial" panose="020B0604020202020204" pitchFamily="34" charset="0"/>
        <a:buChar char="•"/>
        <a:defRPr sz="1500" kern="1200">
          <a:solidFill>
            <a:schemeClr val="tx1"/>
          </a:solidFill>
          <a:latin typeface="+mn-lt"/>
          <a:ea typeface="+mn-ea"/>
          <a:cs typeface="+mn-cs"/>
        </a:defRPr>
      </a:lvl3pPr>
      <a:lvl4pPr marL="1074738" indent="-179388" algn="l" defTabSz="914400" rtl="0" eaLnBrk="1" latinLnBrk="0" hangingPunct="1">
        <a:lnSpc>
          <a:spcPct val="100000"/>
        </a:lnSpc>
        <a:spcBef>
          <a:spcPts val="0"/>
        </a:spcBef>
        <a:spcAft>
          <a:spcPts val="800"/>
        </a:spcAft>
        <a:buFont typeface="Arial" panose="020B0604020202020204" pitchFamily="34" charset="0"/>
        <a:buChar char="•"/>
        <a:defRPr sz="1500" kern="1200">
          <a:solidFill>
            <a:schemeClr val="tx1"/>
          </a:solidFill>
          <a:latin typeface="+mn-lt"/>
          <a:ea typeface="+mn-ea"/>
          <a:cs typeface="+mn-cs"/>
        </a:defRPr>
      </a:lvl4pPr>
      <a:lvl5pPr marL="1704975" indent="-285750" algn="l" defTabSz="914400" rtl="0" eaLnBrk="1" latinLnBrk="0" hangingPunct="1">
        <a:lnSpc>
          <a:spcPct val="90000"/>
        </a:lnSpc>
        <a:spcBef>
          <a:spcPts val="500"/>
        </a:spcBef>
        <a:spcAft>
          <a:spcPts val="800"/>
        </a:spcAft>
        <a:buFont typeface="Arial" panose="020B0604020202020204" pitchFamily="34" charset="0"/>
        <a:buChar char="•"/>
        <a:defRPr lang="en-US" sz="1500" kern="1200" dirty="0">
          <a:solidFill>
            <a:schemeClr val="tx1"/>
          </a:solidFill>
          <a:latin typeface="+mn-lt"/>
          <a:ea typeface="+mn-ea"/>
          <a:cs typeface="+mn-cs"/>
        </a:defRPr>
      </a:lvl5pPr>
      <a:lvl6pPr marL="0" indent="0" algn="l" defTabSz="914400" rtl="0" eaLnBrk="1" latinLnBrk="0" hangingPunct="1">
        <a:lnSpc>
          <a:spcPct val="90000"/>
        </a:lnSpc>
        <a:spcBef>
          <a:spcPts val="0"/>
        </a:spcBef>
        <a:spcAft>
          <a:spcPts val="600"/>
        </a:spcAft>
        <a:buFont typeface="Arial" panose="020B0604020202020204" pitchFamily="34" charset="0"/>
        <a:buNone/>
        <a:defRPr sz="1100" kern="1200">
          <a:solidFill>
            <a:schemeClr val="tx1"/>
          </a:solidFill>
          <a:latin typeface="+mn-lt"/>
          <a:ea typeface="+mn-ea"/>
          <a:cs typeface="+mn-cs"/>
        </a:defRPr>
      </a:lvl6pPr>
      <a:lvl7pPr marL="358775" indent="-179388" algn="l" defTabSz="914400" rtl="0" eaLnBrk="1" latinLnBrk="0" hangingPunct="1">
        <a:lnSpc>
          <a:spcPct val="90000"/>
        </a:lnSpc>
        <a:spcBef>
          <a:spcPts val="0"/>
        </a:spcBef>
        <a:spcAft>
          <a:spcPts val="600"/>
        </a:spcAft>
        <a:buFont typeface="Arial" panose="020B0604020202020204" pitchFamily="34" charset="0"/>
        <a:buChar char="•"/>
        <a:defRPr sz="1100" kern="1200">
          <a:solidFill>
            <a:schemeClr val="tx1"/>
          </a:solidFill>
          <a:latin typeface="+mn-lt"/>
          <a:ea typeface="+mn-ea"/>
          <a:cs typeface="+mn-cs"/>
        </a:defRPr>
      </a:lvl7pPr>
      <a:lvl8pPr marL="715963" indent="-179388" algn="l" defTabSz="914400" rtl="0" eaLnBrk="1" latinLnBrk="0" hangingPunct="1">
        <a:lnSpc>
          <a:spcPct val="90000"/>
        </a:lnSpc>
        <a:spcBef>
          <a:spcPts val="0"/>
        </a:spcBef>
        <a:spcAft>
          <a:spcPts val="600"/>
        </a:spcAft>
        <a:buFont typeface="Arial" panose="020B0604020202020204" pitchFamily="34" charset="0"/>
        <a:buChar char="•"/>
        <a:defRPr sz="1100" kern="1200">
          <a:solidFill>
            <a:schemeClr val="tx1"/>
          </a:solidFill>
          <a:latin typeface="+mn-lt"/>
          <a:ea typeface="+mn-ea"/>
          <a:cs typeface="+mn-cs"/>
        </a:defRPr>
      </a:lvl8pPr>
      <a:lvl9pPr marL="715963" indent="-179388" algn="l" defTabSz="914400" rtl="0" eaLnBrk="1" latinLnBrk="0" hangingPunct="1">
        <a:lnSpc>
          <a:spcPct val="90000"/>
        </a:lnSpc>
        <a:spcBef>
          <a:spcPts val="0"/>
        </a:spcBef>
        <a:spcAft>
          <a:spcPts val="600"/>
        </a:spcAft>
        <a:buFont typeface="Arial" panose="020B0604020202020204" pitchFamily="34" charset="0"/>
        <a:buChar char="•"/>
        <a:defRPr sz="11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32">
          <p15:clr>
            <a:srgbClr val="F26B43"/>
          </p15:clr>
        </p15:guide>
        <p15:guide id="2" pos="234">
          <p15:clr>
            <a:srgbClr val="F26B43"/>
          </p15:clr>
        </p15:guide>
        <p15:guide id="3" orient="horz" pos="4088">
          <p15:clr>
            <a:srgbClr val="F26B43"/>
          </p15:clr>
        </p15:guide>
        <p15:guide id="4" pos="7446">
          <p15:clr>
            <a:srgbClr val="F26B43"/>
          </p15:clr>
        </p15:guide>
        <p15:guide id="5" orient="horz" pos="754">
          <p15:clr>
            <a:srgbClr val="F26B43"/>
          </p15:clr>
        </p15:guide>
        <p15:guide id="6" orient="horz" pos="3770">
          <p15:clr>
            <a:srgbClr val="F26B43"/>
          </p15:clr>
        </p15:guide>
      </p15:sldGuideLst>
    </p:ext>
  </p:extLst>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AB093D2C-626B-4DDA-AB0A-CA48EA6D60D3}"/>
              </a:ext>
            </a:extLst>
          </p:cNvPr>
          <p:cNvSpPr>
            <a:spLocks noGrp="1"/>
          </p:cNvSpPr>
          <p:nvPr>
            <p:ph type="title"/>
          </p:nvPr>
        </p:nvSpPr>
        <p:spPr>
          <a:xfrm>
            <a:off x="371475" y="338421"/>
            <a:ext cx="11449050" cy="599888"/>
          </a:xfrm>
          <a:prstGeom prst="rect">
            <a:avLst/>
          </a:prstGeom>
        </p:spPr>
        <p:txBody>
          <a:bodyPr vert="horz" lIns="0" tIns="0" rIns="0" bIns="0" rtlCol="0" anchor="t" anchorCtr="0">
            <a:noAutofit/>
          </a:bodyPr>
          <a:lstStyle/>
          <a:p>
            <a:r>
              <a:rPr lang="en-US" dirty="0"/>
              <a:t>Click to edit Master title style</a:t>
            </a:r>
          </a:p>
        </p:txBody>
      </p:sp>
      <p:sp>
        <p:nvSpPr>
          <p:cNvPr id="3" name="Text Placeholder 2">
            <a:extLst>
              <a:ext uri="{FF2B5EF4-FFF2-40B4-BE49-F238E27FC236}">
                <a16:creationId xmlns:a16="http://schemas.microsoft.com/office/drawing/2014/main" id="{DFD26BA5-A3B1-486F-B108-86DC3267A9A1}"/>
              </a:ext>
            </a:extLst>
          </p:cNvPr>
          <p:cNvSpPr>
            <a:spLocks noGrp="1"/>
          </p:cNvSpPr>
          <p:nvPr>
            <p:ph type="body" idx="1"/>
          </p:nvPr>
        </p:nvSpPr>
        <p:spPr>
          <a:xfrm>
            <a:off x="371475" y="1206517"/>
            <a:ext cx="11449050" cy="4778358"/>
          </a:xfrm>
          <a:prstGeom prst="rect">
            <a:avLst/>
          </a:prstGeom>
        </p:spPr>
        <p:txBody>
          <a:bodyPr vert="horz" lIns="0" tIns="0" rIns="0" bIns="0" rtlCol="0">
            <a:no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GB" dirty="0"/>
              <a:t>Sixth</a:t>
            </a:r>
            <a:endParaRPr lang="en-US" dirty="0"/>
          </a:p>
          <a:p>
            <a:pPr lvl="6"/>
            <a:r>
              <a:rPr lang="en-GB" dirty="0"/>
              <a:t>Seventh</a:t>
            </a:r>
            <a:endParaRPr lang="en-US" dirty="0"/>
          </a:p>
          <a:p>
            <a:pPr lvl="7"/>
            <a:r>
              <a:rPr lang="en-GB" dirty="0"/>
              <a:t>Eighth</a:t>
            </a:r>
            <a:endParaRPr lang="en-US" dirty="0"/>
          </a:p>
          <a:p>
            <a:pPr lvl="8"/>
            <a:r>
              <a:rPr lang="en-GB" dirty="0"/>
              <a:t>Ninth</a:t>
            </a:r>
            <a:endParaRPr lang="en-US" dirty="0"/>
          </a:p>
        </p:txBody>
      </p:sp>
      <p:sp>
        <p:nvSpPr>
          <p:cNvPr id="6" name="Slide Number Placeholder 5">
            <a:extLst>
              <a:ext uri="{FF2B5EF4-FFF2-40B4-BE49-F238E27FC236}">
                <a16:creationId xmlns:a16="http://schemas.microsoft.com/office/drawing/2014/main" id="{ADF93237-C16F-48AF-90B0-B0C3C94FDB02}"/>
              </a:ext>
            </a:extLst>
          </p:cNvPr>
          <p:cNvSpPr>
            <a:spLocks noGrp="1"/>
          </p:cNvSpPr>
          <p:nvPr>
            <p:ph type="sldNum" sz="quarter" idx="4"/>
          </p:nvPr>
        </p:nvSpPr>
        <p:spPr>
          <a:xfrm>
            <a:off x="11353800" y="6196519"/>
            <a:ext cx="466724" cy="293181"/>
          </a:xfrm>
          <a:prstGeom prst="rect">
            <a:avLst/>
          </a:prstGeom>
        </p:spPr>
        <p:txBody>
          <a:bodyPr vert="horz" lIns="0" tIns="0" rIns="0" bIns="0" rtlCol="0" anchor="b" anchorCtr="0"/>
          <a:lstStyle>
            <a:lvl1pPr algn="r">
              <a:defRPr sz="1200">
                <a:solidFill>
                  <a:srgbClr val="808080"/>
                </a:solidFill>
              </a:defRPr>
            </a:lvl1pPr>
          </a:lstStyle>
          <a:p>
            <a:fld id="{2AAA7032-8CB7-40F4-9CB9-A644B8ADA1F8}" type="slidenum">
              <a:rPr lang="en-US" smtClean="0"/>
              <a:pPr/>
              <a:t>‹#›</a:t>
            </a:fld>
            <a:endParaRPr lang="en-US"/>
          </a:p>
        </p:txBody>
      </p:sp>
    </p:spTree>
    <p:extLst>
      <p:ext uri="{BB962C8B-B14F-4D97-AF65-F5344CB8AC3E}">
        <p14:creationId xmlns:p14="http://schemas.microsoft.com/office/powerpoint/2010/main" val="1018760813"/>
      </p:ext>
    </p:extLst>
  </p:cSld>
  <p:clrMap bg1="lt1" tx1="dk1" bg2="lt2" tx2="dk2" accent1="accent1" accent2="accent2" accent3="accent3" accent4="accent4" accent5="accent5" accent6="accent6" hlink="hlink" folHlink="folHlink"/>
  <p:sldLayoutIdLst>
    <p:sldLayoutId id="2147483717" r:id="rId1"/>
    <p:sldLayoutId id="2147483718" r:id="rId2"/>
    <p:sldLayoutId id="2147483719" r:id="rId3"/>
    <p:sldLayoutId id="2147483720" r:id="rId4"/>
    <p:sldLayoutId id="2147483721" r:id="rId5"/>
    <p:sldLayoutId id="2147483722" r:id="rId6"/>
    <p:sldLayoutId id="2147483723" r:id="rId7"/>
    <p:sldLayoutId id="2147483724" r:id="rId8"/>
    <p:sldLayoutId id="2147483726" r:id="rId9"/>
  </p:sldLayoutIdLst>
  <p:transition>
    <p:fade/>
  </p:transition>
  <p:hf hdr="0" ftr="0" dt="0"/>
  <p:txStyles>
    <p:titleStyle>
      <a:lvl1pPr algn="l" defTabSz="914400" rtl="0" eaLnBrk="1" latinLnBrk="0" hangingPunct="1">
        <a:lnSpc>
          <a:spcPct val="90000"/>
        </a:lnSpc>
        <a:spcBef>
          <a:spcPct val="0"/>
        </a:spcBef>
        <a:buNone/>
        <a:defRPr sz="3000" kern="1200">
          <a:solidFill>
            <a:schemeClr val="bg2"/>
          </a:solidFill>
          <a:latin typeface="+mj-lt"/>
          <a:ea typeface="+mj-ea"/>
          <a:cs typeface="+mj-cs"/>
        </a:defRPr>
      </a:lvl1pPr>
    </p:titleStyle>
    <p:bodyStyle>
      <a:lvl1pPr marL="0" indent="0" algn="l" defTabSz="914400" rtl="0" eaLnBrk="1" latinLnBrk="0" hangingPunct="1">
        <a:lnSpc>
          <a:spcPct val="100000"/>
        </a:lnSpc>
        <a:spcBef>
          <a:spcPts val="1200"/>
        </a:spcBef>
        <a:spcAft>
          <a:spcPts val="0"/>
        </a:spcAft>
        <a:buFont typeface="Arial" panose="020B0604020202020204" pitchFamily="34" charset="0"/>
        <a:buNone/>
        <a:defRPr sz="2200" kern="1200">
          <a:solidFill>
            <a:schemeClr val="bg2"/>
          </a:solidFill>
          <a:latin typeface="+mn-lt"/>
          <a:ea typeface="+mn-ea"/>
          <a:cs typeface="+mn-cs"/>
        </a:defRPr>
      </a:lvl1pPr>
      <a:lvl2pPr marL="0" indent="0" algn="l" defTabSz="914400" rtl="0" eaLnBrk="1" latinLnBrk="0" hangingPunct="1">
        <a:lnSpc>
          <a:spcPct val="100000"/>
        </a:lnSpc>
        <a:spcBef>
          <a:spcPts val="0"/>
        </a:spcBef>
        <a:spcAft>
          <a:spcPts val="0"/>
        </a:spcAft>
        <a:buFont typeface="Arial" panose="020B0604020202020204" pitchFamily="34" charset="0"/>
        <a:buNone/>
        <a:defRPr sz="1500" kern="1200">
          <a:solidFill>
            <a:schemeClr val="tx1"/>
          </a:solidFill>
          <a:latin typeface="+mn-lt"/>
          <a:ea typeface="+mn-ea"/>
          <a:cs typeface="+mn-cs"/>
        </a:defRPr>
      </a:lvl2pPr>
      <a:lvl3pPr marL="531813" indent="-171450" algn="l" defTabSz="914400" rtl="0" eaLnBrk="1" latinLnBrk="0" hangingPunct="1">
        <a:lnSpc>
          <a:spcPct val="100000"/>
        </a:lnSpc>
        <a:spcBef>
          <a:spcPts val="0"/>
        </a:spcBef>
        <a:spcAft>
          <a:spcPts val="0"/>
        </a:spcAft>
        <a:buFont typeface="Arial" panose="020B0604020202020204" pitchFamily="34" charset="0"/>
        <a:buChar char="•"/>
        <a:defRPr sz="1500" kern="1200">
          <a:solidFill>
            <a:schemeClr val="tx1"/>
          </a:solidFill>
          <a:latin typeface="+mn-lt"/>
          <a:ea typeface="+mn-ea"/>
          <a:cs typeface="+mn-cs"/>
        </a:defRPr>
      </a:lvl3pPr>
      <a:lvl4pPr marL="1074738" indent="-179388" algn="l" defTabSz="914400" rtl="0" eaLnBrk="1" latinLnBrk="0" hangingPunct="1">
        <a:lnSpc>
          <a:spcPct val="100000"/>
        </a:lnSpc>
        <a:spcBef>
          <a:spcPts val="0"/>
        </a:spcBef>
        <a:spcAft>
          <a:spcPts val="0"/>
        </a:spcAft>
        <a:buFont typeface="Arial" panose="020B0604020202020204" pitchFamily="34" charset="0"/>
        <a:buChar char="•"/>
        <a:defRPr sz="1500" kern="1200">
          <a:solidFill>
            <a:schemeClr val="tx1"/>
          </a:solidFill>
          <a:latin typeface="+mn-lt"/>
          <a:ea typeface="+mn-ea"/>
          <a:cs typeface="+mn-cs"/>
        </a:defRPr>
      </a:lvl4pPr>
      <a:lvl5pPr marL="1704975" indent="-285750" algn="l" defTabSz="914400" rtl="0" eaLnBrk="1" latinLnBrk="0" hangingPunct="1">
        <a:lnSpc>
          <a:spcPct val="90000"/>
        </a:lnSpc>
        <a:spcBef>
          <a:spcPts val="500"/>
        </a:spcBef>
        <a:buFont typeface="Arial" panose="020B0604020202020204" pitchFamily="34" charset="0"/>
        <a:buChar char="•"/>
        <a:defRPr lang="en-US" sz="1500" kern="1200" dirty="0">
          <a:solidFill>
            <a:schemeClr val="tx1"/>
          </a:solidFill>
          <a:latin typeface="+mn-lt"/>
          <a:ea typeface="+mn-ea"/>
          <a:cs typeface="+mn-cs"/>
        </a:defRPr>
      </a:lvl5pPr>
      <a:lvl6pPr marL="0" indent="0" algn="l" defTabSz="914400" rtl="0" eaLnBrk="1" latinLnBrk="0" hangingPunct="1">
        <a:lnSpc>
          <a:spcPct val="90000"/>
        </a:lnSpc>
        <a:spcBef>
          <a:spcPts val="500"/>
        </a:spcBef>
        <a:buFont typeface="Arial" panose="020B0604020202020204" pitchFamily="34" charset="0"/>
        <a:buNone/>
        <a:defRPr sz="1100" kern="1200">
          <a:solidFill>
            <a:schemeClr val="tx1"/>
          </a:solidFill>
          <a:latin typeface="+mn-lt"/>
          <a:ea typeface="+mn-ea"/>
          <a:cs typeface="+mn-cs"/>
        </a:defRPr>
      </a:lvl6pPr>
      <a:lvl7pPr marL="358775" indent="-179388" algn="l" defTabSz="914400" rtl="0" eaLnBrk="1" latinLnBrk="0" hangingPunct="1">
        <a:lnSpc>
          <a:spcPct val="90000"/>
        </a:lnSpc>
        <a:spcBef>
          <a:spcPts val="500"/>
        </a:spcBef>
        <a:buFont typeface="Arial" panose="020B0604020202020204" pitchFamily="34" charset="0"/>
        <a:buChar char="•"/>
        <a:defRPr sz="1100" kern="1200">
          <a:solidFill>
            <a:schemeClr val="tx1"/>
          </a:solidFill>
          <a:latin typeface="+mn-lt"/>
          <a:ea typeface="+mn-ea"/>
          <a:cs typeface="+mn-cs"/>
        </a:defRPr>
      </a:lvl7pPr>
      <a:lvl8pPr marL="715963" indent="-179388" algn="l" defTabSz="914400" rtl="0" eaLnBrk="1" latinLnBrk="0" hangingPunct="1">
        <a:lnSpc>
          <a:spcPct val="90000"/>
        </a:lnSpc>
        <a:spcBef>
          <a:spcPts val="500"/>
        </a:spcBef>
        <a:buFont typeface="Arial" panose="020B0604020202020204" pitchFamily="34" charset="0"/>
        <a:buChar char="•"/>
        <a:defRPr sz="1100" kern="1200">
          <a:solidFill>
            <a:schemeClr val="tx1"/>
          </a:solidFill>
          <a:latin typeface="+mn-lt"/>
          <a:ea typeface="+mn-ea"/>
          <a:cs typeface="+mn-cs"/>
        </a:defRPr>
      </a:lvl8pPr>
      <a:lvl9pPr marL="715963" indent="-179388" algn="l" defTabSz="914400" rtl="0" eaLnBrk="1" latinLnBrk="0" hangingPunct="1">
        <a:lnSpc>
          <a:spcPct val="90000"/>
        </a:lnSpc>
        <a:spcBef>
          <a:spcPts val="500"/>
        </a:spcBef>
        <a:buFont typeface="Arial" panose="020B0604020202020204" pitchFamily="34" charset="0"/>
        <a:buChar char="•"/>
        <a:defRPr sz="11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32">
          <p15:clr>
            <a:srgbClr val="F26B43"/>
          </p15:clr>
        </p15:guide>
        <p15:guide id="2" pos="234">
          <p15:clr>
            <a:srgbClr val="F26B43"/>
          </p15:clr>
        </p15:guide>
        <p15:guide id="3" orient="horz" pos="4088">
          <p15:clr>
            <a:srgbClr val="F26B43"/>
          </p15:clr>
        </p15:guide>
        <p15:guide id="4" pos="7446">
          <p15:clr>
            <a:srgbClr val="F26B43"/>
          </p15:clr>
        </p15:guide>
        <p15:guide id="5" orient="horz" pos="754">
          <p15:clr>
            <a:srgbClr val="F26B43"/>
          </p15:clr>
        </p15:guide>
        <p15:guide id="6" orient="horz" pos="3770">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hemeOverride" Target="../theme/themeOverr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hemeOverride" Target="../theme/themeOverride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hemeOverride" Target="../theme/themeOverride4.xml"/></Relationships>
</file>

<file path=ppt/slides/_rels/slide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hemeOverride" Target="../theme/themeOverride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hemeOverride" Target="../theme/themeOverride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0">
              <a:srgbClr val="17375E">
                <a:lumMod val="100000"/>
                <a:alpha val="92000"/>
              </a:srgbClr>
            </a:gs>
            <a:gs pos="100000">
              <a:srgbClr val="17375E"/>
            </a:gs>
          </a:gsLst>
          <a:lin ang="5400000" scaled="1"/>
        </a:gradFill>
        <a:effectLst/>
      </p:bgPr>
    </p:bg>
    <p:spTree>
      <p:nvGrpSpPr>
        <p:cNvPr id="1" name=""/>
        <p:cNvGrpSpPr/>
        <p:nvPr/>
      </p:nvGrpSpPr>
      <p:grpSpPr>
        <a:xfrm>
          <a:off x="0" y="0"/>
          <a:ext cx="0" cy="0"/>
          <a:chOff x="0" y="0"/>
          <a:chExt cx="0" cy="0"/>
        </a:xfrm>
      </p:grpSpPr>
      <p:sp>
        <p:nvSpPr>
          <p:cNvPr id="6" name="Google Shape;184;p11">
            <a:extLst>
              <a:ext uri="{FF2B5EF4-FFF2-40B4-BE49-F238E27FC236}">
                <a16:creationId xmlns:a16="http://schemas.microsoft.com/office/drawing/2014/main" id="{08376193-83A5-4BA1-A6C1-488CFD832062}"/>
              </a:ext>
            </a:extLst>
          </p:cNvPr>
          <p:cNvSpPr txBox="1">
            <a:spLocks/>
          </p:cNvSpPr>
          <p:nvPr/>
        </p:nvSpPr>
        <p:spPr>
          <a:xfrm>
            <a:off x="807869" y="1373017"/>
            <a:ext cx="10901778" cy="4111966"/>
          </a:xfrm>
          <a:prstGeom prst="rect">
            <a:avLst/>
          </a:prstGeom>
          <a:noFill/>
          <a:ln>
            <a:noFill/>
          </a:ln>
        </p:spPr>
        <p:txBody>
          <a:bodyPr spcFirstLastPara="1" wrap="square" lIns="121900" tIns="121900" rIns="121900" bIns="121900"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chemeClr val="lt1"/>
              </a:buClr>
              <a:buSzPts val="4800"/>
              <a:buFont typeface="Roboto Condensed"/>
              <a:buNone/>
              <a:defRPr sz="6400" b="1" i="0" u="none" strike="noStrike" cap="none">
                <a:solidFill>
                  <a:schemeClr val="lt1"/>
                </a:solidFill>
                <a:latin typeface="Roboto Condensed"/>
                <a:ea typeface="Roboto Condensed"/>
                <a:cs typeface="Roboto Condensed"/>
                <a:sym typeface="Roboto Condensed"/>
              </a:defRPr>
            </a:lvl1pPr>
            <a:lvl2pPr marR="0" lvl="1" algn="ctr" rtl="0">
              <a:lnSpc>
                <a:spcPct val="100000"/>
              </a:lnSpc>
              <a:spcBef>
                <a:spcPts val="0"/>
              </a:spcBef>
              <a:spcAft>
                <a:spcPts val="0"/>
              </a:spcAft>
              <a:buClr>
                <a:schemeClr val="lt1"/>
              </a:buClr>
              <a:buSzPts val="4800"/>
              <a:buFont typeface="Roboto Condensed"/>
              <a:buNone/>
              <a:defRPr sz="6400" b="1" i="0" u="none" strike="noStrike" cap="none">
                <a:solidFill>
                  <a:schemeClr val="lt1"/>
                </a:solidFill>
                <a:latin typeface="Roboto Condensed"/>
                <a:ea typeface="Roboto Condensed"/>
                <a:cs typeface="Roboto Condensed"/>
                <a:sym typeface="Roboto Condensed"/>
              </a:defRPr>
            </a:lvl2pPr>
            <a:lvl3pPr marR="0" lvl="2" algn="ctr" rtl="0">
              <a:lnSpc>
                <a:spcPct val="100000"/>
              </a:lnSpc>
              <a:spcBef>
                <a:spcPts val="0"/>
              </a:spcBef>
              <a:spcAft>
                <a:spcPts val="0"/>
              </a:spcAft>
              <a:buClr>
                <a:schemeClr val="lt1"/>
              </a:buClr>
              <a:buSzPts val="4800"/>
              <a:buFont typeface="Roboto Condensed"/>
              <a:buNone/>
              <a:defRPr sz="6400" b="1" i="0" u="none" strike="noStrike" cap="none">
                <a:solidFill>
                  <a:schemeClr val="lt1"/>
                </a:solidFill>
                <a:latin typeface="Roboto Condensed"/>
                <a:ea typeface="Roboto Condensed"/>
                <a:cs typeface="Roboto Condensed"/>
                <a:sym typeface="Roboto Condensed"/>
              </a:defRPr>
            </a:lvl3pPr>
            <a:lvl4pPr marR="0" lvl="3" algn="ctr" rtl="0">
              <a:lnSpc>
                <a:spcPct val="100000"/>
              </a:lnSpc>
              <a:spcBef>
                <a:spcPts val="0"/>
              </a:spcBef>
              <a:spcAft>
                <a:spcPts val="0"/>
              </a:spcAft>
              <a:buClr>
                <a:schemeClr val="lt1"/>
              </a:buClr>
              <a:buSzPts val="4800"/>
              <a:buFont typeface="Roboto Condensed"/>
              <a:buNone/>
              <a:defRPr sz="6400" b="1" i="0" u="none" strike="noStrike" cap="none">
                <a:solidFill>
                  <a:schemeClr val="lt1"/>
                </a:solidFill>
                <a:latin typeface="Roboto Condensed"/>
                <a:ea typeface="Roboto Condensed"/>
                <a:cs typeface="Roboto Condensed"/>
                <a:sym typeface="Roboto Condensed"/>
              </a:defRPr>
            </a:lvl4pPr>
            <a:lvl5pPr marR="0" lvl="4" algn="ctr" rtl="0">
              <a:lnSpc>
                <a:spcPct val="100000"/>
              </a:lnSpc>
              <a:spcBef>
                <a:spcPts val="0"/>
              </a:spcBef>
              <a:spcAft>
                <a:spcPts val="0"/>
              </a:spcAft>
              <a:buClr>
                <a:schemeClr val="lt1"/>
              </a:buClr>
              <a:buSzPts val="4800"/>
              <a:buFont typeface="Roboto Condensed"/>
              <a:buNone/>
              <a:defRPr sz="6400" b="1" i="0" u="none" strike="noStrike" cap="none">
                <a:solidFill>
                  <a:schemeClr val="lt1"/>
                </a:solidFill>
                <a:latin typeface="Roboto Condensed"/>
                <a:ea typeface="Roboto Condensed"/>
                <a:cs typeface="Roboto Condensed"/>
                <a:sym typeface="Roboto Condensed"/>
              </a:defRPr>
            </a:lvl5pPr>
            <a:lvl6pPr marR="0" lvl="5" algn="ctr" rtl="0">
              <a:lnSpc>
                <a:spcPct val="100000"/>
              </a:lnSpc>
              <a:spcBef>
                <a:spcPts val="0"/>
              </a:spcBef>
              <a:spcAft>
                <a:spcPts val="0"/>
              </a:spcAft>
              <a:buClr>
                <a:schemeClr val="lt1"/>
              </a:buClr>
              <a:buSzPts val="4800"/>
              <a:buFont typeface="Roboto Condensed"/>
              <a:buNone/>
              <a:defRPr sz="6400" b="1" i="0" u="none" strike="noStrike" cap="none">
                <a:solidFill>
                  <a:schemeClr val="lt1"/>
                </a:solidFill>
                <a:latin typeface="Roboto Condensed"/>
                <a:ea typeface="Roboto Condensed"/>
                <a:cs typeface="Roboto Condensed"/>
                <a:sym typeface="Roboto Condensed"/>
              </a:defRPr>
            </a:lvl6pPr>
            <a:lvl7pPr marR="0" lvl="6" algn="ctr" rtl="0">
              <a:lnSpc>
                <a:spcPct val="100000"/>
              </a:lnSpc>
              <a:spcBef>
                <a:spcPts val="0"/>
              </a:spcBef>
              <a:spcAft>
                <a:spcPts val="0"/>
              </a:spcAft>
              <a:buClr>
                <a:schemeClr val="lt1"/>
              </a:buClr>
              <a:buSzPts val="4800"/>
              <a:buFont typeface="Roboto Condensed"/>
              <a:buNone/>
              <a:defRPr sz="6400" b="1" i="0" u="none" strike="noStrike" cap="none">
                <a:solidFill>
                  <a:schemeClr val="lt1"/>
                </a:solidFill>
                <a:latin typeface="Roboto Condensed"/>
                <a:ea typeface="Roboto Condensed"/>
                <a:cs typeface="Roboto Condensed"/>
                <a:sym typeface="Roboto Condensed"/>
              </a:defRPr>
            </a:lvl7pPr>
            <a:lvl8pPr marR="0" lvl="7" algn="ctr" rtl="0">
              <a:lnSpc>
                <a:spcPct val="100000"/>
              </a:lnSpc>
              <a:spcBef>
                <a:spcPts val="0"/>
              </a:spcBef>
              <a:spcAft>
                <a:spcPts val="0"/>
              </a:spcAft>
              <a:buClr>
                <a:schemeClr val="lt1"/>
              </a:buClr>
              <a:buSzPts val="4800"/>
              <a:buFont typeface="Roboto Condensed"/>
              <a:buNone/>
              <a:defRPr sz="6400" b="1" i="0" u="none" strike="noStrike" cap="none">
                <a:solidFill>
                  <a:schemeClr val="lt1"/>
                </a:solidFill>
                <a:latin typeface="Roboto Condensed"/>
                <a:ea typeface="Roboto Condensed"/>
                <a:cs typeface="Roboto Condensed"/>
                <a:sym typeface="Roboto Condensed"/>
              </a:defRPr>
            </a:lvl8pPr>
            <a:lvl9pPr marR="0" lvl="8" algn="ctr" rtl="0">
              <a:lnSpc>
                <a:spcPct val="100000"/>
              </a:lnSpc>
              <a:spcBef>
                <a:spcPts val="0"/>
              </a:spcBef>
              <a:spcAft>
                <a:spcPts val="0"/>
              </a:spcAft>
              <a:buClr>
                <a:schemeClr val="lt1"/>
              </a:buClr>
              <a:buSzPts val="4800"/>
              <a:buFont typeface="Roboto Condensed"/>
              <a:buNone/>
              <a:defRPr sz="6400" b="1" i="0" u="none" strike="noStrike" cap="none">
                <a:solidFill>
                  <a:schemeClr val="lt1"/>
                </a:solidFill>
                <a:latin typeface="Roboto Condensed"/>
                <a:ea typeface="Roboto Condensed"/>
                <a:cs typeface="Roboto Condensed"/>
                <a:sym typeface="Roboto Condensed"/>
              </a:defRPr>
            </a:lvl9pPr>
          </a:lstStyle>
          <a:p>
            <a:pPr marL="0" marR="0" lvl="0" indent="0" algn="ctr" defTabSz="914400" rtl="0" eaLnBrk="1" fontAlgn="auto" latinLnBrk="0" hangingPunct="1">
              <a:lnSpc>
                <a:spcPct val="100000"/>
              </a:lnSpc>
              <a:spcBef>
                <a:spcPts val="0"/>
              </a:spcBef>
              <a:spcAft>
                <a:spcPts val="0"/>
              </a:spcAft>
              <a:buClr>
                <a:srgbClr val="FFFFFF"/>
              </a:buClr>
              <a:buSzPts val="4800"/>
              <a:buFont typeface="Roboto Condensed"/>
              <a:buNone/>
              <a:tabLst/>
              <a:defRPr/>
            </a:pPr>
            <a:r>
              <a:rPr kumimoji="0" lang="en-US" sz="5400" b="1" i="0" u="none" strike="noStrike" kern="0" cap="none" spc="0" normalizeH="0" baseline="0" noProof="0" dirty="0">
                <a:ln>
                  <a:noFill/>
                </a:ln>
                <a:solidFill>
                  <a:srgbClr val="FFFFFF"/>
                </a:solidFill>
                <a:effectLst/>
                <a:uLnTx/>
                <a:uFillTx/>
                <a:latin typeface="Ebrima" panose="02000000000000000000" pitchFamily="2" charset="0"/>
                <a:ea typeface="Ebrima" panose="02000000000000000000" pitchFamily="2" charset="0"/>
                <a:cs typeface="Ebrima" panose="02000000000000000000" pitchFamily="2" charset="0"/>
                <a:sym typeface="Roboto Condensed"/>
              </a:rPr>
              <a:t>CCM Meeting</a:t>
            </a:r>
            <a:br>
              <a:rPr kumimoji="0" lang="en-US" sz="6000" b="1" i="0" u="none" strike="noStrike" kern="0" cap="none" spc="0" normalizeH="0" baseline="0" noProof="0" dirty="0">
                <a:ln>
                  <a:noFill/>
                </a:ln>
                <a:solidFill>
                  <a:srgbClr val="FFFFFF"/>
                </a:solidFill>
                <a:effectLst/>
                <a:uLnTx/>
                <a:uFillTx/>
                <a:latin typeface="Ebrima" panose="02000000000000000000" pitchFamily="2" charset="0"/>
                <a:ea typeface="Ebrima" panose="02000000000000000000" pitchFamily="2" charset="0"/>
                <a:cs typeface="Ebrima" panose="02000000000000000000" pitchFamily="2" charset="0"/>
                <a:sym typeface="Roboto Condensed"/>
              </a:rPr>
            </a:br>
            <a:br>
              <a:rPr kumimoji="0" lang="en-US" sz="4800" b="1" i="0" u="none" strike="noStrike" kern="0" cap="none" spc="0" normalizeH="0" baseline="0" noProof="0" dirty="0">
                <a:ln>
                  <a:noFill/>
                </a:ln>
                <a:solidFill>
                  <a:srgbClr val="FFFFFF"/>
                </a:solidFill>
                <a:effectLst/>
                <a:uLnTx/>
                <a:uFillTx/>
                <a:latin typeface="Ebrima" panose="02000000000000000000" pitchFamily="2" charset="0"/>
                <a:ea typeface="Ebrima" panose="02000000000000000000" pitchFamily="2" charset="0"/>
                <a:cs typeface="Ebrima" panose="02000000000000000000" pitchFamily="2" charset="0"/>
                <a:sym typeface="Roboto Condensed"/>
              </a:rPr>
            </a:br>
            <a:r>
              <a:rPr lang="en-US" sz="3200" kern="0" dirty="0">
                <a:solidFill>
                  <a:prstClr val="white">
                    <a:lumMod val="75000"/>
                  </a:prstClr>
                </a:solidFill>
                <a:latin typeface="Ebrima" panose="02000000000000000000" pitchFamily="2" charset="0"/>
                <a:ea typeface="Ebrima" panose="02000000000000000000" pitchFamily="2" charset="0"/>
                <a:cs typeface="Ebrima" panose="02000000000000000000" pitchFamily="2" charset="0"/>
              </a:rPr>
              <a:t>Update from Global Fund </a:t>
            </a:r>
            <a:r>
              <a:rPr kumimoji="0" lang="en-US" sz="3200" b="1" i="0" u="none" strike="noStrike" kern="0" cap="none" spc="0" normalizeH="0" baseline="0" noProof="0" dirty="0">
                <a:ln>
                  <a:noFill/>
                </a:ln>
                <a:solidFill>
                  <a:prstClr val="white">
                    <a:lumMod val="75000"/>
                  </a:prstClr>
                </a:solidFill>
                <a:effectLst/>
                <a:uLnTx/>
                <a:uFillTx/>
                <a:latin typeface="Ebrima" panose="02000000000000000000" pitchFamily="2" charset="0"/>
                <a:ea typeface="Ebrima" panose="02000000000000000000" pitchFamily="2" charset="0"/>
                <a:cs typeface="Ebrima" panose="02000000000000000000" pitchFamily="2" charset="0"/>
                <a:sym typeface="Roboto Condensed"/>
              </a:rPr>
              <a:t>Mission</a:t>
            </a:r>
            <a:br>
              <a:rPr kumimoji="0" lang="en-US" sz="4800" b="1" i="0" u="none" strike="noStrike" kern="0" cap="none" spc="0" normalizeH="0" baseline="0" noProof="0" dirty="0">
                <a:ln>
                  <a:noFill/>
                </a:ln>
                <a:solidFill>
                  <a:srgbClr val="FFFFFF"/>
                </a:solidFill>
                <a:effectLst/>
                <a:uLnTx/>
                <a:uFillTx/>
                <a:latin typeface="Ebrima" panose="02000000000000000000" pitchFamily="2" charset="0"/>
                <a:ea typeface="Ebrima" panose="02000000000000000000" pitchFamily="2" charset="0"/>
                <a:cs typeface="Ebrima" panose="02000000000000000000" pitchFamily="2" charset="0"/>
                <a:sym typeface="Roboto Condensed"/>
              </a:rPr>
            </a:br>
            <a:br>
              <a:rPr kumimoji="0" lang="en-US" sz="2400" b="1" i="0" u="none" strike="noStrike" kern="0" cap="none" spc="0" normalizeH="0" baseline="0" noProof="0" dirty="0">
                <a:ln>
                  <a:noFill/>
                </a:ln>
                <a:solidFill>
                  <a:srgbClr val="FFC000"/>
                </a:solidFill>
                <a:effectLst/>
                <a:uLnTx/>
                <a:uFillTx/>
                <a:latin typeface="Ebrima" panose="02000000000000000000" pitchFamily="2" charset="0"/>
                <a:ea typeface="Ebrima" panose="02000000000000000000" pitchFamily="2" charset="0"/>
                <a:cs typeface="Ebrima" panose="02000000000000000000" pitchFamily="2" charset="0"/>
                <a:sym typeface="Roboto Condensed"/>
              </a:rPr>
            </a:br>
            <a:r>
              <a:rPr kumimoji="0" lang="en-US" sz="2400" b="1" i="0" u="none" strike="noStrike" kern="0" cap="none" spc="0" normalizeH="0" baseline="0" noProof="0" dirty="0">
                <a:ln>
                  <a:noFill/>
                </a:ln>
                <a:solidFill>
                  <a:srgbClr val="FFC000"/>
                </a:solidFill>
                <a:effectLst/>
                <a:uLnTx/>
                <a:uFillTx/>
                <a:latin typeface="Ebrima" panose="02000000000000000000" pitchFamily="2" charset="0"/>
                <a:ea typeface="Ebrima" panose="02000000000000000000" pitchFamily="2" charset="0"/>
                <a:cs typeface="Ebrima" panose="02000000000000000000" pitchFamily="2" charset="0"/>
                <a:sym typeface="Roboto Condensed"/>
              </a:rPr>
              <a:t> 23 June 2022</a:t>
            </a:r>
          </a:p>
        </p:txBody>
      </p:sp>
    </p:spTree>
    <p:extLst>
      <p:ext uri="{BB962C8B-B14F-4D97-AF65-F5344CB8AC3E}">
        <p14:creationId xmlns:p14="http://schemas.microsoft.com/office/powerpoint/2010/main" val="3809485267"/>
      </p:ext>
    </p:extLst>
  </p:cSld>
  <p:clrMapOvr>
    <a:overrideClrMapping bg1="lt1" tx1="dk1" bg2="lt2" tx2="dk2" accent1="accent1" accent2="accent2" accent3="accent3" accent4="accent4" accent5="accent5" accent6="accent6" hlink="hlink" folHlink="folHlink"/>
  </p:clrMapOvr>
</p:sld>
</file>

<file path=ppt/slides/slide10.xml><?xml version="1.0" encoding="utf-8"?>
<p:sld xmlns:a="http://schemas.openxmlformats.org/drawingml/2006/main" xmlns:r="http://schemas.openxmlformats.org/officeDocument/2006/relationships" xmlns:p="http://schemas.openxmlformats.org/presentationml/2006/main">
  <p:cSld>
    <p:bg>
      <p:bgPr>
        <a:gradFill>
          <a:gsLst>
            <a:gs pos="0">
              <a:srgbClr val="17375E">
                <a:lumMod val="100000"/>
                <a:alpha val="92000"/>
              </a:srgbClr>
            </a:gs>
            <a:gs pos="100000">
              <a:srgbClr val="17375E"/>
            </a:gs>
          </a:gsLst>
          <a:lin ang="5400000" scaled="1"/>
        </a:gradFill>
        <a:effectLst/>
      </p:bgPr>
    </p:bg>
    <p:spTree>
      <p:nvGrpSpPr>
        <p:cNvPr id="1" name=""/>
        <p:cNvGrpSpPr/>
        <p:nvPr/>
      </p:nvGrpSpPr>
      <p:grpSpPr>
        <a:xfrm>
          <a:off x="0" y="0"/>
          <a:ext cx="0" cy="0"/>
          <a:chOff x="0" y="0"/>
          <a:chExt cx="0" cy="0"/>
        </a:xfrm>
      </p:grpSpPr>
      <p:sp>
        <p:nvSpPr>
          <p:cNvPr id="3" name="Title 1">
            <a:extLst>
              <a:ext uri="{FF2B5EF4-FFF2-40B4-BE49-F238E27FC236}">
                <a16:creationId xmlns:a16="http://schemas.microsoft.com/office/drawing/2014/main" id="{310F9B1F-21B8-47FA-ACB5-1F5796D67F0D}"/>
              </a:ext>
            </a:extLst>
          </p:cNvPr>
          <p:cNvSpPr txBox="1">
            <a:spLocks/>
          </p:cNvSpPr>
          <p:nvPr/>
        </p:nvSpPr>
        <p:spPr>
          <a:xfrm>
            <a:off x="665825" y="151766"/>
            <a:ext cx="10999434" cy="974904"/>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US" sz="4800" b="1" i="0" u="none" strike="noStrike" kern="0" cap="none" spc="0" normalizeH="0" baseline="0" noProof="0" dirty="0">
                <a:ln>
                  <a:noFill/>
                </a:ln>
                <a:solidFill>
                  <a:srgbClr val="FFFFFF"/>
                </a:solidFill>
                <a:effectLst/>
                <a:uLnTx/>
                <a:uFillTx/>
                <a:latin typeface="Ebrima" panose="02000000000000000000" pitchFamily="2" charset="0"/>
                <a:ea typeface="Ebrima" panose="02000000000000000000" pitchFamily="2" charset="0"/>
                <a:cs typeface="Ebrima" panose="02000000000000000000" pitchFamily="2" charset="0"/>
                <a:sym typeface="Roboto Condensed"/>
              </a:rPr>
              <a:t>1. HANSA monitoring visit - HIV</a:t>
            </a:r>
          </a:p>
        </p:txBody>
      </p:sp>
      <p:cxnSp>
        <p:nvCxnSpPr>
          <p:cNvPr id="7" name="Straight Connector 6">
            <a:extLst>
              <a:ext uri="{FF2B5EF4-FFF2-40B4-BE49-F238E27FC236}">
                <a16:creationId xmlns:a16="http://schemas.microsoft.com/office/drawing/2014/main" id="{A46722C3-FA4F-4A71-A916-502423FDC8E2}"/>
              </a:ext>
            </a:extLst>
          </p:cNvPr>
          <p:cNvCxnSpPr/>
          <p:nvPr/>
        </p:nvCxnSpPr>
        <p:spPr>
          <a:xfrm>
            <a:off x="0" y="1313891"/>
            <a:ext cx="12192000" cy="0"/>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sp>
        <p:nvSpPr>
          <p:cNvPr id="2" name="Rectangle 1">
            <a:extLst>
              <a:ext uri="{FF2B5EF4-FFF2-40B4-BE49-F238E27FC236}">
                <a16:creationId xmlns:a16="http://schemas.microsoft.com/office/drawing/2014/main" id="{8FFA15B1-9BEC-42DD-B441-018D3804A631}"/>
              </a:ext>
            </a:extLst>
          </p:cNvPr>
          <p:cNvSpPr/>
          <p:nvPr/>
        </p:nvSpPr>
        <p:spPr>
          <a:xfrm>
            <a:off x="226174" y="1441684"/>
            <a:ext cx="11878733" cy="4210383"/>
          </a:xfrm>
          <a:prstGeom prst="rect">
            <a:avLst/>
          </a:prstGeom>
        </p:spPr>
        <p:txBody>
          <a:bodyPr wrap="square">
            <a:spAutoFit/>
          </a:bodyPr>
          <a:lstStyle/>
          <a:p>
            <a:pPr marL="0" marR="0" lvl="0" indent="0" algn="l" defTabSz="914400" rtl="0" eaLnBrk="1" fontAlgn="auto" latinLnBrk="0" hangingPunct="1">
              <a:lnSpc>
                <a:spcPct val="90000"/>
              </a:lnSpc>
              <a:spcBef>
                <a:spcPts val="600"/>
              </a:spcBef>
              <a:spcAft>
                <a:spcPts val="0"/>
              </a:spcAft>
              <a:buClrTx/>
              <a:buSzTx/>
              <a:buFontTx/>
              <a:buNone/>
              <a:tabLst/>
              <a:defRPr/>
            </a:pPr>
            <a:r>
              <a:rPr kumimoji="0" lang="en-US" sz="2400" b="1" i="0" u="none" strike="noStrike" kern="1200" cap="none" spc="0" normalizeH="0" baseline="0" noProof="0" dirty="0">
                <a:ln>
                  <a:noFill/>
                </a:ln>
                <a:solidFill>
                  <a:prstClr val="white"/>
                </a:solidFill>
                <a:effectLst/>
                <a:uLnTx/>
                <a:uFillTx/>
                <a:latin typeface="Ebrima" panose="02000000000000000000" pitchFamily="2" charset="0"/>
                <a:ea typeface="Ebrima" panose="02000000000000000000" pitchFamily="2" charset="0"/>
                <a:cs typeface="Ebrima" panose="02000000000000000000" pitchFamily="2" charset="0"/>
              </a:rPr>
              <a:t>Recommendations</a:t>
            </a:r>
          </a:p>
          <a:p>
            <a:pPr marL="0" marR="0" lvl="0" indent="0" algn="l" defTabSz="914400" rtl="0" eaLnBrk="1" fontAlgn="auto" latinLnBrk="0" hangingPunct="1">
              <a:lnSpc>
                <a:spcPct val="90000"/>
              </a:lnSpc>
              <a:spcBef>
                <a:spcPts val="600"/>
              </a:spcBef>
              <a:spcAft>
                <a:spcPts val="0"/>
              </a:spcAft>
              <a:buClrTx/>
              <a:buSzTx/>
              <a:buFontTx/>
              <a:buNone/>
              <a:tabLst/>
              <a:defRPr/>
            </a:pPr>
            <a:endParaRPr kumimoji="0" lang="en-US" sz="2400" b="1" i="0" u="none" strike="noStrike" kern="1200" cap="none" spc="0" normalizeH="0" baseline="0" noProof="0" dirty="0">
              <a:ln>
                <a:noFill/>
              </a:ln>
              <a:solidFill>
                <a:prstClr val="white"/>
              </a:solidFill>
              <a:effectLst/>
              <a:uLnTx/>
              <a:uFillTx/>
              <a:latin typeface="Ebrima" panose="02000000000000000000" pitchFamily="2" charset="0"/>
              <a:ea typeface="Ebrima" panose="02000000000000000000" pitchFamily="2" charset="0"/>
              <a:cs typeface="Ebrima" panose="02000000000000000000" pitchFamily="2" charset="0"/>
            </a:endParaRPr>
          </a:p>
          <a:p>
            <a:pPr marL="0" marR="0" lvl="0" indent="0" algn="l" defTabSz="914400" rtl="0" eaLnBrk="1" fontAlgn="auto" latinLnBrk="0" hangingPunct="1">
              <a:lnSpc>
                <a:spcPct val="90000"/>
              </a:lnSpc>
              <a:spcBef>
                <a:spcPts val="600"/>
              </a:spcBef>
              <a:spcAft>
                <a:spcPts val="0"/>
              </a:spcAft>
              <a:buClrTx/>
              <a:buSzTx/>
              <a:buFontTx/>
              <a:buNone/>
              <a:tabLst/>
              <a:defRPr/>
            </a:pPr>
            <a:r>
              <a:rPr lang="en-US" sz="2400" dirty="0">
                <a:solidFill>
                  <a:prstClr val="white"/>
                </a:solidFill>
                <a:latin typeface="Ebrima" panose="02000000000000000000" pitchFamily="2" charset="0"/>
                <a:ea typeface="Ebrima" panose="02000000000000000000" pitchFamily="2" charset="0"/>
                <a:cs typeface="Ebrima" panose="02000000000000000000" pitchFamily="2" charset="0"/>
              </a:rPr>
              <a:t>By 30 June 2022, DPC and CHAS to confirm access to additional GF funding for Technical Assistance support to design and implement innovative approaches to reach key populations with HIV services. </a:t>
            </a:r>
          </a:p>
          <a:p>
            <a:pPr marL="0" marR="0" lvl="0" indent="0" algn="l" defTabSz="914400" rtl="0" eaLnBrk="1" fontAlgn="auto" latinLnBrk="0" hangingPunct="1">
              <a:lnSpc>
                <a:spcPct val="90000"/>
              </a:lnSpc>
              <a:spcBef>
                <a:spcPts val="600"/>
              </a:spcBef>
              <a:spcAft>
                <a:spcPts val="0"/>
              </a:spcAft>
              <a:buClrTx/>
              <a:buSzTx/>
              <a:buFontTx/>
              <a:buNone/>
              <a:tabLst/>
              <a:defRPr/>
            </a:pPr>
            <a:endParaRPr lang="en-US" sz="2400" dirty="0">
              <a:solidFill>
                <a:prstClr val="white"/>
              </a:solidFill>
              <a:latin typeface="Ebrima" panose="02000000000000000000" pitchFamily="2" charset="0"/>
              <a:ea typeface="Ebrima" panose="02000000000000000000" pitchFamily="2" charset="0"/>
              <a:cs typeface="Ebrima" panose="02000000000000000000" pitchFamily="2" charset="0"/>
            </a:endParaRPr>
          </a:p>
          <a:p>
            <a:pPr marL="0" marR="0" lvl="0" indent="0" algn="l" defTabSz="914400" rtl="0" eaLnBrk="1" fontAlgn="auto" latinLnBrk="0" hangingPunct="1">
              <a:lnSpc>
                <a:spcPct val="90000"/>
              </a:lnSpc>
              <a:spcBef>
                <a:spcPts val="600"/>
              </a:spcBef>
              <a:spcAft>
                <a:spcPts val="0"/>
              </a:spcAft>
              <a:buClrTx/>
              <a:buSzTx/>
              <a:buFontTx/>
              <a:buNone/>
              <a:tabLst/>
              <a:defRPr/>
            </a:pPr>
            <a:r>
              <a:rPr lang="en-US" sz="2400" dirty="0">
                <a:solidFill>
                  <a:prstClr val="white"/>
                </a:solidFill>
                <a:latin typeface="Ebrima" panose="02000000000000000000" pitchFamily="2" charset="0"/>
                <a:ea typeface="Ebrima" panose="02000000000000000000" pitchFamily="2" charset="0"/>
                <a:cs typeface="Ebrima" panose="02000000000000000000" pitchFamily="2" charset="0"/>
              </a:rPr>
              <a:t>The scope of work for the TA should be developed jointly between GF, CHAS, CSOs, WHO, and UNAIDS to ensure that it fits the needs and priorities of the country and supports achievement of the NSP targets. </a:t>
            </a:r>
          </a:p>
          <a:p>
            <a:pPr marL="0" marR="0" lvl="0" indent="0" algn="l" defTabSz="914400" rtl="0" eaLnBrk="1" fontAlgn="auto" latinLnBrk="0" hangingPunct="1">
              <a:lnSpc>
                <a:spcPct val="90000"/>
              </a:lnSpc>
              <a:spcBef>
                <a:spcPts val="600"/>
              </a:spcBef>
              <a:spcAft>
                <a:spcPts val="0"/>
              </a:spcAft>
              <a:buClrTx/>
              <a:buSzTx/>
              <a:buFontTx/>
              <a:buNone/>
              <a:tabLst/>
              <a:defRPr/>
            </a:pPr>
            <a:endParaRPr lang="en-US" sz="2400" dirty="0">
              <a:solidFill>
                <a:prstClr val="white"/>
              </a:solidFill>
              <a:latin typeface="Ebrima" panose="02000000000000000000" pitchFamily="2" charset="0"/>
              <a:ea typeface="Ebrima" panose="02000000000000000000" pitchFamily="2" charset="0"/>
              <a:cs typeface="Ebrima" panose="02000000000000000000" pitchFamily="2" charset="0"/>
            </a:endParaRPr>
          </a:p>
          <a:p>
            <a:pPr marL="0" marR="0" lvl="0" indent="0" algn="l" defTabSz="914400" rtl="0" eaLnBrk="1" fontAlgn="auto" latinLnBrk="0" hangingPunct="1">
              <a:lnSpc>
                <a:spcPct val="90000"/>
              </a:lnSpc>
              <a:spcBef>
                <a:spcPts val="600"/>
              </a:spcBef>
              <a:spcAft>
                <a:spcPts val="0"/>
              </a:spcAft>
              <a:buClrTx/>
              <a:buSzTx/>
              <a:buFontTx/>
              <a:buNone/>
              <a:tabLst/>
              <a:defRPr/>
            </a:pPr>
            <a:r>
              <a:rPr lang="en-US" sz="2400" dirty="0">
                <a:solidFill>
                  <a:prstClr val="white"/>
                </a:solidFill>
                <a:latin typeface="Ebrima" panose="02000000000000000000" pitchFamily="2" charset="0"/>
                <a:ea typeface="Ebrima" panose="02000000000000000000" pitchFamily="2" charset="0"/>
                <a:cs typeface="Ebrima" panose="02000000000000000000" pitchFamily="2" charset="0"/>
              </a:rPr>
              <a:t>Timelines for TA: July 2022 – December 2023</a:t>
            </a:r>
          </a:p>
        </p:txBody>
      </p:sp>
    </p:spTree>
    <p:extLst>
      <p:ext uri="{BB962C8B-B14F-4D97-AF65-F5344CB8AC3E}">
        <p14:creationId xmlns:p14="http://schemas.microsoft.com/office/powerpoint/2010/main" val="353858412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gradFill>
          <a:gsLst>
            <a:gs pos="0">
              <a:srgbClr val="17375E">
                <a:lumMod val="100000"/>
                <a:alpha val="92000"/>
              </a:srgbClr>
            </a:gs>
            <a:gs pos="100000">
              <a:srgbClr val="17375E"/>
            </a:gs>
          </a:gsLst>
          <a:lin ang="5400000" scaled="1"/>
        </a:gradFill>
        <a:effectLst/>
      </p:bgPr>
    </p:bg>
    <p:spTree>
      <p:nvGrpSpPr>
        <p:cNvPr id="1" name=""/>
        <p:cNvGrpSpPr/>
        <p:nvPr/>
      </p:nvGrpSpPr>
      <p:grpSpPr>
        <a:xfrm>
          <a:off x="0" y="0"/>
          <a:ext cx="0" cy="0"/>
          <a:chOff x="0" y="0"/>
          <a:chExt cx="0" cy="0"/>
        </a:xfrm>
      </p:grpSpPr>
      <p:sp>
        <p:nvSpPr>
          <p:cNvPr id="3" name="Title 1">
            <a:extLst>
              <a:ext uri="{FF2B5EF4-FFF2-40B4-BE49-F238E27FC236}">
                <a16:creationId xmlns:a16="http://schemas.microsoft.com/office/drawing/2014/main" id="{310F9B1F-21B8-47FA-ACB5-1F5796D67F0D}"/>
              </a:ext>
            </a:extLst>
          </p:cNvPr>
          <p:cNvSpPr txBox="1">
            <a:spLocks/>
          </p:cNvSpPr>
          <p:nvPr/>
        </p:nvSpPr>
        <p:spPr>
          <a:xfrm>
            <a:off x="665825" y="151766"/>
            <a:ext cx="10999434" cy="974904"/>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US" sz="4800" b="1" i="0" u="none" strike="noStrike" kern="0" cap="none" spc="0" normalizeH="0" baseline="0" noProof="0" dirty="0">
                <a:ln>
                  <a:noFill/>
                </a:ln>
                <a:solidFill>
                  <a:srgbClr val="FFFFFF"/>
                </a:solidFill>
                <a:effectLst/>
                <a:uLnTx/>
                <a:uFillTx/>
                <a:latin typeface="Ebrima" panose="02000000000000000000" pitchFamily="2" charset="0"/>
                <a:ea typeface="Ebrima" panose="02000000000000000000" pitchFamily="2" charset="0"/>
                <a:cs typeface="Ebrima" panose="02000000000000000000" pitchFamily="2" charset="0"/>
                <a:sym typeface="Roboto Condensed"/>
              </a:rPr>
              <a:t>1. HANSA monitoring visit - HIV</a:t>
            </a:r>
          </a:p>
        </p:txBody>
      </p:sp>
      <p:cxnSp>
        <p:nvCxnSpPr>
          <p:cNvPr id="7" name="Straight Connector 6">
            <a:extLst>
              <a:ext uri="{FF2B5EF4-FFF2-40B4-BE49-F238E27FC236}">
                <a16:creationId xmlns:a16="http://schemas.microsoft.com/office/drawing/2014/main" id="{A46722C3-FA4F-4A71-A916-502423FDC8E2}"/>
              </a:ext>
            </a:extLst>
          </p:cNvPr>
          <p:cNvCxnSpPr/>
          <p:nvPr/>
        </p:nvCxnSpPr>
        <p:spPr>
          <a:xfrm>
            <a:off x="0" y="1313891"/>
            <a:ext cx="12192000" cy="0"/>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sp>
        <p:nvSpPr>
          <p:cNvPr id="2" name="Rectangle 1">
            <a:extLst>
              <a:ext uri="{FF2B5EF4-FFF2-40B4-BE49-F238E27FC236}">
                <a16:creationId xmlns:a16="http://schemas.microsoft.com/office/drawing/2014/main" id="{8FFA15B1-9BEC-42DD-B441-018D3804A631}"/>
              </a:ext>
            </a:extLst>
          </p:cNvPr>
          <p:cNvSpPr/>
          <p:nvPr/>
        </p:nvSpPr>
        <p:spPr>
          <a:xfrm>
            <a:off x="226174" y="1441684"/>
            <a:ext cx="11878733" cy="6093976"/>
          </a:xfrm>
          <a:prstGeom prst="rect">
            <a:avLst/>
          </a:prstGeom>
        </p:spPr>
        <p:txBody>
          <a:bodyPr wrap="square">
            <a:spAutoFit/>
          </a:bodyPr>
          <a:lstStyle/>
          <a:p>
            <a:pPr marL="0" marR="0" lvl="0" indent="0" algn="l" defTabSz="914400" rtl="0" eaLnBrk="1" fontAlgn="auto" latinLnBrk="0" hangingPunct="1">
              <a:lnSpc>
                <a:spcPct val="90000"/>
              </a:lnSpc>
              <a:spcBef>
                <a:spcPts val="600"/>
              </a:spcBef>
              <a:spcAft>
                <a:spcPts val="0"/>
              </a:spcAft>
              <a:buClrTx/>
              <a:buSzTx/>
              <a:buFontTx/>
              <a:buNone/>
              <a:tabLst/>
              <a:defRPr/>
            </a:pPr>
            <a:r>
              <a:rPr kumimoji="0" lang="en-US" sz="2400" b="1" i="0" u="none" strike="noStrike" kern="1200" cap="none" spc="0" normalizeH="0" baseline="0" noProof="0" dirty="0">
                <a:ln>
                  <a:noFill/>
                </a:ln>
                <a:solidFill>
                  <a:prstClr val="white"/>
                </a:solidFill>
                <a:effectLst/>
                <a:uLnTx/>
                <a:uFillTx/>
                <a:latin typeface="Ebrima" panose="02000000000000000000" pitchFamily="2" charset="0"/>
                <a:ea typeface="Ebrima" panose="02000000000000000000" pitchFamily="2" charset="0"/>
                <a:cs typeface="Ebrima" panose="02000000000000000000" pitchFamily="2" charset="0"/>
              </a:rPr>
              <a:t>Recommendations</a:t>
            </a:r>
          </a:p>
          <a:p>
            <a:pPr marL="0" marR="0" lvl="0" indent="0" algn="l" defTabSz="914400" rtl="0" eaLnBrk="1" fontAlgn="auto" latinLnBrk="0" hangingPunct="1">
              <a:lnSpc>
                <a:spcPct val="90000"/>
              </a:lnSpc>
              <a:spcBef>
                <a:spcPts val="600"/>
              </a:spcBef>
              <a:spcAft>
                <a:spcPts val="0"/>
              </a:spcAft>
              <a:buClrTx/>
              <a:buSzTx/>
              <a:buFontTx/>
              <a:buNone/>
              <a:tabLst/>
              <a:defRPr/>
            </a:pPr>
            <a:endParaRPr kumimoji="0" lang="en-US" sz="2400" b="1" i="0" u="none" strike="noStrike" kern="1200" cap="none" spc="0" normalizeH="0" baseline="0" noProof="0" dirty="0">
              <a:ln>
                <a:noFill/>
              </a:ln>
              <a:solidFill>
                <a:prstClr val="white"/>
              </a:solidFill>
              <a:effectLst/>
              <a:uLnTx/>
              <a:uFillTx/>
              <a:latin typeface="Ebrima" panose="02000000000000000000" pitchFamily="2" charset="0"/>
              <a:ea typeface="Ebrima" panose="02000000000000000000" pitchFamily="2" charset="0"/>
              <a:cs typeface="Ebrima" panose="02000000000000000000" pitchFamily="2" charset="0"/>
            </a:endParaRPr>
          </a:p>
          <a:p>
            <a:pPr marL="0" marR="0" lvl="0" indent="0" algn="l" defTabSz="914400" rtl="0" eaLnBrk="1" fontAlgn="auto" latinLnBrk="0" hangingPunct="1">
              <a:lnSpc>
                <a:spcPct val="90000"/>
              </a:lnSpc>
              <a:spcBef>
                <a:spcPts val="600"/>
              </a:spcBef>
              <a:spcAft>
                <a:spcPts val="0"/>
              </a:spcAft>
              <a:buClrTx/>
              <a:buSzTx/>
              <a:buFontTx/>
              <a:buNone/>
              <a:tabLst/>
              <a:defRPr/>
            </a:pPr>
            <a:r>
              <a:rPr kumimoji="0" lang="en-US" sz="2400" b="0" i="0" u="none" strike="noStrike" kern="1200" cap="none" spc="0" normalizeH="0" baseline="0" noProof="0" dirty="0">
                <a:ln>
                  <a:noFill/>
                </a:ln>
                <a:solidFill>
                  <a:prstClr val="white"/>
                </a:solidFill>
                <a:effectLst/>
                <a:uLnTx/>
                <a:uFillTx/>
                <a:latin typeface="Ebrima" panose="02000000000000000000" pitchFamily="2" charset="0"/>
                <a:ea typeface="Ebrima" panose="02000000000000000000" pitchFamily="2" charset="0"/>
                <a:cs typeface="Ebrima" panose="02000000000000000000" pitchFamily="2" charset="0"/>
              </a:rPr>
              <a:t>CHAS with the support of technical partners including WHO, CHAI and CSOs, to submit a revised implementation strategy for year 3 under HANSA. The revised implementation strategy should consider the following elements to be rolled out during the last year of the current grant and the next GF investment: </a:t>
            </a:r>
          </a:p>
          <a:p>
            <a:pPr marL="0" marR="0" lvl="0" indent="0" algn="l" defTabSz="914400" rtl="0" eaLnBrk="1" fontAlgn="auto" latinLnBrk="0" hangingPunct="1">
              <a:lnSpc>
                <a:spcPct val="90000"/>
              </a:lnSpc>
              <a:spcBef>
                <a:spcPts val="60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Ebrima" panose="02000000000000000000" pitchFamily="2" charset="0"/>
              <a:ea typeface="Ebrima" panose="02000000000000000000" pitchFamily="2" charset="0"/>
              <a:cs typeface="Ebrima" panose="02000000000000000000" pitchFamily="2" charset="0"/>
            </a:endParaRPr>
          </a:p>
          <a:p>
            <a:pPr marL="342900" marR="0" lvl="0" indent="-342900">
              <a:spcBef>
                <a:spcPts val="0"/>
              </a:spcBef>
              <a:spcAft>
                <a:spcPts val="0"/>
              </a:spcAft>
              <a:buFont typeface="+mj-lt"/>
              <a:buAutoNum type="romanLcParenR"/>
            </a:pPr>
            <a:r>
              <a:rPr lang="en-US" sz="2400" dirty="0">
                <a:solidFill>
                  <a:prstClr val="white"/>
                </a:solidFill>
                <a:latin typeface="Ebrima" panose="02000000000000000000" pitchFamily="2" charset="0"/>
                <a:ea typeface="Ebrima" panose="02000000000000000000" pitchFamily="2" charset="0"/>
                <a:cs typeface="Ebrima" panose="02000000000000000000" pitchFamily="2" charset="0"/>
              </a:rPr>
              <a:t>Concrete steps to integrate HIV services in PHC service delivery through the decentralization of HIV testing and treatment services at the HC and community level, including universal access to PMTCT services;</a:t>
            </a:r>
          </a:p>
          <a:p>
            <a:pPr marL="342900" marR="0" lvl="0" indent="-342900">
              <a:spcBef>
                <a:spcPts val="0"/>
              </a:spcBef>
              <a:spcAft>
                <a:spcPts val="0"/>
              </a:spcAft>
              <a:buFont typeface="+mj-lt"/>
              <a:buAutoNum type="romanLcParenR"/>
            </a:pPr>
            <a:endParaRPr lang="en-US" sz="2400" dirty="0">
              <a:solidFill>
                <a:prstClr val="white"/>
              </a:solidFill>
              <a:latin typeface="Ebrima" panose="02000000000000000000" pitchFamily="2" charset="0"/>
              <a:ea typeface="Ebrima" panose="02000000000000000000" pitchFamily="2" charset="0"/>
              <a:cs typeface="Ebrima" panose="02000000000000000000" pitchFamily="2" charset="0"/>
            </a:endParaRPr>
          </a:p>
          <a:p>
            <a:pPr marL="342900" marR="0" lvl="0" indent="-342900">
              <a:spcBef>
                <a:spcPts val="0"/>
              </a:spcBef>
              <a:spcAft>
                <a:spcPts val="0"/>
              </a:spcAft>
              <a:buFont typeface="+mj-lt"/>
              <a:buAutoNum type="romanLcParenR"/>
            </a:pPr>
            <a:r>
              <a:rPr lang="en-US" sz="2400" dirty="0">
                <a:solidFill>
                  <a:prstClr val="white"/>
                </a:solidFill>
                <a:latin typeface="Ebrima" panose="02000000000000000000" pitchFamily="2" charset="0"/>
                <a:ea typeface="Ebrima" panose="02000000000000000000" pitchFamily="2" charset="0"/>
                <a:cs typeface="Ebrima" panose="02000000000000000000" pitchFamily="2" charset="0"/>
              </a:rPr>
              <a:t>Review and update year 3 targets for HIV testing and ART coverage under HANSA to ensure an ambitious scope and further progress towards elimination; </a:t>
            </a:r>
          </a:p>
          <a:p>
            <a:pPr marL="0" marR="0" lvl="0" indent="0" algn="l" defTabSz="914400" rtl="0" eaLnBrk="1" fontAlgn="auto" latinLnBrk="0" hangingPunct="1">
              <a:lnSpc>
                <a:spcPct val="90000"/>
              </a:lnSpc>
              <a:spcBef>
                <a:spcPts val="60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Ebrima" panose="02000000000000000000" pitchFamily="2" charset="0"/>
              <a:ea typeface="Ebrima" panose="02000000000000000000" pitchFamily="2" charset="0"/>
              <a:cs typeface="Ebrima" panose="02000000000000000000" pitchFamily="2" charset="0"/>
            </a:endParaRPr>
          </a:p>
          <a:p>
            <a:pPr marL="0" marR="0" lvl="0" indent="0" algn="l" defTabSz="914400" rtl="0" eaLnBrk="1" fontAlgn="auto" latinLnBrk="0" hangingPunct="1">
              <a:lnSpc>
                <a:spcPct val="90000"/>
              </a:lnSpc>
              <a:spcBef>
                <a:spcPts val="60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Ebrima" panose="02000000000000000000" pitchFamily="2" charset="0"/>
              <a:ea typeface="Ebrima" panose="02000000000000000000" pitchFamily="2" charset="0"/>
              <a:cs typeface="Ebrima" panose="02000000000000000000" pitchFamily="2" charset="0"/>
            </a:endParaRPr>
          </a:p>
          <a:p>
            <a:pPr marL="0" marR="0" lvl="0" indent="0" algn="l" defTabSz="914400" rtl="0" eaLnBrk="1" fontAlgn="auto" latinLnBrk="0" hangingPunct="1">
              <a:lnSpc>
                <a:spcPct val="90000"/>
              </a:lnSpc>
              <a:spcBef>
                <a:spcPts val="60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Ebrima" panose="02000000000000000000" pitchFamily="2" charset="0"/>
              <a:ea typeface="Ebrima" panose="02000000000000000000" pitchFamily="2" charset="0"/>
              <a:cs typeface="Ebrima" panose="02000000000000000000" pitchFamily="2" charset="0"/>
            </a:endParaRPr>
          </a:p>
        </p:txBody>
      </p:sp>
    </p:spTree>
    <p:extLst>
      <p:ext uri="{BB962C8B-B14F-4D97-AF65-F5344CB8AC3E}">
        <p14:creationId xmlns:p14="http://schemas.microsoft.com/office/powerpoint/2010/main" val="363201502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gradFill>
          <a:gsLst>
            <a:gs pos="0">
              <a:srgbClr val="17375E">
                <a:lumMod val="100000"/>
                <a:alpha val="92000"/>
              </a:srgbClr>
            </a:gs>
            <a:gs pos="100000">
              <a:srgbClr val="17375E"/>
            </a:gs>
          </a:gsLst>
          <a:lin ang="5400000" scaled="1"/>
        </a:gradFill>
        <a:effectLst/>
      </p:bgPr>
    </p:bg>
    <p:spTree>
      <p:nvGrpSpPr>
        <p:cNvPr id="1" name=""/>
        <p:cNvGrpSpPr/>
        <p:nvPr/>
      </p:nvGrpSpPr>
      <p:grpSpPr>
        <a:xfrm>
          <a:off x="0" y="0"/>
          <a:ext cx="0" cy="0"/>
          <a:chOff x="0" y="0"/>
          <a:chExt cx="0" cy="0"/>
        </a:xfrm>
      </p:grpSpPr>
      <p:sp>
        <p:nvSpPr>
          <p:cNvPr id="3" name="Title 1">
            <a:extLst>
              <a:ext uri="{FF2B5EF4-FFF2-40B4-BE49-F238E27FC236}">
                <a16:creationId xmlns:a16="http://schemas.microsoft.com/office/drawing/2014/main" id="{310F9B1F-21B8-47FA-ACB5-1F5796D67F0D}"/>
              </a:ext>
            </a:extLst>
          </p:cNvPr>
          <p:cNvSpPr txBox="1">
            <a:spLocks/>
          </p:cNvSpPr>
          <p:nvPr/>
        </p:nvSpPr>
        <p:spPr>
          <a:xfrm>
            <a:off x="665825" y="151766"/>
            <a:ext cx="10999434" cy="974904"/>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US" sz="4800" b="1" i="0" u="none" strike="noStrike" kern="0" cap="none" spc="0" normalizeH="0" baseline="0" noProof="0" dirty="0">
                <a:ln>
                  <a:noFill/>
                </a:ln>
                <a:solidFill>
                  <a:srgbClr val="FFFFFF"/>
                </a:solidFill>
                <a:effectLst/>
                <a:uLnTx/>
                <a:uFillTx/>
                <a:latin typeface="Ebrima" panose="02000000000000000000" pitchFamily="2" charset="0"/>
                <a:ea typeface="Ebrima" panose="02000000000000000000" pitchFamily="2" charset="0"/>
                <a:cs typeface="Ebrima" panose="02000000000000000000" pitchFamily="2" charset="0"/>
                <a:sym typeface="Roboto Condensed"/>
              </a:rPr>
              <a:t>1. HANSA monitoring visit - HIV</a:t>
            </a:r>
          </a:p>
        </p:txBody>
      </p:sp>
      <p:cxnSp>
        <p:nvCxnSpPr>
          <p:cNvPr id="7" name="Straight Connector 6">
            <a:extLst>
              <a:ext uri="{FF2B5EF4-FFF2-40B4-BE49-F238E27FC236}">
                <a16:creationId xmlns:a16="http://schemas.microsoft.com/office/drawing/2014/main" id="{A46722C3-FA4F-4A71-A916-502423FDC8E2}"/>
              </a:ext>
            </a:extLst>
          </p:cNvPr>
          <p:cNvCxnSpPr/>
          <p:nvPr/>
        </p:nvCxnSpPr>
        <p:spPr>
          <a:xfrm>
            <a:off x="0" y="1313891"/>
            <a:ext cx="12192000" cy="0"/>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sp>
        <p:nvSpPr>
          <p:cNvPr id="2" name="Rectangle 1">
            <a:extLst>
              <a:ext uri="{FF2B5EF4-FFF2-40B4-BE49-F238E27FC236}">
                <a16:creationId xmlns:a16="http://schemas.microsoft.com/office/drawing/2014/main" id="{8FFA15B1-9BEC-42DD-B441-018D3804A631}"/>
              </a:ext>
            </a:extLst>
          </p:cNvPr>
          <p:cNvSpPr/>
          <p:nvPr/>
        </p:nvSpPr>
        <p:spPr>
          <a:xfrm>
            <a:off x="226174" y="1441684"/>
            <a:ext cx="11878733" cy="6084743"/>
          </a:xfrm>
          <a:prstGeom prst="rect">
            <a:avLst/>
          </a:prstGeom>
        </p:spPr>
        <p:txBody>
          <a:bodyPr wrap="square">
            <a:spAutoFit/>
          </a:bodyPr>
          <a:lstStyle/>
          <a:p>
            <a:pPr marL="0" marR="0" lvl="0" indent="0" algn="l" defTabSz="914400" rtl="0" eaLnBrk="1" fontAlgn="auto" latinLnBrk="0" hangingPunct="1">
              <a:lnSpc>
                <a:spcPct val="90000"/>
              </a:lnSpc>
              <a:spcBef>
                <a:spcPts val="600"/>
              </a:spcBef>
              <a:spcAft>
                <a:spcPts val="0"/>
              </a:spcAft>
              <a:buClrTx/>
              <a:buSzTx/>
              <a:buFontTx/>
              <a:buNone/>
              <a:tabLst/>
              <a:defRPr/>
            </a:pPr>
            <a:r>
              <a:rPr kumimoji="0" lang="en-US" sz="2400" b="1" i="0" u="none" strike="noStrike" kern="1200" cap="none" spc="0" normalizeH="0" baseline="0" noProof="0" dirty="0">
                <a:ln>
                  <a:noFill/>
                </a:ln>
                <a:solidFill>
                  <a:prstClr val="white"/>
                </a:solidFill>
                <a:effectLst/>
                <a:uLnTx/>
                <a:uFillTx/>
                <a:latin typeface="Ebrima" panose="02000000000000000000" pitchFamily="2" charset="0"/>
                <a:ea typeface="Ebrima" panose="02000000000000000000" pitchFamily="2" charset="0"/>
                <a:cs typeface="Ebrima" panose="02000000000000000000" pitchFamily="2" charset="0"/>
              </a:rPr>
              <a:t>Recommendations</a:t>
            </a:r>
          </a:p>
          <a:p>
            <a:pPr marL="0" marR="0" lvl="0" indent="0" algn="l" defTabSz="914400" rtl="0" eaLnBrk="1" fontAlgn="auto" latinLnBrk="0" hangingPunct="1">
              <a:lnSpc>
                <a:spcPct val="90000"/>
              </a:lnSpc>
              <a:spcBef>
                <a:spcPts val="60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Ebrima" panose="02000000000000000000" pitchFamily="2" charset="0"/>
              <a:ea typeface="Ebrima" panose="02000000000000000000" pitchFamily="2" charset="0"/>
              <a:cs typeface="Ebrima" panose="02000000000000000000" pitchFamily="2" charset="0"/>
            </a:endParaRPr>
          </a:p>
          <a:p>
            <a:pPr marR="0" lvl="0">
              <a:spcBef>
                <a:spcPts val="0"/>
              </a:spcBef>
              <a:spcAft>
                <a:spcPts val="0"/>
              </a:spcAft>
            </a:pPr>
            <a:r>
              <a:rPr lang="en-US" sz="2400" dirty="0">
                <a:solidFill>
                  <a:prstClr val="white"/>
                </a:solidFill>
                <a:latin typeface="Ebrima" panose="02000000000000000000" pitchFamily="2" charset="0"/>
                <a:ea typeface="Ebrima" panose="02000000000000000000" pitchFamily="2" charset="0"/>
                <a:cs typeface="Ebrima" panose="02000000000000000000" pitchFamily="2" charset="0"/>
              </a:rPr>
              <a:t>iii) Review and update strategic information for key populations to improve program design and targeting, including disaggregated data for TGs, sub-national data and hotspot mapping;</a:t>
            </a:r>
          </a:p>
          <a:p>
            <a:pPr marR="0" lvl="0">
              <a:spcBef>
                <a:spcPts val="0"/>
              </a:spcBef>
              <a:spcAft>
                <a:spcPts val="0"/>
              </a:spcAft>
            </a:pPr>
            <a:endParaRPr lang="en-US" sz="2400" dirty="0">
              <a:solidFill>
                <a:prstClr val="white"/>
              </a:solidFill>
              <a:latin typeface="Ebrima" panose="02000000000000000000" pitchFamily="2" charset="0"/>
              <a:ea typeface="Ebrima" panose="02000000000000000000" pitchFamily="2" charset="0"/>
              <a:cs typeface="Ebrima" panose="02000000000000000000" pitchFamily="2" charset="0"/>
            </a:endParaRPr>
          </a:p>
          <a:p>
            <a:pPr marR="0" lvl="0">
              <a:spcBef>
                <a:spcPts val="0"/>
              </a:spcBef>
              <a:spcAft>
                <a:spcPts val="0"/>
              </a:spcAft>
            </a:pPr>
            <a:r>
              <a:rPr lang="en-US" sz="2400" dirty="0">
                <a:solidFill>
                  <a:prstClr val="white"/>
                </a:solidFill>
                <a:latin typeface="Ebrima" panose="02000000000000000000" pitchFamily="2" charset="0"/>
                <a:ea typeface="Ebrima" panose="02000000000000000000" pitchFamily="2" charset="0"/>
                <a:cs typeface="Ebrima" panose="02000000000000000000" pitchFamily="2" charset="0"/>
              </a:rPr>
              <a:t>iv) Scale up innovative community-based approaches to reach KP with HIV prevention, testing and treatment services;</a:t>
            </a:r>
          </a:p>
          <a:p>
            <a:pPr marR="0" lvl="0">
              <a:spcBef>
                <a:spcPts val="0"/>
              </a:spcBef>
              <a:spcAft>
                <a:spcPts val="0"/>
              </a:spcAft>
            </a:pPr>
            <a:endParaRPr lang="en-US" sz="2400" dirty="0">
              <a:solidFill>
                <a:prstClr val="white"/>
              </a:solidFill>
              <a:latin typeface="Ebrima" panose="02000000000000000000" pitchFamily="2" charset="0"/>
              <a:ea typeface="Ebrima" panose="02000000000000000000" pitchFamily="2" charset="0"/>
              <a:cs typeface="Ebrima" panose="02000000000000000000" pitchFamily="2" charset="0"/>
            </a:endParaRPr>
          </a:p>
          <a:p>
            <a:pPr marR="0" lvl="0">
              <a:spcBef>
                <a:spcPts val="0"/>
              </a:spcBef>
              <a:spcAft>
                <a:spcPts val="0"/>
              </a:spcAft>
            </a:pPr>
            <a:r>
              <a:rPr lang="en-US" sz="2400" dirty="0">
                <a:solidFill>
                  <a:prstClr val="white"/>
                </a:solidFill>
                <a:latin typeface="Ebrima" panose="02000000000000000000" pitchFamily="2" charset="0"/>
                <a:ea typeface="Ebrima" panose="02000000000000000000" pitchFamily="2" charset="0"/>
                <a:cs typeface="Ebrima" panose="02000000000000000000" pitchFamily="2" charset="0"/>
              </a:rPr>
              <a:t>v) Scale up TB/HIV collaborative activities, including provision of TPT for PLHIV, HIV testing for all TB patients and full ART coverage for co-infected patients; and </a:t>
            </a:r>
          </a:p>
          <a:p>
            <a:pPr marR="0" lvl="0">
              <a:spcBef>
                <a:spcPts val="0"/>
              </a:spcBef>
              <a:spcAft>
                <a:spcPts val="0"/>
              </a:spcAft>
            </a:pPr>
            <a:endParaRPr lang="en-US" sz="2400" dirty="0">
              <a:solidFill>
                <a:prstClr val="white"/>
              </a:solidFill>
              <a:latin typeface="Ebrima" panose="02000000000000000000" pitchFamily="2" charset="0"/>
              <a:ea typeface="Ebrima" panose="02000000000000000000" pitchFamily="2" charset="0"/>
              <a:cs typeface="Ebrima" panose="02000000000000000000" pitchFamily="2" charset="0"/>
            </a:endParaRPr>
          </a:p>
          <a:p>
            <a:pPr marR="0" lvl="0">
              <a:spcBef>
                <a:spcPts val="0"/>
              </a:spcBef>
              <a:spcAft>
                <a:spcPts val="0"/>
              </a:spcAft>
            </a:pPr>
            <a:r>
              <a:rPr lang="en-US" sz="2400" dirty="0">
                <a:solidFill>
                  <a:prstClr val="white"/>
                </a:solidFill>
                <a:latin typeface="Ebrima" panose="02000000000000000000" pitchFamily="2" charset="0"/>
                <a:ea typeface="Ebrima" panose="02000000000000000000" pitchFamily="2" charset="0"/>
                <a:cs typeface="Ebrima" panose="02000000000000000000" pitchFamily="2" charset="0"/>
              </a:rPr>
              <a:t>vi) Ensure complementarity of activities funded under C19RM to ensure these directly support HANSA and the national Covid response.</a:t>
            </a:r>
          </a:p>
          <a:p>
            <a:pPr marL="0" marR="0" lvl="0" indent="0" algn="l" defTabSz="914400" rtl="0" eaLnBrk="1" fontAlgn="auto" latinLnBrk="0" hangingPunct="1">
              <a:lnSpc>
                <a:spcPct val="90000"/>
              </a:lnSpc>
              <a:spcBef>
                <a:spcPts val="60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Ebrima" panose="02000000000000000000" pitchFamily="2" charset="0"/>
              <a:ea typeface="Ebrima" panose="02000000000000000000" pitchFamily="2" charset="0"/>
              <a:cs typeface="Ebrima" panose="02000000000000000000" pitchFamily="2" charset="0"/>
            </a:endParaRPr>
          </a:p>
          <a:p>
            <a:pPr marL="0" marR="0" lvl="0" indent="0" algn="l" defTabSz="914400" rtl="0" eaLnBrk="1" fontAlgn="auto" latinLnBrk="0" hangingPunct="1">
              <a:lnSpc>
                <a:spcPct val="90000"/>
              </a:lnSpc>
              <a:spcBef>
                <a:spcPts val="60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Ebrima" panose="02000000000000000000" pitchFamily="2" charset="0"/>
              <a:ea typeface="Ebrima" panose="02000000000000000000" pitchFamily="2" charset="0"/>
              <a:cs typeface="Ebrima" panose="02000000000000000000" pitchFamily="2" charset="0"/>
            </a:endParaRPr>
          </a:p>
        </p:txBody>
      </p:sp>
    </p:spTree>
    <p:extLst>
      <p:ext uri="{BB962C8B-B14F-4D97-AF65-F5344CB8AC3E}">
        <p14:creationId xmlns:p14="http://schemas.microsoft.com/office/powerpoint/2010/main" val="355795680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gradFill>
          <a:gsLst>
            <a:gs pos="0">
              <a:srgbClr val="17375E">
                <a:lumMod val="100000"/>
                <a:alpha val="92000"/>
              </a:srgbClr>
            </a:gs>
            <a:gs pos="100000">
              <a:srgbClr val="17375E"/>
            </a:gs>
          </a:gsLst>
          <a:lin ang="5400000" scaled="1"/>
        </a:gradFill>
        <a:effectLst/>
      </p:bgPr>
    </p:bg>
    <p:spTree>
      <p:nvGrpSpPr>
        <p:cNvPr id="1" name=""/>
        <p:cNvGrpSpPr/>
        <p:nvPr/>
      </p:nvGrpSpPr>
      <p:grpSpPr>
        <a:xfrm>
          <a:off x="0" y="0"/>
          <a:ext cx="0" cy="0"/>
          <a:chOff x="0" y="0"/>
          <a:chExt cx="0" cy="0"/>
        </a:xfrm>
      </p:grpSpPr>
      <p:sp>
        <p:nvSpPr>
          <p:cNvPr id="6" name="Google Shape;184;p11">
            <a:extLst>
              <a:ext uri="{FF2B5EF4-FFF2-40B4-BE49-F238E27FC236}">
                <a16:creationId xmlns:a16="http://schemas.microsoft.com/office/drawing/2014/main" id="{08376193-83A5-4BA1-A6C1-488CFD832062}"/>
              </a:ext>
            </a:extLst>
          </p:cNvPr>
          <p:cNvSpPr txBox="1">
            <a:spLocks/>
          </p:cNvSpPr>
          <p:nvPr/>
        </p:nvSpPr>
        <p:spPr>
          <a:xfrm>
            <a:off x="807869" y="1373017"/>
            <a:ext cx="10901778" cy="4111966"/>
          </a:xfrm>
          <a:prstGeom prst="rect">
            <a:avLst/>
          </a:prstGeom>
          <a:noFill/>
          <a:ln>
            <a:noFill/>
          </a:ln>
        </p:spPr>
        <p:txBody>
          <a:bodyPr spcFirstLastPara="1" wrap="square" lIns="121900" tIns="121900" rIns="121900" bIns="121900"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chemeClr val="lt1"/>
              </a:buClr>
              <a:buSzPts val="4800"/>
              <a:buFont typeface="Roboto Condensed"/>
              <a:buNone/>
              <a:defRPr sz="6400" b="1" i="0" u="none" strike="noStrike" cap="none">
                <a:solidFill>
                  <a:schemeClr val="lt1"/>
                </a:solidFill>
                <a:latin typeface="Roboto Condensed"/>
                <a:ea typeface="Roboto Condensed"/>
                <a:cs typeface="Roboto Condensed"/>
                <a:sym typeface="Roboto Condensed"/>
              </a:defRPr>
            </a:lvl1pPr>
            <a:lvl2pPr marR="0" lvl="1" algn="ctr" rtl="0">
              <a:lnSpc>
                <a:spcPct val="100000"/>
              </a:lnSpc>
              <a:spcBef>
                <a:spcPts val="0"/>
              </a:spcBef>
              <a:spcAft>
                <a:spcPts val="0"/>
              </a:spcAft>
              <a:buClr>
                <a:schemeClr val="lt1"/>
              </a:buClr>
              <a:buSzPts val="4800"/>
              <a:buFont typeface="Roboto Condensed"/>
              <a:buNone/>
              <a:defRPr sz="6400" b="1" i="0" u="none" strike="noStrike" cap="none">
                <a:solidFill>
                  <a:schemeClr val="lt1"/>
                </a:solidFill>
                <a:latin typeface="Roboto Condensed"/>
                <a:ea typeface="Roboto Condensed"/>
                <a:cs typeface="Roboto Condensed"/>
                <a:sym typeface="Roboto Condensed"/>
              </a:defRPr>
            </a:lvl2pPr>
            <a:lvl3pPr marR="0" lvl="2" algn="ctr" rtl="0">
              <a:lnSpc>
                <a:spcPct val="100000"/>
              </a:lnSpc>
              <a:spcBef>
                <a:spcPts val="0"/>
              </a:spcBef>
              <a:spcAft>
                <a:spcPts val="0"/>
              </a:spcAft>
              <a:buClr>
                <a:schemeClr val="lt1"/>
              </a:buClr>
              <a:buSzPts val="4800"/>
              <a:buFont typeface="Roboto Condensed"/>
              <a:buNone/>
              <a:defRPr sz="6400" b="1" i="0" u="none" strike="noStrike" cap="none">
                <a:solidFill>
                  <a:schemeClr val="lt1"/>
                </a:solidFill>
                <a:latin typeface="Roboto Condensed"/>
                <a:ea typeface="Roboto Condensed"/>
                <a:cs typeface="Roboto Condensed"/>
                <a:sym typeface="Roboto Condensed"/>
              </a:defRPr>
            </a:lvl3pPr>
            <a:lvl4pPr marR="0" lvl="3" algn="ctr" rtl="0">
              <a:lnSpc>
                <a:spcPct val="100000"/>
              </a:lnSpc>
              <a:spcBef>
                <a:spcPts val="0"/>
              </a:spcBef>
              <a:spcAft>
                <a:spcPts val="0"/>
              </a:spcAft>
              <a:buClr>
                <a:schemeClr val="lt1"/>
              </a:buClr>
              <a:buSzPts val="4800"/>
              <a:buFont typeface="Roboto Condensed"/>
              <a:buNone/>
              <a:defRPr sz="6400" b="1" i="0" u="none" strike="noStrike" cap="none">
                <a:solidFill>
                  <a:schemeClr val="lt1"/>
                </a:solidFill>
                <a:latin typeface="Roboto Condensed"/>
                <a:ea typeface="Roboto Condensed"/>
                <a:cs typeface="Roboto Condensed"/>
                <a:sym typeface="Roboto Condensed"/>
              </a:defRPr>
            </a:lvl4pPr>
            <a:lvl5pPr marR="0" lvl="4" algn="ctr" rtl="0">
              <a:lnSpc>
                <a:spcPct val="100000"/>
              </a:lnSpc>
              <a:spcBef>
                <a:spcPts val="0"/>
              </a:spcBef>
              <a:spcAft>
                <a:spcPts val="0"/>
              </a:spcAft>
              <a:buClr>
                <a:schemeClr val="lt1"/>
              </a:buClr>
              <a:buSzPts val="4800"/>
              <a:buFont typeface="Roboto Condensed"/>
              <a:buNone/>
              <a:defRPr sz="6400" b="1" i="0" u="none" strike="noStrike" cap="none">
                <a:solidFill>
                  <a:schemeClr val="lt1"/>
                </a:solidFill>
                <a:latin typeface="Roboto Condensed"/>
                <a:ea typeface="Roboto Condensed"/>
                <a:cs typeface="Roboto Condensed"/>
                <a:sym typeface="Roboto Condensed"/>
              </a:defRPr>
            </a:lvl5pPr>
            <a:lvl6pPr marR="0" lvl="5" algn="ctr" rtl="0">
              <a:lnSpc>
                <a:spcPct val="100000"/>
              </a:lnSpc>
              <a:spcBef>
                <a:spcPts val="0"/>
              </a:spcBef>
              <a:spcAft>
                <a:spcPts val="0"/>
              </a:spcAft>
              <a:buClr>
                <a:schemeClr val="lt1"/>
              </a:buClr>
              <a:buSzPts val="4800"/>
              <a:buFont typeface="Roboto Condensed"/>
              <a:buNone/>
              <a:defRPr sz="6400" b="1" i="0" u="none" strike="noStrike" cap="none">
                <a:solidFill>
                  <a:schemeClr val="lt1"/>
                </a:solidFill>
                <a:latin typeface="Roboto Condensed"/>
                <a:ea typeface="Roboto Condensed"/>
                <a:cs typeface="Roboto Condensed"/>
                <a:sym typeface="Roboto Condensed"/>
              </a:defRPr>
            </a:lvl6pPr>
            <a:lvl7pPr marR="0" lvl="6" algn="ctr" rtl="0">
              <a:lnSpc>
                <a:spcPct val="100000"/>
              </a:lnSpc>
              <a:spcBef>
                <a:spcPts val="0"/>
              </a:spcBef>
              <a:spcAft>
                <a:spcPts val="0"/>
              </a:spcAft>
              <a:buClr>
                <a:schemeClr val="lt1"/>
              </a:buClr>
              <a:buSzPts val="4800"/>
              <a:buFont typeface="Roboto Condensed"/>
              <a:buNone/>
              <a:defRPr sz="6400" b="1" i="0" u="none" strike="noStrike" cap="none">
                <a:solidFill>
                  <a:schemeClr val="lt1"/>
                </a:solidFill>
                <a:latin typeface="Roboto Condensed"/>
                <a:ea typeface="Roboto Condensed"/>
                <a:cs typeface="Roboto Condensed"/>
                <a:sym typeface="Roboto Condensed"/>
              </a:defRPr>
            </a:lvl7pPr>
            <a:lvl8pPr marR="0" lvl="7" algn="ctr" rtl="0">
              <a:lnSpc>
                <a:spcPct val="100000"/>
              </a:lnSpc>
              <a:spcBef>
                <a:spcPts val="0"/>
              </a:spcBef>
              <a:spcAft>
                <a:spcPts val="0"/>
              </a:spcAft>
              <a:buClr>
                <a:schemeClr val="lt1"/>
              </a:buClr>
              <a:buSzPts val="4800"/>
              <a:buFont typeface="Roboto Condensed"/>
              <a:buNone/>
              <a:defRPr sz="6400" b="1" i="0" u="none" strike="noStrike" cap="none">
                <a:solidFill>
                  <a:schemeClr val="lt1"/>
                </a:solidFill>
                <a:latin typeface="Roboto Condensed"/>
                <a:ea typeface="Roboto Condensed"/>
                <a:cs typeface="Roboto Condensed"/>
                <a:sym typeface="Roboto Condensed"/>
              </a:defRPr>
            </a:lvl8pPr>
            <a:lvl9pPr marR="0" lvl="8" algn="ctr" rtl="0">
              <a:lnSpc>
                <a:spcPct val="100000"/>
              </a:lnSpc>
              <a:spcBef>
                <a:spcPts val="0"/>
              </a:spcBef>
              <a:spcAft>
                <a:spcPts val="0"/>
              </a:spcAft>
              <a:buClr>
                <a:schemeClr val="lt1"/>
              </a:buClr>
              <a:buSzPts val="4800"/>
              <a:buFont typeface="Roboto Condensed"/>
              <a:buNone/>
              <a:defRPr sz="6400" b="1" i="0" u="none" strike="noStrike" cap="none">
                <a:solidFill>
                  <a:schemeClr val="lt1"/>
                </a:solidFill>
                <a:latin typeface="Roboto Condensed"/>
                <a:ea typeface="Roboto Condensed"/>
                <a:cs typeface="Roboto Condensed"/>
                <a:sym typeface="Roboto Condensed"/>
              </a:defRPr>
            </a:lvl9pPr>
          </a:lstStyle>
          <a:p>
            <a:pPr marL="0" marR="0" lvl="0" indent="0" algn="ctr" defTabSz="914400" rtl="0" eaLnBrk="1" fontAlgn="auto" latinLnBrk="0" hangingPunct="1">
              <a:lnSpc>
                <a:spcPct val="100000"/>
              </a:lnSpc>
              <a:spcBef>
                <a:spcPts val="0"/>
              </a:spcBef>
              <a:spcAft>
                <a:spcPts val="0"/>
              </a:spcAft>
              <a:buClr>
                <a:srgbClr val="FFFFFF"/>
              </a:buClr>
              <a:buSzPts val="4800"/>
              <a:buFont typeface="Roboto Condensed"/>
              <a:buNone/>
              <a:tabLst/>
              <a:defRPr/>
            </a:pPr>
            <a:r>
              <a:rPr lang="en-US" sz="5400" kern="0" dirty="0">
                <a:solidFill>
                  <a:srgbClr val="FFFFFF"/>
                </a:solidFill>
                <a:latin typeface="Ebrima" panose="02000000000000000000" pitchFamily="2" charset="0"/>
                <a:ea typeface="Ebrima" panose="02000000000000000000" pitchFamily="2" charset="0"/>
                <a:cs typeface="Ebrima" panose="02000000000000000000" pitchFamily="2" charset="0"/>
              </a:rPr>
              <a:t>2</a:t>
            </a:r>
            <a:r>
              <a:rPr kumimoji="0" lang="en-US" sz="5400" b="1" i="0" u="none" strike="noStrike" kern="0" cap="none" spc="0" normalizeH="0" baseline="0" noProof="0" dirty="0">
                <a:ln>
                  <a:noFill/>
                </a:ln>
                <a:solidFill>
                  <a:srgbClr val="FFFFFF"/>
                </a:solidFill>
                <a:effectLst/>
                <a:uLnTx/>
                <a:uFillTx/>
                <a:latin typeface="Ebrima" panose="02000000000000000000" pitchFamily="2" charset="0"/>
                <a:ea typeface="Ebrima" panose="02000000000000000000" pitchFamily="2" charset="0"/>
                <a:cs typeface="Ebrima" panose="02000000000000000000" pitchFamily="2" charset="0"/>
                <a:sym typeface="Roboto Condensed"/>
              </a:rPr>
              <a:t>. C19RM reprogramming</a:t>
            </a:r>
            <a:br>
              <a:rPr kumimoji="0" lang="en-US" sz="6000" b="1" i="0" u="none" strike="noStrike" kern="0" cap="none" spc="0" normalizeH="0" baseline="0" noProof="0" dirty="0">
                <a:ln>
                  <a:noFill/>
                </a:ln>
                <a:solidFill>
                  <a:srgbClr val="FFFFFF"/>
                </a:solidFill>
                <a:effectLst/>
                <a:uLnTx/>
                <a:uFillTx/>
                <a:latin typeface="Ebrima" panose="02000000000000000000" pitchFamily="2" charset="0"/>
                <a:ea typeface="Ebrima" panose="02000000000000000000" pitchFamily="2" charset="0"/>
                <a:cs typeface="Ebrima" panose="02000000000000000000" pitchFamily="2" charset="0"/>
                <a:sym typeface="Roboto Condensed"/>
              </a:rPr>
            </a:br>
            <a:endParaRPr kumimoji="0" lang="en-US" sz="2400" b="1" i="0" u="none" strike="noStrike" kern="0" cap="none" spc="0" normalizeH="0" baseline="0" noProof="0" dirty="0">
              <a:ln>
                <a:noFill/>
              </a:ln>
              <a:solidFill>
                <a:srgbClr val="FFC000"/>
              </a:solidFill>
              <a:effectLst/>
              <a:uLnTx/>
              <a:uFillTx/>
              <a:latin typeface="Ebrima" panose="02000000000000000000" pitchFamily="2" charset="0"/>
              <a:ea typeface="Ebrima" panose="02000000000000000000" pitchFamily="2" charset="0"/>
              <a:cs typeface="Ebrima" panose="02000000000000000000" pitchFamily="2" charset="0"/>
              <a:sym typeface="Roboto Condensed"/>
            </a:endParaRPr>
          </a:p>
        </p:txBody>
      </p:sp>
    </p:spTree>
    <p:extLst>
      <p:ext uri="{BB962C8B-B14F-4D97-AF65-F5344CB8AC3E}">
        <p14:creationId xmlns:p14="http://schemas.microsoft.com/office/powerpoint/2010/main" val="2483104327"/>
      </p:ext>
    </p:extLst>
  </p:cSld>
  <p:clrMapOvr>
    <a:overrideClrMapping bg1="lt1" tx1="dk1" bg2="lt2" tx2="dk2" accent1="accent1" accent2="accent2" accent3="accent3" accent4="accent4" accent5="accent5" accent6="accent6" hlink="hlink" folHlink="folHlink"/>
  </p:clrMapOvr>
</p:sld>
</file>

<file path=ppt/slides/slide14.xml><?xml version="1.0" encoding="utf-8"?>
<p:sld xmlns:a="http://schemas.openxmlformats.org/drawingml/2006/main" xmlns:r="http://schemas.openxmlformats.org/officeDocument/2006/relationships" xmlns:p="http://schemas.openxmlformats.org/presentationml/2006/main">
  <p:cSld>
    <p:bg>
      <p:bgPr>
        <a:gradFill>
          <a:gsLst>
            <a:gs pos="0">
              <a:srgbClr val="17375E">
                <a:lumMod val="100000"/>
                <a:alpha val="92000"/>
              </a:srgbClr>
            </a:gs>
            <a:gs pos="100000">
              <a:srgbClr val="17375E"/>
            </a:gs>
          </a:gsLst>
          <a:lin ang="5400000" scaled="1"/>
        </a:gradFill>
        <a:effectLst/>
      </p:bgPr>
    </p:bg>
    <p:spTree>
      <p:nvGrpSpPr>
        <p:cNvPr id="1" name=""/>
        <p:cNvGrpSpPr/>
        <p:nvPr/>
      </p:nvGrpSpPr>
      <p:grpSpPr>
        <a:xfrm>
          <a:off x="0" y="0"/>
          <a:ext cx="0" cy="0"/>
          <a:chOff x="0" y="0"/>
          <a:chExt cx="0" cy="0"/>
        </a:xfrm>
      </p:grpSpPr>
      <p:sp>
        <p:nvSpPr>
          <p:cNvPr id="3" name="Title 1">
            <a:extLst>
              <a:ext uri="{FF2B5EF4-FFF2-40B4-BE49-F238E27FC236}">
                <a16:creationId xmlns:a16="http://schemas.microsoft.com/office/drawing/2014/main" id="{310F9B1F-21B8-47FA-ACB5-1F5796D67F0D}"/>
              </a:ext>
            </a:extLst>
          </p:cNvPr>
          <p:cNvSpPr txBox="1">
            <a:spLocks/>
          </p:cNvSpPr>
          <p:nvPr/>
        </p:nvSpPr>
        <p:spPr>
          <a:xfrm>
            <a:off x="665825" y="151766"/>
            <a:ext cx="10999434" cy="974904"/>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US" sz="4800" b="1" i="0" u="none" strike="noStrike" kern="0" cap="none" spc="0" normalizeH="0" baseline="0" noProof="0" dirty="0">
                <a:ln>
                  <a:noFill/>
                </a:ln>
                <a:solidFill>
                  <a:srgbClr val="FFFFFF"/>
                </a:solidFill>
                <a:effectLst/>
                <a:uLnTx/>
                <a:uFillTx/>
                <a:latin typeface="Ebrima" panose="02000000000000000000" pitchFamily="2" charset="0"/>
                <a:ea typeface="Ebrima" panose="02000000000000000000" pitchFamily="2" charset="0"/>
                <a:cs typeface="Ebrima" panose="02000000000000000000" pitchFamily="2" charset="0"/>
                <a:sym typeface="Roboto Condensed"/>
              </a:rPr>
              <a:t>2. C19RM </a:t>
            </a:r>
            <a:r>
              <a:rPr lang="en-US" sz="4800" b="1" kern="0" dirty="0">
                <a:solidFill>
                  <a:srgbClr val="FFFFFF"/>
                </a:solidFill>
                <a:latin typeface="Ebrima" panose="02000000000000000000" pitchFamily="2" charset="0"/>
                <a:ea typeface="Ebrima" panose="02000000000000000000" pitchFamily="2" charset="0"/>
                <a:cs typeface="Ebrima" panose="02000000000000000000" pitchFamily="2" charset="0"/>
                <a:sym typeface="Roboto Condensed"/>
              </a:rPr>
              <a:t>r</a:t>
            </a:r>
            <a:r>
              <a:rPr kumimoji="0" lang="en-US" sz="4800" b="1" i="0" u="none" strike="noStrike" kern="0" cap="none" spc="0" normalizeH="0" baseline="0" noProof="0" dirty="0" err="1">
                <a:ln>
                  <a:noFill/>
                </a:ln>
                <a:solidFill>
                  <a:srgbClr val="FFFFFF"/>
                </a:solidFill>
                <a:effectLst/>
                <a:uLnTx/>
                <a:uFillTx/>
                <a:latin typeface="Ebrima" panose="02000000000000000000" pitchFamily="2" charset="0"/>
                <a:ea typeface="Ebrima" panose="02000000000000000000" pitchFamily="2" charset="0"/>
                <a:cs typeface="Ebrima" panose="02000000000000000000" pitchFamily="2" charset="0"/>
                <a:sym typeface="Roboto Condensed"/>
              </a:rPr>
              <a:t>eprogramming</a:t>
            </a:r>
            <a:endParaRPr kumimoji="0" lang="en-US" sz="4800" b="1" i="0" u="none" strike="noStrike" kern="0" cap="none" spc="0" normalizeH="0" baseline="0" noProof="0" dirty="0">
              <a:ln>
                <a:noFill/>
              </a:ln>
              <a:solidFill>
                <a:srgbClr val="FFFFFF"/>
              </a:solidFill>
              <a:effectLst/>
              <a:uLnTx/>
              <a:uFillTx/>
              <a:latin typeface="Ebrima" panose="02000000000000000000" pitchFamily="2" charset="0"/>
              <a:ea typeface="Ebrima" panose="02000000000000000000" pitchFamily="2" charset="0"/>
              <a:cs typeface="Ebrima" panose="02000000000000000000" pitchFamily="2" charset="0"/>
              <a:sym typeface="Roboto Condensed"/>
            </a:endParaRPr>
          </a:p>
        </p:txBody>
      </p:sp>
      <p:cxnSp>
        <p:nvCxnSpPr>
          <p:cNvPr id="7" name="Straight Connector 6">
            <a:extLst>
              <a:ext uri="{FF2B5EF4-FFF2-40B4-BE49-F238E27FC236}">
                <a16:creationId xmlns:a16="http://schemas.microsoft.com/office/drawing/2014/main" id="{A46722C3-FA4F-4A71-A916-502423FDC8E2}"/>
              </a:ext>
            </a:extLst>
          </p:cNvPr>
          <p:cNvCxnSpPr/>
          <p:nvPr/>
        </p:nvCxnSpPr>
        <p:spPr>
          <a:xfrm>
            <a:off x="0" y="1313891"/>
            <a:ext cx="12192000" cy="0"/>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sp>
        <p:nvSpPr>
          <p:cNvPr id="2" name="Rectangle 1">
            <a:extLst>
              <a:ext uri="{FF2B5EF4-FFF2-40B4-BE49-F238E27FC236}">
                <a16:creationId xmlns:a16="http://schemas.microsoft.com/office/drawing/2014/main" id="{8FFA15B1-9BEC-42DD-B441-018D3804A631}"/>
              </a:ext>
            </a:extLst>
          </p:cNvPr>
          <p:cNvSpPr/>
          <p:nvPr/>
        </p:nvSpPr>
        <p:spPr>
          <a:xfrm>
            <a:off x="226174" y="1441684"/>
            <a:ext cx="11878733" cy="6998839"/>
          </a:xfrm>
          <a:prstGeom prst="rect">
            <a:avLst/>
          </a:prstGeom>
        </p:spPr>
        <p:txBody>
          <a:bodyPr wrap="square">
            <a:spAutoFit/>
          </a:bodyPr>
          <a:lstStyle/>
          <a:p>
            <a:pPr marL="0" marR="0" lvl="0" indent="0" algn="l" defTabSz="914400" rtl="0" eaLnBrk="1" fontAlgn="auto" latinLnBrk="0" hangingPunct="1">
              <a:lnSpc>
                <a:spcPct val="90000"/>
              </a:lnSpc>
              <a:spcBef>
                <a:spcPts val="600"/>
              </a:spcBef>
              <a:spcAft>
                <a:spcPts val="0"/>
              </a:spcAft>
              <a:buClrTx/>
              <a:buSzTx/>
              <a:buFontTx/>
              <a:buNone/>
              <a:tabLst/>
              <a:defRPr/>
            </a:pPr>
            <a:r>
              <a:rPr kumimoji="0" lang="en-US" sz="2400" b="1" i="0" u="none" strike="noStrike" kern="1200" cap="none" spc="0" normalizeH="0" baseline="0" noProof="0" dirty="0">
                <a:ln>
                  <a:noFill/>
                </a:ln>
                <a:solidFill>
                  <a:prstClr val="white"/>
                </a:solidFill>
                <a:effectLst/>
                <a:uLnTx/>
                <a:uFillTx/>
                <a:latin typeface="Ebrima" panose="02000000000000000000" pitchFamily="2" charset="0"/>
                <a:ea typeface="Ebrima" panose="02000000000000000000" pitchFamily="2" charset="0"/>
                <a:cs typeface="Ebrima" panose="02000000000000000000" pitchFamily="2" charset="0"/>
              </a:rPr>
              <a:t>General comments</a:t>
            </a:r>
          </a:p>
          <a:p>
            <a:pPr marL="0" marR="0" lvl="0" indent="0" algn="l" defTabSz="914400" rtl="0" eaLnBrk="1" fontAlgn="auto" latinLnBrk="0" hangingPunct="1">
              <a:lnSpc>
                <a:spcPct val="90000"/>
              </a:lnSpc>
              <a:spcBef>
                <a:spcPts val="600"/>
              </a:spcBef>
              <a:spcAft>
                <a:spcPts val="0"/>
              </a:spcAft>
              <a:buClrTx/>
              <a:buSzTx/>
              <a:buFontTx/>
              <a:buNone/>
              <a:tabLst/>
              <a:defRPr/>
            </a:pPr>
            <a:endParaRPr lang="en-US" sz="2400" dirty="0">
              <a:solidFill>
                <a:prstClr val="white"/>
              </a:solidFill>
              <a:latin typeface="Ebrima" panose="02000000000000000000" pitchFamily="2" charset="0"/>
              <a:ea typeface="Ebrima" panose="02000000000000000000" pitchFamily="2" charset="0"/>
              <a:cs typeface="Ebrima" panose="02000000000000000000" pitchFamily="2" charset="0"/>
            </a:endParaRPr>
          </a:p>
          <a:p>
            <a:pPr marL="342900" indent="-342900">
              <a:lnSpc>
                <a:spcPct val="90000"/>
              </a:lnSpc>
              <a:spcBef>
                <a:spcPts val="600"/>
              </a:spcBef>
              <a:buFont typeface="Arial" panose="020B0604020202020204" pitchFamily="34" charset="0"/>
              <a:buChar char="•"/>
              <a:defRPr/>
            </a:pPr>
            <a:r>
              <a:rPr lang="en-US" sz="2400" dirty="0">
                <a:solidFill>
                  <a:prstClr val="white"/>
                </a:solidFill>
                <a:latin typeface="Ebrima" panose="02000000000000000000" pitchFamily="2" charset="0"/>
                <a:ea typeface="Ebrima" panose="02000000000000000000" pitchFamily="2" charset="0"/>
                <a:cs typeface="Ebrima" panose="02000000000000000000" pitchFamily="2" charset="0"/>
              </a:rPr>
              <a:t>US$ 7.1 M of C19RM funding for 2021-2023 period </a:t>
            </a:r>
          </a:p>
          <a:p>
            <a:pPr>
              <a:lnSpc>
                <a:spcPct val="90000"/>
              </a:lnSpc>
              <a:spcBef>
                <a:spcPts val="600"/>
              </a:spcBef>
              <a:defRPr/>
            </a:pPr>
            <a:endParaRPr lang="en-US" sz="2400" dirty="0">
              <a:solidFill>
                <a:prstClr val="white"/>
              </a:solidFill>
              <a:latin typeface="Ebrima" panose="02000000000000000000" pitchFamily="2" charset="0"/>
              <a:ea typeface="Ebrima" panose="02000000000000000000" pitchFamily="2" charset="0"/>
              <a:cs typeface="Ebrima" panose="02000000000000000000" pitchFamily="2" charset="0"/>
            </a:endParaRPr>
          </a:p>
          <a:p>
            <a:pPr marL="342900" indent="-342900">
              <a:lnSpc>
                <a:spcPct val="90000"/>
              </a:lnSpc>
              <a:spcBef>
                <a:spcPts val="600"/>
              </a:spcBef>
              <a:buFont typeface="Arial" panose="020B0604020202020204" pitchFamily="34" charset="0"/>
              <a:buChar char="•"/>
              <a:defRPr/>
            </a:pPr>
            <a:r>
              <a:rPr lang="en-US" sz="2400" dirty="0">
                <a:solidFill>
                  <a:prstClr val="white"/>
                </a:solidFill>
                <a:latin typeface="Ebrima" panose="02000000000000000000" pitchFamily="2" charset="0"/>
                <a:ea typeface="Ebrima" panose="02000000000000000000" pitchFamily="2" charset="0"/>
                <a:cs typeface="Ebrima" panose="02000000000000000000" pitchFamily="2" charset="0"/>
              </a:rPr>
              <a:t>19% reported expenditure rate </a:t>
            </a:r>
          </a:p>
          <a:p>
            <a:pPr>
              <a:lnSpc>
                <a:spcPct val="90000"/>
              </a:lnSpc>
              <a:spcBef>
                <a:spcPts val="600"/>
              </a:spcBef>
              <a:defRPr/>
            </a:pPr>
            <a:endParaRPr lang="en-US" sz="2400" dirty="0">
              <a:solidFill>
                <a:prstClr val="white"/>
              </a:solidFill>
              <a:latin typeface="Ebrima" panose="02000000000000000000" pitchFamily="2" charset="0"/>
              <a:ea typeface="Ebrima" panose="02000000000000000000" pitchFamily="2" charset="0"/>
              <a:cs typeface="Ebrima" panose="02000000000000000000" pitchFamily="2" charset="0"/>
            </a:endParaRPr>
          </a:p>
          <a:p>
            <a:pPr marL="342900" indent="-342900">
              <a:lnSpc>
                <a:spcPct val="90000"/>
              </a:lnSpc>
              <a:spcBef>
                <a:spcPts val="600"/>
              </a:spcBef>
              <a:buFont typeface="Arial" panose="020B0604020202020204" pitchFamily="34" charset="0"/>
              <a:buChar char="•"/>
              <a:defRPr/>
            </a:pPr>
            <a:r>
              <a:rPr lang="en-US" sz="2400" dirty="0">
                <a:solidFill>
                  <a:prstClr val="white"/>
                </a:solidFill>
                <a:latin typeface="Ebrima" panose="02000000000000000000" pitchFamily="2" charset="0"/>
                <a:ea typeface="Ebrima" panose="02000000000000000000" pitchFamily="2" charset="0"/>
                <a:cs typeface="Ebrima" panose="02000000000000000000" pitchFamily="2" charset="0"/>
              </a:rPr>
              <a:t>US$ 5.4 M (70% of total budget) has been allocated in Y2 (2022) - feasibility of absorption</a:t>
            </a:r>
          </a:p>
          <a:p>
            <a:pPr marL="342900" indent="-342900">
              <a:lnSpc>
                <a:spcPct val="90000"/>
              </a:lnSpc>
              <a:spcBef>
                <a:spcPts val="600"/>
              </a:spcBef>
              <a:buFont typeface="Arial" panose="020B0604020202020204" pitchFamily="34" charset="0"/>
              <a:buChar char="•"/>
              <a:defRPr/>
            </a:pPr>
            <a:endParaRPr lang="en-US" sz="2400" dirty="0">
              <a:solidFill>
                <a:prstClr val="white"/>
              </a:solidFill>
              <a:latin typeface="Ebrima" panose="02000000000000000000" pitchFamily="2" charset="0"/>
              <a:ea typeface="Ebrima" panose="02000000000000000000" pitchFamily="2" charset="0"/>
              <a:cs typeface="Ebrima" panose="02000000000000000000" pitchFamily="2" charset="0"/>
            </a:endParaRPr>
          </a:p>
          <a:p>
            <a:pPr marL="342900" indent="-342900">
              <a:lnSpc>
                <a:spcPct val="90000"/>
              </a:lnSpc>
              <a:spcBef>
                <a:spcPts val="600"/>
              </a:spcBef>
              <a:buFont typeface="Arial" panose="020B0604020202020204" pitchFamily="34" charset="0"/>
              <a:buChar char="•"/>
              <a:defRPr/>
            </a:pPr>
            <a:r>
              <a:rPr lang="en-US" sz="2400" dirty="0">
                <a:solidFill>
                  <a:prstClr val="white"/>
                </a:solidFill>
                <a:latin typeface="Ebrima" panose="02000000000000000000" pitchFamily="2" charset="0"/>
                <a:ea typeface="Ebrima" panose="02000000000000000000" pitchFamily="2" charset="0"/>
                <a:cs typeface="Ebrima" panose="02000000000000000000" pitchFamily="2" charset="0"/>
              </a:rPr>
              <a:t>Travel related cost accounts for 19% of total budget, making this cost-input the most budgeted. It is mainly distributed for support towards Malaria programs (6%), HIV program (4%), TB program (3%), and CBOs monitoring (2%). These activities relate to advocacy, training, household visits for drug delivery, transportation of VMWs, IEC material, and monitoring. </a:t>
            </a:r>
          </a:p>
          <a:p>
            <a:pPr marL="342900" indent="-342900">
              <a:lnSpc>
                <a:spcPct val="90000"/>
              </a:lnSpc>
              <a:spcBef>
                <a:spcPts val="600"/>
              </a:spcBef>
              <a:buFont typeface="Arial" panose="020B0604020202020204" pitchFamily="34" charset="0"/>
              <a:buChar char="•"/>
              <a:defRPr/>
            </a:pPr>
            <a:r>
              <a:rPr lang="en-US" sz="2400" dirty="0">
                <a:solidFill>
                  <a:prstClr val="white"/>
                </a:solidFill>
                <a:latin typeface="Ebrima" panose="02000000000000000000" pitchFamily="2" charset="0"/>
                <a:ea typeface="Ebrima" panose="02000000000000000000" pitchFamily="2" charset="0"/>
                <a:cs typeface="Ebrima" panose="02000000000000000000" pitchFamily="2" charset="0"/>
              </a:rPr>
              <a:t> </a:t>
            </a:r>
          </a:p>
          <a:p>
            <a:pPr marL="342900" indent="-342900">
              <a:lnSpc>
                <a:spcPct val="90000"/>
              </a:lnSpc>
              <a:spcBef>
                <a:spcPts val="600"/>
              </a:spcBef>
              <a:buFont typeface="Arial" panose="020B0604020202020204" pitchFamily="34" charset="0"/>
              <a:buChar char="•"/>
              <a:defRPr/>
            </a:pPr>
            <a:r>
              <a:rPr lang="en-US" sz="2400" dirty="0">
                <a:solidFill>
                  <a:prstClr val="white"/>
                </a:solidFill>
                <a:latin typeface="Ebrima" panose="02000000000000000000" pitchFamily="2" charset="0"/>
                <a:ea typeface="Ebrima" panose="02000000000000000000" pitchFamily="2" charset="0"/>
                <a:cs typeface="Ebrima" panose="02000000000000000000" pitchFamily="2" charset="0"/>
              </a:rPr>
              <a:t>HR cost at the PR and SR level accounts for 7% of the total budget.</a:t>
            </a:r>
          </a:p>
          <a:p>
            <a:pPr marL="0" marR="0" lvl="0" indent="0" algn="l" defTabSz="914400" rtl="0" eaLnBrk="1" fontAlgn="auto" latinLnBrk="0" hangingPunct="1">
              <a:lnSpc>
                <a:spcPct val="90000"/>
              </a:lnSpc>
              <a:spcBef>
                <a:spcPts val="60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Ebrima" panose="02000000000000000000" pitchFamily="2" charset="0"/>
              <a:ea typeface="Ebrima" panose="02000000000000000000" pitchFamily="2" charset="0"/>
              <a:cs typeface="Ebrima" panose="02000000000000000000" pitchFamily="2" charset="0"/>
            </a:endParaRPr>
          </a:p>
          <a:p>
            <a:pPr marL="0" marR="0" lvl="0" indent="0" algn="l" defTabSz="914400" rtl="0" eaLnBrk="1" fontAlgn="auto" latinLnBrk="0" hangingPunct="1">
              <a:lnSpc>
                <a:spcPct val="90000"/>
              </a:lnSpc>
              <a:spcBef>
                <a:spcPts val="60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Ebrima" panose="02000000000000000000" pitchFamily="2" charset="0"/>
              <a:ea typeface="Ebrima" panose="02000000000000000000" pitchFamily="2" charset="0"/>
              <a:cs typeface="Ebrima" panose="02000000000000000000" pitchFamily="2" charset="0"/>
            </a:endParaRPr>
          </a:p>
        </p:txBody>
      </p:sp>
    </p:spTree>
    <p:extLst>
      <p:ext uri="{BB962C8B-B14F-4D97-AF65-F5344CB8AC3E}">
        <p14:creationId xmlns:p14="http://schemas.microsoft.com/office/powerpoint/2010/main" val="169835474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gradFill>
          <a:gsLst>
            <a:gs pos="0">
              <a:srgbClr val="17375E">
                <a:lumMod val="100000"/>
                <a:alpha val="92000"/>
              </a:srgbClr>
            </a:gs>
            <a:gs pos="100000">
              <a:srgbClr val="17375E"/>
            </a:gs>
          </a:gsLst>
          <a:lin ang="5400000" scaled="1"/>
        </a:gradFill>
        <a:effectLst/>
      </p:bgPr>
    </p:bg>
    <p:spTree>
      <p:nvGrpSpPr>
        <p:cNvPr id="1" name=""/>
        <p:cNvGrpSpPr/>
        <p:nvPr/>
      </p:nvGrpSpPr>
      <p:grpSpPr>
        <a:xfrm>
          <a:off x="0" y="0"/>
          <a:ext cx="0" cy="0"/>
          <a:chOff x="0" y="0"/>
          <a:chExt cx="0" cy="0"/>
        </a:xfrm>
      </p:grpSpPr>
      <p:sp>
        <p:nvSpPr>
          <p:cNvPr id="3" name="Title 1">
            <a:extLst>
              <a:ext uri="{FF2B5EF4-FFF2-40B4-BE49-F238E27FC236}">
                <a16:creationId xmlns:a16="http://schemas.microsoft.com/office/drawing/2014/main" id="{310F9B1F-21B8-47FA-ACB5-1F5796D67F0D}"/>
              </a:ext>
            </a:extLst>
          </p:cNvPr>
          <p:cNvSpPr txBox="1">
            <a:spLocks/>
          </p:cNvSpPr>
          <p:nvPr/>
        </p:nvSpPr>
        <p:spPr>
          <a:xfrm>
            <a:off x="665825" y="151766"/>
            <a:ext cx="10999434" cy="974904"/>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US" sz="4800" b="1" i="0" u="none" strike="noStrike" kern="0" cap="none" spc="0" normalizeH="0" baseline="0" noProof="0" dirty="0">
                <a:ln>
                  <a:noFill/>
                </a:ln>
                <a:solidFill>
                  <a:srgbClr val="FFFFFF"/>
                </a:solidFill>
                <a:effectLst/>
                <a:uLnTx/>
                <a:uFillTx/>
                <a:latin typeface="Ebrima" panose="02000000000000000000" pitchFamily="2" charset="0"/>
                <a:ea typeface="Ebrima" panose="02000000000000000000" pitchFamily="2" charset="0"/>
                <a:cs typeface="Ebrima" panose="02000000000000000000" pitchFamily="2" charset="0"/>
                <a:sym typeface="Roboto Condensed"/>
              </a:rPr>
              <a:t>2. C19RM </a:t>
            </a:r>
            <a:r>
              <a:rPr lang="en-US" sz="4800" b="1" kern="0" dirty="0">
                <a:solidFill>
                  <a:srgbClr val="FFFFFF"/>
                </a:solidFill>
                <a:latin typeface="Ebrima" panose="02000000000000000000" pitchFamily="2" charset="0"/>
                <a:ea typeface="Ebrima" panose="02000000000000000000" pitchFamily="2" charset="0"/>
                <a:cs typeface="Ebrima" panose="02000000000000000000" pitchFamily="2" charset="0"/>
                <a:sym typeface="Roboto Condensed"/>
              </a:rPr>
              <a:t>r</a:t>
            </a:r>
            <a:r>
              <a:rPr kumimoji="0" lang="en-US" sz="4800" b="1" i="0" u="none" strike="noStrike" kern="0" cap="none" spc="0" normalizeH="0" baseline="0" noProof="0" dirty="0" err="1">
                <a:ln>
                  <a:noFill/>
                </a:ln>
                <a:solidFill>
                  <a:srgbClr val="FFFFFF"/>
                </a:solidFill>
                <a:effectLst/>
                <a:uLnTx/>
                <a:uFillTx/>
                <a:latin typeface="Ebrima" panose="02000000000000000000" pitchFamily="2" charset="0"/>
                <a:ea typeface="Ebrima" panose="02000000000000000000" pitchFamily="2" charset="0"/>
                <a:cs typeface="Ebrima" panose="02000000000000000000" pitchFamily="2" charset="0"/>
                <a:sym typeface="Roboto Condensed"/>
              </a:rPr>
              <a:t>eprogramming</a:t>
            </a:r>
            <a:endParaRPr kumimoji="0" lang="en-US" sz="4800" b="1" i="0" u="none" strike="noStrike" kern="0" cap="none" spc="0" normalizeH="0" baseline="0" noProof="0" dirty="0">
              <a:ln>
                <a:noFill/>
              </a:ln>
              <a:solidFill>
                <a:srgbClr val="FFFFFF"/>
              </a:solidFill>
              <a:effectLst/>
              <a:uLnTx/>
              <a:uFillTx/>
              <a:latin typeface="Ebrima" panose="02000000000000000000" pitchFamily="2" charset="0"/>
              <a:ea typeface="Ebrima" panose="02000000000000000000" pitchFamily="2" charset="0"/>
              <a:cs typeface="Ebrima" panose="02000000000000000000" pitchFamily="2" charset="0"/>
              <a:sym typeface="Roboto Condensed"/>
            </a:endParaRPr>
          </a:p>
        </p:txBody>
      </p:sp>
      <p:cxnSp>
        <p:nvCxnSpPr>
          <p:cNvPr id="7" name="Straight Connector 6">
            <a:extLst>
              <a:ext uri="{FF2B5EF4-FFF2-40B4-BE49-F238E27FC236}">
                <a16:creationId xmlns:a16="http://schemas.microsoft.com/office/drawing/2014/main" id="{A46722C3-FA4F-4A71-A916-502423FDC8E2}"/>
              </a:ext>
            </a:extLst>
          </p:cNvPr>
          <p:cNvCxnSpPr/>
          <p:nvPr/>
        </p:nvCxnSpPr>
        <p:spPr>
          <a:xfrm>
            <a:off x="0" y="1313891"/>
            <a:ext cx="12192000" cy="0"/>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sp>
        <p:nvSpPr>
          <p:cNvPr id="2" name="Rectangle 1">
            <a:extLst>
              <a:ext uri="{FF2B5EF4-FFF2-40B4-BE49-F238E27FC236}">
                <a16:creationId xmlns:a16="http://schemas.microsoft.com/office/drawing/2014/main" id="{8FFA15B1-9BEC-42DD-B441-018D3804A631}"/>
              </a:ext>
            </a:extLst>
          </p:cNvPr>
          <p:cNvSpPr/>
          <p:nvPr/>
        </p:nvSpPr>
        <p:spPr>
          <a:xfrm>
            <a:off x="226174" y="1441684"/>
            <a:ext cx="11878733" cy="7272760"/>
          </a:xfrm>
          <a:prstGeom prst="rect">
            <a:avLst/>
          </a:prstGeom>
        </p:spPr>
        <p:txBody>
          <a:bodyPr wrap="square">
            <a:spAutoFit/>
          </a:bodyPr>
          <a:lstStyle/>
          <a:p>
            <a:pPr marL="0" marR="0" lvl="0" indent="0" algn="l" defTabSz="914400" rtl="0" eaLnBrk="1" fontAlgn="auto" latinLnBrk="0" hangingPunct="1">
              <a:lnSpc>
                <a:spcPct val="90000"/>
              </a:lnSpc>
              <a:spcBef>
                <a:spcPts val="600"/>
              </a:spcBef>
              <a:spcAft>
                <a:spcPts val="0"/>
              </a:spcAft>
              <a:buClrTx/>
              <a:buSzTx/>
              <a:buFontTx/>
              <a:buNone/>
              <a:tabLst/>
              <a:defRPr/>
            </a:pPr>
            <a:r>
              <a:rPr lang="en-US" sz="2400" b="1" dirty="0">
                <a:solidFill>
                  <a:prstClr val="white"/>
                </a:solidFill>
                <a:latin typeface="Ebrima" panose="02000000000000000000" pitchFamily="2" charset="0"/>
                <a:ea typeface="Ebrima" panose="02000000000000000000" pitchFamily="2" charset="0"/>
                <a:cs typeface="Ebrima" panose="02000000000000000000" pitchFamily="2" charset="0"/>
              </a:rPr>
              <a:t>DPC to work with SRs ensure a cohesive strategy focused on program priorities</a:t>
            </a:r>
            <a:r>
              <a:rPr lang="en-US" sz="2400" dirty="0">
                <a:solidFill>
                  <a:prstClr val="white"/>
                </a:solidFill>
                <a:latin typeface="Ebrima" panose="02000000000000000000" pitchFamily="2" charset="0"/>
                <a:ea typeface="Ebrima" panose="02000000000000000000" pitchFamily="2" charset="0"/>
                <a:cs typeface="Ebrima" panose="02000000000000000000" pitchFamily="2" charset="0"/>
              </a:rPr>
              <a:t>: </a:t>
            </a:r>
          </a:p>
          <a:p>
            <a:pPr marL="342900" marR="0" lvl="0" indent="-342900" algn="l" defTabSz="914400" rtl="0" eaLnBrk="1" fontAlgn="auto" latinLnBrk="0" hangingPunct="1">
              <a:lnSpc>
                <a:spcPct val="90000"/>
              </a:lnSpc>
              <a:spcBef>
                <a:spcPts val="600"/>
              </a:spcBef>
              <a:spcAft>
                <a:spcPts val="0"/>
              </a:spcAft>
              <a:buClrTx/>
              <a:buSzTx/>
              <a:buFont typeface="Arial" panose="020B0604020202020204" pitchFamily="34" charset="0"/>
              <a:buChar char="•"/>
              <a:tabLst/>
              <a:defRPr/>
            </a:pPr>
            <a:endParaRPr kumimoji="0" lang="en-US" sz="2400" b="0" i="0" u="none" strike="noStrike" kern="1200" cap="none" spc="0" normalizeH="0" baseline="0" noProof="0" dirty="0">
              <a:ln>
                <a:noFill/>
              </a:ln>
              <a:solidFill>
                <a:prstClr val="white"/>
              </a:solidFill>
              <a:effectLst/>
              <a:uLnTx/>
              <a:uFillTx/>
              <a:latin typeface="Ebrima" panose="02000000000000000000" pitchFamily="2" charset="0"/>
              <a:ea typeface="Ebrima" panose="02000000000000000000" pitchFamily="2" charset="0"/>
              <a:cs typeface="Ebrima" panose="02000000000000000000" pitchFamily="2" charset="0"/>
            </a:endParaRPr>
          </a:p>
          <a:p>
            <a:pPr marL="342900" marR="0" lvl="0" indent="-342900">
              <a:spcBef>
                <a:spcPts val="0"/>
              </a:spcBef>
              <a:spcAft>
                <a:spcPts val="0"/>
              </a:spcAft>
              <a:buFont typeface="Arial" panose="020B0604020202020204" pitchFamily="34" charset="0"/>
              <a:buChar char="•"/>
            </a:pPr>
            <a:r>
              <a:rPr lang="en-US" sz="2400" dirty="0">
                <a:solidFill>
                  <a:prstClr val="white"/>
                </a:solidFill>
                <a:latin typeface="Ebrima" panose="02000000000000000000" pitchFamily="2" charset="0"/>
                <a:ea typeface="Ebrima" panose="02000000000000000000" pitchFamily="2" charset="0"/>
                <a:cs typeface="Ebrima" panose="02000000000000000000" pitchFamily="2" charset="0"/>
              </a:rPr>
              <a:t>Opportunities to strengthen and improve TB, HIV and malaria program results </a:t>
            </a:r>
          </a:p>
          <a:p>
            <a:pPr marL="457200" marR="0">
              <a:spcBef>
                <a:spcPts val="0"/>
              </a:spcBef>
              <a:spcAft>
                <a:spcPts val="0"/>
              </a:spcAft>
            </a:pPr>
            <a:r>
              <a:rPr lang="en-US" sz="2400" dirty="0">
                <a:solidFill>
                  <a:prstClr val="white"/>
                </a:solidFill>
                <a:latin typeface="Ebrima" panose="02000000000000000000" pitchFamily="2" charset="0"/>
                <a:ea typeface="Ebrima" panose="02000000000000000000" pitchFamily="2" charset="0"/>
                <a:cs typeface="Ebrima" panose="02000000000000000000" pitchFamily="2" charset="0"/>
              </a:rPr>
              <a:t> </a:t>
            </a:r>
          </a:p>
          <a:p>
            <a:pPr marL="342900" marR="0" lvl="0" indent="-342900">
              <a:spcBef>
                <a:spcPts val="0"/>
              </a:spcBef>
              <a:spcAft>
                <a:spcPts val="0"/>
              </a:spcAft>
              <a:buFont typeface="Arial" panose="020B0604020202020204" pitchFamily="34" charset="0"/>
              <a:buChar char="•"/>
            </a:pPr>
            <a:r>
              <a:rPr lang="en-US" sz="2400" dirty="0">
                <a:solidFill>
                  <a:prstClr val="white"/>
                </a:solidFill>
                <a:latin typeface="Ebrima" panose="02000000000000000000" pitchFamily="2" charset="0"/>
                <a:ea typeface="Ebrima" panose="02000000000000000000" pitchFamily="2" charset="0"/>
                <a:cs typeface="Ebrima" panose="02000000000000000000" pitchFamily="2" charset="0"/>
              </a:rPr>
              <a:t>Ensuring synergies with other COVID-19 related investments: e.g. PPE (13% of total budget), please consider forecast and current stocks</a:t>
            </a:r>
          </a:p>
          <a:p>
            <a:pPr lvl="1"/>
            <a:endParaRPr kumimoji="0" lang="en-US" sz="2400" b="0" i="0" u="none" strike="noStrike" kern="1200" cap="none" spc="0" normalizeH="0" baseline="0" noProof="0" dirty="0">
              <a:ln>
                <a:noFill/>
              </a:ln>
              <a:solidFill>
                <a:prstClr val="white"/>
              </a:solidFill>
              <a:effectLst/>
              <a:uLnTx/>
              <a:uFillTx/>
              <a:latin typeface="Ebrima" panose="02000000000000000000" pitchFamily="2" charset="0"/>
              <a:ea typeface="Ebrima" panose="02000000000000000000" pitchFamily="2" charset="0"/>
              <a:cs typeface="Ebrima" panose="02000000000000000000" pitchFamily="2" charset="0"/>
            </a:endParaRPr>
          </a:p>
          <a:p>
            <a:pPr marL="342900" marR="0" lvl="0" indent="-342900">
              <a:spcBef>
                <a:spcPts val="0"/>
              </a:spcBef>
              <a:spcAft>
                <a:spcPts val="0"/>
              </a:spcAft>
              <a:buFont typeface="Symbol" panose="05050102010706020507" pitchFamily="18" charset="2"/>
              <a:buChar char=""/>
            </a:pPr>
            <a:r>
              <a:rPr lang="en-US" sz="2400" dirty="0">
                <a:solidFill>
                  <a:prstClr val="white"/>
                </a:solidFill>
                <a:latin typeface="Ebrima" panose="02000000000000000000" pitchFamily="2" charset="0"/>
                <a:ea typeface="Ebrima" panose="02000000000000000000" pitchFamily="2" charset="0"/>
                <a:cs typeface="Ebrima" panose="02000000000000000000" pitchFamily="2" charset="0"/>
              </a:rPr>
              <a:t>Strengthen diagnostics capacity (x-ray machines, GeneXpert machines, replacement modules) to support multiple programs</a:t>
            </a:r>
          </a:p>
          <a:p>
            <a:pPr marR="0" lvl="0">
              <a:spcBef>
                <a:spcPts val="0"/>
              </a:spcBef>
              <a:spcAft>
                <a:spcPts val="0"/>
              </a:spcAft>
            </a:pPr>
            <a:endParaRPr lang="en-US" sz="2400" dirty="0">
              <a:solidFill>
                <a:prstClr val="white"/>
              </a:solidFill>
              <a:latin typeface="Ebrima" panose="02000000000000000000" pitchFamily="2" charset="0"/>
              <a:ea typeface="Ebrima" panose="02000000000000000000" pitchFamily="2" charset="0"/>
              <a:cs typeface="Ebrima" panose="02000000000000000000" pitchFamily="2" charset="0"/>
            </a:endParaRPr>
          </a:p>
          <a:p>
            <a:pPr marL="342900" marR="0" lvl="0" indent="-342900">
              <a:spcBef>
                <a:spcPts val="0"/>
              </a:spcBef>
              <a:spcAft>
                <a:spcPts val="0"/>
              </a:spcAft>
              <a:buFont typeface="Symbol" panose="05050102010706020507" pitchFamily="18" charset="2"/>
              <a:buChar char=""/>
            </a:pPr>
            <a:r>
              <a:rPr lang="en-US" sz="2400" dirty="0">
                <a:solidFill>
                  <a:prstClr val="white"/>
                </a:solidFill>
                <a:latin typeface="Ebrima" panose="02000000000000000000" pitchFamily="2" charset="0"/>
                <a:ea typeface="Ebrima" panose="02000000000000000000" pitchFamily="2" charset="0"/>
                <a:cs typeface="Ebrima" panose="02000000000000000000" pitchFamily="2" charset="0"/>
              </a:rPr>
              <a:t>Reinforcement of laboratory information system (e.g. </a:t>
            </a:r>
            <a:r>
              <a:rPr lang="en-US" sz="2400" dirty="0" err="1">
                <a:solidFill>
                  <a:prstClr val="white"/>
                </a:solidFill>
                <a:latin typeface="Ebrima" panose="02000000000000000000" pitchFamily="2" charset="0"/>
                <a:ea typeface="Ebrima" panose="02000000000000000000" pitchFamily="2" charset="0"/>
                <a:cs typeface="Ebrima" panose="02000000000000000000" pitchFamily="2" charset="0"/>
              </a:rPr>
              <a:t>Xpert</a:t>
            </a:r>
            <a:r>
              <a:rPr lang="en-US" sz="2400" dirty="0">
                <a:solidFill>
                  <a:prstClr val="white"/>
                </a:solidFill>
                <a:latin typeface="Ebrima" panose="02000000000000000000" pitchFamily="2" charset="0"/>
                <a:ea typeface="Ebrima" panose="02000000000000000000" pitchFamily="2" charset="0"/>
                <a:cs typeface="Ebrima" panose="02000000000000000000" pitchFamily="2" charset="0"/>
              </a:rPr>
              <a:t> connectivity solution) </a:t>
            </a:r>
          </a:p>
          <a:p>
            <a:pPr marR="0" lvl="0">
              <a:spcBef>
                <a:spcPts val="0"/>
              </a:spcBef>
              <a:spcAft>
                <a:spcPts val="0"/>
              </a:spcAft>
            </a:pPr>
            <a:endParaRPr lang="en-US" sz="2400" dirty="0">
              <a:solidFill>
                <a:prstClr val="white"/>
              </a:solidFill>
              <a:latin typeface="Ebrima" panose="02000000000000000000" pitchFamily="2" charset="0"/>
              <a:ea typeface="Ebrima" panose="02000000000000000000" pitchFamily="2" charset="0"/>
              <a:cs typeface="Ebrima" panose="02000000000000000000" pitchFamily="2" charset="0"/>
            </a:endParaRPr>
          </a:p>
          <a:p>
            <a:pPr marL="342900" marR="0" lvl="0" indent="-342900">
              <a:spcBef>
                <a:spcPts val="0"/>
              </a:spcBef>
              <a:spcAft>
                <a:spcPts val="0"/>
              </a:spcAft>
              <a:buFont typeface="Symbol" panose="05050102010706020507" pitchFamily="18" charset="2"/>
              <a:buChar char=""/>
            </a:pPr>
            <a:r>
              <a:rPr lang="en-US" sz="2400" dirty="0">
                <a:solidFill>
                  <a:prstClr val="white"/>
                </a:solidFill>
                <a:latin typeface="Ebrima" panose="02000000000000000000" pitchFamily="2" charset="0"/>
                <a:ea typeface="Ebrima" panose="02000000000000000000" pitchFamily="2" charset="0"/>
                <a:cs typeface="Ebrima" panose="02000000000000000000" pitchFamily="2" charset="0"/>
              </a:rPr>
              <a:t>Address gaps in cold chain storage facilities at the central warehouse level for time and temperature-sensitive laboratory reagents, test kits etc. </a:t>
            </a:r>
          </a:p>
          <a:p>
            <a:pPr lvl="1"/>
            <a:endParaRPr kumimoji="0" lang="en-US" sz="2400" b="0" i="0" u="none" strike="noStrike" kern="1200" cap="none" spc="0" normalizeH="0" baseline="0" noProof="0" dirty="0">
              <a:ln>
                <a:noFill/>
              </a:ln>
              <a:solidFill>
                <a:prstClr val="white"/>
              </a:solidFill>
              <a:effectLst/>
              <a:uLnTx/>
              <a:uFillTx/>
              <a:latin typeface="Ebrima" panose="02000000000000000000" pitchFamily="2" charset="0"/>
              <a:ea typeface="Ebrima" panose="02000000000000000000" pitchFamily="2" charset="0"/>
              <a:cs typeface="Ebrima" panose="02000000000000000000" pitchFamily="2" charset="0"/>
            </a:endParaRPr>
          </a:p>
          <a:p>
            <a:pPr marR="0" lvl="0" algn="l" defTabSz="914400" rtl="0" eaLnBrk="1" fontAlgn="auto" latinLnBrk="0" hangingPunct="1">
              <a:lnSpc>
                <a:spcPct val="90000"/>
              </a:lnSpc>
              <a:spcBef>
                <a:spcPts val="600"/>
              </a:spcBef>
              <a:spcAft>
                <a:spcPts val="0"/>
              </a:spcAft>
              <a:buClrTx/>
              <a:buSzTx/>
              <a:tabLst/>
              <a:defRPr/>
            </a:pPr>
            <a:r>
              <a:rPr kumimoji="0" lang="en-US" sz="2400" b="0" i="0" u="none" strike="noStrike" kern="1200" cap="none" spc="0" normalizeH="0" baseline="0" noProof="0" dirty="0">
                <a:ln>
                  <a:noFill/>
                </a:ln>
                <a:solidFill>
                  <a:prstClr val="white"/>
                </a:solidFill>
                <a:effectLst/>
                <a:uLnTx/>
                <a:uFillTx/>
                <a:latin typeface="Ebrima" panose="02000000000000000000" pitchFamily="2" charset="0"/>
                <a:ea typeface="Ebrima" panose="02000000000000000000" pitchFamily="2" charset="0"/>
                <a:cs typeface="Ebrima" panose="02000000000000000000" pitchFamily="2" charset="0"/>
              </a:rPr>
              <a:t> </a:t>
            </a:r>
          </a:p>
          <a:p>
            <a:pPr marL="342900" marR="0" lvl="0" indent="-342900" algn="l" defTabSz="914400" rtl="0" eaLnBrk="1" fontAlgn="auto" latinLnBrk="0" hangingPunct="1">
              <a:lnSpc>
                <a:spcPct val="90000"/>
              </a:lnSpc>
              <a:spcBef>
                <a:spcPts val="600"/>
              </a:spcBef>
              <a:spcAft>
                <a:spcPts val="0"/>
              </a:spcAft>
              <a:buClrTx/>
              <a:buSzTx/>
              <a:buFont typeface="Arial" panose="020B0604020202020204" pitchFamily="34" charset="0"/>
              <a:buChar char="•"/>
              <a:tabLst/>
              <a:defRPr/>
            </a:pPr>
            <a:endParaRPr kumimoji="0" lang="en-US" sz="2400" b="0" i="0" u="none" strike="noStrike" kern="1200" cap="none" spc="0" normalizeH="0" baseline="0" noProof="0" dirty="0">
              <a:ln>
                <a:noFill/>
              </a:ln>
              <a:solidFill>
                <a:prstClr val="white"/>
              </a:solidFill>
              <a:effectLst/>
              <a:uLnTx/>
              <a:uFillTx/>
              <a:latin typeface="Ebrima" panose="02000000000000000000" pitchFamily="2" charset="0"/>
              <a:ea typeface="Ebrima" panose="02000000000000000000" pitchFamily="2" charset="0"/>
              <a:cs typeface="Ebrima" panose="02000000000000000000" pitchFamily="2" charset="0"/>
            </a:endParaRPr>
          </a:p>
          <a:p>
            <a:pPr marL="0" marR="0" lvl="0" indent="0" algn="l" defTabSz="914400" rtl="0" eaLnBrk="1" fontAlgn="auto" latinLnBrk="0" hangingPunct="1">
              <a:lnSpc>
                <a:spcPct val="90000"/>
              </a:lnSpc>
              <a:spcBef>
                <a:spcPts val="60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Ebrima" panose="02000000000000000000" pitchFamily="2" charset="0"/>
              <a:ea typeface="Ebrima" panose="02000000000000000000" pitchFamily="2" charset="0"/>
              <a:cs typeface="Ebrima" panose="02000000000000000000" pitchFamily="2" charset="0"/>
            </a:endParaRPr>
          </a:p>
          <a:p>
            <a:pPr marL="0" marR="0" lvl="0" indent="0" algn="l" defTabSz="914400" rtl="0" eaLnBrk="1" fontAlgn="auto" latinLnBrk="0" hangingPunct="1">
              <a:lnSpc>
                <a:spcPct val="90000"/>
              </a:lnSpc>
              <a:spcBef>
                <a:spcPts val="60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Ebrima" panose="02000000000000000000" pitchFamily="2" charset="0"/>
              <a:ea typeface="Ebrima" panose="02000000000000000000" pitchFamily="2" charset="0"/>
              <a:cs typeface="Ebrima" panose="02000000000000000000" pitchFamily="2" charset="0"/>
            </a:endParaRPr>
          </a:p>
        </p:txBody>
      </p:sp>
    </p:spTree>
    <p:extLst>
      <p:ext uri="{BB962C8B-B14F-4D97-AF65-F5344CB8AC3E}">
        <p14:creationId xmlns:p14="http://schemas.microsoft.com/office/powerpoint/2010/main" val="286655786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gradFill>
          <a:gsLst>
            <a:gs pos="0">
              <a:srgbClr val="17375E">
                <a:lumMod val="100000"/>
                <a:alpha val="92000"/>
              </a:srgbClr>
            </a:gs>
            <a:gs pos="100000">
              <a:srgbClr val="17375E"/>
            </a:gs>
          </a:gsLst>
          <a:lin ang="5400000" scaled="1"/>
        </a:gradFill>
        <a:effectLst/>
      </p:bgPr>
    </p:bg>
    <p:spTree>
      <p:nvGrpSpPr>
        <p:cNvPr id="1" name=""/>
        <p:cNvGrpSpPr/>
        <p:nvPr/>
      </p:nvGrpSpPr>
      <p:grpSpPr>
        <a:xfrm>
          <a:off x="0" y="0"/>
          <a:ext cx="0" cy="0"/>
          <a:chOff x="0" y="0"/>
          <a:chExt cx="0" cy="0"/>
        </a:xfrm>
      </p:grpSpPr>
      <p:sp>
        <p:nvSpPr>
          <p:cNvPr id="6" name="Google Shape;184;p11">
            <a:extLst>
              <a:ext uri="{FF2B5EF4-FFF2-40B4-BE49-F238E27FC236}">
                <a16:creationId xmlns:a16="http://schemas.microsoft.com/office/drawing/2014/main" id="{08376193-83A5-4BA1-A6C1-488CFD832062}"/>
              </a:ext>
            </a:extLst>
          </p:cNvPr>
          <p:cNvSpPr txBox="1">
            <a:spLocks/>
          </p:cNvSpPr>
          <p:nvPr/>
        </p:nvSpPr>
        <p:spPr>
          <a:xfrm>
            <a:off x="807869" y="1373017"/>
            <a:ext cx="10901778" cy="4111966"/>
          </a:xfrm>
          <a:prstGeom prst="rect">
            <a:avLst/>
          </a:prstGeom>
          <a:noFill/>
          <a:ln>
            <a:noFill/>
          </a:ln>
        </p:spPr>
        <p:txBody>
          <a:bodyPr spcFirstLastPara="1" wrap="square" lIns="121900" tIns="121900" rIns="121900" bIns="121900"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chemeClr val="lt1"/>
              </a:buClr>
              <a:buSzPts val="4800"/>
              <a:buFont typeface="Roboto Condensed"/>
              <a:buNone/>
              <a:defRPr sz="6400" b="1" i="0" u="none" strike="noStrike" cap="none">
                <a:solidFill>
                  <a:schemeClr val="lt1"/>
                </a:solidFill>
                <a:latin typeface="Roboto Condensed"/>
                <a:ea typeface="Roboto Condensed"/>
                <a:cs typeface="Roboto Condensed"/>
                <a:sym typeface="Roboto Condensed"/>
              </a:defRPr>
            </a:lvl1pPr>
            <a:lvl2pPr marR="0" lvl="1" algn="ctr" rtl="0">
              <a:lnSpc>
                <a:spcPct val="100000"/>
              </a:lnSpc>
              <a:spcBef>
                <a:spcPts val="0"/>
              </a:spcBef>
              <a:spcAft>
                <a:spcPts val="0"/>
              </a:spcAft>
              <a:buClr>
                <a:schemeClr val="lt1"/>
              </a:buClr>
              <a:buSzPts val="4800"/>
              <a:buFont typeface="Roboto Condensed"/>
              <a:buNone/>
              <a:defRPr sz="6400" b="1" i="0" u="none" strike="noStrike" cap="none">
                <a:solidFill>
                  <a:schemeClr val="lt1"/>
                </a:solidFill>
                <a:latin typeface="Roboto Condensed"/>
                <a:ea typeface="Roboto Condensed"/>
                <a:cs typeface="Roboto Condensed"/>
                <a:sym typeface="Roboto Condensed"/>
              </a:defRPr>
            </a:lvl2pPr>
            <a:lvl3pPr marR="0" lvl="2" algn="ctr" rtl="0">
              <a:lnSpc>
                <a:spcPct val="100000"/>
              </a:lnSpc>
              <a:spcBef>
                <a:spcPts val="0"/>
              </a:spcBef>
              <a:spcAft>
                <a:spcPts val="0"/>
              </a:spcAft>
              <a:buClr>
                <a:schemeClr val="lt1"/>
              </a:buClr>
              <a:buSzPts val="4800"/>
              <a:buFont typeface="Roboto Condensed"/>
              <a:buNone/>
              <a:defRPr sz="6400" b="1" i="0" u="none" strike="noStrike" cap="none">
                <a:solidFill>
                  <a:schemeClr val="lt1"/>
                </a:solidFill>
                <a:latin typeface="Roboto Condensed"/>
                <a:ea typeface="Roboto Condensed"/>
                <a:cs typeface="Roboto Condensed"/>
                <a:sym typeface="Roboto Condensed"/>
              </a:defRPr>
            </a:lvl3pPr>
            <a:lvl4pPr marR="0" lvl="3" algn="ctr" rtl="0">
              <a:lnSpc>
                <a:spcPct val="100000"/>
              </a:lnSpc>
              <a:spcBef>
                <a:spcPts val="0"/>
              </a:spcBef>
              <a:spcAft>
                <a:spcPts val="0"/>
              </a:spcAft>
              <a:buClr>
                <a:schemeClr val="lt1"/>
              </a:buClr>
              <a:buSzPts val="4800"/>
              <a:buFont typeface="Roboto Condensed"/>
              <a:buNone/>
              <a:defRPr sz="6400" b="1" i="0" u="none" strike="noStrike" cap="none">
                <a:solidFill>
                  <a:schemeClr val="lt1"/>
                </a:solidFill>
                <a:latin typeface="Roboto Condensed"/>
                <a:ea typeface="Roboto Condensed"/>
                <a:cs typeface="Roboto Condensed"/>
                <a:sym typeface="Roboto Condensed"/>
              </a:defRPr>
            </a:lvl4pPr>
            <a:lvl5pPr marR="0" lvl="4" algn="ctr" rtl="0">
              <a:lnSpc>
                <a:spcPct val="100000"/>
              </a:lnSpc>
              <a:spcBef>
                <a:spcPts val="0"/>
              </a:spcBef>
              <a:spcAft>
                <a:spcPts val="0"/>
              </a:spcAft>
              <a:buClr>
                <a:schemeClr val="lt1"/>
              </a:buClr>
              <a:buSzPts val="4800"/>
              <a:buFont typeface="Roboto Condensed"/>
              <a:buNone/>
              <a:defRPr sz="6400" b="1" i="0" u="none" strike="noStrike" cap="none">
                <a:solidFill>
                  <a:schemeClr val="lt1"/>
                </a:solidFill>
                <a:latin typeface="Roboto Condensed"/>
                <a:ea typeface="Roboto Condensed"/>
                <a:cs typeface="Roboto Condensed"/>
                <a:sym typeface="Roboto Condensed"/>
              </a:defRPr>
            </a:lvl5pPr>
            <a:lvl6pPr marR="0" lvl="5" algn="ctr" rtl="0">
              <a:lnSpc>
                <a:spcPct val="100000"/>
              </a:lnSpc>
              <a:spcBef>
                <a:spcPts val="0"/>
              </a:spcBef>
              <a:spcAft>
                <a:spcPts val="0"/>
              </a:spcAft>
              <a:buClr>
                <a:schemeClr val="lt1"/>
              </a:buClr>
              <a:buSzPts val="4800"/>
              <a:buFont typeface="Roboto Condensed"/>
              <a:buNone/>
              <a:defRPr sz="6400" b="1" i="0" u="none" strike="noStrike" cap="none">
                <a:solidFill>
                  <a:schemeClr val="lt1"/>
                </a:solidFill>
                <a:latin typeface="Roboto Condensed"/>
                <a:ea typeface="Roboto Condensed"/>
                <a:cs typeface="Roboto Condensed"/>
                <a:sym typeface="Roboto Condensed"/>
              </a:defRPr>
            </a:lvl6pPr>
            <a:lvl7pPr marR="0" lvl="6" algn="ctr" rtl="0">
              <a:lnSpc>
                <a:spcPct val="100000"/>
              </a:lnSpc>
              <a:spcBef>
                <a:spcPts val="0"/>
              </a:spcBef>
              <a:spcAft>
                <a:spcPts val="0"/>
              </a:spcAft>
              <a:buClr>
                <a:schemeClr val="lt1"/>
              </a:buClr>
              <a:buSzPts val="4800"/>
              <a:buFont typeface="Roboto Condensed"/>
              <a:buNone/>
              <a:defRPr sz="6400" b="1" i="0" u="none" strike="noStrike" cap="none">
                <a:solidFill>
                  <a:schemeClr val="lt1"/>
                </a:solidFill>
                <a:latin typeface="Roboto Condensed"/>
                <a:ea typeface="Roboto Condensed"/>
                <a:cs typeface="Roboto Condensed"/>
                <a:sym typeface="Roboto Condensed"/>
              </a:defRPr>
            </a:lvl7pPr>
            <a:lvl8pPr marR="0" lvl="7" algn="ctr" rtl="0">
              <a:lnSpc>
                <a:spcPct val="100000"/>
              </a:lnSpc>
              <a:spcBef>
                <a:spcPts val="0"/>
              </a:spcBef>
              <a:spcAft>
                <a:spcPts val="0"/>
              </a:spcAft>
              <a:buClr>
                <a:schemeClr val="lt1"/>
              </a:buClr>
              <a:buSzPts val="4800"/>
              <a:buFont typeface="Roboto Condensed"/>
              <a:buNone/>
              <a:defRPr sz="6400" b="1" i="0" u="none" strike="noStrike" cap="none">
                <a:solidFill>
                  <a:schemeClr val="lt1"/>
                </a:solidFill>
                <a:latin typeface="Roboto Condensed"/>
                <a:ea typeface="Roboto Condensed"/>
                <a:cs typeface="Roboto Condensed"/>
                <a:sym typeface="Roboto Condensed"/>
              </a:defRPr>
            </a:lvl8pPr>
            <a:lvl9pPr marR="0" lvl="8" algn="ctr" rtl="0">
              <a:lnSpc>
                <a:spcPct val="100000"/>
              </a:lnSpc>
              <a:spcBef>
                <a:spcPts val="0"/>
              </a:spcBef>
              <a:spcAft>
                <a:spcPts val="0"/>
              </a:spcAft>
              <a:buClr>
                <a:schemeClr val="lt1"/>
              </a:buClr>
              <a:buSzPts val="4800"/>
              <a:buFont typeface="Roboto Condensed"/>
              <a:buNone/>
              <a:defRPr sz="6400" b="1" i="0" u="none" strike="noStrike" cap="none">
                <a:solidFill>
                  <a:schemeClr val="lt1"/>
                </a:solidFill>
                <a:latin typeface="Roboto Condensed"/>
                <a:ea typeface="Roboto Condensed"/>
                <a:cs typeface="Roboto Condensed"/>
                <a:sym typeface="Roboto Condensed"/>
              </a:defRPr>
            </a:lvl9pPr>
          </a:lstStyle>
          <a:p>
            <a:pPr algn="ctr">
              <a:buClr>
                <a:srgbClr val="FFFFFF"/>
              </a:buClr>
              <a:defRPr/>
            </a:pPr>
            <a:r>
              <a:rPr kumimoji="0" lang="en-US" sz="5400" b="1" i="0" u="none" strike="noStrike" kern="0" cap="none" spc="0" normalizeH="0" baseline="0" noProof="0" dirty="0">
                <a:ln>
                  <a:noFill/>
                </a:ln>
                <a:solidFill>
                  <a:srgbClr val="FFFFFF"/>
                </a:solidFill>
                <a:effectLst/>
                <a:uLnTx/>
                <a:uFillTx/>
                <a:latin typeface="Ebrima" panose="02000000000000000000" pitchFamily="2" charset="0"/>
                <a:ea typeface="Ebrima" panose="02000000000000000000" pitchFamily="2" charset="0"/>
                <a:cs typeface="Ebrima" panose="02000000000000000000" pitchFamily="2" charset="0"/>
                <a:sym typeface="Roboto Condensed"/>
              </a:rPr>
              <a:t>3. </a:t>
            </a:r>
            <a:r>
              <a:rPr lang="en-US" sz="5400" b="1" dirty="0">
                <a:solidFill>
                  <a:prstClr val="white"/>
                </a:solidFill>
                <a:latin typeface="Ebrima" panose="02000000000000000000" pitchFamily="2" charset="0"/>
                <a:ea typeface="Ebrima" panose="02000000000000000000" pitchFamily="2" charset="0"/>
                <a:cs typeface="Ebrima" panose="02000000000000000000" pitchFamily="2" charset="0"/>
              </a:rPr>
              <a:t>Co-financing of TB &amp; HIV health products</a:t>
            </a:r>
          </a:p>
          <a:p>
            <a:pPr marL="0" marR="0" lvl="0" indent="0" algn="ctr" defTabSz="914400" rtl="0" eaLnBrk="1" fontAlgn="auto" latinLnBrk="0" hangingPunct="1">
              <a:lnSpc>
                <a:spcPct val="100000"/>
              </a:lnSpc>
              <a:spcBef>
                <a:spcPts val="0"/>
              </a:spcBef>
              <a:spcAft>
                <a:spcPts val="0"/>
              </a:spcAft>
              <a:buClr>
                <a:srgbClr val="FFFFFF"/>
              </a:buClr>
              <a:buSzPts val="4800"/>
              <a:buFont typeface="Roboto Condensed"/>
              <a:buNone/>
              <a:tabLst/>
              <a:defRPr/>
            </a:pPr>
            <a:r>
              <a:rPr kumimoji="0" lang="en-US" sz="5400" b="1" i="0" u="none" strike="noStrike" kern="0" cap="none" spc="0" normalizeH="0" baseline="0" noProof="0" dirty="0">
                <a:ln>
                  <a:noFill/>
                </a:ln>
                <a:solidFill>
                  <a:srgbClr val="FFFFFF"/>
                </a:solidFill>
                <a:effectLst/>
                <a:uLnTx/>
                <a:uFillTx/>
                <a:latin typeface="Ebrima" panose="02000000000000000000" pitchFamily="2" charset="0"/>
                <a:ea typeface="Ebrima" panose="02000000000000000000" pitchFamily="2" charset="0"/>
                <a:cs typeface="Ebrima" panose="02000000000000000000" pitchFamily="2" charset="0"/>
                <a:sym typeface="Roboto Condensed"/>
              </a:rPr>
              <a:t> </a:t>
            </a:r>
            <a:br>
              <a:rPr kumimoji="0" lang="en-US" sz="6000" b="1" i="0" u="none" strike="noStrike" kern="0" cap="none" spc="0" normalizeH="0" baseline="0" noProof="0" dirty="0">
                <a:ln>
                  <a:noFill/>
                </a:ln>
                <a:solidFill>
                  <a:srgbClr val="FFFFFF"/>
                </a:solidFill>
                <a:effectLst/>
                <a:uLnTx/>
                <a:uFillTx/>
                <a:latin typeface="Ebrima" panose="02000000000000000000" pitchFamily="2" charset="0"/>
                <a:ea typeface="Ebrima" panose="02000000000000000000" pitchFamily="2" charset="0"/>
                <a:cs typeface="Ebrima" panose="02000000000000000000" pitchFamily="2" charset="0"/>
                <a:sym typeface="Roboto Condensed"/>
              </a:rPr>
            </a:br>
            <a:endParaRPr kumimoji="0" lang="en-US" sz="2400" b="1" i="0" u="none" strike="noStrike" kern="0" cap="none" spc="0" normalizeH="0" baseline="0" noProof="0" dirty="0">
              <a:ln>
                <a:noFill/>
              </a:ln>
              <a:solidFill>
                <a:srgbClr val="FFC000"/>
              </a:solidFill>
              <a:effectLst/>
              <a:uLnTx/>
              <a:uFillTx/>
              <a:latin typeface="Ebrima" panose="02000000000000000000" pitchFamily="2" charset="0"/>
              <a:ea typeface="Ebrima" panose="02000000000000000000" pitchFamily="2" charset="0"/>
              <a:cs typeface="Ebrima" panose="02000000000000000000" pitchFamily="2" charset="0"/>
              <a:sym typeface="Roboto Condensed"/>
            </a:endParaRPr>
          </a:p>
        </p:txBody>
      </p:sp>
    </p:spTree>
    <p:extLst>
      <p:ext uri="{BB962C8B-B14F-4D97-AF65-F5344CB8AC3E}">
        <p14:creationId xmlns:p14="http://schemas.microsoft.com/office/powerpoint/2010/main" val="4103412325"/>
      </p:ext>
    </p:extLst>
  </p:cSld>
  <p:clrMapOvr>
    <a:overrideClrMapping bg1="lt1" tx1="dk1" bg2="lt2" tx2="dk2" accent1="accent1" accent2="accent2" accent3="accent3" accent4="accent4" accent5="accent5" accent6="accent6" hlink="hlink" folHlink="folHlink"/>
  </p:clrMapOvr>
</p:sld>
</file>

<file path=ppt/slides/slide17.xml><?xml version="1.0" encoding="utf-8"?>
<p:sld xmlns:a="http://schemas.openxmlformats.org/drawingml/2006/main" xmlns:r="http://schemas.openxmlformats.org/officeDocument/2006/relationships" xmlns:p="http://schemas.openxmlformats.org/presentationml/2006/main">
  <p:cSld>
    <p:bg>
      <p:bgPr>
        <a:gradFill>
          <a:gsLst>
            <a:gs pos="0">
              <a:srgbClr val="17375E">
                <a:lumMod val="100000"/>
                <a:alpha val="92000"/>
              </a:srgbClr>
            </a:gs>
            <a:gs pos="100000">
              <a:srgbClr val="17375E"/>
            </a:gs>
          </a:gsLst>
          <a:lin ang="5400000" scaled="1"/>
        </a:gradFill>
        <a:effectLst/>
      </p:bgPr>
    </p:bg>
    <p:spTree>
      <p:nvGrpSpPr>
        <p:cNvPr id="1" name=""/>
        <p:cNvGrpSpPr/>
        <p:nvPr/>
      </p:nvGrpSpPr>
      <p:grpSpPr>
        <a:xfrm>
          <a:off x="0" y="0"/>
          <a:ext cx="0" cy="0"/>
          <a:chOff x="0" y="0"/>
          <a:chExt cx="0" cy="0"/>
        </a:xfrm>
      </p:grpSpPr>
      <p:sp>
        <p:nvSpPr>
          <p:cNvPr id="3" name="Title 1">
            <a:extLst>
              <a:ext uri="{FF2B5EF4-FFF2-40B4-BE49-F238E27FC236}">
                <a16:creationId xmlns:a16="http://schemas.microsoft.com/office/drawing/2014/main" id="{310F9B1F-21B8-47FA-ACB5-1F5796D67F0D}"/>
              </a:ext>
            </a:extLst>
          </p:cNvPr>
          <p:cNvSpPr txBox="1">
            <a:spLocks/>
          </p:cNvSpPr>
          <p:nvPr/>
        </p:nvSpPr>
        <p:spPr>
          <a:xfrm>
            <a:off x="381000" y="151766"/>
            <a:ext cx="11284259" cy="1099986"/>
          </a:xfrm>
          <a:prstGeom prst="rect">
            <a:avLst/>
          </a:prstGeom>
        </p:spPr>
        <p:txBody>
          <a:bodyPr vert="horz" lIns="91440" tIns="45720" rIns="91440" bIns="45720" rtlCol="0" anchor="b">
            <a:normAutofit fontScale="9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US" sz="4800" b="1" i="0" u="none" strike="noStrike" kern="0" cap="none" spc="0" normalizeH="0" baseline="0" noProof="0" dirty="0">
                <a:ln>
                  <a:noFill/>
                </a:ln>
                <a:solidFill>
                  <a:srgbClr val="FFFFFF"/>
                </a:solidFill>
                <a:effectLst/>
                <a:uLnTx/>
                <a:uFillTx/>
                <a:latin typeface="Ebrima" panose="02000000000000000000" pitchFamily="2" charset="0"/>
                <a:ea typeface="Ebrima" panose="02000000000000000000" pitchFamily="2" charset="0"/>
                <a:cs typeface="Ebrima" panose="02000000000000000000" pitchFamily="2" charset="0"/>
                <a:sym typeface="Roboto Condensed"/>
              </a:rPr>
              <a:t>3. Co-financing of TB &amp; HIV health products</a:t>
            </a:r>
          </a:p>
        </p:txBody>
      </p:sp>
      <p:cxnSp>
        <p:nvCxnSpPr>
          <p:cNvPr id="7" name="Straight Connector 6">
            <a:extLst>
              <a:ext uri="{FF2B5EF4-FFF2-40B4-BE49-F238E27FC236}">
                <a16:creationId xmlns:a16="http://schemas.microsoft.com/office/drawing/2014/main" id="{A46722C3-FA4F-4A71-A916-502423FDC8E2}"/>
              </a:ext>
            </a:extLst>
          </p:cNvPr>
          <p:cNvCxnSpPr/>
          <p:nvPr/>
        </p:nvCxnSpPr>
        <p:spPr>
          <a:xfrm>
            <a:off x="0" y="1313891"/>
            <a:ext cx="12192000" cy="0"/>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sp>
        <p:nvSpPr>
          <p:cNvPr id="8" name="TextBox 7">
            <a:extLst>
              <a:ext uri="{FF2B5EF4-FFF2-40B4-BE49-F238E27FC236}">
                <a16:creationId xmlns:a16="http://schemas.microsoft.com/office/drawing/2014/main" id="{DE18224B-758B-4431-A6D2-D0A42F856D3D}"/>
              </a:ext>
            </a:extLst>
          </p:cNvPr>
          <p:cNvSpPr txBox="1"/>
          <p:nvPr/>
        </p:nvSpPr>
        <p:spPr>
          <a:xfrm>
            <a:off x="164597" y="1903960"/>
            <a:ext cx="12056534" cy="2616101"/>
          </a:xfrm>
          <a:prstGeom prst="rect">
            <a:avLst/>
          </a:prstGeom>
          <a:noFill/>
          <a:ln>
            <a:noFill/>
          </a:ln>
        </p:spPr>
        <p:txBody>
          <a:bodyPr wrap="square">
            <a:spAutoFit/>
          </a:bodyPr>
          <a:lstStyle/>
          <a:p>
            <a:pPr>
              <a:spcBef>
                <a:spcPts val="600"/>
              </a:spcBef>
            </a:pPr>
            <a:r>
              <a:rPr lang="en-US" sz="2400" b="1" dirty="0">
                <a:solidFill>
                  <a:prstClr val="white"/>
                </a:solidFill>
                <a:latin typeface="Ebrima" panose="02000000000000000000" pitchFamily="2" charset="0"/>
                <a:ea typeface="Ebrima" panose="02000000000000000000" pitchFamily="2" charset="0"/>
                <a:cs typeface="Ebrima" panose="02000000000000000000" pitchFamily="2" charset="0"/>
              </a:rPr>
              <a:t>Government of Lao PDR committed US$ 3.1 M of domestic funding for procurement of HIV and TB commodities for the 2021-2023 period</a:t>
            </a:r>
            <a:endParaRPr kumimoji="0" lang="en-US" sz="2400" b="1" i="0" u="none" strike="noStrike" kern="1200" cap="none" spc="0" normalizeH="0" baseline="0" noProof="0" dirty="0">
              <a:ln>
                <a:noFill/>
              </a:ln>
              <a:solidFill>
                <a:prstClr val="white"/>
              </a:solidFill>
              <a:effectLst/>
              <a:uLnTx/>
              <a:uFillTx/>
              <a:latin typeface="Ebrima" panose="02000000000000000000" pitchFamily="2" charset="0"/>
              <a:ea typeface="Ebrima" panose="02000000000000000000" pitchFamily="2" charset="0"/>
              <a:cs typeface="Ebrima" panose="02000000000000000000" pitchFamily="2" charset="0"/>
            </a:endParaRPr>
          </a:p>
          <a:p>
            <a:pPr>
              <a:spcBef>
                <a:spcPts val="600"/>
              </a:spcBef>
            </a:pPr>
            <a:endParaRPr kumimoji="0" lang="en-US" sz="2400" b="1" i="0" u="none" strike="noStrike" kern="1200" cap="none" spc="0" normalizeH="0" baseline="0" noProof="0" dirty="0">
              <a:ln>
                <a:noFill/>
              </a:ln>
              <a:solidFill>
                <a:prstClr val="white"/>
              </a:solidFill>
              <a:effectLst/>
              <a:uLnTx/>
              <a:uFillTx/>
              <a:latin typeface="Ebrima" panose="02000000000000000000" pitchFamily="2" charset="0"/>
              <a:ea typeface="Ebrima" panose="02000000000000000000" pitchFamily="2" charset="0"/>
              <a:cs typeface="Ebrima" panose="02000000000000000000" pitchFamily="2" charset="0"/>
            </a:endParaRPr>
          </a:p>
          <a:p>
            <a:pPr marL="514350" indent="-514350">
              <a:spcBef>
                <a:spcPts val="600"/>
              </a:spcBef>
              <a:buFont typeface="Wingdings" panose="05000000000000000000" pitchFamily="2" charset="2"/>
              <a:buChar char="ü"/>
            </a:pPr>
            <a:endParaRPr kumimoji="0" lang="en-US" sz="2400" b="1" i="0" u="none" strike="noStrike" kern="1200" cap="none" spc="0" normalizeH="0" baseline="0" noProof="0" dirty="0">
              <a:ln>
                <a:noFill/>
              </a:ln>
              <a:solidFill>
                <a:prstClr val="white"/>
              </a:solidFill>
              <a:effectLst/>
              <a:uLnTx/>
              <a:uFillTx/>
              <a:latin typeface="Ebrima" panose="02000000000000000000" pitchFamily="2" charset="0"/>
              <a:ea typeface="Ebrima" panose="02000000000000000000" pitchFamily="2" charset="0"/>
              <a:cs typeface="Ebrima" panose="02000000000000000000" pitchFamily="2" charset="0"/>
            </a:endParaRPr>
          </a:p>
          <a:p>
            <a:pPr marL="0" marR="0" lvl="0" indent="0" algn="l" defTabSz="914400" rtl="0" eaLnBrk="1" fontAlgn="auto" latinLnBrk="0" hangingPunct="1">
              <a:lnSpc>
                <a:spcPct val="100000"/>
              </a:lnSpc>
              <a:spcBef>
                <a:spcPts val="600"/>
              </a:spcBef>
              <a:spcAft>
                <a:spcPts val="0"/>
              </a:spcAft>
              <a:buClrTx/>
              <a:buSzTx/>
              <a:buFontTx/>
              <a:buNone/>
              <a:tabLst/>
              <a:defRPr/>
            </a:pPr>
            <a:endParaRPr kumimoji="0" lang="en-US" sz="2400" b="1" i="0" u="none" strike="noStrike" kern="1200" cap="none" spc="0" normalizeH="0" baseline="0" noProof="0" dirty="0">
              <a:ln>
                <a:noFill/>
              </a:ln>
              <a:solidFill>
                <a:prstClr val="white"/>
              </a:solidFill>
              <a:effectLst/>
              <a:uLnTx/>
              <a:uFillTx/>
              <a:latin typeface="Ebrima" panose="02000000000000000000" pitchFamily="2" charset="0"/>
              <a:ea typeface="Ebrima" panose="02000000000000000000" pitchFamily="2" charset="0"/>
              <a:cs typeface="Ebrima" panose="02000000000000000000" pitchFamily="2" charset="0"/>
            </a:endParaRPr>
          </a:p>
          <a:p>
            <a:pPr marL="514350" marR="0" lvl="0" indent="-514350" algn="l" defTabSz="914400" rtl="0" eaLnBrk="1" fontAlgn="auto" latinLnBrk="0" hangingPunct="1">
              <a:lnSpc>
                <a:spcPct val="100000"/>
              </a:lnSpc>
              <a:spcBef>
                <a:spcPts val="600"/>
              </a:spcBef>
              <a:spcAft>
                <a:spcPts val="0"/>
              </a:spcAft>
              <a:buClrTx/>
              <a:buSzTx/>
              <a:buFont typeface="Wingdings" panose="05000000000000000000" pitchFamily="2" charset="2"/>
              <a:buChar char="ü"/>
              <a:tabLst/>
              <a:defRPr/>
            </a:pPr>
            <a:endParaRPr kumimoji="0" lang="en-US" sz="2400" b="1" i="0" u="none" strike="noStrike" kern="1200" cap="none" spc="0" normalizeH="0" baseline="0" noProof="0" dirty="0">
              <a:ln>
                <a:noFill/>
              </a:ln>
              <a:solidFill>
                <a:prstClr val="white"/>
              </a:solidFill>
              <a:effectLst/>
              <a:uLnTx/>
              <a:uFillTx/>
              <a:latin typeface="Ebrima" panose="02000000000000000000" pitchFamily="2" charset="0"/>
              <a:ea typeface="Ebrima" panose="02000000000000000000" pitchFamily="2" charset="0"/>
              <a:cs typeface="Ebrima" panose="02000000000000000000" pitchFamily="2" charset="0"/>
            </a:endParaRPr>
          </a:p>
        </p:txBody>
      </p:sp>
      <p:pic>
        <p:nvPicPr>
          <p:cNvPr id="4" name="Picture 3">
            <a:extLst>
              <a:ext uri="{FF2B5EF4-FFF2-40B4-BE49-F238E27FC236}">
                <a16:creationId xmlns:a16="http://schemas.microsoft.com/office/drawing/2014/main" id="{CF543BD6-15CB-4CE2-B430-9D98008E18FB}"/>
              </a:ext>
            </a:extLst>
          </p:cNvPr>
          <p:cNvPicPr>
            <a:picLocks noChangeAspect="1"/>
          </p:cNvPicPr>
          <p:nvPr/>
        </p:nvPicPr>
        <p:blipFill>
          <a:blip r:embed="rId2"/>
          <a:stretch>
            <a:fillRect/>
          </a:stretch>
        </p:blipFill>
        <p:spPr>
          <a:xfrm>
            <a:off x="473423" y="3334937"/>
            <a:ext cx="11191836" cy="2590800"/>
          </a:xfrm>
          <a:prstGeom prst="rect">
            <a:avLst/>
          </a:prstGeom>
        </p:spPr>
      </p:pic>
    </p:spTree>
    <p:extLst>
      <p:ext uri="{BB962C8B-B14F-4D97-AF65-F5344CB8AC3E}">
        <p14:creationId xmlns:p14="http://schemas.microsoft.com/office/powerpoint/2010/main" val="257264500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gradFill>
          <a:gsLst>
            <a:gs pos="0">
              <a:srgbClr val="17375E">
                <a:lumMod val="100000"/>
                <a:alpha val="92000"/>
              </a:srgbClr>
            </a:gs>
            <a:gs pos="100000">
              <a:srgbClr val="17375E"/>
            </a:gs>
          </a:gsLst>
          <a:lin ang="5400000" scaled="1"/>
        </a:gradFill>
        <a:effectLst/>
      </p:bgPr>
    </p:bg>
    <p:spTree>
      <p:nvGrpSpPr>
        <p:cNvPr id="1" name=""/>
        <p:cNvGrpSpPr/>
        <p:nvPr/>
      </p:nvGrpSpPr>
      <p:grpSpPr>
        <a:xfrm>
          <a:off x="0" y="0"/>
          <a:ext cx="0" cy="0"/>
          <a:chOff x="0" y="0"/>
          <a:chExt cx="0" cy="0"/>
        </a:xfrm>
      </p:grpSpPr>
      <p:sp>
        <p:nvSpPr>
          <p:cNvPr id="3" name="Title 1">
            <a:extLst>
              <a:ext uri="{FF2B5EF4-FFF2-40B4-BE49-F238E27FC236}">
                <a16:creationId xmlns:a16="http://schemas.microsoft.com/office/drawing/2014/main" id="{310F9B1F-21B8-47FA-ACB5-1F5796D67F0D}"/>
              </a:ext>
            </a:extLst>
          </p:cNvPr>
          <p:cNvSpPr txBox="1">
            <a:spLocks/>
          </p:cNvSpPr>
          <p:nvPr/>
        </p:nvSpPr>
        <p:spPr>
          <a:xfrm>
            <a:off x="276225" y="151766"/>
            <a:ext cx="11389034" cy="1099986"/>
          </a:xfrm>
          <a:prstGeom prst="rect">
            <a:avLst/>
          </a:prstGeom>
        </p:spPr>
        <p:txBody>
          <a:bodyPr vert="horz" lIns="91440" tIns="45720" rIns="91440" bIns="45720" rtlCol="0" anchor="b">
            <a:normAutofit fontScale="9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US" sz="4800" b="1" i="0" u="none" strike="noStrike" kern="0" cap="none" spc="0" normalizeH="0" baseline="0" noProof="0" dirty="0">
                <a:ln>
                  <a:noFill/>
                </a:ln>
                <a:solidFill>
                  <a:srgbClr val="FFFFFF"/>
                </a:solidFill>
                <a:effectLst/>
                <a:uLnTx/>
                <a:uFillTx/>
                <a:latin typeface="Ebrima" panose="02000000000000000000" pitchFamily="2" charset="0"/>
                <a:ea typeface="Ebrima" panose="02000000000000000000" pitchFamily="2" charset="0"/>
                <a:cs typeface="Ebrima" panose="02000000000000000000" pitchFamily="2" charset="0"/>
                <a:sym typeface="Roboto Condensed"/>
              </a:rPr>
              <a:t>3. Co-financing of TB &amp; HIV health products</a:t>
            </a:r>
          </a:p>
        </p:txBody>
      </p:sp>
      <p:cxnSp>
        <p:nvCxnSpPr>
          <p:cNvPr id="7" name="Straight Connector 6">
            <a:extLst>
              <a:ext uri="{FF2B5EF4-FFF2-40B4-BE49-F238E27FC236}">
                <a16:creationId xmlns:a16="http://schemas.microsoft.com/office/drawing/2014/main" id="{A46722C3-FA4F-4A71-A916-502423FDC8E2}"/>
              </a:ext>
            </a:extLst>
          </p:cNvPr>
          <p:cNvCxnSpPr/>
          <p:nvPr/>
        </p:nvCxnSpPr>
        <p:spPr>
          <a:xfrm>
            <a:off x="0" y="1313891"/>
            <a:ext cx="12192000" cy="0"/>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sp>
        <p:nvSpPr>
          <p:cNvPr id="8" name="TextBox 7">
            <a:extLst>
              <a:ext uri="{FF2B5EF4-FFF2-40B4-BE49-F238E27FC236}">
                <a16:creationId xmlns:a16="http://schemas.microsoft.com/office/drawing/2014/main" id="{DE18224B-758B-4431-A6D2-D0A42F856D3D}"/>
              </a:ext>
            </a:extLst>
          </p:cNvPr>
          <p:cNvSpPr txBox="1"/>
          <p:nvPr/>
        </p:nvSpPr>
        <p:spPr>
          <a:xfrm>
            <a:off x="164597" y="1903960"/>
            <a:ext cx="12056534" cy="5801588"/>
          </a:xfrm>
          <a:prstGeom prst="rect">
            <a:avLst/>
          </a:prstGeom>
          <a:noFill/>
          <a:ln>
            <a:noFill/>
          </a:ln>
        </p:spPr>
        <p:txBody>
          <a:bodyPr wrap="square">
            <a:spAutoFit/>
          </a:bodyPr>
          <a:lstStyle/>
          <a:p>
            <a:pPr>
              <a:spcBef>
                <a:spcPts val="600"/>
              </a:spcBef>
            </a:pPr>
            <a:r>
              <a:rPr lang="en-US" sz="2400" dirty="0">
                <a:solidFill>
                  <a:prstClr val="white"/>
                </a:solidFill>
                <a:latin typeface="Ebrima" panose="02000000000000000000" pitchFamily="2" charset="0"/>
                <a:ea typeface="Ebrima" panose="02000000000000000000" pitchFamily="2" charset="0"/>
                <a:cs typeface="Ebrima" panose="02000000000000000000" pitchFamily="2" charset="0"/>
              </a:rPr>
              <a:t>The following risks have been raised with MOH, DOF &amp; MOF: </a:t>
            </a:r>
          </a:p>
          <a:p>
            <a:pPr marL="514350" indent="-514350">
              <a:spcBef>
                <a:spcPts val="600"/>
              </a:spcBef>
              <a:buAutoNum type="romanLcParenR"/>
            </a:pPr>
            <a:r>
              <a:rPr lang="en-US" sz="2400" dirty="0">
                <a:solidFill>
                  <a:prstClr val="white"/>
                </a:solidFill>
                <a:latin typeface="Ebrima" panose="02000000000000000000" pitchFamily="2" charset="0"/>
                <a:ea typeface="Ebrima" panose="02000000000000000000" pitchFamily="2" charset="0"/>
                <a:cs typeface="Ebrima" panose="02000000000000000000" pitchFamily="2" charset="0"/>
              </a:rPr>
              <a:t>delays in disbursement of domestic funds for procurement of 2023 commodities may result in delays in ordering and arrival of health products, putting at risk patients’ access to life-saving treatment; </a:t>
            </a:r>
          </a:p>
          <a:p>
            <a:pPr marL="514350" indent="-514350">
              <a:spcBef>
                <a:spcPts val="600"/>
              </a:spcBef>
              <a:buAutoNum type="romanLcParenR"/>
            </a:pPr>
            <a:r>
              <a:rPr lang="en-US" sz="2400" dirty="0">
                <a:solidFill>
                  <a:prstClr val="white"/>
                </a:solidFill>
                <a:latin typeface="Ebrima" panose="02000000000000000000" pitchFamily="2" charset="0"/>
                <a:ea typeface="Ebrima" panose="02000000000000000000" pitchFamily="2" charset="0"/>
                <a:cs typeface="Ebrima" panose="02000000000000000000" pitchFamily="2" charset="0"/>
              </a:rPr>
              <a:t>unfavorable exchange rate evolution resulting in higher commodity prices in Lao Kip. </a:t>
            </a:r>
          </a:p>
          <a:p>
            <a:pPr marL="514350" indent="-514350">
              <a:spcBef>
                <a:spcPts val="600"/>
              </a:spcBef>
              <a:buAutoNum type="romanLcParenR"/>
            </a:pPr>
            <a:endParaRPr lang="en-US" sz="2400" dirty="0">
              <a:solidFill>
                <a:prstClr val="white"/>
              </a:solidFill>
              <a:latin typeface="Ebrima" panose="02000000000000000000" pitchFamily="2" charset="0"/>
              <a:ea typeface="Ebrima" panose="02000000000000000000" pitchFamily="2" charset="0"/>
              <a:cs typeface="Ebrima" panose="02000000000000000000" pitchFamily="2" charset="0"/>
            </a:endParaRPr>
          </a:p>
          <a:p>
            <a:pPr>
              <a:spcBef>
                <a:spcPts val="600"/>
              </a:spcBef>
            </a:pPr>
            <a:r>
              <a:rPr lang="en-US" sz="2400" b="1" dirty="0">
                <a:solidFill>
                  <a:prstClr val="white"/>
                </a:solidFill>
                <a:latin typeface="Ebrima" panose="02000000000000000000" pitchFamily="2" charset="0"/>
                <a:ea typeface="Ebrima" panose="02000000000000000000" pitchFamily="2" charset="0"/>
                <a:cs typeface="Ebrima" panose="02000000000000000000" pitchFamily="2" charset="0"/>
              </a:rPr>
              <a:t>Recommendation</a:t>
            </a:r>
            <a:r>
              <a:rPr lang="en-US" sz="2400" dirty="0">
                <a:solidFill>
                  <a:prstClr val="white"/>
                </a:solidFill>
                <a:latin typeface="Ebrima" panose="02000000000000000000" pitchFamily="2" charset="0"/>
                <a:ea typeface="Ebrima" panose="02000000000000000000" pitchFamily="2" charset="0"/>
                <a:cs typeface="Ebrima" panose="02000000000000000000" pitchFamily="2" charset="0"/>
              </a:rPr>
              <a:t>: DPC, CHAS and NTC to work closely with DOF and MOF to ensure funding availability and timely ordering of commodities based on the current stocks. MOF to develop a strategy to manage the unfavorable exchange rate, given that this is a likely issue across other health programs and sectors. </a:t>
            </a:r>
            <a:endParaRPr kumimoji="0" lang="en-US" sz="2400" b="1" i="0" u="none" strike="noStrike" kern="1200" cap="none" spc="0" normalizeH="0" baseline="0" noProof="0" dirty="0">
              <a:ln>
                <a:noFill/>
              </a:ln>
              <a:solidFill>
                <a:prstClr val="white"/>
              </a:solidFill>
              <a:effectLst/>
              <a:uLnTx/>
              <a:uFillTx/>
              <a:latin typeface="Ebrima" panose="02000000000000000000" pitchFamily="2" charset="0"/>
              <a:ea typeface="Ebrima" panose="02000000000000000000" pitchFamily="2" charset="0"/>
              <a:cs typeface="Ebrima" panose="02000000000000000000" pitchFamily="2" charset="0"/>
            </a:endParaRPr>
          </a:p>
          <a:p>
            <a:pPr marL="514350" marR="0" lvl="0" indent="-514350" algn="l" defTabSz="914400" rtl="0" eaLnBrk="1" fontAlgn="auto" latinLnBrk="0" hangingPunct="1">
              <a:lnSpc>
                <a:spcPct val="100000"/>
              </a:lnSpc>
              <a:spcBef>
                <a:spcPts val="600"/>
              </a:spcBef>
              <a:spcAft>
                <a:spcPts val="0"/>
              </a:spcAft>
              <a:buClrTx/>
              <a:buSzTx/>
              <a:buFont typeface="Wingdings" panose="05000000000000000000" pitchFamily="2" charset="2"/>
              <a:buChar char="ü"/>
              <a:tabLst/>
              <a:defRPr/>
            </a:pPr>
            <a:endParaRPr kumimoji="0" lang="en-US" sz="2400" b="1" i="0" u="none" strike="noStrike" kern="1200" cap="none" spc="0" normalizeH="0" baseline="0" noProof="0" dirty="0">
              <a:ln>
                <a:noFill/>
              </a:ln>
              <a:solidFill>
                <a:prstClr val="white"/>
              </a:solidFill>
              <a:effectLst/>
              <a:uLnTx/>
              <a:uFillTx/>
              <a:latin typeface="Ebrima" panose="02000000000000000000" pitchFamily="2" charset="0"/>
              <a:ea typeface="Ebrima" panose="02000000000000000000" pitchFamily="2" charset="0"/>
              <a:cs typeface="Ebrima" panose="02000000000000000000" pitchFamily="2" charset="0"/>
            </a:endParaRPr>
          </a:p>
          <a:p>
            <a:pPr marL="0" marR="0" lvl="0" indent="0" algn="l" defTabSz="914400" rtl="0" eaLnBrk="1" fontAlgn="auto" latinLnBrk="0" hangingPunct="1">
              <a:lnSpc>
                <a:spcPct val="100000"/>
              </a:lnSpc>
              <a:spcBef>
                <a:spcPts val="600"/>
              </a:spcBef>
              <a:spcAft>
                <a:spcPts val="0"/>
              </a:spcAft>
              <a:buClrTx/>
              <a:buSzTx/>
              <a:buFontTx/>
              <a:buNone/>
              <a:tabLst/>
              <a:defRPr/>
            </a:pPr>
            <a:endParaRPr kumimoji="0" lang="en-US" sz="2400" b="1" i="0" u="none" strike="noStrike" kern="1200" cap="none" spc="0" normalizeH="0" baseline="0" noProof="0" dirty="0">
              <a:ln>
                <a:noFill/>
              </a:ln>
              <a:solidFill>
                <a:prstClr val="white"/>
              </a:solidFill>
              <a:effectLst/>
              <a:uLnTx/>
              <a:uFillTx/>
              <a:latin typeface="Ebrima" panose="02000000000000000000" pitchFamily="2" charset="0"/>
              <a:ea typeface="Ebrima" panose="02000000000000000000" pitchFamily="2" charset="0"/>
              <a:cs typeface="Ebrima" panose="02000000000000000000" pitchFamily="2" charset="0"/>
            </a:endParaRPr>
          </a:p>
          <a:p>
            <a:pPr marL="514350" marR="0" lvl="0" indent="-514350" algn="l" defTabSz="914400" rtl="0" eaLnBrk="1" fontAlgn="auto" latinLnBrk="0" hangingPunct="1">
              <a:lnSpc>
                <a:spcPct val="100000"/>
              </a:lnSpc>
              <a:spcBef>
                <a:spcPts val="600"/>
              </a:spcBef>
              <a:spcAft>
                <a:spcPts val="0"/>
              </a:spcAft>
              <a:buClrTx/>
              <a:buSzTx/>
              <a:buFont typeface="Wingdings" panose="05000000000000000000" pitchFamily="2" charset="2"/>
              <a:buChar char="ü"/>
              <a:tabLst/>
              <a:defRPr/>
            </a:pPr>
            <a:endParaRPr kumimoji="0" lang="en-US" sz="2400" b="1" i="0" u="none" strike="noStrike" kern="1200" cap="none" spc="0" normalizeH="0" baseline="0" noProof="0" dirty="0">
              <a:ln>
                <a:noFill/>
              </a:ln>
              <a:solidFill>
                <a:prstClr val="white"/>
              </a:solidFill>
              <a:effectLst/>
              <a:uLnTx/>
              <a:uFillTx/>
              <a:latin typeface="Ebrima" panose="02000000000000000000" pitchFamily="2" charset="0"/>
              <a:ea typeface="Ebrima" panose="02000000000000000000" pitchFamily="2" charset="0"/>
              <a:cs typeface="Ebrima" panose="02000000000000000000" pitchFamily="2" charset="0"/>
            </a:endParaRPr>
          </a:p>
        </p:txBody>
      </p:sp>
    </p:spTree>
    <p:extLst>
      <p:ext uri="{BB962C8B-B14F-4D97-AF65-F5344CB8AC3E}">
        <p14:creationId xmlns:p14="http://schemas.microsoft.com/office/powerpoint/2010/main" val="191052445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gradFill>
          <a:gsLst>
            <a:gs pos="0">
              <a:srgbClr val="17375E">
                <a:lumMod val="100000"/>
                <a:alpha val="92000"/>
              </a:srgbClr>
            </a:gs>
            <a:gs pos="100000">
              <a:srgbClr val="17375E"/>
            </a:gs>
          </a:gsLst>
          <a:lin ang="5400000" scaled="1"/>
        </a:gradFill>
        <a:effectLst/>
      </p:bgPr>
    </p:bg>
    <p:spTree>
      <p:nvGrpSpPr>
        <p:cNvPr id="1" name=""/>
        <p:cNvGrpSpPr/>
        <p:nvPr/>
      </p:nvGrpSpPr>
      <p:grpSpPr>
        <a:xfrm>
          <a:off x="0" y="0"/>
          <a:ext cx="0" cy="0"/>
          <a:chOff x="0" y="0"/>
          <a:chExt cx="0" cy="0"/>
        </a:xfrm>
      </p:grpSpPr>
      <p:sp>
        <p:nvSpPr>
          <p:cNvPr id="6" name="Google Shape;184;p11">
            <a:extLst>
              <a:ext uri="{FF2B5EF4-FFF2-40B4-BE49-F238E27FC236}">
                <a16:creationId xmlns:a16="http://schemas.microsoft.com/office/drawing/2014/main" id="{08376193-83A5-4BA1-A6C1-488CFD832062}"/>
              </a:ext>
            </a:extLst>
          </p:cNvPr>
          <p:cNvSpPr txBox="1">
            <a:spLocks/>
          </p:cNvSpPr>
          <p:nvPr/>
        </p:nvSpPr>
        <p:spPr>
          <a:xfrm>
            <a:off x="807869" y="1373017"/>
            <a:ext cx="10901778" cy="4111966"/>
          </a:xfrm>
          <a:prstGeom prst="rect">
            <a:avLst/>
          </a:prstGeom>
          <a:noFill/>
          <a:ln>
            <a:noFill/>
          </a:ln>
        </p:spPr>
        <p:txBody>
          <a:bodyPr spcFirstLastPara="1" wrap="square" lIns="121900" tIns="121900" rIns="121900" bIns="121900"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chemeClr val="lt1"/>
              </a:buClr>
              <a:buSzPts val="4800"/>
              <a:buFont typeface="Roboto Condensed"/>
              <a:buNone/>
              <a:defRPr sz="6400" b="1" i="0" u="none" strike="noStrike" cap="none">
                <a:solidFill>
                  <a:schemeClr val="lt1"/>
                </a:solidFill>
                <a:latin typeface="Roboto Condensed"/>
                <a:ea typeface="Roboto Condensed"/>
                <a:cs typeface="Roboto Condensed"/>
                <a:sym typeface="Roboto Condensed"/>
              </a:defRPr>
            </a:lvl1pPr>
            <a:lvl2pPr marR="0" lvl="1" algn="ctr" rtl="0">
              <a:lnSpc>
                <a:spcPct val="100000"/>
              </a:lnSpc>
              <a:spcBef>
                <a:spcPts val="0"/>
              </a:spcBef>
              <a:spcAft>
                <a:spcPts val="0"/>
              </a:spcAft>
              <a:buClr>
                <a:schemeClr val="lt1"/>
              </a:buClr>
              <a:buSzPts val="4800"/>
              <a:buFont typeface="Roboto Condensed"/>
              <a:buNone/>
              <a:defRPr sz="6400" b="1" i="0" u="none" strike="noStrike" cap="none">
                <a:solidFill>
                  <a:schemeClr val="lt1"/>
                </a:solidFill>
                <a:latin typeface="Roboto Condensed"/>
                <a:ea typeface="Roboto Condensed"/>
                <a:cs typeface="Roboto Condensed"/>
                <a:sym typeface="Roboto Condensed"/>
              </a:defRPr>
            </a:lvl2pPr>
            <a:lvl3pPr marR="0" lvl="2" algn="ctr" rtl="0">
              <a:lnSpc>
                <a:spcPct val="100000"/>
              </a:lnSpc>
              <a:spcBef>
                <a:spcPts val="0"/>
              </a:spcBef>
              <a:spcAft>
                <a:spcPts val="0"/>
              </a:spcAft>
              <a:buClr>
                <a:schemeClr val="lt1"/>
              </a:buClr>
              <a:buSzPts val="4800"/>
              <a:buFont typeface="Roboto Condensed"/>
              <a:buNone/>
              <a:defRPr sz="6400" b="1" i="0" u="none" strike="noStrike" cap="none">
                <a:solidFill>
                  <a:schemeClr val="lt1"/>
                </a:solidFill>
                <a:latin typeface="Roboto Condensed"/>
                <a:ea typeface="Roboto Condensed"/>
                <a:cs typeface="Roboto Condensed"/>
                <a:sym typeface="Roboto Condensed"/>
              </a:defRPr>
            </a:lvl3pPr>
            <a:lvl4pPr marR="0" lvl="3" algn="ctr" rtl="0">
              <a:lnSpc>
                <a:spcPct val="100000"/>
              </a:lnSpc>
              <a:spcBef>
                <a:spcPts val="0"/>
              </a:spcBef>
              <a:spcAft>
                <a:spcPts val="0"/>
              </a:spcAft>
              <a:buClr>
                <a:schemeClr val="lt1"/>
              </a:buClr>
              <a:buSzPts val="4800"/>
              <a:buFont typeface="Roboto Condensed"/>
              <a:buNone/>
              <a:defRPr sz="6400" b="1" i="0" u="none" strike="noStrike" cap="none">
                <a:solidFill>
                  <a:schemeClr val="lt1"/>
                </a:solidFill>
                <a:latin typeface="Roboto Condensed"/>
                <a:ea typeface="Roboto Condensed"/>
                <a:cs typeface="Roboto Condensed"/>
                <a:sym typeface="Roboto Condensed"/>
              </a:defRPr>
            </a:lvl4pPr>
            <a:lvl5pPr marR="0" lvl="4" algn="ctr" rtl="0">
              <a:lnSpc>
                <a:spcPct val="100000"/>
              </a:lnSpc>
              <a:spcBef>
                <a:spcPts val="0"/>
              </a:spcBef>
              <a:spcAft>
                <a:spcPts val="0"/>
              </a:spcAft>
              <a:buClr>
                <a:schemeClr val="lt1"/>
              </a:buClr>
              <a:buSzPts val="4800"/>
              <a:buFont typeface="Roboto Condensed"/>
              <a:buNone/>
              <a:defRPr sz="6400" b="1" i="0" u="none" strike="noStrike" cap="none">
                <a:solidFill>
                  <a:schemeClr val="lt1"/>
                </a:solidFill>
                <a:latin typeface="Roboto Condensed"/>
                <a:ea typeface="Roboto Condensed"/>
                <a:cs typeface="Roboto Condensed"/>
                <a:sym typeface="Roboto Condensed"/>
              </a:defRPr>
            </a:lvl5pPr>
            <a:lvl6pPr marR="0" lvl="5" algn="ctr" rtl="0">
              <a:lnSpc>
                <a:spcPct val="100000"/>
              </a:lnSpc>
              <a:spcBef>
                <a:spcPts val="0"/>
              </a:spcBef>
              <a:spcAft>
                <a:spcPts val="0"/>
              </a:spcAft>
              <a:buClr>
                <a:schemeClr val="lt1"/>
              </a:buClr>
              <a:buSzPts val="4800"/>
              <a:buFont typeface="Roboto Condensed"/>
              <a:buNone/>
              <a:defRPr sz="6400" b="1" i="0" u="none" strike="noStrike" cap="none">
                <a:solidFill>
                  <a:schemeClr val="lt1"/>
                </a:solidFill>
                <a:latin typeface="Roboto Condensed"/>
                <a:ea typeface="Roboto Condensed"/>
                <a:cs typeface="Roboto Condensed"/>
                <a:sym typeface="Roboto Condensed"/>
              </a:defRPr>
            </a:lvl6pPr>
            <a:lvl7pPr marR="0" lvl="6" algn="ctr" rtl="0">
              <a:lnSpc>
                <a:spcPct val="100000"/>
              </a:lnSpc>
              <a:spcBef>
                <a:spcPts val="0"/>
              </a:spcBef>
              <a:spcAft>
                <a:spcPts val="0"/>
              </a:spcAft>
              <a:buClr>
                <a:schemeClr val="lt1"/>
              </a:buClr>
              <a:buSzPts val="4800"/>
              <a:buFont typeface="Roboto Condensed"/>
              <a:buNone/>
              <a:defRPr sz="6400" b="1" i="0" u="none" strike="noStrike" cap="none">
                <a:solidFill>
                  <a:schemeClr val="lt1"/>
                </a:solidFill>
                <a:latin typeface="Roboto Condensed"/>
                <a:ea typeface="Roboto Condensed"/>
                <a:cs typeface="Roboto Condensed"/>
                <a:sym typeface="Roboto Condensed"/>
              </a:defRPr>
            </a:lvl7pPr>
            <a:lvl8pPr marR="0" lvl="7" algn="ctr" rtl="0">
              <a:lnSpc>
                <a:spcPct val="100000"/>
              </a:lnSpc>
              <a:spcBef>
                <a:spcPts val="0"/>
              </a:spcBef>
              <a:spcAft>
                <a:spcPts val="0"/>
              </a:spcAft>
              <a:buClr>
                <a:schemeClr val="lt1"/>
              </a:buClr>
              <a:buSzPts val="4800"/>
              <a:buFont typeface="Roboto Condensed"/>
              <a:buNone/>
              <a:defRPr sz="6400" b="1" i="0" u="none" strike="noStrike" cap="none">
                <a:solidFill>
                  <a:schemeClr val="lt1"/>
                </a:solidFill>
                <a:latin typeface="Roboto Condensed"/>
                <a:ea typeface="Roboto Condensed"/>
                <a:cs typeface="Roboto Condensed"/>
                <a:sym typeface="Roboto Condensed"/>
              </a:defRPr>
            </a:lvl8pPr>
            <a:lvl9pPr marR="0" lvl="8" algn="ctr" rtl="0">
              <a:lnSpc>
                <a:spcPct val="100000"/>
              </a:lnSpc>
              <a:spcBef>
                <a:spcPts val="0"/>
              </a:spcBef>
              <a:spcAft>
                <a:spcPts val="0"/>
              </a:spcAft>
              <a:buClr>
                <a:schemeClr val="lt1"/>
              </a:buClr>
              <a:buSzPts val="4800"/>
              <a:buFont typeface="Roboto Condensed"/>
              <a:buNone/>
              <a:defRPr sz="6400" b="1" i="0" u="none" strike="noStrike" cap="none">
                <a:solidFill>
                  <a:schemeClr val="lt1"/>
                </a:solidFill>
                <a:latin typeface="Roboto Condensed"/>
                <a:ea typeface="Roboto Condensed"/>
                <a:cs typeface="Roboto Condensed"/>
                <a:sym typeface="Roboto Condensed"/>
              </a:defRPr>
            </a:lvl9pPr>
          </a:lstStyle>
          <a:p>
            <a:pPr marL="0" marR="0" lvl="0" indent="0" algn="ctr" defTabSz="914400" rtl="0" eaLnBrk="1" fontAlgn="auto" latinLnBrk="0" hangingPunct="1">
              <a:lnSpc>
                <a:spcPct val="100000"/>
              </a:lnSpc>
              <a:spcBef>
                <a:spcPts val="0"/>
              </a:spcBef>
              <a:spcAft>
                <a:spcPts val="0"/>
              </a:spcAft>
              <a:buClr>
                <a:srgbClr val="FFFFFF"/>
              </a:buClr>
              <a:buSzPts val="4800"/>
              <a:buFont typeface="Roboto Condensed"/>
              <a:buNone/>
              <a:tabLst/>
              <a:defRPr/>
            </a:pPr>
            <a:r>
              <a:rPr lang="en-US" sz="5400" kern="0" dirty="0">
                <a:solidFill>
                  <a:srgbClr val="FFFFFF"/>
                </a:solidFill>
                <a:latin typeface="Ebrima" panose="02000000000000000000" pitchFamily="2" charset="0"/>
                <a:ea typeface="Ebrima" panose="02000000000000000000" pitchFamily="2" charset="0"/>
                <a:cs typeface="Ebrima" panose="02000000000000000000" pitchFamily="2" charset="0"/>
              </a:rPr>
              <a:t>4</a:t>
            </a:r>
            <a:r>
              <a:rPr kumimoji="0" lang="en-US" sz="5400" b="1" i="0" u="none" strike="noStrike" kern="0" cap="none" spc="0" normalizeH="0" baseline="0" noProof="0" dirty="0">
                <a:ln>
                  <a:noFill/>
                </a:ln>
                <a:solidFill>
                  <a:srgbClr val="FFFFFF"/>
                </a:solidFill>
                <a:effectLst/>
                <a:uLnTx/>
                <a:uFillTx/>
                <a:latin typeface="Ebrima" panose="02000000000000000000" pitchFamily="2" charset="0"/>
                <a:ea typeface="Ebrima" panose="02000000000000000000" pitchFamily="2" charset="0"/>
                <a:cs typeface="Ebrima" panose="02000000000000000000" pitchFamily="2" charset="0"/>
                <a:sym typeface="Roboto Condensed"/>
              </a:rPr>
              <a:t>. Looking forward 2024-2026</a:t>
            </a:r>
            <a:br>
              <a:rPr kumimoji="0" lang="en-US" sz="6000" b="1" i="0" u="none" strike="noStrike" kern="0" cap="none" spc="0" normalizeH="0" baseline="0" noProof="0" dirty="0">
                <a:ln>
                  <a:noFill/>
                </a:ln>
                <a:solidFill>
                  <a:srgbClr val="FFFFFF"/>
                </a:solidFill>
                <a:effectLst/>
                <a:uLnTx/>
                <a:uFillTx/>
                <a:latin typeface="Ebrima" panose="02000000000000000000" pitchFamily="2" charset="0"/>
                <a:ea typeface="Ebrima" panose="02000000000000000000" pitchFamily="2" charset="0"/>
                <a:cs typeface="Ebrima" panose="02000000000000000000" pitchFamily="2" charset="0"/>
                <a:sym typeface="Roboto Condensed"/>
              </a:rPr>
            </a:br>
            <a:endParaRPr kumimoji="0" lang="en-US" sz="2400" b="1" i="0" u="none" strike="noStrike" kern="0" cap="none" spc="0" normalizeH="0" baseline="0" noProof="0" dirty="0">
              <a:ln>
                <a:noFill/>
              </a:ln>
              <a:solidFill>
                <a:srgbClr val="FFC000"/>
              </a:solidFill>
              <a:effectLst/>
              <a:uLnTx/>
              <a:uFillTx/>
              <a:latin typeface="Ebrima" panose="02000000000000000000" pitchFamily="2" charset="0"/>
              <a:ea typeface="Ebrima" panose="02000000000000000000" pitchFamily="2" charset="0"/>
              <a:cs typeface="Ebrima" panose="02000000000000000000" pitchFamily="2" charset="0"/>
              <a:sym typeface="Roboto Condensed"/>
            </a:endParaRPr>
          </a:p>
        </p:txBody>
      </p:sp>
    </p:spTree>
    <p:extLst>
      <p:ext uri="{BB962C8B-B14F-4D97-AF65-F5344CB8AC3E}">
        <p14:creationId xmlns:p14="http://schemas.microsoft.com/office/powerpoint/2010/main" val="3947267766"/>
      </p:ext>
    </p:extLst>
  </p:cSld>
  <p:clrMapOvr>
    <a:overrideClrMapping bg1="lt1" tx1="dk1" bg2="lt2" tx2="dk2" accent1="accent1" accent2="accent2" accent3="accent3" accent4="accent4" accent5="accent5" accent6="accent6" hlink="hlink" folHlink="folHlink"/>
  </p:clrMapOvr>
</p:sld>
</file>

<file path=ppt/slides/slide2.xml><?xml version="1.0" encoding="utf-8"?>
<p:sld xmlns:a="http://schemas.openxmlformats.org/drawingml/2006/main" xmlns:r="http://schemas.openxmlformats.org/officeDocument/2006/relationships" xmlns:p="http://schemas.openxmlformats.org/presentationml/2006/main">
  <p:cSld>
    <p:bg>
      <p:bgPr>
        <a:gradFill>
          <a:gsLst>
            <a:gs pos="0">
              <a:srgbClr val="17375E">
                <a:lumMod val="100000"/>
                <a:alpha val="92000"/>
              </a:srgbClr>
            </a:gs>
            <a:gs pos="100000">
              <a:srgbClr val="17375E"/>
            </a:gs>
          </a:gsLst>
          <a:lin ang="5400000" scaled="1"/>
        </a:gradFill>
        <a:effectLst/>
      </p:bgPr>
    </p:bg>
    <p:spTree>
      <p:nvGrpSpPr>
        <p:cNvPr id="1" name=""/>
        <p:cNvGrpSpPr/>
        <p:nvPr/>
      </p:nvGrpSpPr>
      <p:grpSpPr>
        <a:xfrm>
          <a:off x="0" y="0"/>
          <a:ext cx="0" cy="0"/>
          <a:chOff x="0" y="0"/>
          <a:chExt cx="0" cy="0"/>
        </a:xfrm>
      </p:grpSpPr>
      <p:sp>
        <p:nvSpPr>
          <p:cNvPr id="3" name="Title 1">
            <a:extLst>
              <a:ext uri="{FF2B5EF4-FFF2-40B4-BE49-F238E27FC236}">
                <a16:creationId xmlns:a16="http://schemas.microsoft.com/office/drawing/2014/main" id="{310F9B1F-21B8-47FA-ACB5-1F5796D67F0D}"/>
              </a:ext>
            </a:extLst>
          </p:cNvPr>
          <p:cNvSpPr txBox="1">
            <a:spLocks/>
          </p:cNvSpPr>
          <p:nvPr/>
        </p:nvSpPr>
        <p:spPr>
          <a:xfrm>
            <a:off x="665824" y="151766"/>
            <a:ext cx="11526175" cy="981705"/>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defRPr/>
            </a:pPr>
            <a:r>
              <a:rPr lang="en-US" sz="4800" b="1" kern="0" dirty="0">
                <a:solidFill>
                  <a:srgbClr val="FFFFFF"/>
                </a:solidFill>
                <a:latin typeface="Ebrima" panose="02000000000000000000" pitchFamily="2" charset="0"/>
                <a:ea typeface="Ebrima" panose="02000000000000000000" pitchFamily="2" charset="0"/>
                <a:cs typeface="Ebrima" panose="02000000000000000000" pitchFamily="2" charset="0"/>
                <a:sym typeface="Roboto Condensed"/>
              </a:rPr>
              <a:t>Objectives of Mission 13-23 June 2022</a:t>
            </a:r>
          </a:p>
        </p:txBody>
      </p:sp>
      <p:cxnSp>
        <p:nvCxnSpPr>
          <p:cNvPr id="7" name="Straight Connector 6">
            <a:extLst>
              <a:ext uri="{FF2B5EF4-FFF2-40B4-BE49-F238E27FC236}">
                <a16:creationId xmlns:a16="http://schemas.microsoft.com/office/drawing/2014/main" id="{A46722C3-FA4F-4A71-A916-502423FDC8E2}"/>
              </a:ext>
            </a:extLst>
          </p:cNvPr>
          <p:cNvCxnSpPr/>
          <p:nvPr/>
        </p:nvCxnSpPr>
        <p:spPr>
          <a:xfrm>
            <a:off x="0" y="1313891"/>
            <a:ext cx="12192000" cy="0"/>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sp>
        <p:nvSpPr>
          <p:cNvPr id="8" name="TextBox 7">
            <a:extLst>
              <a:ext uri="{FF2B5EF4-FFF2-40B4-BE49-F238E27FC236}">
                <a16:creationId xmlns:a16="http://schemas.microsoft.com/office/drawing/2014/main" id="{DE18224B-758B-4431-A6D2-D0A42F856D3D}"/>
              </a:ext>
            </a:extLst>
          </p:cNvPr>
          <p:cNvSpPr txBox="1"/>
          <p:nvPr/>
        </p:nvSpPr>
        <p:spPr>
          <a:xfrm>
            <a:off x="665824" y="1494312"/>
            <a:ext cx="10926101" cy="4862870"/>
          </a:xfrm>
          <a:prstGeom prst="rect">
            <a:avLst/>
          </a:prstGeom>
          <a:noFill/>
          <a:ln>
            <a:noFill/>
          </a:ln>
        </p:spPr>
        <p:txBody>
          <a:bodyPr wrap="square">
            <a:spAutoFit/>
          </a:bodyPr>
          <a:lstStyle/>
          <a:p>
            <a:pPr lvl="0">
              <a:spcBef>
                <a:spcPts val="600"/>
              </a:spcBef>
            </a:pPr>
            <a:r>
              <a:rPr lang="en-US" sz="2800" b="1" dirty="0">
                <a:solidFill>
                  <a:prstClr val="white"/>
                </a:solidFill>
                <a:latin typeface="Ebrima" panose="02000000000000000000" pitchFamily="2" charset="0"/>
                <a:ea typeface="Ebrima" panose="02000000000000000000" pitchFamily="2" charset="0"/>
                <a:cs typeface="Ebrima" panose="02000000000000000000" pitchFamily="2" charset="0"/>
              </a:rPr>
              <a:t>1. HANSA monitoring mission</a:t>
            </a:r>
          </a:p>
          <a:p>
            <a:pPr marL="514350" lvl="0" indent="-514350">
              <a:spcBef>
                <a:spcPts val="600"/>
              </a:spcBef>
              <a:buFont typeface="Arial" panose="020B0604020202020204" pitchFamily="34" charset="0"/>
              <a:buChar char="•"/>
            </a:pPr>
            <a:r>
              <a:rPr lang="en-US" sz="2800" dirty="0">
                <a:solidFill>
                  <a:prstClr val="white"/>
                </a:solidFill>
                <a:latin typeface="Ebrima" panose="02000000000000000000" pitchFamily="2" charset="0"/>
                <a:ea typeface="Ebrima" panose="02000000000000000000" pitchFamily="2" charset="0"/>
                <a:cs typeface="Ebrima" panose="02000000000000000000" pitchFamily="2" charset="0"/>
              </a:rPr>
              <a:t>Review year 2 implementation progress and follow up on actions from the mission in November 2021 </a:t>
            </a:r>
          </a:p>
          <a:p>
            <a:pPr marL="514350" lvl="0" indent="-514350">
              <a:spcBef>
                <a:spcPts val="600"/>
              </a:spcBef>
              <a:buFont typeface="Arial" panose="020B0604020202020204" pitchFamily="34" charset="0"/>
              <a:buChar char="•"/>
            </a:pPr>
            <a:r>
              <a:rPr lang="en-US" sz="2800" dirty="0">
                <a:solidFill>
                  <a:prstClr val="white"/>
                </a:solidFill>
                <a:latin typeface="Ebrima" panose="02000000000000000000" pitchFamily="2" charset="0"/>
                <a:ea typeface="Ebrima" panose="02000000000000000000" pitchFamily="2" charset="0"/>
                <a:cs typeface="Ebrima" panose="02000000000000000000" pitchFamily="2" charset="0"/>
              </a:rPr>
              <a:t>Site visit to </a:t>
            </a:r>
            <a:r>
              <a:rPr lang="en-US" sz="2800" dirty="0" err="1">
                <a:solidFill>
                  <a:prstClr val="white"/>
                </a:solidFill>
                <a:latin typeface="Ebrima" panose="02000000000000000000" pitchFamily="2" charset="0"/>
                <a:ea typeface="Ebrima" panose="02000000000000000000" pitchFamily="2" charset="0"/>
                <a:cs typeface="Ebrima" panose="02000000000000000000" pitchFamily="2" charset="0"/>
              </a:rPr>
              <a:t>Oudomxay</a:t>
            </a:r>
            <a:r>
              <a:rPr lang="en-US" sz="2800" dirty="0">
                <a:solidFill>
                  <a:prstClr val="white"/>
                </a:solidFill>
                <a:latin typeface="Ebrima" panose="02000000000000000000" pitchFamily="2" charset="0"/>
                <a:ea typeface="Ebrima" panose="02000000000000000000" pitchFamily="2" charset="0"/>
                <a:cs typeface="Ebrima" panose="02000000000000000000" pitchFamily="2" charset="0"/>
              </a:rPr>
              <a:t> </a:t>
            </a:r>
          </a:p>
          <a:p>
            <a:pPr marL="514350" lvl="0" indent="-514350">
              <a:spcBef>
                <a:spcPts val="600"/>
              </a:spcBef>
              <a:buFont typeface="Arial" panose="020B0604020202020204" pitchFamily="34" charset="0"/>
              <a:buChar char="•"/>
            </a:pPr>
            <a:r>
              <a:rPr lang="en-US" sz="2800" dirty="0">
                <a:solidFill>
                  <a:prstClr val="white"/>
                </a:solidFill>
                <a:latin typeface="Ebrima" panose="02000000000000000000" pitchFamily="2" charset="0"/>
                <a:ea typeface="Ebrima" panose="02000000000000000000" pitchFamily="2" charset="0"/>
                <a:cs typeface="Ebrima" panose="02000000000000000000" pitchFamily="2" charset="0"/>
              </a:rPr>
              <a:t>Propose recommendations &amp; adjustments for year 3 implementation</a:t>
            </a:r>
          </a:p>
          <a:p>
            <a:pPr lvl="0">
              <a:spcBef>
                <a:spcPts val="600"/>
              </a:spcBef>
            </a:pPr>
            <a:endParaRPr lang="en-US" sz="2800" dirty="0">
              <a:solidFill>
                <a:prstClr val="white"/>
              </a:solidFill>
              <a:latin typeface="Ebrima" panose="02000000000000000000" pitchFamily="2" charset="0"/>
              <a:ea typeface="Ebrima" panose="02000000000000000000" pitchFamily="2" charset="0"/>
              <a:cs typeface="Ebrima" panose="02000000000000000000" pitchFamily="2" charset="0"/>
            </a:endParaRPr>
          </a:p>
          <a:p>
            <a:pPr lvl="0">
              <a:spcBef>
                <a:spcPts val="600"/>
              </a:spcBef>
            </a:pPr>
            <a:r>
              <a:rPr lang="en-US" sz="2800" b="1" dirty="0">
                <a:solidFill>
                  <a:prstClr val="white"/>
                </a:solidFill>
                <a:latin typeface="Ebrima" panose="02000000000000000000" pitchFamily="2" charset="0"/>
                <a:ea typeface="Ebrima" panose="02000000000000000000" pitchFamily="2" charset="0"/>
                <a:cs typeface="Ebrima" panose="02000000000000000000" pitchFamily="2" charset="0"/>
              </a:rPr>
              <a:t>2. C19RM Reprogramming</a:t>
            </a:r>
          </a:p>
          <a:p>
            <a:pPr marL="514350" lvl="0" indent="-514350">
              <a:spcBef>
                <a:spcPts val="600"/>
              </a:spcBef>
              <a:buFont typeface="Arial" panose="020B0604020202020204" pitchFamily="34" charset="0"/>
              <a:buChar char="•"/>
            </a:pPr>
            <a:r>
              <a:rPr kumimoji="0" lang="en-US" sz="2800" i="0" u="none" strike="noStrike" kern="1200" cap="none" spc="0" normalizeH="0" baseline="0" noProof="0" dirty="0">
                <a:ln>
                  <a:noFill/>
                </a:ln>
                <a:solidFill>
                  <a:prstClr val="white"/>
                </a:solidFill>
                <a:effectLst/>
                <a:uLnTx/>
                <a:uFillTx/>
                <a:latin typeface="Ebrima" panose="02000000000000000000" pitchFamily="2" charset="0"/>
                <a:ea typeface="Ebrima" panose="02000000000000000000" pitchFamily="2" charset="0"/>
                <a:cs typeface="Ebrima" panose="02000000000000000000" pitchFamily="2" charset="0"/>
              </a:rPr>
              <a:t>Review and discuss the C19RM reprogramming to optimize funding utilization</a:t>
            </a:r>
          </a:p>
        </p:txBody>
      </p:sp>
    </p:spTree>
    <p:extLst>
      <p:ext uri="{BB962C8B-B14F-4D97-AF65-F5344CB8AC3E}">
        <p14:creationId xmlns:p14="http://schemas.microsoft.com/office/powerpoint/2010/main" val="267747685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gradFill>
          <a:gsLst>
            <a:gs pos="0">
              <a:srgbClr val="17375E">
                <a:lumMod val="100000"/>
                <a:alpha val="92000"/>
              </a:srgbClr>
            </a:gs>
            <a:gs pos="100000">
              <a:srgbClr val="17375E"/>
            </a:gs>
          </a:gsLst>
          <a:lin ang="5400000" scaled="1"/>
        </a:gradFill>
        <a:effectLst/>
      </p:bgPr>
    </p:bg>
    <p:spTree>
      <p:nvGrpSpPr>
        <p:cNvPr id="1" name=""/>
        <p:cNvGrpSpPr/>
        <p:nvPr/>
      </p:nvGrpSpPr>
      <p:grpSpPr>
        <a:xfrm>
          <a:off x="0" y="0"/>
          <a:ext cx="0" cy="0"/>
          <a:chOff x="0" y="0"/>
          <a:chExt cx="0" cy="0"/>
        </a:xfrm>
      </p:grpSpPr>
      <p:sp>
        <p:nvSpPr>
          <p:cNvPr id="3" name="Title 1">
            <a:extLst>
              <a:ext uri="{FF2B5EF4-FFF2-40B4-BE49-F238E27FC236}">
                <a16:creationId xmlns:a16="http://schemas.microsoft.com/office/drawing/2014/main" id="{310F9B1F-21B8-47FA-ACB5-1F5796D67F0D}"/>
              </a:ext>
            </a:extLst>
          </p:cNvPr>
          <p:cNvSpPr txBox="1">
            <a:spLocks/>
          </p:cNvSpPr>
          <p:nvPr/>
        </p:nvSpPr>
        <p:spPr>
          <a:xfrm>
            <a:off x="276225" y="151766"/>
            <a:ext cx="11389034" cy="1099986"/>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US" sz="4800" b="1" i="0" u="none" strike="noStrike" kern="0" cap="none" spc="0" normalizeH="0" baseline="0" noProof="0" dirty="0">
                <a:ln>
                  <a:noFill/>
                </a:ln>
                <a:solidFill>
                  <a:srgbClr val="FFFFFF"/>
                </a:solidFill>
                <a:effectLst/>
                <a:uLnTx/>
                <a:uFillTx/>
                <a:latin typeface="Ebrima" panose="02000000000000000000" pitchFamily="2" charset="0"/>
                <a:ea typeface="Ebrima" panose="02000000000000000000" pitchFamily="2" charset="0"/>
                <a:cs typeface="Ebrima" panose="02000000000000000000" pitchFamily="2" charset="0"/>
                <a:sym typeface="Roboto Condensed"/>
              </a:rPr>
              <a:t>4. Looking forward 2024-2026</a:t>
            </a:r>
          </a:p>
        </p:txBody>
      </p:sp>
      <p:cxnSp>
        <p:nvCxnSpPr>
          <p:cNvPr id="7" name="Straight Connector 6">
            <a:extLst>
              <a:ext uri="{FF2B5EF4-FFF2-40B4-BE49-F238E27FC236}">
                <a16:creationId xmlns:a16="http://schemas.microsoft.com/office/drawing/2014/main" id="{A46722C3-FA4F-4A71-A916-502423FDC8E2}"/>
              </a:ext>
            </a:extLst>
          </p:cNvPr>
          <p:cNvCxnSpPr/>
          <p:nvPr/>
        </p:nvCxnSpPr>
        <p:spPr>
          <a:xfrm>
            <a:off x="0" y="1313891"/>
            <a:ext cx="12192000" cy="0"/>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sp>
        <p:nvSpPr>
          <p:cNvPr id="8" name="TextBox 7">
            <a:extLst>
              <a:ext uri="{FF2B5EF4-FFF2-40B4-BE49-F238E27FC236}">
                <a16:creationId xmlns:a16="http://schemas.microsoft.com/office/drawing/2014/main" id="{DE18224B-758B-4431-A6D2-D0A42F856D3D}"/>
              </a:ext>
            </a:extLst>
          </p:cNvPr>
          <p:cNvSpPr txBox="1"/>
          <p:nvPr/>
        </p:nvSpPr>
        <p:spPr>
          <a:xfrm>
            <a:off x="135466" y="1465810"/>
            <a:ext cx="12056534" cy="5324535"/>
          </a:xfrm>
          <a:prstGeom prst="rect">
            <a:avLst/>
          </a:prstGeom>
          <a:noFill/>
          <a:ln>
            <a:noFill/>
          </a:ln>
        </p:spPr>
        <p:txBody>
          <a:bodyPr wrap="square">
            <a:spAutoFit/>
          </a:bodyPr>
          <a:lstStyle/>
          <a:p>
            <a:pPr marR="0" lvl="0" algn="l" defTabSz="914400" rtl="0" eaLnBrk="1" fontAlgn="auto" latinLnBrk="0" hangingPunct="1">
              <a:lnSpc>
                <a:spcPct val="100000"/>
              </a:lnSpc>
              <a:spcBef>
                <a:spcPts val="600"/>
              </a:spcBef>
              <a:spcAft>
                <a:spcPts val="0"/>
              </a:spcAft>
              <a:buClrTx/>
              <a:buSzTx/>
              <a:tabLst/>
              <a:defRPr/>
            </a:pPr>
            <a:r>
              <a:rPr kumimoji="0" lang="en-US" sz="2400" b="1" i="0" u="none" strike="noStrike" kern="1200" cap="none" spc="0" normalizeH="0" baseline="0" noProof="0" dirty="0">
                <a:ln>
                  <a:noFill/>
                </a:ln>
                <a:solidFill>
                  <a:prstClr val="white"/>
                </a:solidFill>
                <a:effectLst/>
                <a:uLnTx/>
                <a:uFillTx/>
                <a:latin typeface="Ebrima" panose="02000000000000000000" pitchFamily="2" charset="0"/>
                <a:ea typeface="Ebrima" panose="02000000000000000000" pitchFamily="2" charset="0"/>
                <a:cs typeface="Ebrima" panose="02000000000000000000" pitchFamily="2" charset="0"/>
              </a:rPr>
              <a:t>Informing the next GF investment in Lao PDR for the 2024-2026 period</a:t>
            </a:r>
          </a:p>
          <a:p>
            <a:pPr marL="342900" marR="0" lvl="0" indent="-342900" algn="l" defTabSz="914400" rtl="0" eaLnBrk="1" fontAlgn="auto" latinLnBrk="0" hangingPunct="1">
              <a:lnSpc>
                <a:spcPct val="100000"/>
              </a:lnSpc>
              <a:spcBef>
                <a:spcPts val="600"/>
              </a:spcBef>
              <a:spcAft>
                <a:spcPts val="0"/>
              </a:spcAft>
              <a:buClrTx/>
              <a:buSzTx/>
              <a:buFont typeface="Arial" panose="020B0604020202020204" pitchFamily="34" charset="0"/>
              <a:buChar char="•"/>
              <a:tabLst/>
              <a:defRPr/>
            </a:pPr>
            <a:r>
              <a:rPr lang="en-US" sz="2200" dirty="0">
                <a:solidFill>
                  <a:prstClr val="white"/>
                </a:solidFill>
                <a:latin typeface="Ebrima" panose="02000000000000000000" pitchFamily="2" charset="0"/>
                <a:ea typeface="Ebrima" panose="02000000000000000000" pitchFamily="2" charset="0"/>
                <a:cs typeface="Ebrima" panose="02000000000000000000" pitchFamily="2" charset="0"/>
              </a:rPr>
              <a:t>September 2022: GF’s 7th replenishment campaign to raise at least US$18 billion to fight HIV, TB and malaria and build stronger systems for health, and reinforce pandemic preparedness</a:t>
            </a:r>
          </a:p>
          <a:p>
            <a:pPr marR="0" lvl="0" algn="l" defTabSz="914400" rtl="0" eaLnBrk="1" fontAlgn="auto" latinLnBrk="0" hangingPunct="1">
              <a:lnSpc>
                <a:spcPct val="100000"/>
              </a:lnSpc>
              <a:spcBef>
                <a:spcPts val="600"/>
              </a:spcBef>
              <a:spcAft>
                <a:spcPts val="0"/>
              </a:spcAft>
              <a:buClrTx/>
              <a:buSzTx/>
              <a:tabLst/>
              <a:defRPr/>
            </a:pPr>
            <a:endParaRPr lang="en-US" sz="2200" dirty="0">
              <a:solidFill>
                <a:prstClr val="white"/>
              </a:solidFill>
              <a:latin typeface="Ebrima" panose="02000000000000000000" pitchFamily="2" charset="0"/>
              <a:ea typeface="Ebrima" panose="02000000000000000000" pitchFamily="2" charset="0"/>
              <a:cs typeface="Ebrima" panose="02000000000000000000" pitchFamily="2" charset="0"/>
            </a:endParaRPr>
          </a:p>
          <a:p>
            <a:pPr marL="342900" marR="0" lvl="0" indent="-342900" algn="l" defTabSz="914400" rtl="0" eaLnBrk="1" fontAlgn="auto" latinLnBrk="0" hangingPunct="1">
              <a:lnSpc>
                <a:spcPct val="100000"/>
              </a:lnSpc>
              <a:spcBef>
                <a:spcPts val="600"/>
              </a:spcBef>
              <a:spcAft>
                <a:spcPts val="0"/>
              </a:spcAft>
              <a:buClrTx/>
              <a:buSzTx/>
              <a:buFont typeface="Arial" panose="020B0604020202020204" pitchFamily="34" charset="0"/>
              <a:buChar char="•"/>
              <a:tabLst/>
              <a:defRPr/>
            </a:pPr>
            <a:r>
              <a:rPr lang="en-US" sz="2200" dirty="0">
                <a:solidFill>
                  <a:prstClr val="white"/>
                </a:solidFill>
                <a:latin typeface="Ebrima" panose="02000000000000000000" pitchFamily="2" charset="0"/>
                <a:ea typeface="Ebrima" panose="02000000000000000000" pitchFamily="2" charset="0"/>
                <a:cs typeface="Ebrima" panose="02000000000000000000" pitchFamily="2" charset="0"/>
              </a:rPr>
              <a:t>November 2022: HANSA Mid-Term Review informed by 3 learning exercises - DLI learning, HANSA evaluation &amp; community consultations</a:t>
            </a:r>
          </a:p>
          <a:p>
            <a:pPr marR="0" lvl="0" algn="l" defTabSz="914400" rtl="0" eaLnBrk="1" fontAlgn="auto" latinLnBrk="0" hangingPunct="1">
              <a:lnSpc>
                <a:spcPct val="100000"/>
              </a:lnSpc>
              <a:spcBef>
                <a:spcPts val="600"/>
              </a:spcBef>
              <a:spcAft>
                <a:spcPts val="0"/>
              </a:spcAft>
              <a:buClrTx/>
              <a:buSzTx/>
              <a:tabLst/>
              <a:defRPr/>
            </a:pPr>
            <a:endParaRPr lang="en-US" sz="2200" dirty="0">
              <a:solidFill>
                <a:prstClr val="white"/>
              </a:solidFill>
              <a:latin typeface="Ebrima" panose="02000000000000000000" pitchFamily="2" charset="0"/>
              <a:ea typeface="Ebrima" panose="02000000000000000000" pitchFamily="2" charset="0"/>
              <a:cs typeface="Ebrima" panose="02000000000000000000" pitchFamily="2" charset="0"/>
            </a:endParaRPr>
          </a:p>
          <a:p>
            <a:pPr marL="342900" marR="0" lvl="0" indent="-342900" algn="l" defTabSz="914400" rtl="0" eaLnBrk="1" fontAlgn="auto" latinLnBrk="0" hangingPunct="1">
              <a:lnSpc>
                <a:spcPct val="100000"/>
              </a:lnSpc>
              <a:spcBef>
                <a:spcPts val="600"/>
              </a:spcBef>
              <a:spcAft>
                <a:spcPts val="0"/>
              </a:spcAft>
              <a:buClrTx/>
              <a:buSzTx/>
              <a:buFont typeface="Arial" panose="020B0604020202020204" pitchFamily="34" charset="0"/>
              <a:buChar char="•"/>
              <a:tabLst/>
              <a:defRPr/>
            </a:pPr>
            <a:r>
              <a:rPr lang="en-US" sz="2200" dirty="0">
                <a:solidFill>
                  <a:prstClr val="white"/>
                </a:solidFill>
                <a:latin typeface="Ebrima" panose="02000000000000000000" pitchFamily="2" charset="0"/>
                <a:ea typeface="Ebrima" panose="02000000000000000000" pitchFamily="2" charset="0"/>
                <a:cs typeface="Ebrima" panose="02000000000000000000" pitchFamily="2" charset="0"/>
              </a:rPr>
              <a:t>GF allocation letter to be shared with Lao PDR CCM end-2022 </a:t>
            </a:r>
          </a:p>
          <a:p>
            <a:pPr marR="0" lvl="0" algn="l" defTabSz="914400" rtl="0" eaLnBrk="1" fontAlgn="auto" latinLnBrk="0" hangingPunct="1">
              <a:lnSpc>
                <a:spcPct val="100000"/>
              </a:lnSpc>
              <a:spcBef>
                <a:spcPts val="600"/>
              </a:spcBef>
              <a:spcAft>
                <a:spcPts val="0"/>
              </a:spcAft>
              <a:buClrTx/>
              <a:buSzTx/>
              <a:tabLst/>
              <a:defRPr/>
            </a:pPr>
            <a:endParaRPr lang="en-US" sz="2200" dirty="0">
              <a:solidFill>
                <a:prstClr val="white"/>
              </a:solidFill>
              <a:latin typeface="Ebrima" panose="02000000000000000000" pitchFamily="2" charset="0"/>
              <a:ea typeface="Ebrima" panose="02000000000000000000" pitchFamily="2" charset="0"/>
              <a:cs typeface="Ebrima" panose="02000000000000000000" pitchFamily="2" charset="0"/>
            </a:endParaRPr>
          </a:p>
          <a:p>
            <a:pPr marL="342900" marR="0" lvl="0" indent="-342900" algn="l" defTabSz="914400" rtl="0" eaLnBrk="1" fontAlgn="auto" latinLnBrk="0" hangingPunct="1">
              <a:lnSpc>
                <a:spcPct val="100000"/>
              </a:lnSpc>
              <a:spcBef>
                <a:spcPts val="600"/>
              </a:spcBef>
              <a:spcAft>
                <a:spcPts val="0"/>
              </a:spcAft>
              <a:buClrTx/>
              <a:buSzTx/>
              <a:buFont typeface="Arial" panose="020B0604020202020204" pitchFamily="34" charset="0"/>
              <a:buChar char="•"/>
              <a:tabLst/>
              <a:defRPr/>
            </a:pPr>
            <a:r>
              <a:rPr kumimoji="0" lang="en-US" sz="2200" b="0" i="0" u="none" strike="noStrike" kern="1200" cap="none" spc="0" normalizeH="0" baseline="0" noProof="0" dirty="0">
                <a:ln>
                  <a:noFill/>
                </a:ln>
                <a:solidFill>
                  <a:prstClr val="white"/>
                </a:solidFill>
                <a:effectLst/>
                <a:uLnTx/>
                <a:uFillTx/>
                <a:latin typeface="Ebrima" panose="02000000000000000000" pitchFamily="2" charset="0"/>
                <a:ea typeface="Ebrima" panose="02000000000000000000" pitchFamily="2" charset="0"/>
                <a:cs typeface="Ebrima" panose="02000000000000000000" pitchFamily="2" charset="0"/>
              </a:rPr>
              <a:t>Dec 2022 - Q1 2023: preparation &amp; submission of GF Funding Request for 2024-2026</a:t>
            </a:r>
          </a:p>
          <a:p>
            <a:pPr marR="0" lvl="0" algn="l" defTabSz="914400" rtl="0" eaLnBrk="1" fontAlgn="auto" latinLnBrk="0" hangingPunct="1">
              <a:lnSpc>
                <a:spcPct val="100000"/>
              </a:lnSpc>
              <a:spcBef>
                <a:spcPts val="600"/>
              </a:spcBef>
              <a:spcAft>
                <a:spcPts val="0"/>
              </a:spcAft>
              <a:buClrTx/>
              <a:buSzTx/>
              <a:tabLst/>
              <a:defRPr/>
            </a:pPr>
            <a:endParaRPr kumimoji="0" lang="en-US" sz="2200" b="0" i="0" u="none" strike="noStrike" kern="1200" cap="none" spc="0" normalizeH="0" baseline="0" noProof="0" dirty="0">
              <a:ln>
                <a:noFill/>
              </a:ln>
              <a:solidFill>
                <a:prstClr val="white"/>
              </a:solidFill>
              <a:effectLst/>
              <a:uLnTx/>
              <a:uFillTx/>
              <a:latin typeface="Ebrima" panose="02000000000000000000" pitchFamily="2" charset="0"/>
              <a:ea typeface="Ebrima" panose="02000000000000000000" pitchFamily="2" charset="0"/>
              <a:cs typeface="Ebrima" panose="02000000000000000000" pitchFamily="2" charset="0"/>
            </a:endParaRPr>
          </a:p>
          <a:p>
            <a:pPr marL="342900" marR="0" lvl="0" indent="-342900" algn="l" defTabSz="914400" rtl="0" eaLnBrk="1" fontAlgn="auto" latinLnBrk="0" hangingPunct="1">
              <a:lnSpc>
                <a:spcPct val="100000"/>
              </a:lnSpc>
              <a:spcBef>
                <a:spcPts val="600"/>
              </a:spcBef>
              <a:spcAft>
                <a:spcPts val="0"/>
              </a:spcAft>
              <a:buClrTx/>
              <a:buSzTx/>
              <a:buFont typeface="Arial" panose="020B0604020202020204" pitchFamily="34" charset="0"/>
              <a:buChar char="•"/>
              <a:tabLst/>
              <a:defRPr/>
            </a:pPr>
            <a:r>
              <a:rPr kumimoji="0" lang="en-US" sz="2200" b="0" i="0" u="none" strike="noStrike" kern="1200" cap="none" spc="0" normalizeH="0" baseline="0" noProof="0" dirty="0">
                <a:ln>
                  <a:noFill/>
                </a:ln>
                <a:solidFill>
                  <a:prstClr val="white"/>
                </a:solidFill>
                <a:effectLst/>
                <a:uLnTx/>
                <a:uFillTx/>
                <a:latin typeface="Ebrima" panose="02000000000000000000" pitchFamily="2" charset="0"/>
                <a:ea typeface="Ebrima" panose="02000000000000000000" pitchFamily="2" charset="0"/>
                <a:cs typeface="Ebrima" panose="02000000000000000000" pitchFamily="2" charset="0"/>
              </a:rPr>
              <a:t>Q2-Q3 2023: negotiation &amp; approval of next GF grant</a:t>
            </a:r>
          </a:p>
          <a:p>
            <a:pPr marR="0" lvl="0" algn="l" defTabSz="914400" rtl="0" eaLnBrk="1" fontAlgn="auto" latinLnBrk="0" hangingPunct="1">
              <a:lnSpc>
                <a:spcPct val="100000"/>
              </a:lnSpc>
              <a:spcBef>
                <a:spcPts val="600"/>
              </a:spcBef>
              <a:spcAft>
                <a:spcPts val="0"/>
              </a:spcAft>
              <a:buClrTx/>
              <a:buSzTx/>
              <a:tabLst/>
              <a:defRPr/>
            </a:pPr>
            <a:endParaRPr kumimoji="0" lang="en-US" sz="2400" b="1" i="0" u="none" strike="noStrike" kern="1200" cap="none" spc="0" normalizeH="0" baseline="0" noProof="0" dirty="0">
              <a:ln>
                <a:noFill/>
              </a:ln>
              <a:solidFill>
                <a:prstClr val="white"/>
              </a:solidFill>
              <a:effectLst/>
              <a:uLnTx/>
              <a:uFillTx/>
              <a:latin typeface="Ebrima" panose="02000000000000000000" pitchFamily="2" charset="0"/>
              <a:ea typeface="Ebrima" panose="02000000000000000000" pitchFamily="2" charset="0"/>
              <a:cs typeface="Ebrima" panose="02000000000000000000" pitchFamily="2" charset="0"/>
            </a:endParaRPr>
          </a:p>
        </p:txBody>
      </p:sp>
    </p:spTree>
    <p:extLst>
      <p:ext uri="{BB962C8B-B14F-4D97-AF65-F5344CB8AC3E}">
        <p14:creationId xmlns:p14="http://schemas.microsoft.com/office/powerpoint/2010/main" val="149202388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gradFill>
          <a:gsLst>
            <a:gs pos="0">
              <a:srgbClr val="17375E">
                <a:lumMod val="100000"/>
                <a:alpha val="92000"/>
              </a:srgbClr>
            </a:gs>
            <a:gs pos="100000">
              <a:srgbClr val="17375E"/>
            </a:gs>
          </a:gsLst>
          <a:lin ang="5400000" scaled="1"/>
        </a:gradFill>
        <a:effectLst/>
      </p:bgPr>
    </p:bg>
    <p:spTree>
      <p:nvGrpSpPr>
        <p:cNvPr id="1" name=""/>
        <p:cNvGrpSpPr/>
        <p:nvPr/>
      </p:nvGrpSpPr>
      <p:grpSpPr>
        <a:xfrm>
          <a:off x="0" y="0"/>
          <a:ext cx="0" cy="0"/>
          <a:chOff x="0" y="0"/>
          <a:chExt cx="0" cy="0"/>
        </a:xfrm>
      </p:grpSpPr>
      <p:sp>
        <p:nvSpPr>
          <p:cNvPr id="3" name="Title 1">
            <a:extLst>
              <a:ext uri="{FF2B5EF4-FFF2-40B4-BE49-F238E27FC236}">
                <a16:creationId xmlns:a16="http://schemas.microsoft.com/office/drawing/2014/main" id="{310F9B1F-21B8-47FA-ACB5-1F5796D67F0D}"/>
              </a:ext>
            </a:extLst>
          </p:cNvPr>
          <p:cNvSpPr txBox="1">
            <a:spLocks/>
          </p:cNvSpPr>
          <p:nvPr/>
        </p:nvSpPr>
        <p:spPr>
          <a:xfrm>
            <a:off x="276225" y="151766"/>
            <a:ext cx="11389034" cy="1099986"/>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US" sz="4800" b="1" i="0" u="none" strike="noStrike" kern="0" cap="none" spc="0" normalizeH="0" baseline="0" noProof="0" dirty="0">
                <a:ln>
                  <a:noFill/>
                </a:ln>
                <a:solidFill>
                  <a:srgbClr val="FFFFFF"/>
                </a:solidFill>
                <a:effectLst/>
                <a:uLnTx/>
                <a:uFillTx/>
                <a:latin typeface="Ebrima" panose="02000000000000000000" pitchFamily="2" charset="0"/>
                <a:ea typeface="Ebrima" panose="02000000000000000000" pitchFamily="2" charset="0"/>
                <a:cs typeface="Ebrima" panose="02000000000000000000" pitchFamily="2" charset="0"/>
                <a:sym typeface="Roboto Condensed"/>
              </a:rPr>
              <a:t>4. Looking forward 2024-2026</a:t>
            </a:r>
          </a:p>
        </p:txBody>
      </p:sp>
      <p:cxnSp>
        <p:nvCxnSpPr>
          <p:cNvPr id="7" name="Straight Connector 6">
            <a:extLst>
              <a:ext uri="{FF2B5EF4-FFF2-40B4-BE49-F238E27FC236}">
                <a16:creationId xmlns:a16="http://schemas.microsoft.com/office/drawing/2014/main" id="{A46722C3-FA4F-4A71-A916-502423FDC8E2}"/>
              </a:ext>
            </a:extLst>
          </p:cNvPr>
          <p:cNvCxnSpPr/>
          <p:nvPr/>
        </p:nvCxnSpPr>
        <p:spPr>
          <a:xfrm>
            <a:off x="0" y="1313891"/>
            <a:ext cx="12192000" cy="0"/>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sp>
        <p:nvSpPr>
          <p:cNvPr id="8" name="TextBox 7">
            <a:extLst>
              <a:ext uri="{FF2B5EF4-FFF2-40B4-BE49-F238E27FC236}">
                <a16:creationId xmlns:a16="http://schemas.microsoft.com/office/drawing/2014/main" id="{DE18224B-758B-4431-A6D2-D0A42F856D3D}"/>
              </a:ext>
            </a:extLst>
          </p:cNvPr>
          <p:cNvSpPr txBox="1"/>
          <p:nvPr/>
        </p:nvSpPr>
        <p:spPr>
          <a:xfrm>
            <a:off x="135466" y="1465810"/>
            <a:ext cx="12056534" cy="6694140"/>
          </a:xfrm>
          <a:prstGeom prst="rect">
            <a:avLst/>
          </a:prstGeom>
          <a:noFill/>
          <a:ln>
            <a:noFill/>
          </a:ln>
        </p:spPr>
        <p:txBody>
          <a:bodyPr wrap="square">
            <a:spAutoFit/>
          </a:bodyPr>
          <a:lstStyle/>
          <a:p>
            <a:pPr marR="0" lvl="0" algn="l" defTabSz="914400" rtl="0" eaLnBrk="1" fontAlgn="auto" latinLnBrk="0" hangingPunct="1">
              <a:lnSpc>
                <a:spcPct val="100000"/>
              </a:lnSpc>
              <a:spcBef>
                <a:spcPts val="600"/>
              </a:spcBef>
              <a:spcAft>
                <a:spcPts val="0"/>
              </a:spcAft>
              <a:buClrTx/>
              <a:buSzTx/>
              <a:tabLst/>
              <a:defRPr/>
            </a:pPr>
            <a:r>
              <a:rPr kumimoji="0" lang="en-US" sz="2400" b="1" i="0" u="none" strike="noStrike" kern="1200" cap="none" spc="0" normalizeH="0" baseline="0" noProof="0" dirty="0">
                <a:ln>
                  <a:noFill/>
                </a:ln>
                <a:solidFill>
                  <a:prstClr val="white"/>
                </a:solidFill>
                <a:effectLst/>
                <a:uLnTx/>
                <a:uFillTx/>
                <a:latin typeface="Ebrima" panose="02000000000000000000" pitchFamily="2" charset="0"/>
                <a:ea typeface="Ebrima" panose="02000000000000000000" pitchFamily="2" charset="0"/>
                <a:cs typeface="Ebrima" panose="02000000000000000000" pitchFamily="2" charset="0"/>
              </a:rPr>
              <a:t>Recommended next steps</a:t>
            </a:r>
          </a:p>
          <a:p>
            <a:pPr marR="0" lvl="0" algn="l" defTabSz="914400" rtl="0" eaLnBrk="1" fontAlgn="auto" latinLnBrk="0" hangingPunct="1">
              <a:lnSpc>
                <a:spcPct val="100000"/>
              </a:lnSpc>
              <a:spcBef>
                <a:spcPts val="600"/>
              </a:spcBef>
              <a:spcAft>
                <a:spcPts val="0"/>
              </a:spcAft>
              <a:buClrTx/>
              <a:buSzTx/>
              <a:tabLst/>
              <a:defRPr/>
            </a:pPr>
            <a:endParaRPr lang="en-US" sz="2400" dirty="0">
              <a:solidFill>
                <a:prstClr val="white"/>
              </a:solidFill>
              <a:latin typeface="Ebrima" panose="02000000000000000000" pitchFamily="2" charset="0"/>
              <a:ea typeface="Ebrima" panose="02000000000000000000" pitchFamily="2" charset="0"/>
              <a:cs typeface="Ebrima" panose="02000000000000000000" pitchFamily="2" charset="0"/>
            </a:endParaRPr>
          </a:p>
          <a:p>
            <a:pPr marL="457200" indent="-457200">
              <a:spcBef>
                <a:spcPts val="600"/>
              </a:spcBef>
              <a:buFont typeface="+mj-lt"/>
              <a:buAutoNum type="arabicPeriod"/>
              <a:defRPr/>
            </a:pPr>
            <a:r>
              <a:rPr lang="en-US" sz="2400" b="1" dirty="0">
                <a:solidFill>
                  <a:prstClr val="white"/>
                </a:solidFill>
                <a:latin typeface="Ebrima" panose="02000000000000000000" pitchFamily="2" charset="0"/>
                <a:ea typeface="Ebrima" panose="02000000000000000000" pitchFamily="2" charset="0"/>
                <a:cs typeface="Ebrima" panose="02000000000000000000" pitchFamily="2" charset="0"/>
              </a:rPr>
              <a:t>CCM to ensure compliance with eligibility requirements: </a:t>
            </a:r>
            <a:r>
              <a:rPr kumimoji="0" lang="en-US" sz="2400" b="0" i="0" u="none" strike="noStrike" kern="1200" cap="none" spc="0" normalizeH="0" baseline="0" noProof="0" dirty="0">
                <a:ln>
                  <a:noFill/>
                </a:ln>
                <a:solidFill>
                  <a:prstClr val="white"/>
                </a:solidFill>
                <a:effectLst/>
                <a:uLnTx/>
                <a:uFillTx/>
                <a:latin typeface="Ebrima" panose="02000000000000000000" pitchFamily="2" charset="0"/>
                <a:ea typeface="Ebrima" panose="02000000000000000000" pitchFamily="2" charset="0"/>
                <a:cs typeface="Ebrima" panose="02000000000000000000" pitchFamily="2" charset="0"/>
              </a:rPr>
              <a:t>representation of key populations, people living with/affected by the diseases &amp; non-government constituencies; inclusive dialogue </a:t>
            </a:r>
            <a:r>
              <a:rPr lang="en-US" sz="2400" dirty="0">
                <a:solidFill>
                  <a:prstClr val="white"/>
                </a:solidFill>
                <a:latin typeface="Ebrima" panose="02000000000000000000" pitchFamily="2" charset="0"/>
                <a:ea typeface="Ebrima" panose="02000000000000000000" pitchFamily="2" charset="0"/>
                <a:cs typeface="Ebrima" panose="02000000000000000000" pitchFamily="2" charset="0"/>
              </a:rPr>
              <a:t>for FR development; &amp; transparent and documented PR selection process.</a:t>
            </a:r>
          </a:p>
          <a:p>
            <a:pPr marL="457200" indent="-457200">
              <a:spcBef>
                <a:spcPts val="600"/>
              </a:spcBef>
              <a:buFont typeface="+mj-lt"/>
              <a:buAutoNum type="arabicPeriod"/>
              <a:defRPr/>
            </a:pPr>
            <a:endParaRPr lang="en-US" sz="2400" dirty="0">
              <a:solidFill>
                <a:prstClr val="white"/>
              </a:solidFill>
              <a:latin typeface="Ebrima" panose="02000000000000000000" pitchFamily="2" charset="0"/>
              <a:ea typeface="Ebrima" panose="02000000000000000000" pitchFamily="2" charset="0"/>
              <a:cs typeface="Ebrima" panose="02000000000000000000" pitchFamily="2" charset="0"/>
            </a:endParaRPr>
          </a:p>
          <a:p>
            <a:pPr marL="457200" indent="-457200">
              <a:spcBef>
                <a:spcPts val="600"/>
              </a:spcBef>
              <a:buFont typeface="+mj-lt"/>
              <a:buAutoNum type="arabicPeriod"/>
              <a:defRPr/>
            </a:pPr>
            <a:r>
              <a:rPr kumimoji="0" lang="en-US" sz="2400" b="1" i="0" u="none" strike="noStrike" kern="1200" cap="none" spc="0" normalizeH="0" baseline="0" noProof="0" dirty="0">
                <a:ln>
                  <a:noFill/>
                </a:ln>
                <a:solidFill>
                  <a:prstClr val="white"/>
                </a:solidFill>
                <a:effectLst/>
                <a:uLnTx/>
                <a:uFillTx/>
                <a:latin typeface="Ebrima" panose="02000000000000000000" pitchFamily="2" charset="0"/>
                <a:ea typeface="Ebrima" panose="02000000000000000000" pitchFamily="2" charset="0"/>
                <a:cs typeface="Ebrima" panose="02000000000000000000" pitchFamily="2" charset="0"/>
              </a:rPr>
              <a:t>HANSA Mid-Term Review: </a:t>
            </a:r>
            <a:r>
              <a:rPr kumimoji="0" lang="en-US" sz="2400" b="0" i="0" u="none" strike="noStrike" kern="1200" cap="none" spc="0" normalizeH="0" baseline="0" noProof="0" dirty="0">
                <a:ln>
                  <a:noFill/>
                </a:ln>
                <a:solidFill>
                  <a:prstClr val="white"/>
                </a:solidFill>
                <a:effectLst/>
                <a:uLnTx/>
                <a:uFillTx/>
                <a:latin typeface="Ebrima" panose="02000000000000000000" pitchFamily="2" charset="0"/>
                <a:ea typeface="Ebrima" panose="02000000000000000000" pitchFamily="2" charset="0"/>
                <a:cs typeface="Ebrima" panose="02000000000000000000" pitchFamily="2" charset="0"/>
              </a:rPr>
              <a:t>DPC &amp; CCM to lead MTR to ensure a national discussion and prioritization exercise based on the findings and recommendations from 3 learning exercises (DLI learning, HANSA evaluation &amp; community consultations)</a:t>
            </a:r>
          </a:p>
          <a:p>
            <a:pPr marR="0" lvl="0" algn="l" defTabSz="914400" rtl="0" eaLnBrk="1" fontAlgn="auto" latinLnBrk="0" hangingPunct="1">
              <a:lnSpc>
                <a:spcPct val="100000"/>
              </a:lnSpc>
              <a:spcBef>
                <a:spcPts val="600"/>
              </a:spcBef>
              <a:spcAft>
                <a:spcPts val="0"/>
              </a:spcAft>
              <a:buClrTx/>
              <a:buSzTx/>
              <a:tabLst/>
              <a:defRPr/>
            </a:pPr>
            <a:endParaRPr kumimoji="0" lang="en-US" sz="2400" b="0" i="0" u="none" strike="noStrike" kern="1200" cap="none" spc="0" normalizeH="0" baseline="0" noProof="0" dirty="0">
              <a:ln>
                <a:noFill/>
              </a:ln>
              <a:solidFill>
                <a:prstClr val="white"/>
              </a:solidFill>
              <a:effectLst/>
              <a:uLnTx/>
              <a:uFillTx/>
              <a:latin typeface="Ebrima" panose="02000000000000000000" pitchFamily="2" charset="0"/>
              <a:ea typeface="Ebrima" panose="02000000000000000000" pitchFamily="2" charset="0"/>
              <a:cs typeface="Ebrima" panose="02000000000000000000" pitchFamily="2" charset="0"/>
            </a:endParaRPr>
          </a:p>
          <a:p>
            <a:pPr marR="0" lvl="0" algn="l" defTabSz="914400" rtl="0" eaLnBrk="1" fontAlgn="auto" latinLnBrk="0" hangingPunct="1">
              <a:lnSpc>
                <a:spcPct val="100000"/>
              </a:lnSpc>
              <a:spcBef>
                <a:spcPts val="600"/>
              </a:spcBef>
              <a:spcAft>
                <a:spcPts val="0"/>
              </a:spcAft>
              <a:buClrTx/>
              <a:buSzTx/>
              <a:tabLst/>
              <a:defRPr/>
            </a:pPr>
            <a:r>
              <a:rPr lang="en-US" sz="2400" b="1" dirty="0">
                <a:solidFill>
                  <a:prstClr val="white"/>
                </a:solidFill>
                <a:latin typeface="Ebrima" panose="02000000000000000000" pitchFamily="2" charset="0"/>
                <a:ea typeface="Ebrima" panose="02000000000000000000" pitchFamily="2" charset="0"/>
                <a:cs typeface="Ebrima" panose="02000000000000000000" pitchFamily="2" charset="0"/>
              </a:rPr>
              <a:t>3. Funding Request development: </a:t>
            </a:r>
            <a:r>
              <a:rPr lang="en-US" sz="2400" dirty="0">
                <a:solidFill>
                  <a:prstClr val="white"/>
                </a:solidFill>
                <a:latin typeface="Ebrima" panose="02000000000000000000" pitchFamily="2" charset="0"/>
                <a:ea typeface="Ebrima" panose="02000000000000000000" pitchFamily="2" charset="0"/>
                <a:cs typeface="Ebrima" panose="02000000000000000000" pitchFamily="2" charset="0"/>
              </a:rPr>
              <a:t>CCM &amp; WHO to engage a team of consultants</a:t>
            </a:r>
          </a:p>
          <a:p>
            <a:pPr marR="0" lvl="0" algn="l" defTabSz="914400" rtl="0" eaLnBrk="1" fontAlgn="auto" latinLnBrk="0" hangingPunct="1">
              <a:lnSpc>
                <a:spcPct val="100000"/>
              </a:lnSpc>
              <a:spcBef>
                <a:spcPts val="600"/>
              </a:spcBef>
              <a:spcAft>
                <a:spcPts val="0"/>
              </a:spcAft>
              <a:buClrTx/>
              <a:buSzTx/>
              <a:tabLst/>
              <a:defRPr/>
            </a:pPr>
            <a:endParaRPr kumimoji="0" lang="en-US" sz="2400" b="0" i="0" u="none" strike="noStrike" kern="1200" cap="none" spc="0" normalizeH="0" baseline="0" noProof="0" dirty="0">
              <a:ln>
                <a:noFill/>
              </a:ln>
              <a:solidFill>
                <a:prstClr val="white"/>
              </a:solidFill>
              <a:effectLst/>
              <a:uLnTx/>
              <a:uFillTx/>
              <a:latin typeface="Ebrima" panose="02000000000000000000" pitchFamily="2" charset="0"/>
              <a:ea typeface="Ebrima" panose="02000000000000000000" pitchFamily="2" charset="0"/>
              <a:cs typeface="Ebrima" panose="02000000000000000000" pitchFamily="2" charset="0"/>
            </a:endParaRPr>
          </a:p>
          <a:p>
            <a:pPr marR="0" lvl="0" algn="l" defTabSz="914400" rtl="0" eaLnBrk="1" fontAlgn="auto" latinLnBrk="0" hangingPunct="1">
              <a:lnSpc>
                <a:spcPct val="100000"/>
              </a:lnSpc>
              <a:spcBef>
                <a:spcPts val="600"/>
              </a:spcBef>
              <a:spcAft>
                <a:spcPts val="0"/>
              </a:spcAft>
              <a:buClrTx/>
              <a:buSzTx/>
              <a:tabLst/>
              <a:defRPr/>
            </a:pPr>
            <a:endParaRPr kumimoji="0" lang="en-US" sz="2400" b="1" i="0" u="none" strike="noStrike" kern="1200" cap="none" spc="0" normalizeH="0" baseline="0" noProof="0" dirty="0">
              <a:ln>
                <a:noFill/>
              </a:ln>
              <a:solidFill>
                <a:prstClr val="white"/>
              </a:solidFill>
              <a:effectLst/>
              <a:uLnTx/>
              <a:uFillTx/>
              <a:latin typeface="Ebrima" panose="02000000000000000000" pitchFamily="2" charset="0"/>
              <a:ea typeface="Ebrima" panose="02000000000000000000" pitchFamily="2" charset="0"/>
              <a:cs typeface="Ebrima" panose="02000000000000000000" pitchFamily="2" charset="0"/>
            </a:endParaRPr>
          </a:p>
          <a:p>
            <a:pPr marL="514350" marR="0" lvl="0" indent="-514350" algn="l" defTabSz="914400" rtl="0" eaLnBrk="1" fontAlgn="auto" latinLnBrk="0" hangingPunct="1">
              <a:lnSpc>
                <a:spcPct val="100000"/>
              </a:lnSpc>
              <a:spcBef>
                <a:spcPts val="600"/>
              </a:spcBef>
              <a:spcAft>
                <a:spcPts val="0"/>
              </a:spcAft>
              <a:buClrTx/>
              <a:buSzTx/>
              <a:buFont typeface="Wingdings" panose="05000000000000000000" pitchFamily="2" charset="2"/>
              <a:buChar char="ü"/>
              <a:tabLst/>
              <a:defRPr/>
            </a:pPr>
            <a:endParaRPr kumimoji="0" lang="en-US" sz="2400" b="1" i="0" u="none" strike="noStrike" kern="1200" cap="none" spc="0" normalizeH="0" baseline="0" noProof="0" dirty="0">
              <a:ln>
                <a:noFill/>
              </a:ln>
              <a:solidFill>
                <a:prstClr val="white"/>
              </a:solidFill>
              <a:effectLst/>
              <a:uLnTx/>
              <a:uFillTx/>
              <a:latin typeface="Ebrima" panose="02000000000000000000" pitchFamily="2" charset="0"/>
              <a:ea typeface="Ebrima" panose="02000000000000000000" pitchFamily="2" charset="0"/>
              <a:cs typeface="Ebrima" panose="02000000000000000000" pitchFamily="2" charset="0"/>
            </a:endParaRPr>
          </a:p>
        </p:txBody>
      </p:sp>
    </p:spTree>
    <p:extLst>
      <p:ext uri="{BB962C8B-B14F-4D97-AF65-F5344CB8AC3E}">
        <p14:creationId xmlns:p14="http://schemas.microsoft.com/office/powerpoint/2010/main" val="410857628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Diagram 3">
            <a:extLst>
              <a:ext uri="{FF2B5EF4-FFF2-40B4-BE49-F238E27FC236}">
                <a16:creationId xmlns:a16="http://schemas.microsoft.com/office/drawing/2014/main" id="{ABE1C7AF-038A-4A13-AA37-CF1B3FB29E27}"/>
              </a:ext>
            </a:extLst>
          </p:cNvPr>
          <p:cNvGraphicFramePr/>
          <p:nvPr/>
        </p:nvGraphicFramePr>
        <p:xfrm>
          <a:off x="1573042" y="547601"/>
          <a:ext cx="9806157" cy="541866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TextBox 4">
            <a:extLst>
              <a:ext uri="{FF2B5EF4-FFF2-40B4-BE49-F238E27FC236}">
                <a16:creationId xmlns:a16="http://schemas.microsoft.com/office/drawing/2014/main" id="{6B7A55E4-4D61-49A8-9631-2ABE42E4238B}"/>
              </a:ext>
            </a:extLst>
          </p:cNvPr>
          <p:cNvSpPr txBox="1"/>
          <p:nvPr/>
        </p:nvSpPr>
        <p:spPr>
          <a:xfrm>
            <a:off x="1656191" y="3408865"/>
            <a:ext cx="457176" cy="369332"/>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4472C4"/>
                </a:solidFill>
                <a:effectLst/>
                <a:uLnTx/>
                <a:uFillTx/>
                <a:latin typeface="Calibri" panose="020F0502020204030204"/>
                <a:ea typeface="+mn-ea"/>
                <a:cs typeface="+mn-cs"/>
              </a:rPr>
              <a:t>Q4</a:t>
            </a:r>
          </a:p>
        </p:txBody>
      </p:sp>
      <p:sp>
        <p:nvSpPr>
          <p:cNvPr id="6" name="TextBox 5">
            <a:extLst>
              <a:ext uri="{FF2B5EF4-FFF2-40B4-BE49-F238E27FC236}">
                <a16:creationId xmlns:a16="http://schemas.microsoft.com/office/drawing/2014/main" id="{C3EE7EFD-82DC-45E6-B51C-702A78CBC7DD}"/>
              </a:ext>
            </a:extLst>
          </p:cNvPr>
          <p:cNvSpPr txBox="1"/>
          <p:nvPr/>
        </p:nvSpPr>
        <p:spPr>
          <a:xfrm>
            <a:off x="3741252" y="3408865"/>
            <a:ext cx="457176" cy="369332"/>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4472C4"/>
                </a:solidFill>
                <a:effectLst/>
                <a:uLnTx/>
                <a:uFillTx/>
                <a:latin typeface="Calibri" panose="020F0502020204030204"/>
                <a:ea typeface="+mn-ea"/>
                <a:cs typeface="+mn-cs"/>
              </a:rPr>
              <a:t>Q1</a:t>
            </a:r>
          </a:p>
        </p:txBody>
      </p:sp>
      <p:sp>
        <p:nvSpPr>
          <p:cNvPr id="7" name="TextBox 6">
            <a:extLst>
              <a:ext uri="{FF2B5EF4-FFF2-40B4-BE49-F238E27FC236}">
                <a16:creationId xmlns:a16="http://schemas.microsoft.com/office/drawing/2014/main" id="{18DAC78A-0D06-4A10-BDA3-A5B6E6BD9397}"/>
              </a:ext>
            </a:extLst>
          </p:cNvPr>
          <p:cNvSpPr txBox="1"/>
          <p:nvPr/>
        </p:nvSpPr>
        <p:spPr>
          <a:xfrm>
            <a:off x="5771358" y="3408865"/>
            <a:ext cx="457176" cy="369332"/>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4472C4"/>
                </a:solidFill>
                <a:effectLst/>
                <a:uLnTx/>
                <a:uFillTx/>
                <a:latin typeface="Calibri" panose="020F0502020204030204"/>
                <a:ea typeface="+mn-ea"/>
                <a:cs typeface="+mn-cs"/>
              </a:rPr>
              <a:t>Q2</a:t>
            </a:r>
          </a:p>
        </p:txBody>
      </p:sp>
      <p:sp>
        <p:nvSpPr>
          <p:cNvPr id="8" name="TextBox 7">
            <a:extLst>
              <a:ext uri="{FF2B5EF4-FFF2-40B4-BE49-F238E27FC236}">
                <a16:creationId xmlns:a16="http://schemas.microsoft.com/office/drawing/2014/main" id="{81EB122D-7436-4786-886F-00EEB3E12D54}"/>
              </a:ext>
            </a:extLst>
          </p:cNvPr>
          <p:cNvSpPr txBox="1"/>
          <p:nvPr/>
        </p:nvSpPr>
        <p:spPr>
          <a:xfrm>
            <a:off x="7767449" y="3408865"/>
            <a:ext cx="457176" cy="369332"/>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4472C4"/>
                </a:solidFill>
                <a:effectLst/>
                <a:uLnTx/>
                <a:uFillTx/>
                <a:latin typeface="Calibri" panose="020F0502020204030204"/>
                <a:ea typeface="+mn-ea"/>
                <a:cs typeface="+mn-cs"/>
              </a:rPr>
              <a:t>Q3</a:t>
            </a:r>
          </a:p>
        </p:txBody>
      </p:sp>
      <p:sp>
        <p:nvSpPr>
          <p:cNvPr id="9" name="TextBox 8">
            <a:extLst>
              <a:ext uri="{FF2B5EF4-FFF2-40B4-BE49-F238E27FC236}">
                <a16:creationId xmlns:a16="http://schemas.microsoft.com/office/drawing/2014/main" id="{1018228E-A3FE-43F4-8FF2-13E869B52920}"/>
              </a:ext>
            </a:extLst>
          </p:cNvPr>
          <p:cNvSpPr txBox="1"/>
          <p:nvPr/>
        </p:nvSpPr>
        <p:spPr>
          <a:xfrm>
            <a:off x="9831570" y="3368132"/>
            <a:ext cx="457176" cy="369332"/>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4472C4"/>
                </a:solidFill>
                <a:effectLst/>
                <a:uLnTx/>
                <a:uFillTx/>
                <a:latin typeface="Calibri" panose="020F0502020204030204"/>
                <a:ea typeface="+mn-ea"/>
                <a:cs typeface="+mn-cs"/>
              </a:rPr>
              <a:t>Q4</a:t>
            </a:r>
          </a:p>
        </p:txBody>
      </p:sp>
      <p:cxnSp>
        <p:nvCxnSpPr>
          <p:cNvPr id="11" name="Straight Connector 10">
            <a:extLst>
              <a:ext uri="{FF2B5EF4-FFF2-40B4-BE49-F238E27FC236}">
                <a16:creationId xmlns:a16="http://schemas.microsoft.com/office/drawing/2014/main" id="{FDC0B130-FFCE-465C-83D9-469A09F63140}"/>
              </a:ext>
            </a:extLst>
          </p:cNvPr>
          <p:cNvCxnSpPr>
            <a:cxnSpLocks/>
          </p:cNvCxnSpPr>
          <p:nvPr/>
        </p:nvCxnSpPr>
        <p:spPr>
          <a:xfrm>
            <a:off x="3124201" y="2827867"/>
            <a:ext cx="7501466" cy="0"/>
          </a:xfrm>
          <a:prstGeom prst="line">
            <a:avLst/>
          </a:prstGeom>
        </p:spPr>
        <p:style>
          <a:lnRef idx="1">
            <a:schemeClr val="accent1"/>
          </a:lnRef>
          <a:fillRef idx="0">
            <a:schemeClr val="accent1"/>
          </a:fillRef>
          <a:effectRef idx="0">
            <a:schemeClr val="accent1"/>
          </a:effectRef>
          <a:fontRef idx="minor">
            <a:schemeClr val="tx1"/>
          </a:fontRef>
        </p:style>
      </p:cxnSp>
      <p:sp>
        <p:nvSpPr>
          <p:cNvPr id="13" name="TextBox 12">
            <a:extLst>
              <a:ext uri="{FF2B5EF4-FFF2-40B4-BE49-F238E27FC236}">
                <a16:creationId xmlns:a16="http://schemas.microsoft.com/office/drawing/2014/main" id="{7508E1B8-404F-4676-8E61-685FD26EC7A8}"/>
              </a:ext>
            </a:extLst>
          </p:cNvPr>
          <p:cNvSpPr txBox="1"/>
          <p:nvPr/>
        </p:nvSpPr>
        <p:spPr>
          <a:xfrm>
            <a:off x="5999946" y="2587826"/>
            <a:ext cx="550151" cy="307777"/>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0" i="1" u="none" strike="noStrike" kern="1200" cap="none" spc="0" normalizeH="0" baseline="0" noProof="0" dirty="0">
                <a:ln>
                  <a:noFill/>
                </a:ln>
                <a:solidFill>
                  <a:srgbClr val="4472C4"/>
                </a:solidFill>
                <a:effectLst/>
                <a:uLnTx/>
                <a:uFillTx/>
                <a:latin typeface="Calibri" panose="020F0502020204030204"/>
                <a:ea typeface="+mn-ea"/>
                <a:cs typeface="+mn-cs"/>
              </a:rPr>
              <a:t>2023</a:t>
            </a:r>
          </a:p>
        </p:txBody>
      </p:sp>
      <p:cxnSp>
        <p:nvCxnSpPr>
          <p:cNvPr id="14" name="Straight Connector 13">
            <a:extLst>
              <a:ext uri="{FF2B5EF4-FFF2-40B4-BE49-F238E27FC236}">
                <a16:creationId xmlns:a16="http://schemas.microsoft.com/office/drawing/2014/main" id="{2A2C7777-28C3-4002-A24C-46F9FB563FCF}"/>
              </a:ext>
            </a:extLst>
          </p:cNvPr>
          <p:cNvCxnSpPr>
            <a:cxnSpLocks/>
          </p:cNvCxnSpPr>
          <p:nvPr/>
        </p:nvCxnSpPr>
        <p:spPr>
          <a:xfrm>
            <a:off x="1363134" y="2827867"/>
            <a:ext cx="1337733" cy="0"/>
          </a:xfrm>
          <a:prstGeom prst="line">
            <a:avLst/>
          </a:prstGeom>
        </p:spPr>
        <p:style>
          <a:lnRef idx="1">
            <a:schemeClr val="accent1"/>
          </a:lnRef>
          <a:fillRef idx="0">
            <a:schemeClr val="accent1"/>
          </a:fillRef>
          <a:effectRef idx="0">
            <a:schemeClr val="accent1"/>
          </a:effectRef>
          <a:fontRef idx="minor">
            <a:schemeClr val="tx1"/>
          </a:fontRef>
        </p:style>
      </p:cxnSp>
      <p:sp>
        <p:nvSpPr>
          <p:cNvPr id="17" name="TextBox 16">
            <a:extLst>
              <a:ext uri="{FF2B5EF4-FFF2-40B4-BE49-F238E27FC236}">
                <a16:creationId xmlns:a16="http://schemas.microsoft.com/office/drawing/2014/main" id="{8B6CD5E7-911B-4DE7-A096-CCC628902588}"/>
              </a:ext>
            </a:extLst>
          </p:cNvPr>
          <p:cNvSpPr txBox="1"/>
          <p:nvPr/>
        </p:nvSpPr>
        <p:spPr>
          <a:xfrm>
            <a:off x="1669685" y="2560939"/>
            <a:ext cx="550151" cy="307777"/>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0" i="1" u="none" strike="noStrike" kern="1200" cap="none" spc="0" normalizeH="0" baseline="0" noProof="0" dirty="0">
                <a:ln>
                  <a:noFill/>
                </a:ln>
                <a:solidFill>
                  <a:srgbClr val="4472C4"/>
                </a:solidFill>
                <a:effectLst/>
                <a:uLnTx/>
                <a:uFillTx/>
                <a:latin typeface="Calibri" panose="020F0502020204030204"/>
                <a:ea typeface="+mn-ea"/>
                <a:cs typeface="+mn-cs"/>
              </a:rPr>
              <a:t>2022</a:t>
            </a:r>
          </a:p>
        </p:txBody>
      </p:sp>
      <p:cxnSp>
        <p:nvCxnSpPr>
          <p:cNvPr id="19" name="Straight Connector 18">
            <a:extLst>
              <a:ext uri="{FF2B5EF4-FFF2-40B4-BE49-F238E27FC236}">
                <a16:creationId xmlns:a16="http://schemas.microsoft.com/office/drawing/2014/main" id="{C9446EB6-7136-49E9-A428-2BD86956E4D9}"/>
              </a:ext>
            </a:extLst>
          </p:cNvPr>
          <p:cNvCxnSpPr>
            <a:cxnSpLocks/>
          </p:cNvCxnSpPr>
          <p:nvPr/>
        </p:nvCxnSpPr>
        <p:spPr>
          <a:xfrm>
            <a:off x="4936067" y="2950634"/>
            <a:ext cx="0" cy="520700"/>
          </a:xfrm>
          <a:prstGeom prst="line">
            <a:avLst/>
          </a:prstGeom>
          <a:ln>
            <a:solidFill>
              <a:schemeClr val="accent1"/>
            </a:solidFill>
            <a:prstDash val="dash"/>
          </a:ln>
        </p:spPr>
        <p:style>
          <a:lnRef idx="1">
            <a:schemeClr val="accent1"/>
          </a:lnRef>
          <a:fillRef idx="0">
            <a:schemeClr val="accent1"/>
          </a:fillRef>
          <a:effectRef idx="0">
            <a:schemeClr val="accent1"/>
          </a:effectRef>
          <a:fontRef idx="minor">
            <a:schemeClr val="tx1"/>
          </a:fontRef>
        </p:style>
      </p:cxnSp>
      <p:cxnSp>
        <p:nvCxnSpPr>
          <p:cNvPr id="24" name="Straight Connector 23">
            <a:extLst>
              <a:ext uri="{FF2B5EF4-FFF2-40B4-BE49-F238E27FC236}">
                <a16:creationId xmlns:a16="http://schemas.microsoft.com/office/drawing/2014/main" id="{45A1732C-C8E6-44CF-8C23-43DE18A2F0FA}"/>
              </a:ext>
            </a:extLst>
          </p:cNvPr>
          <p:cNvCxnSpPr>
            <a:cxnSpLocks/>
          </p:cNvCxnSpPr>
          <p:nvPr/>
        </p:nvCxnSpPr>
        <p:spPr>
          <a:xfrm>
            <a:off x="7010400" y="2950634"/>
            <a:ext cx="0" cy="520700"/>
          </a:xfrm>
          <a:prstGeom prst="line">
            <a:avLst/>
          </a:prstGeom>
          <a:ln>
            <a:solidFill>
              <a:schemeClr val="accent1"/>
            </a:solidFill>
            <a:prstDash val="dash"/>
          </a:ln>
        </p:spPr>
        <p:style>
          <a:lnRef idx="1">
            <a:schemeClr val="accent1"/>
          </a:lnRef>
          <a:fillRef idx="0">
            <a:schemeClr val="accent1"/>
          </a:fillRef>
          <a:effectRef idx="0">
            <a:schemeClr val="accent1"/>
          </a:effectRef>
          <a:fontRef idx="minor">
            <a:schemeClr val="tx1"/>
          </a:fontRef>
        </p:style>
      </p:cxnSp>
      <p:cxnSp>
        <p:nvCxnSpPr>
          <p:cNvPr id="25" name="Straight Connector 24">
            <a:extLst>
              <a:ext uri="{FF2B5EF4-FFF2-40B4-BE49-F238E27FC236}">
                <a16:creationId xmlns:a16="http://schemas.microsoft.com/office/drawing/2014/main" id="{B32CD172-8936-40F9-B36D-31F573527723}"/>
              </a:ext>
            </a:extLst>
          </p:cNvPr>
          <p:cNvCxnSpPr>
            <a:cxnSpLocks/>
          </p:cNvCxnSpPr>
          <p:nvPr/>
        </p:nvCxnSpPr>
        <p:spPr>
          <a:xfrm>
            <a:off x="9076267" y="2950634"/>
            <a:ext cx="0" cy="520700"/>
          </a:xfrm>
          <a:prstGeom prst="line">
            <a:avLst/>
          </a:prstGeom>
          <a:ln>
            <a:solidFill>
              <a:schemeClr val="accent1"/>
            </a:solidFill>
            <a:prstDash val="dash"/>
          </a:ln>
        </p:spPr>
        <p:style>
          <a:lnRef idx="1">
            <a:schemeClr val="accent1"/>
          </a:lnRef>
          <a:fillRef idx="0">
            <a:schemeClr val="accent1"/>
          </a:fillRef>
          <a:effectRef idx="0">
            <a:schemeClr val="accent1"/>
          </a:effectRef>
          <a:fontRef idx="minor">
            <a:schemeClr val="tx1"/>
          </a:fontRef>
        </p:style>
      </p:cxnSp>
      <p:cxnSp>
        <p:nvCxnSpPr>
          <p:cNvPr id="26" name="Straight Connector 25">
            <a:extLst>
              <a:ext uri="{FF2B5EF4-FFF2-40B4-BE49-F238E27FC236}">
                <a16:creationId xmlns:a16="http://schemas.microsoft.com/office/drawing/2014/main" id="{25C885F3-96BD-4265-A26B-8D17C7A9B4EF}"/>
              </a:ext>
            </a:extLst>
          </p:cNvPr>
          <p:cNvCxnSpPr>
            <a:cxnSpLocks/>
          </p:cNvCxnSpPr>
          <p:nvPr/>
        </p:nvCxnSpPr>
        <p:spPr>
          <a:xfrm>
            <a:off x="2878667" y="2950634"/>
            <a:ext cx="0" cy="520700"/>
          </a:xfrm>
          <a:prstGeom prst="line">
            <a:avLst/>
          </a:prstGeom>
          <a:ln>
            <a:solidFill>
              <a:schemeClr val="accent1"/>
            </a:solidFill>
            <a:prstDash val="dash"/>
          </a:ln>
        </p:spPr>
        <p:style>
          <a:lnRef idx="1">
            <a:schemeClr val="accent1"/>
          </a:lnRef>
          <a:fillRef idx="0">
            <a:schemeClr val="accent1"/>
          </a:fillRef>
          <a:effectRef idx="0">
            <a:schemeClr val="accent1"/>
          </a:effectRef>
          <a:fontRef idx="minor">
            <a:schemeClr val="tx1"/>
          </a:fontRef>
        </p:style>
      </p:cxnSp>
      <p:sp>
        <p:nvSpPr>
          <p:cNvPr id="27" name="TextBox 26">
            <a:extLst>
              <a:ext uri="{FF2B5EF4-FFF2-40B4-BE49-F238E27FC236}">
                <a16:creationId xmlns:a16="http://schemas.microsoft.com/office/drawing/2014/main" id="{71433975-2DF7-4380-8660-470416ED88C7}"/>
              </a:ext>
            </a:extLst>
          </p:cNvPr>
          <p:cNvSpPr txBox="1"/>
          <p:nvPr/>
        </p:nvSpPr>
        <p:spPr>
          <a:xfrm>
            <a:off x="371108" y="1503068"/>
            <a:ext cx="2219692" cy="52322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800" b="0" i="0" u="none" strike="noStrike" kern="1200" cap="none" spc="0" normalizeH="0" baseline="0" noProof="0" dirty="0">
                <a:ln>
                  <a:noFill/>
                </a:ln>
                <a:solidFill>
                  <a:prstClr val="black"/>
                </a:solidFill>
                <a:effectLst/>
                <a:uLnTx/>
                <a:uFillTx/>
                <a:latin typeface="Calibri" panose="020F0502020204030204"/>
                <a:ea typeface="+mn-ea"/>
                <a:cs typeface="+mn-cs"/>
              </a:rPr>
              <a:t>WB timeline</a:t>
            </a:r>
          </a:p>
        </p:txBody>
      </p:sp>
      <p:sp>
        <p:nvSpPr>
          <p:cNvPr id="28" name="TextBox 27">
            <a:extLst>
              <a:ext uri="{FF2B5EF4-FFF2-40B4-BE49-F238E27FC236}">
                <a16:creationId xmlns:a16="http://schemas.microsoft.com/office/drawing/2014/main" id="{E5779DFD-56C1-40F9-BE6A-63AE193C8B7A}"/>
              </a:ext>
            </a:extLst>
          </p:cNvPr>
          <p:cNvSpPr txBox="1"/>
          <p:nvPr/>
        </p:nvSpPr>
        <p:spPr>
          <a:xfrm>
            <a:off x="414320" y="4306554"/>
            <a:ext cx="2219692" cy="52322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800" b="0" i="0" u="none" strike="noStrike" kern="1200" cap="none" spc="0" normalizeH="0" baseline="0" noProof="0" dirty="0">
                <a:ln>
                  <a:noFill/>
                </a:ln>
                <a:solidFill>
                  <a:prstClr val="black"/>
                </a:solidFill>
                <a:effectLst/>
                <a:uLnTx/>
                <a:uFillTx/>
                <a:latin typeface="Calibri" panose="020F0502020204030204"/>
                <a:ea typeface="+mn-ea"/>
                <a:cs typeface="+mn-cs"/>
              </a:rPr>
              <a:t>GF timelines</a:t>
            </a:r>
          </a:p>
        </p:txBody>
      </p:sp>
    </p:spTree>
    <p:extLst>
      <p:ext uri="{BB962C8B-B14F-4D97-AF65-F5344CB8AC3E}">
        <p14:creationId xmlns:p14="http://schemas.microsoft.com/office/powerpoint/2010/main" val="362137366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gradFill>
          <a:gsLst>
            <a:gs pos="0">
              <a:srgbClr val="17375E">
                <a:lumMod val="100000"/>
                <a:alpha val="92000"/>
              </a:srgbClr>
            </a:gs>
            <a:gs pos="100000">
              <a:srgbClr val="17375E"/>
            </a:gs>
          </a:gsLst>
          <a:lin ang="5400000" scaled="1"/>
        </a:gradFill>
        <a:effectLst/>
      </p:bgPr>
    </p:bg>
    <p:spTree>
      <p:nvGrpSpPr>
        <p:cNvPr id="1" name=""/>
        <p:cNvGrpSpPr/>
        <p:nvPr/>
      </p:nvGrpSpPr>
      <p:grpSpPr>
        <a:xfrm>
          <a:off x="0" y="0"/>
          <a:ext cx="0" cy="0"/>
          <a:chOff x="0" y="0"/>
          <a:chExt cx="0" cy="0"/>
        </a:xfrm>
      </p:grpSpPr>
      <p:sp>
        <p:nvSpPr>
          <p:cNvPr id="4" name="Content Placeholder 2">
            <a:extLst>
              <a:ext uri="{FF2B5EF4-FFF2-40B4-BE49-F238E27FC236}">
                <a16:creationId xmlns:a16="http://schemas.microsoft.com/office/drawing/2014/main" id="{AF5723CD-4925-4B44-9F83-E4F852FA29C9}"/>
              </a:ext>
            </a:extLst>
          </p:cNvPr>
          <p:cNvSpPr txBox="1">
            <a:spLocks/>
          </p:cNvSpPr>
          <p:nvPr/>
        </p:nvSpPr>
        <p:spPr>
          <a:xfrm>
            <a:off x="660399" y="2547381"/>
            <a:ext cx="10515600" cy="2507219"/>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en-US" sz="4000" b="1" i="0" u="none" strike="noStrike" kern="0" cap="none" spc="0" normalizeH="0" baseline="0" noProof="0" dirty="0">
              <a:ln>
                <a:noFill/>
              </a:ln>
              <a:solidFill>
                <a:srgbClr val="FFFFFF"/>
              </a:solidFill>
              <a:effectLst/>
              <a:uLnTx/>
              <a:uFillTx/>
              <a:latin typeface="Ebrima" panose="02000000000000000000" pitchFamily="2" charset="0"/>
              <a:ea typeface="Ebrima" panose="02000000000000000000" pitchFamily="2" charset="0"/>
              <a:cs typeface="Ebrima" panose="02000000000000000000" pitchFamily="2" charset="0"/>
              <a:sym typeface="Roboto Condensed"/>
            </a:endParaRPr>
          </a:p>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4000" b="1" i="0" u="none" strike="noStrike" kern="0" cap="none" spc="0" normalizeH="0" baseline="0" noProof="0" dirty="0">
                <a:ln>
                  <a:noFill/>
                </a:ln>
                <a:solidFill>
                  <a:srgbClr val="FFFFFF"/>
                </a:solidFill>
                <a:effectLst/>
                <a:uLnTx/>
                <a:uFillTx/>
                <a:latin typeface="Ebrima" panose="02000000000000000000" pitchFamily="2" charset="0"/>
                <a:ea typeface="Ebrima" panose="02000000000000000000" pitchFamily="2" charset="0"/>
                <a:cs typeface="Ebrima" panose="02000000000000000000" pitchFamily="2" charset="0"/>
                <a:sym typeface="Roboto Condensed"/>
              </a:rPr>
              <a:t>THANK YOU</a:t>
            </a:r>
          </a:p>
        </p:txBody>
      </p:sp>
    </p:spTree>
    <p:extLst>
      <p:ext uri="{BB962C8B-B14F-4D97-AF65-F5344CB8AC3E}">
        <p14:creationId xmlns:p14="http://schemas.microsoft.com/office/powerpoint/2010/main" val="4150790984"/>
      </p:ext>
    </p:extLst>
  </p:cSld>
  <p:clrMapOvr>
    <a:overrideClrMapping bg1="lt1" tx1="dk1" bg2="lt2" tx2="dk2" accent1="accent1" accent2="accent2" accent3="accent3" accent4="accent4" accent5="accent5" accent6="accent6" hlink="hlink" folHlink="folHlink"/>
  </p:clrMapOvr>
</p:sld>
</file>

<file path=ppt/slides/slide3.xml><?xml version="1.0" encoding="utf-8"?>
<p:sld xmlns:a="http://schemas.openxmlformats.org/drawingml/2006/main" xmlns:r="http://schemas.openxmlformats.org/officeDocument/2006/relationships" xmlns:p="http://schemas.openxmlformats.org/presentationml/2006/main">
  <p:cSld>
    <p:bg>
      <p:bgPr>
        <a:gradFill>
          <a:gsLst>
            <a:gs pos="0">
              <a:srgbClr val="17375E">
                <a:lumMod val="100000"/>
                <a:alpha val="92000"/>
              </a:srgbClr>
            </a:gs>
            <a:gs pos="100000">
              <a:srgbClr val="17375E"/>
            </a:gs>
          </a:gsLst>
          <a:lin ang="5400000" scaled="1"/>
        </a:gradFill>
        <a:effectLst/>
      </p:bgPr>
    </p:bg>
    <p:spTree>
      <p:nvGrpSpPr>
        <p:cNvPr id="1" name=""/>
        <p:cNvGrpSpPr/>
        <p:nvPr/>
      </p:nvGrpSpPr>
      <p:grpSpPr>
        <a:xfrm>
          <a:off x="0" y="0"/>
          <a:ext cx="0" cy="0"/>
          <a:chOff x="0" y="0"/>
          <a:chExt cx="0" cy="0"/>
        </a:xfrm>
      </p:grpSpPr>
      <p:sp>
        <p:nvSpPr>
          <p:cNvPr id="3" name="Title 1">
            <a:extLst>
              <a:ext uri="{FF2B5EF4-FFF2-40B4-BE49-F238E27FC236}">
                <a16:creationId xmlns:a16="http://schemas.microsoft.com/office/drawing/2014/main" id="{310F9B1F-21B8-47FA-ACB5-1F5796D67F0D}"/>
              </a:ext>
            </a:extLst>
          </p:cNvPr>
          <p:cNvSpPr txBox="1">
            <a:spLocks/>
          </p:cNvSpPr>
          <p:nvPr/>
        </p:nvSpPr>
        <p:spPr>
          <a:xfrm>
            <a:off x="665824" y="151766"/>
            <a:ext cx="11526175" cy="981705"/>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US" sz="4800" b="1" i="0" u="none" strike="noStrike" kern="0" cap="none" spc="0" normalizeH="0" baseline="0" noProof="0" dirty="0">
                <a:ln>
                  <a:noFill/>
                </a:ln>
                <a:solidFill>
                  <a:srgbClr val="FFFFFF"/>
                </a:solidFill>
                <a:effectLst/>
                <a:uLnTx/>
                <a:uFillTx/>
                <a:latin typeface="Ebrima" panose="02000000000000000000" pitchFamily="2" charset="0"/>
                <a:ea typeface="Ebrima" panose="02000000000000000000" pitchFamily="2" charset="0"/>
                <a:cs typeface="Ebrima" panose="02000000000000000000" pitchFamily="2" charset="0"/>
                <a:sym typeface="Roboto Condensed"/>
              </a:rPr>
              <a:t>Objectives of Mission 13-23 June 2022</a:t>
            </a:r>
          </a:p>
        </p:txBody>
      </p:sp>
      <p:cxnSp>
        <p:nvCxnSpPr>
          <p:cNvPr id="7" name="Straight Connector 6">
            <a:extLst>
              <a:ext uri="{FF2B5EF4-FFF2-40B4-BE49-F238E27FC236}">
                <a16:creationId xmlns:a16="http://schemas.microsoft.com/office/drawing/2014/main" id="{A46722C3-FA4F-4A71-A916-502423FDC8E2}"/>
              </a:ext>
            </a:extLst>
          </p:cNvPr>
          <p:cNvCxnSpPr/>
          <p:nvPr/>
        </p:nvCxnSpPr>
        <p:spPr>
          <a:xfrm>
            <a:off x="0" y="1313891"/>
            <a:ext cx="12192000" cy="0"/>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sp>
        <p:nvSpPr>
          <p:cNvPr id="8" name="TextBox 7">
            <a:extLst>
              <a:ext uri="{FF2B5EF4-FFF2-40B4-BE49-F238E27FC236}">
                <a16:creationId xmlns:a16="http://schemas.microsoft.com/office/drawing/2014/main" id="{DE18224B-758B-4431-A6D2-D0A42F856D3D}"/>
              </a:ext>
            </a:extLst>
          </p:cNvPr>
          <p:cNvSpPr txBox="1"/>
          <p:nvPr/>
        </p:nvSpPr>
        <p:spPr>
          <a:xfrm>
            <a:off x="665824" y="1890117"/>
            <a:ext cx="10999435" cy="1538883"/>
          </a:xfrm>
          <a:prstGeom prst="rect">
            <a:avLst/>
          </a:prstGeom>
          <a:noFill/>
          <a:ln>
            <a:noFill/>
          </a:ln>
        </p:spPr>
        <p:txBody>
          <a:bodyPr wrap="square">
            <a:spAutoFit/>
          </a:bodyPr>
          <a:lstStyle/>
          <a:p>
            <a:pPr marL="0" marR="0" lvl="0" indent="0" algn="l" defTabSz="914400" rtl="0" eaLnBrk="1" fontAlgn="auto" latinLnBrk="0" hangingPunct="1">
              <a:lnSpc>
                <a:spcPct val="100000"/>
              </a:lnSpc>
              <a:spcBef>
                <a:spcPts val="600"/>
              </a:spcBef>
              <a:spcAft>
                <a:spcPts val="0"/>
              </a:spcAft>
              <a:buClrTx/>
              <a:buSzTx/>
              <a:buFontTx/>
              <a:buNone/>
              <a:tabLst/>
              <a:defRPr/>
            </a:pPr>
            <a:r>
              <a:rPr lang="en-US" sz="2800" b="1" dirty="0">
                <a:solidFill>
                  <a:prstClr val="white"/>
                </a:solidFill>
                <a:latin typeface="Ebrima" panose="02000000000000000000" pitchFamily="2" charset="0"/>
                <a:ea typeface="Ebrima" panose="02000000000000000000" pitchFamily="2" charset="0"/>
                <a:cs typeface="Ebrima" panose="02000000000000000000" pitchFamily="2" charset="0"/>
              </a:rPr>
              <a:t>3. Co-financing of TB and HIV health products</a:t>
            </a:r>
          </a:p>
          <a:p>
            <a:pPr marL="0" marR="0" lvl="0" indent="0" algn="l" defTabSz="914400" rtl="0" eaLnBrk="1" fontAlgn="auto" latinLnBrk="0" hangingPunct="1">
              <a:lnSpc>
                <a:spcPct val="100000"/>
              </a:lnSpc>
              <a:spcBef>
                <a:spcPts val="600"/>
              </a:spcBef>
              <a:spcAft>
                <a:spcPts val="0"/>
              </a:spcAft>
              <a:buClrTx/>
              <a:buSzTx/>
              <a:buFontTx/>
              <a:buNone/>
              <a:tabLst/>
              <a:defRPr/>
            </a:pPr>
            <a:endParaRPr kumimoji="0" lang="en-US" sz="2800" b="0" i="0" u="none" strike="noStrike" kern="1200" cap="none" spc="0" normalizeH="0" baseline="0" noProof="0" dirty="0">
              <a:ln>
                <a:noFill/>
              </a:ln>
              <a:solidFill>
                <a:prstClr val="white"/>
              </a:solidFill>
              <a:effectLst/>
              <a:uLnTx/>
              <a:uFillTx/>
              <a:latin typeface="Ebrima" panose="02000000000000000000" pitchFamily="2" charset="0"/>
              <a:ea typeface="Ebrima" panose="02000000000000000000" pitchFamily="2" charset="0"/>
              <a:cs typeface="Ebrima" panose="02000000000000000000" pitchFamily="2" charset="0"/>
            </a:endParaRPr>
          </a:p>
          <a:p>
            <a:pPr marR="0" lvl="0" algn="l" defTabSz="914400" rtl="0" eaLnBrk="1" fontAlgn="auto" latinLnBrk="0" hangingPunct="1">
              <a:lnSpc>
                <a:spcPct val="100000"/>
              </a:lnSpc>
              <a:spcBef>
                <a:spcPts val="600"/>
              </a:spcBef>
              <a:spcAft>
                <a:spcPts val="0"/>
              </a:spcAft>
              <a:buClrTx/>
              <a:buSzTx/>
              <a:tabLst/>
              <a:defRPr/>
            </a:pPr>
            <a:r>
              <a:rPr lang="en-US" sz="2800" b="1" dirty="0">
                <a:solidFill>
                  <a:prstClr val="white"/>
                </a:solidFill>
                <a:latin typeface="Ebrima" panose="02000000000000000000" pitchFamily="2" charset="0"/>
                <a:ea typeface="Ebrima" panose="02000000000000000000" pitchFamily="2" charset="0"/>
                <a:cs typeface="Ebrima" panose="02000000000000000000" pitchFamily="2" charset="0"/>
              </a:rPr>
              <a:t>4. Looking forward 2024-2026</a:t>
            </a:r>
            <a:endParaRPr kumimoji="0" lang="en-US" sz="2800" b="1" i="0" u="none" strike="noStrike" kern="1200" cap="none" spc="0" normalizeH="0" baseline="0" noProof="0" dirty="0">
              <a:ln>
                <a:noFill/>
              </a:ln>
              <a:solidFill>
                <a:prstClr val="white"/>
              </a:solidFill>
              <a:effectLst/>
              <a:uLnTx/>
              <a:uFillTx/>
              <a:latin typeface="Ebrima" panose="02000000000000000000" pitchFamily="2" charset="0"/>
              <a:ea typeface="Ebrima" panose="02000000000000000000" pitchFamily="2" charset="0"/>
              <a:cs typeface="Ebrima" panose="02000000000000000000" pitchFamily="2" charset="0"/>
            </a:endParaRPr>
          </a:p>
        </p:txBody>
      </p:sp>
    </p:spTree>
    <p:extLst>
      <p:ext uri="{BB962C8B-B14F-4D97-AF65-F5344CB8AC3E}">
        <p14:creationId xmlns:p14="http://schemas.microsoft.com/office/powerpoint/2010/main" val="356297359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gradFill>
          <a:gsLst>
            <a:gs pos="0">
              <a:srgbClr val="17375E">
                <a:lumMod val="100000"/>
                <a:alpha val="92000"/>
              </a:srgbClr>
            </a:gs>
            <a:gs pos="100000">
              <a:srgbClr val="17375E"/>
            </a:gs>
          </a:gsLst>
          <a:lin ang="5400000" scaled="1"/>
        </a:gradFill>
        <a:effectLst/>
      </p:bgPr>
    </p:bg>
    <p:spTree>
      <p:nvGrpSpPr>
        <p:cNvPr id="1" name=""/>
        <p:cNvGrpSpPr/>
        <p:nvPr/>
      </p:nvGrpSpPr>
      <p:grpSpPr>
        <a:xfrm>
          <a:off x="0" y="0"/>
          <a:ext cx="0" cy="0"/>
          <a:chOff x="0" y="0"/>
          <a:chExt cx="0" cy="0"/>
        </a:xfrm>
      </p:grpSpPr>
      <p:sp>
        <p:nvSpPr>
          <p:cNvPr id="6" name="Google Shape;184;p11">
            <a:extLst>
              <a:ext uri="{FF2B5EF4-FFF2-40B4-BE49-F238E27FC236}">
                <a16:creationId xmlns:a16="http://schemas.microsoft.com/office/drawing/2014/main" id="{08376193-83A5-4BA1-A6C1-488CFD832062}"/>
              </a:ext>
            </a:extLst>
          </p:cNvPr>
          <p:cNvSpPr txBox="1">
            <a:spLocks/>
          </p:cNvSpPr>
          <p:nvPr/>
        </p:nvSpPr>
        <p:spPr>
          <a:xfrm>
            <a:off x="807869" y="1373017"/>
            <a:ext cx="10901778" cy="4111966"/>
          </a:xfrm>
          <a:prstGeom prst="rect">
            <a:avLst/>
          </a:prstGeom>
          <a:noFill/>
          <a:ln>
            <a:noFill/>
          </a:ln>
        </p:spPr>
        <p:txBody>
          <a:bodyPr spcFirstLastPara="1" wrap="square" lIns="121900" tIns="121900" rIns="121900" bIns="121900"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chemeClr val="lt1"/>
              </a:buClr>
              <a:buSzPts val="4800"/>
              <a:buFont typeface="Roboto Condensed"/>
              <a:buNone/>
              <a:defRPr sz="6400" b="1" i="0" u="none" strike="noStrike" cap="none">
                <a:solidFill>
                  <a:schemeClr val="lt1"/>
                </a:solidFill>
                <a:latin typeface="Roboto Condensed"/>
                <a:ea typeface="Roboto Condensed"/>
                <a:cs typeface="Roboto Condensed"/>
                <a:sym typeface="Roboto Condensed"/>
              </a:defRPr>
            </a:lvl1pPr>
            <a:lvl2pPr marR="0" lvl="1" algn="ctr" rtl="0">
              <a:lnSpc>
                <a:spcPct val="100000"/>
              </a:lnSpc>
              <a:spcBef>
                <a:spcPts val="0"/>
              </a:spcBef>
              <a:spcAft>
                <a:spcPts val="0"/>
              </a:spcAft>
              <a:buClr>
                <a:schemeClr val="lt1"/>
              </a:buClr>
              <a:buSzPts val="4800"/>
              <a:buFont typeface="Roboto Condensed"/>
              <a:buNone/>
              <a:defRPr sz="6400" b="1" i="0" u="none" strike="noStrike" cap="none">
                <a:solidFill>
                  <a:schemeClr val="lt1"/>
                </a:solidFill>
                <a:latin typeface="Roboto Condensed"/>
                <a:ea typeface="Roboto Condensed"/>
                <a:cs typeface="Roboto Condensed"/>
                <a:sym typeface="Roboto Condensed"/>
              </a:defRPr>
            </a:lvl2pPr>
            <a:lvl3pPr marR="0" lvl="2" algn="ctr" rtl="0">
              <a:lnSpc>
                <a:spcPct val="100000"/>
              </a:lnSpc>
              <a:spcBef>
                <a:spcPts val="0"/>
              </a:spcBef>
              <a:spcAft>
                <a:spcPts val="0"/>
              </a:spcAft>
              <a:buClr>
                <a:schemeClr val="lt1"/>
              </a:buClr>
              <a:buSzPts val="4800"/>
              <a:buFont typeface="Roboto Condensed"/>
              <a:buNone/>
              <a:defRPr sz="6400" b="1" i="0" u="none" strike="noStrike" cap="none">
                <a:solidFill>
                  <a:schemeClr val="lt1"/>
                </a:solidFill>
                <a:latin typeface="Roboto Condensed"/>
                <a:ea typeface="Roboto Condensed"/>
                <a:cs typeface="Roboto Condensed"/>
                <a:sym typeface="Roboto Condensed"/>
              </a:defRPr>
            </a:lvl3pPr>
            <a:lvl4pPr marR="0" lvl="3" algn="ctr" rtl="0">
              <a:lnSpc>
                <a:spcPct val="100000"/>
              </a:lnSpc>
              <a:spcBef>
                <a:spcPts val="0"/>
              </a:spcBef>
              <a:spcAft>
                <a:spcPts val="0"/>
              </a:spcAft>
              <a:buClr>
                <a:schemeClr val="lt1"/>
              </a:buClr>
              <a:buSzPts val="4800"/>
              <a:buFont typeface="Roboto Condensed"/>
              <a:buNone/>
              <a:defRPr sz="6400" b="1" i="0" u="none" strike="noStrike" cap="none">
                <a:solidFill>
                  <a:schemeClr val="lt1"/>
                </a:solidFill>
                <a:latin typeface="Roboto Condensed"/>
                <a:ea typeface="Roboto Condensed"/>
                <a:cs typeface="Roboto Condensed"/>
                <a:sym typeface="Roboto Condensed"/>
              </a:defRPr>
            </a:lvl4pPr>
            <a:lvl5pPr marR="0" lvl="4" algn="ctr" rtl="0">
              <a:lnSpc>
                <a:spcPct val="100000"/>
              </a:lnSpc>
              <a:spcBef>
                <a:spcPts val="0"/>
              </a:spcBef>
              <a:spcAft>
                <a:spcPts val="0"/>
              </a:spcAft>
              <a:buClr>
                <a:schemeClr val="lt1"/>
              </a:buClr>
              <a:buSzPts val="4800"/>
              <a:buFont typeface="Roboto Condensed"/>
              <a:buNone/>
              <a:defRPr sz="6400" b="1" i="0" u="none" strike="noStrike" cap="none">
                <a:solidFill>
                  <a:schemeClr val="lt1"/>
                </a:solidFill>
                <a:latin typeface="Roboto Condensed"/>
                <a:ea typeface="Roboto Condensed"/>
                <a:cs typeface="Roboto Condensed"/>
                <a:sym typeface="Roboto Condensed"/>
              </a:defRPr>
            </a:lvl5pPr>
            <a:lvl6pPr marR="0" lvl="5" algn="ctr" rtl="0">
              <a:lnSpc>
                <a:spcPct val="100000"/>
              </a:lnSpc>
              <a:spcBef>
                <a:spcPts val="0"/>
              </a:spcBef>
              <a:spcAft>
                <a:spcPts val="0"/>
              </a:spcAft>
              <a:buClr>
                <a:schemeClr val="lt1"/>
              </a:buClr>
              <a:buSzPts val="4800"/>
              <a:buFont typeface="Roboto Condensed"/>
              <a:buNone/>
              <a:defRPr sz="6400" b="1" i="0" u="none" strike="noStrike" cap="none">
                <a:solidFill>
                  <a:schemeClr val="lt1"/>
                </a:solidFill>
                <a:latin typeface="Roboto Condensed"/>
                <a:ea typeface="Roboto Condensed"/>
                <a:cs typeface="Roboto Condensed"/>
                <a:sym typeface="Roboto Condensed"/>
              </a:defRPr>
            </a:lvl6pPr>
            <a:lvl7pPr marR="0" lvl="6" algn="ctr" rtl="0">
              <a:lnSpc>
                <a:spcPct val="100000"/>
              </a:lnSpc>
              <a:spcBef>
                <a:spcPts val="0"/>
              </a:spcBef>
              <a:spcAft>
                <a:spcPts val="0"/>
              </a:spcAft>
              <a:buClr>
                <a:schemeClr val="lt1"/>
              </a:buClr>
              <a:buSzPts val="4800"/>
              <a:buFont typeface="Roboto Condensed"/>
              <a:buNone/>
              <a:defRPr sz="6400" b="1" i="0" u="none" strike="noStrike" cap="none">
                <a:solidFill>
                  <a:schemeClr val="lt1"/>
                </a:solidFill>
                <a:latin typeface="Roboto Condensed"/>
                <a:ea typeface="Roboto Condensed"/>
                <a:cs typeface="Roboto Condensed"/>
                <a:sym typeface="Roboto Condensed"/>
              </a:defRPr>
            </a:lvl7pPr>
            <a:lvl8pPr marR="0" lvl="7" algn="ctr" rtl="0">
              <a:lnSpc>
                <a:spcPct val="100000"/>
              </a:lnSpc>
              <a:spcBef>
                <a:spcPts val="0"/>
              </a:spcBef>
              <a:spcAft>
                <a:spcPts val="0"/>
              </a:spcAft>
              <a:buClr>
                <a:schemeClr val="lt1"/>
              </a:buClr>
              <a:buSzPts val="4800"/>
              <a:buFont typeface="Roboto Condensed"/>
              <a:buNone/>
              <a:defRPr sz="6400" b="1" i="0" u="none" strike="noStrike" cap="none">
                <a:solidFill>
                  <a:schemeClr val="lt1"/>
                </a:solidFill>
                <a:latin typeface="Roboto Condensed"/>
                <a:ea typeface="Roboto Condensed"/>
                <a:cs typeface="Roboto Condensed"/>
                <a:sym typeface="Roboto Condensed"/>
              </a:defRPr>
            </a:lvl8pPr>
            <a:lvl9pPr marR="0" lvl="8" algn="ctr" rtl="0">
              <a:lnSpc>
                <a:spcPct val="100000"/>
              </a:lnSpc>
              <a:spcBef>
                <a:spcPts val="0"/>
              </a:spcBef>
              <a:spcAft>
                <a:spcPts val="0"/>
              </a:spcAft>
              <a:buClr>
                <a:schemeClr val="lt1"/>
              </a:buClr>
              <a:buSzPts val="4800"/>
              <a:buFont typeface="Roboto Condensed"/>
              <a:buNone/>
              <a:defRPr sz="6400" b="1" i="0" u="none" strike="noStrike" cap="none">
                <a:solidFill>
                  <a:schemeClr val="lt1"/>
                </a:solidFill>
                <a:latin typeface="Roboto Condensed"/>
                <a:ea typeface="Roboto Condensed"/>
                <a:cs typeface="Roboto Condensed"/>
                <a:sym typeface="Roboto Condensed"/>
              </a:defRPr>
            </a:lvl9pPr>
          </a:lstStyle>
          <a:p>
            <a:pPr marL="0" marR="0" lvl="0" indent="0" algn="ctr" defTabSz="914400" rtl="0" eaLnBrk="1" fontAlgn="auto" latinLnBrk="0" hangingPunct="1">
              <a:lnSpc>
                <a:spcPct val="100000"/>
              </a:lnSpc>
              <a:spcBef>
                <a:spcPts val="0"/>
              </a:spcBef>
              <a:spcAft>
                <a:spcPts val="0"/>
              </a:spcAft>
              <a:buClr>
                <a:srgbClr val="FFFFFF"/>
              </a:buClr>
              <a:buSzPts val="4800"/>
              <a:buFont typeface="Roboto Condensed"/>
              <a:buNone/>
              <a:tabLst/>
              <a:defRPr/>
            </a:pPr>
            <a:r>
              <a:rPr kumimoji="0" lang="en-US" sz="5400" b="1" i="0" u="none" strike="noStrike" kern="0" cap="none" spc="0" normalizeH="0" baseline="0" noProof="0" dirty="0">
                <a:ln>
                  <a:noFill/>
                </a:ln>
                <a:solidFill>
                  <a:srgbClr val="FFFFFF"/>
                </a:solidFill>
                <a:effectLst/>
                <a:uLnTx/>
                <a:uFillTx/>
                <a:latin typeface="Ebrima" panose="02000000000000000000" pitchFamily="2" charset="0"/>
                <a:ea typeface="Ebrima" panose="02000000000000000000" pitchFamily="2" charset="0"/>
                <a:cs typeface="Ebrima" panose="02000000000000000000" pitchFamily="2" charset="0"/>
                <a:sym typeface="Roboto Condensed"/>
              </a:rPr>
              <a:t>1. HANSA monitoring mission</a:t>
            </a:r>
            <a:br>
              <a:rPr kumimoji="0" lang="en-US" sz="6000" b="1" i="0" u="none" strike="noStrike" kern="0" cap="none" spc="0" normalizeH="0" baseline="0" noProof="0" dirty="0">
                <a:ln>
                  <a:noFill/>
                </a:ln>
                <a:solidFill>
                  <a:srgbClr val="FFFFFF"/>
                </a:solidFill>
                <a:effectLst/>
                <a:uLnTx/>
                <a:uFillTx/>
                <a:latin typeface="Ebrima" panose="02000000000000000000" pitchFamily="2" charset="0"/>
                <a:ea typeface="Ebrima" panose="02000000000000000000" pitchFamily="2" charset="0"/>
                <a:cs typeface="Ebrima" panose="02000000000000000000" pitchFamily="2" charset="0"/>
                <a:sym typeface="Roboto Condensed"/>
              </a:rPr>
            </a:br>
            <a:endParaRPr kumimoji="0" lang="en-US" sz="2400" b="1" i="0" u="none" strike="noStrike" kern="0" cap="none" spc="0" normalizeH="0" baseline="0" noProof="0" dirty="0">
              <a:ln>
                <a:noFill/>
              </a:ln>
              <a:solidFill>
                <a:srgbClr val="FFC000"/>
              </a:solidFill>
              <a:effectLst/>
              <a:uLnTx/>
              <a:uFillTx/>
              <a:latin typeface="Ebrima" panose="02000000000000000000" pitchFamily="2" charset="0"/>
              <a:ea typeface="Ebrima" panose="02000000000000000000" pitchFamily="2" charset="0"/>
              <a:cs typeface="Ebrima" panose="02000000000000000000" pitchFamily="2" charset="0"/>
              <a:sym typeface="Roboto Condensed"/>
            </a:endParaRPr>
          </a:p>
        </p:txBody>
      </p:sp>
    </p:spTree>
    <p:extLst>
      <p:ext uri="{BB962C8B-B14F-4D97-AF65-F5344CB8AC3E}">
        <p14:creationId xmlns:p14="http://schemas.microsoft.com/office/powerpoint/2010/main" val="1794930301"/>
      </p:ext>
    </p:extLst>
  </p:cSld>
  <p:clrMapOvr>
    <a:overrideClrMapping bg1="lt1" tx1="dk1" bg2="lt2" tx2="dk2" accent1="accent1" accent2="accent2" accent3="accent3" accent4="accent4" accent5="accent5" accent6="accent6" hlink="hlink" folHlink="folHlink"/>
  </p:clrMapOvr>
</p:sld>
</file>

<file path=ppt/slides/slide5.xml><?xml version="1.0" encoding="utf-8"?>
<p:sld xmlns:a="http://schemas.openxmlformats.org/drawingml/2006/main" xmlns:r="http://schemas.openxmlformats.org/officeDocument/2006/relationships" xmlns:p="http://schemas.openxmlformats.org/presentationml/2006/main">
  <p:cSld>
    <p:bg>
      <p:bgPr>
        <a:gradFill>
          <a:gsLst>
            <a:gs pos="0">
              <a:srgbClr val="17375E">
                <a:lumMod val="100000"/>
                <a:alpha val="92000"/>
              </a:srgbClr>
            </a:gs>
            <a:gs pos="100000">
              <a:srgbClr val="17375E"/>
            </a:gs>
          </a:gsLst>
          <a:lin ang="5400000" scaled="1"/>
        </a:gradFill>
        <a:effectLst/>
      </p:bgPr>
    </p:bg>
    <p:spTree>
      <p:nvGrpSpPr>
        <p:cNvPr id="1" name=""/>
        <p:cNvGrpSpPr/>
        <p:nvPr/>
      </p:nvGrpSpPr>
      <p:grpSpPr>
        <a:xfrm>
          <a:off x="0" y="0"/>
          <a:ext cx="0" cy="0"/>
          <a:chOff x="0" y="0"/>
          <a:chExt cx="0" cy="0"/>
        </a:xfrm>
      </p:grpSpPr>
      <p:sp>
        <p:nvSpPr>
          <p:cNvPr id="3" name="Title 1">
            <a:extLst>
              <a:ext uri="{FF2B5EF4-FFF2-40B4-BE49-F238E27FC236}">
                <a16:creationId xmlns:a16="http://schemas.microsoft.com/office/drawing/2014/main" id="{310F9B1F-21B8-47FA-ACB5-1F5796D67F0D}"/>
              </a:ext>
            </a:extLst>
          </p:cNvPr>
          <p:cNvSpPr txBox="1">
            <a:spLocks/>
          </p:cNvSpPr>
          <p:nvPr/>
        </p:nvSpPr>
        <p:spPr>
          <a:xfrm>
            <a:off x="665825" y="151766"/>
            <a:ext cx="10999434" cy="974904"/>
          </a:xfrm>
          <a:prstGeom prst="rect">
            <a:avLst/>
          </a:prstGeom>
        </p:spPr>
        <p:txBody>
          <a:bodyPr vert="horz" lIns="91440" tIns="45720" rIns="91440" bIns="45720" rtlCol="0" anchor="b">
            <a:normAutofit fontScale="925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US" sz="4800" b="1" i="0" u="none" strike="noStrike" kern="0" cap="none" spc="0" normalizeH="0" baseline="0" noProof="0" dirty="0">
                <a:ln>
                  <a:noFill/>
                </a:ln>
                <a:solidFill>
                  <a:srgbClr val="FFFFFF"/>
                </a:solidFill>
                <a:effectLst/>
                <a:uLnTx/>
                <a:uFillTx/>
                <a:latin typeface="Ebrima" panose="02000000000000000000" pitchFamily="2" charset="0"/>
                <a:ea typeface="Ebrima" panose="02000000000000000000" pitchFamily="2" charset="0"/>
                <a:cs typeface="Ebrima" panose="02000000000000000000" pitchFamily="2" charset="0"/>
                <a:sym typeface="Roboto Condensed"/>
              </a:rPr>
              <a:t>1. HANSA monitoring visit – TB &amp; HIV</a:t>
            </a:r>
          </a:p>
        </p:txBody>
      </p:sp>
      <p:cxnSp>
        <p:nvCxnSpPr>
          <p:cNvPr id="7" name="Straight Connector 6">
            <a:extLst>
              <a:ext uri="{FF2B5EF4-FFF2-40B4-BE49-F238E27FC236}">
                <a16:creationId xmlns:a16="http://schemas.microsoft.com/office/drawing/2014/main" id="{A46722C3-FA4F-4A71-A916-502423FDC8E2}"/>
              </a:ext>
            </a:extLst>
          </p:cNvPr>
          <p:cNvCxnSpPr/>
          <p:nvPr/>
        </p:nvCxnSpPr>
        <p:spPr>
          <a:xfrm>
            <a:off x="0" y="1313891"/>
            <a:ext cx="12192000" cy="0"/>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sp>
        <p:nvSpPr>
          <p:cNvPr id="2" name="Rectangle 1">
            <a:extLst>
              <a:ext uri="{FF2B5EF4-FFF2-40B4-BE49-F238E27FC236}">
                <a16:creationId xmlns:a16="http://schemas.microsoft.com/office/drawing/2014/main" id="{8FFA15B1-9BEC-42DD-B441-018D3804A631}"/>
              </a:ext>
            </a:extLst>
          </p:cNvPr>
          <p:cNvSpPr/>
          <p:nvPr/>
        </p:nvSpPr>
        <p:spPr>
          <a:xfrm>
            <a:off x="226174" y="1441684"/>
            <a:ext cx="11878733" cy="5515356"/>
          </a:xfrm>
          <a:prstGeom prst="rect">
            <a:avLst/>
          </a:prstGeom>
        </p:spPr>
        <p:txBody>
          <a:bodyPr wrap="square">
            <a:spAutoFit/>
          </a:bodyPr>
          <a:lstStyle/>
          <a:p>
            <a:pPr marL="0" marR="0" lvl="0" indent="0" algn="l" defTabSz="914400" rtl="0" eaLnBrk="1" fontAlgn="auto" latinLnBrk="0" hangingPunct="1">
              <a:lnSpc>
                <a:spcPct val="90000"/>
              </a:lnSpc>
              <a:spcBef>
                <a:spcPts val="600"/>
              </a:spcBef>
              <a:spcAft>
                <a:spcPts val="0"/>
              </a:spcAft>
              <a:buClrTx/>
              <a:buSzTx/>
              <a:buFontTx/>
              <a:buNone/>
              <a:tabLst/>
              <a:defRPr/>
            </a:pPr>
            <a:r>
              <a:rPr kumimoji="0" lang="en-US" sz="2400" b="1" i="0" u="none" strike="noStrike" kern="1200" cap="none" spc="0" normalizeH="0" baseline="0" noProof="0" dirty="0">
                <a:ln>
                  <a:noFill/>
                </a:ln>
                <a:solidFill>
                  <a:prstClr val="white"/>
                </a:solidFill>
                <a:effectLst/>
                <a:uLnTx/>
                <a:uFillTx/>
                <a:latin typeface="Ebrima" panose="02000000000000000000" pitchFamily="2" charset="0"/>
                <a:ea typeface="Ebrima" panose="02000000000000000000" pitchFamily="2" charset="0"/>
                <a:cs typeface="Ebrima" panose="02000000000000000000" pitchFamily="2" charset="0"/>
              </a:rPr>
              <a:t>Overall findings &amp; achievements</a:t>
            </a:r>
          </a:p>
          <a:p>
            <a:pPr marL="0" marR="0" lvl="0" indent="0" algn="l" defTabSz="914400" rtl="0" eaLnBrk="1" fontAlgn="auto" latinLnBrk="0" hangingPunct="1">
              <a:lnSpc>
                <a:spcPct val="90000"/>
              </a:lnSpc>
              <a:spcBef>
                <a:spcPts val="600"/>
              </a:spcBef>
              <a:spcAft>
                <a:spcPts val="0"/>
              </a:spcAft>
              <a:buClrTx/>
              <a:buSzTx/>
              <a:buFontTx/>
              <a:buNone/>
              <a:tabLst/>
              <a:defRPr/>
            </a:pPr>
            <a:endParaRPr lang="en-US" sz="2400" b="1" dirty="0">
              <a:solidFill>
                <a:prstClr val="white"/>
              </a:solidFill>
              <a:latin typeface="Ebrima" panose="02000000000000000000" pitchFamily="2" charset="0"/>
              <a:ea typeface="Ebrima" panose="02000000000000000000" pitchFamily="2" charset="0"/>
              <a:cs typeface="Ebrima" panose="02000000000000000000" pitchFamily="2" charset="0"/>
            </a:endParaRPr>
          </a:p>
          <a:p>
            <a:pPr marL="457200" marR="0" lvl="0" indent="-457200" algn="l" defTabSz="914400" rtl="0" eaLnBrk="1" fontAlgn="auto" latinLnBrk="0" hangingPunct="1">
              <a:lnSpc>
                <a:spcPct val="90000"/>
              </a:lnSpc>
              <a:spcBef>
                <a:spcPts val="600"/>
              </a:spcBef>
              <a:spcAft>
                <a:spcPts val="0"/>
              </a:spcAft>
              <a:buClrTx/>
              <a:buSzTx/>
              <a:buFont typeface="Wingdings" panose="05000000000000000000" pitchFamily="2" charset="2"/>
              <a:buChar char="ü"/>
              <a:tabLst/>
              <a:defRPr/>
            </a:pPr>
            <a:r>
              <a:rPr kumimoji="0" lang="en-US" sz="2400" i="0" u="none" strike="noStrike" kern="1200" cap="none" spc="0" normalizeH="0" baseline="0" noProof="0" dirty="0">
                <a:ln>
                  <a:noFill/>
                </a:ln>
                <a:solidFill>
                  <a:prstClr val="white"/>
                </a:solidFill>
                <a:effectLst/>
                <a:uLnTx/>
                <a:uFillTx/>
                <a:latin typeface="Ebrima" panose="02000000000000000000" pitchFamily="2" charset="0"/>
                <a:ea typeface="Ebrima" panose="02000000000000000000" pitchFamily="2" charset="0"/>
                <a:cs typeface="Ebrima" panose="02000000000000000000" pitchFamily="2" charset="0"/>
              </a:rPr>
              <a:t>Despite the challenges in implementation </a:t>
            </a:r>
            <a:r>
              <a:rPr lang="en-US" sz="2400" dirty="0">
                <a:solidFill>
                  <a:prstClr val="white"/>
                </a:solidFill>
                <a:latin typeface="Ebrima" panose="02000000000000000000" pitchFamily="2" charset="0"/>
                <a:ea typeface="Ebrima" panose="02000000000000000000" pitchFamily="2" charset="0"/>
                <a:cs typeface="Ebrima" panose="02000000000000000000" pitchFamily="2" charset="0"/>
              </a:rPr>
              <a:t>due to the Covid-19 lockdowns and travel restrictions, the TB and HIV programs accelerated implementation in year 2</a:t>
            </a:r>
          </a:p>
          <a:p>
            <a:pPr marR="0" lvl="0" algn="l" defTabSz="914400" rtl="0" eaLnBrk="1" fontAlgn="auto" latinLnBrk="0" hangingPunct="1">
              <a:lnSpc>
                <a:spcPct val="90000"/>
              </a:lnSpc>
              <a:spcBef>
                <a:spcPts val="600"/>
              </a:spcBef>
              <a:spcAft>
                <a:spcPts val="0"/>
              </a:spcAft>
              <a:buClrTx/>
              <a:buSzTx/>
              <a:tabLst/>
              <a:defRPr/>
            </a:pPr>
            <a:endParaRPr lang="en-US" sz="2400" dirty="0">
              <a:solidFill>
                <a:prstClr val="white"/>
              </a:solidFill>
              <a:latin typeface="Ebrima" panose="02000000000000000000" pitchFamily="2" charset="0"/>
              <a:ea typeface="Ebrima" panose="02000000000000000000" pitchFamily="2" charset="0"/>
              <a:cs typeface="Ebrima" panose="02000000000000000000" pitchFamily="2" charset="0"/>
            </a:endParaRPr>
          </a:p>
          <a:p>
            <a:pPr marL="457200" indent="-457200">
              <a:lnSpc>
                <a:spcPct val="90000"/>
              </a:lnSpc>
              <a:spcBef>
                <a:spcPts val="600"/>
              </a:spcBef>
              <a:buFont typeface="Wingdings" panose="05000000000000000000" pitchFamily="2" charset="2"/>
              <a:buChar char="ü"/>
              <a:defRPr/>
            </a:pPr>
            <a:r>
              <a:rPr lang="en-US" sz="2400" dirty="0">
                <a:solidFill>
                  <a:prstClr val="white"/>
                </a:solidFill>
                <a:latin typeface="Ebrima" panose="02000000000000000000" pitchFamily="2" charset="0"/>
                <a:ea typeface="Ebrima" panose="02000000000000000000" pitchFamily="2" charset="0"/>
                <a:cs typeface="Ebrima" panose="02000000000000000000" pitchFamily="2" charset="0"/>
              </a:rPr>
              <a:t>Roadmaps were developed by NTC, CHAS and partners to catch up</a:t>
            </a:r>
          </a:p>
          <a:p>
            <a:pPr>
              <a:lnSpc>
                <a:spcPct val="90000"/>
              </a:lnSpc>
              <a:spcBef>
                <a:spcPts val="600"/>
              </a:spcBef>
              <a:defRPr/>
            </a:pPr>
            <a:endParaRPr lang="en-US" sz="2400" dirty="0">
              <a:solidFill>
                <a:prstClr val="white"/>
              </a:solidFill>
              <a:latin typeface="Ebrima" panose="02000000000000000000" pitchFamily="2" charset="0"/>
              <a:ea typeface="Ebrima" panose="02000000000000000000" pitchFamily="2" charset="0"/>
              <a:cs typeface="Ebrima" panose="02000000000000000000" pitchFamily="2" charset="0"/>
            </a:endParaRPr>
          </a:p>
          <a:p>
            <a:pPr marL="457200" marR="0" lvl="0" indent="-457200" algn="l" defTabSz="914400" rtl="0" eaLnBrk="1" fontAlgn="auto" latinLnBrk="0" hangingPunct="1">
              <a:lnSpc>
                <a:spcPct val="90000"/>
              </a:lnSpc>
              <a:spcBef>
                <a:spcPts val="600"/>
              </a:spcBef>
              <a:spcAft>
                <a:spcPts val="0"/>
              </a:spcAft>
              <a:buClrTx/>
              <a:buSzTx/>
              <a:buFont typeface="Wingdings" panose="05000000000000000000" pitchFamily="2" charset="2"/>
              <a:buChar char="ü"/>
              <a:tabLst/>
              <a:defRPr/>
            </a:pPr>
            <a:r>
              <a:rPr lang="en-US" sz="2400" dirty="0">
                <a:solidFill>
                  <a:prstClr val="white"/>
                </a:solidFill>
                <a:latin typeface="Ebrima" panose="02000000000000000000" pitchFamily="2" charset="0"/>
                <a:ea typeface="Ebrima" panose="02000000000000000000" pitchFamily="2" charset="0"/>
                <a:cs typeface="Ebrima" panose="02000000000000000000" pitchFamily="2" charset="0"/>
              </a:rPr>
              <a:t>DLI J: achievement of the TB case notification targets is reported at 90%</a:t>
            </a:r>
            <a:r>
              <a:rPr kumimoji="0" lang="en-US" sz="2400" b="1" i="0" u="none" strike="noStrike" kern="1200" cap="none" spc="0" normalizeH="0" baseline="0" noProof="0" dirty="0">
                <a:ln>
                  <a:noFill/>
                </a:ln>
                <a:solidFill>
                  <a:prstClr val="white"/>
                </a:solidFill>
                <a:effectLst/>
                <a:uLnTx/>
                <a:uFillTx/>
                <a:latin typeface="Ebrima" panose="02000000000000000000" pitchFamily="2" charset="0"/>
                <a:ea typeface="Ebrima" panose="02000000000000000000" pitchFamily="2" charset="0"/>
                <a:cs typeface="Ebrima" panose="02000000000000000000" pitchFamily="2" charset="0"/>
              </a:rPr>
              <a:t> </a:t>
            </a:r>
            <a:r>
              <a:rPr kumimoji="0" lang="en-US" sz="2400" i="0" u="none" strike="noStrike" kern="1200" cap="none" spc="0" normalizeH="0" baseline="0" noProof="0" dirty="0">
                <a:ln>
                  <a:noFill/>
                </a:ln>
                <a:solidFill>
                  <a:prstClr val="white"/>
                </a:solidFill>
                <a:effectLst/>
                <a:uLnTx/>
                <a:uFillTx/>
                <a:latin typeface="Ebrima" panose="02000000000000000000" pitchFamily="2" charset="0"/>
                <a:ea typeface="Ebrima" panose="02000000000000000000" pitchFamily="2" charset="0"/>
                <a:cs typeface="Ebrima" panose="02000000000000000000" pitchFamily="2" charset="0"/>
              </a:rPr>
              <a:t>and 100% for GeneXpert diagnosis</a:t>
            </a:r>
          </a:p>
          <a:p>
            <a:pPr marL="457200" marR="0" lvl="0" indent="-457200" algn="l" defTabSz="914400" rtl="0" eaLnBrk="1" fontAlgn="auto" latinLnBrk="0" hangingPunct="1">
              <a:lnSpc>
                <a:spcPct val="90000"/>
              </a:lnSpc>
              <a:spcBef>
                <a:spcPts val="600"/>
              </a:spcBef>
              <a:spcAft>
                <a:spcPts val="0"/>
              </a:spcAft>
              <a:buClrTx/>
              <a:buSzTx/>
              <a:buFont typeface="Wingdings" panose="05000000000000000000" pitchFamily="2" charset="2"/>
              <a:buChar char="ü"/>
              <a:tabLst/>
              <a:defRPr/>
            </a:pPr>
            <a:endParaRPr lang="en-US" sz="2400" dirty="0">
              <a:solidFill>
                <a:prstClr val="white"/>
              </a:solidFill>
              <a:latin typeface="Ebrima" panose="02000000000000000000" pitchFamily="2" charset="0"/>
              <a:ea typeface="Ebrima" panose="02000000000000000000" pitchFamily="2" charset="0"/>
              <a:cs typeface="Ebrima" panose="02000000000000000000" pitchFamily="2" charset="0"/>
            </a:endParaRPr>
          </a:p>
          <a:p>
            <a:pPr marL="457200" marR="0" lvl="0" indent="-457200" algn="l" defTabSz="914400" rtl="0" eaLnBrk="1" fontAlgn="auto" latinLnBrk="0" hangingPunct="1">
              <a:lnSpc>
                <a:spcPct val="90000"/>
              </a:lnSpc>
              <a:spcBef>
                <a:spcPts val="600"/>
              </a:spcBef>
              <a:spcAft>
                <a:spcPts val="0"/>
              </a:spcAft>
              <a:buClrTx/>
              <a:buSzTx/>
              <a:buFont typeface="Wingdings" panose="05000000000000000000" pitchFamily="2" charset="2"/>
              <a:buChar char="ü"/>
              <a:tabLst/>
              <a:defRPr/>
            </a:pPr>
            <a:r>
              <a:rPr kumimoji="0" lang="en-US" sz="2400" i="0" u="none" strike="noStrike" kern="1200" cap="none" spc="0" normalizeH="0" baseline="0" noProof="0" dirty="0">
                <a:ln>
                  <a:noFill/>
                </a:ln>
                <a:solidFill>
                  <a:prstClr val="white"/>
                </a:solidFill>
                <a:effectLst/>
                <a:uLnTx/>
                <a:uFillTx/>
                <a:latin typeface="Ebrima" panose="02000000000000000000" pitchFamily="2" charset="0"/>
                <a:ea typeface="Ebrima" panose="02000000000000000000" pitchFamily="2" charset="0"/>
                <a:cs typeface="Ebrima" panose="02000000000000000000" pitchFamily="2" charset="0"/>
              </a:rPr>
              <a:t>DLI K: over-achievement of targets reported for HIV testing among KPs (102% for FSW and 121% for MSM) and 106% for ART coverage for year 2</a:t>
            </a:r>
          </a:p>
          <a:p>
            <a:pPr marL="457200" marR="0" lvl="0" indent="-457200" algn="l" defTabSz="914400" rtl="0" eaLnBrk="1" fontAlgn="auto" latinLnBrk="0" hangingPunct="1">
              <a:lnSpc>
                <a:spcPct val="90000"/>
              </a:lnSpc>
              <a:spcBef>
                <a:spcPts val="600"/>
              </a:spcBef>
              <a:spcAft>
                <a:spcPts val="0"/>
              </a:spcAft>
              <a:buClrTx/>
              <a:buSzTx/>
              <a:buFont typeface="Wingdings" panose="05000000000000000000" pitchFamily="2" charset="2"/>
              <a:buChar char="ü"/>
              <a:tabLst/>
              <a:defRPr/>
            </a:pPr>
            <a:endParaRPr kumimoji="0" lang="en-US" sz="2400" i="0" u="none" strike="noStrike" kern="1200" cap="none" spc="0" normalizeH="0" baseline="0" noProof="0" dirty="0">
              <a:ln>
                <a:noFill/>
              </a:ln>
              <a:solidFill>
                <a:prstClr val="white"/>
              </a:solidFill>
              <a:effectLst/>
              <a:uLnTx/>
              <a:uFillTx/>
              <a:latin typeface="Ebrima" panose="02000000000000000000" pitchFamily="2" charset="0"/>
              <a:ea typeface="Ebrima" panose="02000000000000000000" pitchFamily="2" charset="0"/>
              <a:cs typeface="Ebrima" panose="02000000000000000000" pitchFamily="2" charset="0"/>
            </a:endParaRPr>
          </a:p>
          <a:p>
            <a:pPr marL="457200" marR="0" lvl="0" indent="-457200" algn="l" defTabSz="914400" rtl="0" eaLnBrk="1" fontAlgn="auto" latinLnBrk="0" hangingPunct="1">
              <a:lnSpc>
                <a:spcPct val="90000"/>
              </a:lnSpc>
              <a:spcBef>
                <a:spcPts val="600"/>
              </a:spcBef>
              <a:spcAft>
                <a:spcPts val="0"/>
              </a:spcAft>
              <a:buClrTx/>
              <a:buSzTx/>
              <a:buFont typeface="Wingdings" panose="05000000000000000000" pitchFamily="2" charset="2"/>
              <a:buChar char="ü"/>
              <a:tabLst/>
              <a:defRPr/>
            </a:pPr>
            <a:endParaRPr kumimoji="0" lang="en-US" sz="2400" b="1" i="0" u="none" strike="noStrike" kern="1200" cap="none" spc="0" normalizeH="0" baseline="0" noProof="0" dirty="0">
              <a:ln>
                <a:noFill/>
              </a:ln>
              <a:solidFill>
                <a:prstClr val="white"/>
              </a:solidFill>
              <a:effectLst/>
              <a:uLnTx/>
              <a:uFillTx/>
              <a:latin typeface="Ebrima" panose="02000000000000000000" pitchFamily="2" charset="0"/>
              <a:ea typeface="Ebrima" panose="02000000000000000000" pitchFamily="2" charset="0"/>
              <a:cs typeface="Ebrima" panose="02000000000000000000" pitchFamily="2" charset="0"/>
            </a:endParaRPr>
          </a:p>
        </p:txBody>
      </p:sp>
    </p:spTree>
    <p:extLst>
      <p:ext uri="{BB962C8B-B14F-4D97-AF65-F5344CB8AC3E}">
        <p14:creationId xmlns:p14="http://schemas.microsoft.com/office/powerpoint/2010/main" val="104035539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gradFill>
          <a:gsLst>
            <a:gs pos="0">
              <a:srgbClr val="17375E">
                <a:lumMod val="100000"/>
                <a:alpha val="92000"/>
              </a:srgbClr>
            </a:gs>
            <a:gs pos="100000">
              <a:srgbClr val="17375E"/>
            </a:gs>
          </a:gsLst>
          <a:lin ang="5400000" scaled="1"/>
        </a:gradFill>
        <a:effectLst/>
      </p:bgPr>
    </p:bg>
    <p:spTree>
      <p:nvGrpSpPr>
        <p:cNvPr id="1" name=""/>
        <p:cNvGrpSpPr/>
        <p:nvPr/>
      </p:nvGrpSpPr>
      <p:grpSpPr>
        <a:xfrm>
          <a:off x="0" y="0"/>
          <a:ext cx="0" cy="0"/>
          <a:chOff x="0" y="0"/>
          <a:chExt cx="0" cy="0"/>
        </a:xfrm>
      </p:grpSpPr>
      <p:sp>
        <p:nvSpPr>
          <p:cNvPr id="3" name="Title 1">
            <a:extLst>
              <a:ext uri="{FF2B5EF4-FFF2-40B4-BE49-F238E27FC236}">
                <a16:creationId xmlns:a16="http://schemas.microsoft.com/office/drawing/2014/main" id="{310F9B1F-21B8-47FA-ACB5-1F5796D67F0D}"/>
              </a:ext>
            </a:extLst>
          </p:cNvPr>
          <p:cNvSpPr txBox="1">
            <a:spLocks/>
          </p:cNvSpPr>
          <p:nvPr/>
        </p:nvSpPr>
        <p:spPr>
          <a:xfrm>
            <a:off x="665825" y="151766"/>
            <a:ext cx="10999434" cy="974904"/>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US" sz="4800" b="1" i="0" u="none" strike="noStrike" kern="0" cap="none" spc="0" normalizeH="0" baseline="0" noProof="0" dirty="0">
                <a:ln>
                  <a:noFill/>
                </a:ln>
                <a:solidFill>
                  <a:srgbClr val="FFFFFF"/>
                </a:solidFill>
                <a:effectLst/>
                <a:uLnTx/>
                <a:uFillTx/>
                <a:latin typeface="Ebrima" panose="02000000000000000000" pitchFamily="2" charset="0"/>
                <a:ea typeface="Ebrima" panose="02000000000000000000" pitchFamily="2" charset="0"/>
                <a:cs typeface="Ebrima" panose="02000000000000000000" pitchFamily="2" charset="0"/>
                <a:sym typeface="Roboto Condensed"/>
              </a:rPr>
              <a:t>1. HANSA monitoring visit - TB</a:t>
            </a:r>
          </a:p>
        </p:txBody>
      </p:sp>
      <p:cxnSp>
        <p:nvCxnSpPr>
          <p:cNvPr id="7" name="Straight Connector 6">
            <a:extLst>
              <a:ext uri="{FF2B5EF4-FFF2-40B4-BE49-F238E27FC236}">
                <a16:creationId xmlns:a16="http://schemas.microsoft.com/office/drawing/2014/main" id="{A46722C3-FA4F-4A71-A916-502423FDC8E2}"/>
              </a:ext>
            </a:extLst>
          </p:cNvPr>
          <p:cNvCxnSpPr/>
          <p:nvPr/>
        </p:nvCxnSpPr>
        <p:spPr>
          <a:xfrm>
            <a:off x="0" y="1313891"/>
            <a:ext cx="12192000" cy="0"/>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sp>
        <p:nvSpPr>
          <p:cNvPr id="2" name="Rectangle 1">
            <a:extLst>
              <a:ext uri="{FF2B5EF4-FFF2-40B4-BE49-F238E27FC236}">
                <a16:creationId xmlns:a16="http://schemas.microsoft.com/office/drawing/2014/main" id="{8FFA15B1-9BEC-42DD-B441-018D3804A631}"/>
              </a:ext>
            </a:extLst>
          </p:cNvPr>
          <p:cNvSpPr/>
          <p:nvPr/>
        </p:nvSpPr>
        <p:spPr>
          <a:xfrm>
            <a:off x="226174" y="1441684"/>
            <a:ext cx="11878733" cy="4976747"/>
          </a:xfrm>
          <a:prstGeom prst="rect">
            <a:avLst/>
          </a:prstGeom>
        </p:spPr>
        <p:txBody>
          <a:bodyPr wrap="square">
            <a:spAutoFit/>
          </a:bodyPr>
          <a:lstStyle/>
          <a:p>
            <a:pPr marL="0" marR="0" lvl="0" indent="0" algn="l" defTabSz="914400" rtl="0" eaLnBrk="1" fontAlgn="auto" latinLnBrk="0" hangingPunct="1">
              <a:lnSpc>
                <a:spcPct val="90000"/>
              </a:lnSpc>
              <a:spcBef>
                <a:spcPts val="600"/>
              </a:spcBef>
              <a:spcAft>
                <a:spcPts val="0"/>
              </a:spcAft>
              <a:buClrTx/>
              <a:buSzTx/>
              <a:buFontTx/>
              <a:buNone/>
              <a:tabLst/>
              <a:defRPr/>
            </a:pPr>
            <a:r>
              <a:rPr kumimoji="0" lang="en-US" sz="2400" b="1" i="0" u="none" strike="noStrike" kern="1200" cap="none" spc="0" normalizeH="0" baseline="0" noProof="0" dirty="0">
                <a:ln>
                  <a:noFill/>
                </a:ln>
                <a:solidFill>
                  <a:prstClr val="white"/>
                </a:solidFill>
                <a:effectLst/>
                <a:uLnTx/>
                <a:uFillTx/>
                <a:latin typeface="Ebrima" panose="02000000000000000000" pitchFamily="2" charset="0"/>
                <a:ea typeface="Ebrima" panose="02000000000000000000" pitchFamily="2" charset="0"/>
                <a:cs typeface="Ebrima" panose="02000000000000000000" pitchFamily="2" charset="0"/>
              </a:rPr>
              <a:t>Challenges</a:t>
            </a:r>
          </a:p>
          <a:p>
            <a:pPr marL="0" marR="0" lvl="0" indent="0" algn="l" defTabSz="914400" rtl="0" eaLnBrk="1" fontAlgn="auto" latinLnBrk="0" hangingPunct="1">
              <a:lnSpc>
                <a:spcPct val="90000"/>
              </a:lnSpc>
              <a:spcBef>
                <a:spcPts val="600"/>
              </a:spcBef>
              <a:spcAft>
                <a:spcPts val="0"/>
              </a:spcAft>
              <a:buClrTx/>
              <a:buSzTx/>
              <a:buFontTx/>
              <a:buNone/>
              <a:tabLst/>
              <a:defRPr/>
            </a:pPr>
            <a:endParaRPr lang="en-US" sz="2400" b="1" dirty="0">
              <a:solidFill>
                <a:prstClr val="white"/>
              </a:solidFill>
              <a:latin typeface="Ebrima" panose="02000000000000000000" pitchFamily="2" charset="0"/>
              <a:ea typeface="Ebrima" panose="02000000000000000000" pitchFamily="2" charset="0"/>
              <a:cs typeface="Ebrima" panose="02000000000000000000" pitchFamily="2" charset="0"/>
            </a:endParaRPr>
          </a:p>
          <a:p>
            <a:pPr marL="342900" marR="0" lvl="0" indent="-342900">
              <a:spcBef>
                <a:spcPts val="0"/>
              </a:spcBef>
              <a:spcAft>
                <a:spcPts val="0"/>
              </a:spcAft>
              <a:buFont typeface="Symbol" panose="05050102010706020507" pitchFamily="18" charset="2"/>
              <a:buChar char=""/>
            </a:pPr>
            <a:r>
              <a:rPr lang="en-US" sz="2400" dirty="0">
                <a:solidFill>
                  <a:prstClr val="white"/>
                </a:solidFill>
                <a:latin typeface="Ebrima" panose="02000000000000000000" pitchFamily="2" charset="0"/>
                <a:ea typeface="Ebrima" panose="02000000000000000000" pitchFamily="2" charset="0"/>
                <a:cs typeface="Ebrima" panose="02000000000000000000" pitchFamily="2" charset="0"/>
              </a:rPr>
              <a:t>Sputum specimen transportation to GeneXpert testing</a:t>
            </a:r>
          </a:p>
          <a:p>
            <a:pPr marR="0" lvl="0">
              <a:spcBef>
                <a:spcPts val="0"/>
              </a:spcBef>
              <a:spcAft>
                <a:spcPts val="0"/>
              </a:spcAft>
            </a:pPr>
            <a:endParaRPr lang="en-US" sz="2400" dirty="0">
              <a:solidFill>
                <a:prstClr val="white"/>
              </a:solidFill>
              <a:latin typeface="Ebrima" panose="02000000000000000000" pitchFamily="2" charset="0"/>
              <a:ea typeface="Ebrima" panose="02000000000000000000" pitchFamily="2" charset="0"/>
              <a:cs typeface="Ebrima" panose="02000000000000000000" pitchFamily="2" charset="0"/>
            </a:endParaRPr>
          </a:p>
          <a:p>
            <a:pPr marL="342900" marR="0" lvl="0" indent="-342900">
              <a:spcBef>
                <a:spcPts val="0"/>
              </a:spcBef>
              <a:spcAft>
                <a:spcPts val="0"/>
              </a:spcAft>
              <a:buFont typeface="Symbol" panose="05050102010706020507" pitchFamily="18" charset="2"/>
              <a:buChar char=""/>
            </a:pPr>
            <a:r>
              <a:rPr lang="en-US" sz="2400" dirty="0">
                <a:solidFill>
                  <a:prstClr val="white"/>
                </a:solidFill>
                <a:latin typeface="Ebrima" panose="02000000000000000000" pitchFamily="2" charset="0"/>
                <a:ea typeface="Ebrima" panose="02000000000000000000" pitchFamily="2" charset="0"/>
                <a:cs typeface="Ebrima" panose="02000000000000000000" pitchFamily="2" charset="0"/>
              </a:rPr>
              <a:t>Increase TB diagnosis capacity in district hospital and health centers</a:t>
            </a:r>
          </a:p>
          <a:p>
            <a:pPr marR="0" lvl="0">
              <a:spcBef>
                <a:spcPts val="0"/>
              </a:spcBef>
              <a:spcAft>
                <a:spcPts val="0"/>
              </a:spcAft>
            </a:pPr>
            <a:endParaRPr lang="en-US" sz="2400" dirty="0">
              <a:solidFill>
                <a:prstClr val="white"/>
              </a:solidFill>
              <a:latin typeface="Ebrima" panose="02000000000000000000" pitchFamily="2" charset="0"/>
              <a:ea typeface="Ebrima" panose="02000000000000000000" pitchFamily="2" charset="0"/>
              <a:cs typeface="Ebrima" panose="02000000000000000000" pitchFamily="2" charset="0"/>
            </a:endParaRPr>
          </a:p>
          <a:p>
            <a:pPr marL="342900" marR="0" lvl="0" indent="-342900">
              <a:spcBef>
                <a:spcPts val="0"/>
              </a:spcBef>
              <a:spcAft>
                <a:spcPts val="0"/>
              </a:spcAft>
              <a:buFont typeface="Symbol" panose="05050102010706020507" pitchFamily="18" charset="2"/>
              <a:buChar char=""/>
            </a:pPr>
            <a:r>
              <a:rPr lang="en-US" sz="2400" dirty="0">
                <a:solidFill>
                  <a:prstClr val="white"/>
                </a:solidFill>
                <a:latin typeface="Ebrima" panose="02000000000000000000" pitchFamily="2" charset="0"/>
                <a:ea typeface="Ebrima" panose="02000000000000000000" pitchFamily="2" charset="0"/>
                <a:cs typeface="Ebrima" panose="02000000000000000000" pitchFamily="2" charset="0"/>
              </a:rPr>
              <a:t>Catch up with ACF in high prevalence districts and prisons</a:t>
            </a:r>
          </a:p>
          <a:p>
            <a:pPr marR="0" lvl="0">
              <a:spcBef>
                <a:spcPts val="0"/>
              </a:spcBef>
              <a:spcAft>
                <a:spcPts val="0"/>
              </a:spcAft>
            </a:pPr>
            <a:endParaRPr lang="en-US" sz="2400" dirty="0">
              <a:solidFill>
                <a:prstClr val="white"/>
              </a:solidFill>
              <a:latin typeface="Ebrima" panose="02000000000000000000" pitchFamily="2" charset="0"/>
              <a:ea typeface="Ebrima" panose="02000000000000000000" pitchFamily="2" charset="0"/>
              <a:cs typeface="Ebrima" panose="02000000000000000000" pitchFamily="2" charset="0"/>
            </a:endParaRPr>
          </a:p>
          <a:p>
            <a:pPr marL="342900" marR="0" lvl="0" indent="-342900">
              <a:spcBef>
                <a:spcPts val="0"/>
              </a:spcBef>
              <a:spcAft>
                <a:spcPts val="0"/>
              </a:spcAft>
              <a:buFont typeface="Symbol" panose="05050102010706020507" pitchFamily="18" charset="2"/>
              <a:buChar char=""/>
            </a:pPr>
            <a:r>
              <a:rPr lang="en-US" sz="2400" dirty="0">
                <a:solidFill>
                  <a:prstClr val="white"/>
                </a:solidFill>
                <a:latin typeface="Ebrima" panose="02000000000000000000" pitchFamily="2" charset="0"/>
                <a:ea typeface="Ebrima" panose="02000000000000000000" pitchFamily="2" charset="0"/>
                <a:cs typeface="Ebrima" panose="02000000000000000000" pitchFamily="2" charset="0"/>
              </a:rPr>
              <a:t>Conducting contact tracing</a:t>
            </a:r>
          </a:p>
          <a:p>
            <a:pPr marR="0" lvl="0">
              <a:spcBef>
                <a:spcPts val="0"/>
              </a:spcBef>
              <a:spcAft>
                <a:spcPts val="0"/>
              </a:spcAft>
            </a:pPr>
            <a:endParaRPr lang="en-US" sz="2400" dirty="0">
              <a:solidFill>
                <a:prstClr val="white"/>
              </a:solidFill>
              <a:latin typeface="Ebrima" panose="02000000000000000000" pitchFamily="2" charset="0"/>
              <a:ea typeface="Ebrima" panose="02000000000000000000" pitchFamily="2" charset="0"/>
              <a:cs typeface="Ebrima" panose="02000000000000000000" pitchFamily="2" charset="0"/>
            </a:endParaRPr>
          </a:p>
          <a:p>
            <a:pPr marL="342900" marR="0" lvl="0" indent="-342900">
              <a:spcBef>
                <a:spcPts val="0"/>
              </a:spcBef>
              <a:spcAft>
                <a:spcPts val="0"/>
              </a:spcAft>
              <a:buFont typeface="Symbol" panose="05050102010706020507" pitchFamily="18" charset="2"/>
              <a:buChar char=""/>
            </a:pPr>
            <a:r>
              <a:rPr lang="en-US" sz="2400" dirty="0">
                <a:solidFill>
                  <a:prstClr val="white"/>
                </a:solidFill>
                <a:latin typeface="Ebrima" panose="02000000000000000000" pitchFamily="2" charset="0"/>
                <a:ea typeface="Ebrima" panose="02000000000000000000" pitchFamily="2" charset="0"/>
                <a:cs typeface="Ebrima" panose="02000000000000000000" pitchFamily="2" charset="0"/>
              </a:rPr>
              <a:t>Case finding in children</a:t>
            </a:r>
          </a:p>
          <a:p>
            <a:pPr marL="0" marR="0" lvl="0" indent="0" algn="l" defTabSz="914400" rtl="0" eaLnBrk="1" fontAlgn="auto" latinLnBrk="0" hangingPunct="1">
              <a:lnSpc>
                <a:spcPct val="90000"/>
              </a:lnSpc>
              <a:spcBef>
                <a:spcPts val="600"/>
              </a:spcBef>
              <a:spcAft>
                <a:spcPts val="0"/>
              </a:spcAft>
              <a:buClrTx/>
              <a:buSzTx/>
              <a:buFontTx/>
              <a:buNone/>
              <a:tabLst/>
              <a:defRPr/>
            </a:pPr>
            <a:endParaRPr kumimoji="0" lang="en-US" sz="2400" b="1" i="0" u="none" strike="noStrike" kern="1200" cap="none" spc="0" normalizeH="0" baseline="0" noProof="0" dirty="0">
              <a:ln>
                <a:noFill/>
              </a:ln>
              <a:solidFill>
                <a:prstClr val="white"/>
              </a:solidFill>
              <a:effectLst/>
              <a:uLnTx/>
              <a:uFillTx/>
              <a:latin typeface="Ebrima" panose="02000000000000000000" pitchFamily="2" charset="0"/>
              <a:ea typeface="Ebrima" panose="02000000000000000000" pitchFamily="2" charset="0"/>
              <a:cs typeface="Ebrima" panose="02000000000000000000" pitchFamily="2" charset="0"/>
            </a:endParaRPr>
          </a:p>
          <a:p>
            <a:pPr marL="457200" marR="0" lvl="0" indent="-457200" algn="l" defTabSz="914400" rtl="0" eaLnBrk="1" fontAlgn="auto" latinLnBrk="0" hangingPunct="1">
              <a:lnSpc>
                <a:spcPct val="90000"/>
              </a:lnSpc>
              <a:spcBef>
                <a:spcPts val="600"/>
              </a:spcBef>
              <a:spcAft>
                <a:spcPts val="0"/>
              </a:spcAft>
              <a:buClrTx/>
              <a:buSzTx/>
              <a:buFont typeface="Wingdings" panose="05000000000000000000" pitchFamily="2" charset="2"/>
              <a:buChar char="ü"/>
              <a:tabLst/>
              <a:defRPr/>
            </a:pPr>
            <a:endParaRPr kumimoji="0" lang="en-US" sz="2400" b="1" i="0" u="none" strike="noStrike" kern="1200" cap="none" spc="0" normalizeH="0" baseline="0" noProof="0" dirty="0">
              <a:ln>
                <a:noFill/>
              </a:ln>
              <a:solidFill>
                <a:prstClr val="white"/>
              </a:solidFill>
              <a:effectLst/>
              <a:uLnTx/>
              <a:uFillTx/>
              <a:latin typeface="Ebrima" panose="02000000000000000000" pitchFamily="2" charset="0"/>
              <a:ea typeface="Ebrima" panose="02000000000000000000" pitchFamily="2" charset="0"/>
              <a:cs typeface="Ebrima" panose="02000000000000000000" pitchFamily="2" charset="0"/>
            </a:endParaRPr>
          </a:p>
        </p:txBody>
      </p:sp>
    </p:spTree>
    <p:extLst>
      <p:ext uri="{BB962C8B-B14F-4D97-AF65-F5344CB8AC3E}">
        <p14:creationId xmlns:p14="http://schemas.microsoft.com/office/powerpoint/2010/main" val="418778599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gradFill>
          <a:gsLst>
            <a:gs pos="0">
              <a:srgbClr val="17375E">
                <a:lumMod val="100000"/>
                <a:alpha val="92000"/>
              </a:srgbClr>
            </a:gs>
            <a:gs pos="100000">
              <a:srgbClr val="17375E"/>
            </a:gs>
          </a:gsLst>
          <a:lin ang="5400000" scaled="1"/>
        </a:gradFill>
        <a:effectLst/>
      </p:bgPr>
    </p:bg>
    <p:spTree>
      <p:nvGrpSpPr>
        <p:cNvPr id="1" name=""/>
        <p:cNvGrpSpPr/>
        <p:nvPr/>
      </p:nvGrpSpPr>
      <p:grpSpPr>
        <a:xfrm>
          <a:off x="0" y="0"/>
          <a:ext cx="0" cy="0"/>
          <a:chOff x="0" y="0"/>
          <a:chExt cx="0" cy="0"/>
        </a:xfrm>
      </p:grpSpPr>
      <p:sp>
        <p:nvSpPr>
          <p:cNvPr id="3" name="Title 1">
            <a:extLst>
              <a:ext uri="{FF2B5EF4-FFF2-40B4-BE49-F238E27FC236}">
                <a16:creationId xmlns:a16="http://schemas.microsoft.com/office/drawing/2014/main" id="{310F9B1F-21B8-47FA-ACB5-1F5796D67F0D}"/>
              </a:ext>
            </a:extLst>
          </p:cNvPr>
          <p:cNvSpPr txBox="1">
            <a:spLocks/>
          </p:cNvSpPr>
          <p:nvPr/>
        </p:nvSpPr>
        <p:spPr>
          <a:xfrm>
            <a:off x="665825" y="151766"/>
            <a:ext cx="10999434" cy="974904"/>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US" sz="4800" b="1" i="0" u="none" strike="noStrike" kern="0" cap="none" spc="0" normalizeH="0" baseline="0" noProof="0" dirty="0">
                <a:ln>
                  <a:noFill/>
                </a:ln>
                <a:solidFill>
                  <a:srgbClr val="FFFFFF"/>
                </a:solidFill>
                <a:effectLst/>
                <a:uLnTx/>
                <a:uFillTx/>
                <a:latin typeface="Ebrima" panose="02000000000000000000" pitchFamily="2" charset="0"/>
                <a:ea typeface="Ebrima" panose="02000000000000000000" pitchFamily="2" charset="0"/>
                <a:cs typeface="Ebrima" panose="02000000000000000000" pitchFamily="2" charset="0"/>
                <a:sym typeface="Roboto Condensed"/>
              </a:rPr>
              <a:t>1. HANSA monitoring visit - TB</a:t>
            </a:r>
          </a:p>
        </p:txBody>
      </p:sp>
      <p:cxnSp>
        <p:nvCxnSpPr>
          <p:cNvPr id="7" name="Straight Connector 6">
            <a:extLst>
              <a:ext uri="{FF2B5EF4-FFF2-40B4-BE49-F238E27FC236}">
                <a16:creationId xmlns:a16="http://schemas.microsoft.com/office/drawing/2014/main" id="{A46722C3-FA4F-4A71-A916-502423FDC8E2}"/>
              </a:ext>
            </a:extLst>
          </p:cNvPr>
          <p:cNvCxnSpPr/>
          <p:nvPr/>
        </p:nvCxnSpPr>
        <p:spPr>
          <a:xfrm>
            <a:off x="0" y="1313891"/>
            <a:ext cx="12192000" cy="0"/>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sp>
        <p:nvSpPr>
          <p:cNvPr id="2" name="Rectangle 1">
            <a:extLst>
              <a:ext uri="{FF2B5EF4-FFF2-40B4-BE49-F238E27FC236}">
                <a16:creationId xmlns:a16="http://schemas.microsoft.com/office/drawing/2014/main" id="{8FFA15B1-9BEC-42DD-B441-018D3804A631}"/>
              </a:ext>
            </a:extLst>
          </p:cNvPr>
          <p:cNvSpPr/>
          <p:nvPr/>
        </p:nvSpPr>
        <p:spPr>
          <a:xfrm>
            <a:off x="226174" y="1441684"/>
            <a:ext cx="11878733" cy="5275290"/>
          </a:xfrm>
          <a:prstGeom prst="rect">
            <a:avLst/>
          </a:prstGeom>
        </p:spPr>
        <p:txBody>
          <a:bodyPr wrap="square">
            <a:spAutoFit/>
          </a:bodyPr>
          <a:lstStyle/>
          <a:p>
            <a:pPr marL="0" marR="0" lvl="0" indent="0" algn="l" defTabSz="914400" rtl="0" eaLnBrk="1" fontAlgn="auto" latinLnBrk="0" hangingPunct="1">
              <a:lnSpc>
                <a:spcPct val="90000"/>
              </a:lnSpc>
              <a:spcBef>
                <a:spcPts val="600"/>
              </a:spcBef>
              <a:spcAft>
                <a:spcPts val="0"/>
              </a:spcAft>
              <a:buClrTx/>
              <a:buSzTx/>
              <a:buFontTx/>
              <a:buNone/>
              <a:tabLst/>
              <a:defRPr/>
            </a:pPr>
            <a:r>
              <a:rPr kumimoji="0" lang="en-US" sz="2400" b="1" i="0" u="none" strike="noStrike" kern="1200" cap="none" spc="0" normalizeH="0" baseline="0" noProof="0" dirty="0">
                <a:ln>
                  <a:noFill/>
                </a:ln>
                <a:solidFill>
                  <a:prstClr val="white"/>
                </a:solidFill>
                <a:effectLst/>
                <a:uLnTx/>
                <a:uFillTx/>
                <a:latin typeface="Ebrima" panose="02000000000000000000" pitchFamily="2" charset="0"/>
                <a:ea typeface="Ebrima" panose="02000000000000000000" pitchFamily="2" charset="0"/>
                <a:cs typeface="Ebrima" panose="02000000000000000000" pitchFamily="2" charset="0"/>
              </a:rPr>
              <a:t>Recommendations</a:t>
            </a:r>
          </a:p>
          <a:p>
            <a:pPr marL="0" marR="0" lvl="0" indent="0" algn="l" defTabSz="914400" rtl="0" eaLnBrk="1" fontAlgn="auto" latinLnBrk="0" hangingPunct="1">
              <a:lnSpc>
                <a:spcPct val="90000"/>
              </a:lnSpc>
              <a:spcBef>
                <a:spcPts val="600"/>
              </a:spcBef>
              <a:spcAft>
                <a:spcPts val="0"/>
              </a:spcAft>
              <a:buClrTx/>
              <a:buSzTx/>
              <a:buFontTx/>
              <a:buNone/>
              <a:tabLst/>
              <a:defRPr/>
            </a:pPr>
            <a:endParaRPr kumimoji="0" lang="en-US" sz="2400" b="1" i="0" u="none" strike="noStrike" kern="1200" cap="none" spc="0" normalizeH="0" baseline="0" noProof="0" dirty="0">
              <a:ln>
                <a:noFill/>
              </a:ln>
              <a:solidFill>
                <a:prstClr val="white"/>
              </a:solidFill>
              <a:effectLst/>
              <a:uLnTx/>
              <a:uFillTx/>
              <a:latin typeface="Ebrima" panose="02000000000000000000" pitchFamily="2" charset="0"/>
              <a:ea typeface="Ebrima" panose="02000000000000000000" pitchFamily="2" charset="0"/>
              <a:cs typeface="Ebrima" panose="02000000000000000000" pitchFamily="2" charset="0"/>
            </a:endParaRPr>
          </a:p>
          <a:p>
            <a:pPr>
              <a:lnSpc>
                <a:spcPct val="90000"/>
              </a:lnSpc>
              <a:spcBef>
                <a:spcPts val="600"/>
              </a:spcBef>
              <a:defRPr/>
            </a:pPr>
            <a:r>
              <a:rPr lang="en-US" sz="2400" dirty="0">
                <a:solidFill>
                  <a:prstClr val="white"/>
                </a:solidFill>
                <a:latin typeface="Ebrima" panose="02000000000000000000" pitchFamily="2" charset="0"/>
                <a:ea typeface="Ebrima" panose="02000000000000000000" pitchFamily="2" charset="0"/>
                <a:cs typeface="Ebrima" panose="02000000000000000000" pitchFamily="2" charset="0"/>
              </a:rPr>
              <a:t>NTC with the support of technical partners including WHO, CHAI and CSOs, to submit a revised implementation strategy for year 3 under HANSA. The revised implementation strategy should consider the following elements to be rolled out during the last year of the current grant and the next GF investment: </a:t>
            </a:r>
          </a:p>
          <a:p>
            <a:pPr>
              <a:lnSpc>
                <a:spcPct val="90000"/>
              </a:lnSpc>
              <a:spcBef>
                <a:spcPts val="600"/>
              </a:spcBef>
              <a:defRPr/>
            </a:pPr>
            <a:endParaRPr lang="en-US" sz="2400" dirty="0">
              <a:solidFill>
                <a:prstClr val="white"/>
              </a:solidFill>
              <a:latin typeface="Ebrima" panose="02000000000000000000" pitchFamily="2" charset="0"/>
              <a:ea typeface="Ebrima" panose="02000000000000000000" pitchFamily="2" charset="0"/>
              <a:cs typeface="Ebrima" panose="02000000000000000000" pitchFamily="2" charset="0"/>
            </a:endParaRPr>
          </a:p>
          <a:p>
            <a:pPr marL="342900" marR="0" lvl="0" indent="-342900">
              <a:spcBef>
                <a:spcPts val="0"/>
              </a:spcBef>
              <a:spcAft>
                <a:spcPts val="0"/>
              </a:spcAft>
              <a:buFont typeface="+mj-lt"/>
              <a:buAutoNum type="romanLcParenR"/>
            </a:pPr>
            <a:r>
              <a:rPr lang="en-US" sz="2400" dirty="0">
                <a:solidFill>
                  <a:prstClr val="white"/>
                </a:solidFill>
                <a:latin typeface="Ebrima" panose="02000000000000000000" pitchFamily="2" charset="0"/>
                <a:ea typeface="Ebrima" panose="02000000000000000000" pitchFamily="2" charset="0"/>
                <a:cs typeface="Ebrima" panose="02000000000000000000" pitchFamily="2" charset="0"/>
              </a:rPr>
              <a:t>Concrete steps to integrate TB services in PHC service delivery and ensure availability of services at the community level;</a:t>
            </a:r>
          </a:p>
          <a:p>
            <a:pPr marL="342900" marR="0" lvl="0" indent="-342900">
              <a:spcBef>
                <a:spcPts val="0"/>
              </a:spcBef>
              <a:spcAft>
                <a:spcPts val="0"/>
              </a:spcAft>
              <a:buFont typeface="+mj-lt"/>
              <a:buAutoNum type="romanLcParenR"/>
            </a:pPr>
            <a:endParaRPr lang="en-US" sz="2400" dirty="0">
              <a:solidFill>
                <a:prstClr val="white"/>
              </a:solidFill>
              <a:latin typeface="Ebrima" panose="02000000000000000000" pitchFamily="2" charset="0"/>
              <a:ea typeface="Ebrima" panose="02000000000000000000" pitchFamily="2" charset="0"/>
              <a:cs typeface="Ebrima" panose="02000000000000000000" pitchFamily="2" charset="0"/>
            </a:endParaRPr>
          </a:p>
          <a:p>
            <a:pPr marL="342900" marR="0" lvl="0" indent="-342900">
              <a:spcBef>
                <a:spcPts val="0"/>
              </a:spcBef>
              <a:spcAft>
                <a:spcPts val="0"/>
              </a:spcAft>
              <a:buFont typeface="+mj-lt"/>
              <a:buAutoNum type="romanLcParenR"/>
            </a:pPr>
            <a:r>
              <a:rPr lang="en-US" sz="2400" dirty="0">
                <a:solidFill>
                  <a:prstClr val="white"/>
                </a:solidFill>
                <a:latin typeface="Ebrima" panose="02000000000000000000" pitchFamily="2" charset="0"/>
                <a:ea typeface="Ebrima" panose="02000000000000000000" pitchFamily="2" charset="0"/>
                <a:cs typeface="Ebrima" panose="02000000000000000000" pitchFamily="2" charset="0"/>
              </a:rPr>
              <a:t>Increase TB case notification and treatment through a two-pronged approach to intensify case finding in the health facility, including contact tracing and active case finding by strengthening the local/community response to conduct ACF;</a:t>
            </a:r>
          </a:p>
          <a:p>
            <a:pPr marR="0" lvl="0" algn="l" defTabSz="914400" rtl="0" eaLnBrk="1" fontAlgn="auto" latinLnBrk="0" hangingPunct="1">
              <a:lnSpc>
                <a:spcPct val="90000"/>
              </a:lnSpc>
              <a:spcBef>
                <a:spcPts val="600"/>
              </a:spcBef>
              <a:spcAft>
                <a:spcPts val="0"/>
              </a:spcAft>
              <a:buClrTx/>
              <a:buSzTx/>
              <a:tabLst/>
              <a:defRPr/>
            </a:pPr>
            <a:endParaRPr kumimoji="0" lang="en-US" sz="2400" i="0" u="none" strike="noStrike" kern="1200" cap="none" spc="0" normalizeH="0" baseline="0" noProof="0" dirty="0">
              <a:ln>
                <a:noFill/>
              </a:ln>
              <a:solidFill>
                <a:prstClr val="white"/>
              </a:solidFill>
              <a:effectLst/>
              <a:uLnTx/>
              <a:uFillTx/>
              <a:latin typeface="Ebrima" panose="02000000000000000000" pitchFamily="2" charset="0"/>
              <a:ea typeface="Ebrima" panose="02000000000000000000" pitchFamily="2" charset="0"/>
              <a:cs typeface="Ebrima" panose="02000000000000000000" pitchFamily="2" charset="0"/>
            </a:endParaRPr>
          </a:p>
        </p:txBody>
      </p:sp>
    </p:spTree>
    <p:extLst>
      <p:ext uri="{BB962C8B-B14F-4D97-AF65-F5344CB8AC3E}">
        <p14:creationId xmlns:p14="http://schemas.microsoft.com/office/powerpoint/2010/main" val="259883701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gradFill>
          <a:gsLst>
            <a:gs pos="0">
              <a:srgbClr val="17375E">
                <a:lumMod val="100000"/>
                <a:alpha val="92000"/>
              </a:srgbClr>
            </a:gs>
            <a:gs pos="100000">
              <a:srgbClr val="17375E"/>
            </a:gs>
          </a:gsLst>
          <a:lin ang="5400000" scaled="1"/>
        </a:gradFill>
        <a:effectLst/>
      </p:bgPr>
    </p:bg>
    <p:spTree>
      <p:nvGrpSpPr>
        <p:cNvPr id="1" name=""/>
        <p:cNvGrpSpPr/>
        <p:nvPr/>
      </p:nvGrpSpPr>
      <p:grpSpPr>
        <a:xfrm>
          <a:off x="0" y="0"/>
          <a:ext cx="0" cy="0"/>
          <a:chOff x="0" y="0"/>
          <a:chExt cx="0" cy="0"/>
        </a:xfrm>
      </p:grpSpPr>
      <p:sp>
        <p:nvSpPr>
          <p:cNvPr id="3" name="Title 1">
            <a:extLst>
              <a:ext uri="{FF2B5EF4-FFF2-40B4-BE49-F238E27FC236}">
                <a16:creationId xmlns:a16="http://schemas.microsoft.com/office/drawing/2014/main" id="{310F9B1F-21B8-47FA-ACB5-1F5796D67F0D}"/>
              </a:ext>
            </a:extLst>
          </p:cNvPr>
          <p:cNvSpPr txBox="1">
            <a:spLocks/>
          </p:cNvSpPr>
          <p:nvPr/>
        </p:nvSpPr>
        <p:spPr>
          <a:xfrm>
            <a:off x="665825" y="151766"/>
            <a:ext cx="10999434" cy="974904"/>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US" sz="4800" b="1" i="0" u="none" strike="noStrike" kern="0" cap="none" spc="0" normalizeH="0" baseline="0" noProof="0" dirty="0">
                <a:ln>
                  <a:noFill/>
                </a:ln>
                <a:solidFill>
                  <a:srgbClr val="FFFFFF"/>
                </a:solidFill>
                <a:effectLst/>
                <a:uLnTx/>
                <a:uFillTx/>
                <a:latin typeface="Ebrima" panose="02000000000000000000" pitchFamily="2" charset="0"/>
                <a:ea typeface="Ebrima" panose="02000000000000000000" pitchFamily="2" charset="0"/>
                <a:cs typeface="Ebrima" panose="02000000000000000000" pitchFamily="2" charset="0"/>
                <a:sym typeface="Roboto Condensed"/>
              </a:rPr>
              <a:t>1. HANSA monitoring visit - TB</a:t>
            </a:r>
          </a:p>
        </p:txBody>
      </p:sp>
      <p:cxnSp>
        <p:nvCxnSpPr>
          <p:cNvPr id="7" name="Straight Connector 6">
            <a:extLst>
              <a:ext uri="{FF2B5EF4-FFF2-40B4-BE49-F238E27FC236}">
                <a16:creationId xmlns:a16="http://schemas.microsoft.com/office/drawing/2014/main" id="{A46722C3-FA4F-4A71-A916-502423FDC8E2}"/>
              </a:ext>
            </a:extLst>
          </p:cNvPr>
          <p:cNvCxnSpPr/>
          <p:nvPr/>
        </p:nvCxnSpPr>
        <p:spPr>
          <a:xfrm>
            <a:off x="0" y="1313891"/>
            <a:ext cx="12192000" cy="0"/>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sp>
        <p:nvSpPr>
          <p:cNvPr id="2" name="Rectangle 1">
            <a:extLst>
              <a:ext uri="{FF2B5EF4-FFF2-40B4-BE49-F238E27FC236}">
                <a16:creationId xmlns:a16="http://schemas.microsoft.com/office/drawing/2014/main" id="{8FFA15B1-9BEC-42DD-B441-018D3804A631}"/>
              </a:ext>
            </a:extLst>
          </p:cNvPr>
          <p:cNvSpPr/>
          <p:nvPr/>
        </p:nvSpPr>
        <p:spPr>
          <a:xfrm>
            <a:off x="226174" y="1441684"/>
            <a:ext cx="11878733" cy="5306068"/>
          </a:xfrm>
          <a:prstGeom prst="rect">
            <a:avLst/>
          </a:prstGeom>
        </p:spPr>
        <p:txBody>
          <a:bodyPr wrap="square">
            <a:spAutoFit/>
          </a:bodyPr>
          <a:lstStyle/>
          <a:p>
            <a:pPr marL="0" marR="0" lvl="0" indent="0" algn="l" defTabSz="914400" rtl="0" eaLnBrk="1" fontAlgn="auto" latinLnBrk="0" hangingPunct="1">
              <a:lnSpc>
                <a:spcPct val="90000"/>
              </a:lnSpc>
              <a:spcBef>
                <a:spcPts val="600"/>
              </a:spcBef>
              <a:spcAft>
                <a:spcPts val="0"/>
              </a:spcAft>
              <a:buClrTx/>
              <a:buSzTx/>
              <a:buFontTx/>
              <a:buNone/>
              <a:tabLst/>
              <a:defRPr/>
            </a:pPr>
            <a:r>
              <a:rPr kumimoji="0" lang="en-US" sz="2400" b="1" i="0" u="none" strike="noStrike" kern="1200" cap="none" spc="0" normalizeH="0" baseline="0" noProof="0" dirty="0">
                <a:ln>
                  <a:noFill/>
                </a:ln>
                <a:solidFill>
                  <a:prstClr val="white"/>
                </a:solidFill>
                <a:effectLst/>
                <a:uLnTx/>
                <a:uFillTx/>
                <a:latin typeface="Ebrima" panose="02000000000000000000" pitchFamily="2" charset="0"/>
                <a:ea typeface="Ebrima" panose="02000000000000000000" pitchFamily="2" charset="0"/>
                <a:cs typeface="Ebrima" panose="02000000000000000000" pitchFamily="2" charset="0"/>
              </a:rPr>
              <a:t>Recommendations</a:t>
            </a:r>
          </a:p>
          <a:p>
            <a:pPr marL="0" marR="0" lvl="0" indent="0" algn="l" defTabSz="914400" rtl="0" eaLnBrk="1" fontAlgn="auto" latinLnBrk="0" hangingPunct="1">
              <a:lnSpc>
                <a:spcPct val="90000"/>
              </a:lnSpc>
              <a:spcBef>
                <a:spcPts val="600"/>
              </a:spcBef>
              <a:spcAft>
                <a:spcPts val="0"/>
              </a:spcAft>
              <a:buClrTx/>
              <a:buSzTx/>
              <a:buFontTx/>
              <a:buNone/>
              <a:tabLst/>
              <a:defRPr/>
            </a:pPr>
            <a:endParaRPr kumimoji="0" lang="en-US" sz="2400" b="1" i="0" u="none" strike="noStrike" kern="1200" cap="none" spc="0" normalizeH="0" baseline="0" noProof="0" dirty="0">
              <a:ln>
                <a:noFill/>
              </a:ln>
              <a:solidFill>
                <a:prstClr val="white"/>
              </a:solidFill>
              <a:effectLst/>
              <a:uLnTx/>
              <a:uFillTx/>
              <a:latin typeface="Ebrima" panose="02000000000000000000" pitchFamily="2" charset="0"/>
              <a:ea typeface="Ebrima" panose="02000000000000000000" pitchFamily="2" charset="0"/>
              <a:cs typeface="Ebrima" panose="02000000000000000000" pitchFamily="2" charset="0"/>
            </a:endParaRPr>
          </a:p>
          <a:p>
            <a:pPr marR="0" lvl="0" algn="l" defTabSz="914400" rtl="0" eaLnBrk="1" fontAlgn="auto" latinLnBrk="0" hangingPunct="1">
              <a:lnSpc>
                <a:spcPct val="100000"/>
              </a:lnSpc>
              <a:spcBef>
                <a:spcPts val="0"/>
              </a:spcBef>
              <a:spcAft>
                <a:spcPts val="0"/>
              </a:spcAft>
              <a:buClrTx/>
              <a:buSzTx/>
              <a:tabLst/>
              <a:defRPr/>
            </a:pPr>
            <a:r>
              <a:rPr kumimoji="0" lang="en-US" sz="2400" b="0" i="0" u="none" strike="noStrike" kern="1200" cap="none" spc="0" normalizeH="0" baseline="0" noProof="0" dirty="0">
                <a:ln>
                  <a:noFill/>
                </a:ln>
                <a:solidFill>
                  <a:prstClr val="white"/>
                </a:solidFill>
                <a:effectLst/>
                <a:uLnTx/>
                <a:uFillTx/>
                <a:latin typeface="Ebrima" panose="02000000000000000000" pitchFamily="2" charset="0"/>
                <a:ea typeface="Ebrima" panose="02000000000000000000" pitchFamily="2" charset="0"/>
                <a:cs typeface="Ebrima" panose="02000000000000000000" pitchFamily="2" charset="0"/>
              </a:rPr>
              <a:t>iii) Optimize and increase case finding among children;</a:t>
            </a:r>
          </a:p>
          <a:p>
            <a:pPr marR="0" lvl="0" algn="l" defTabSz="914400" rtl="0" eaLnBrk="1" fontAlgn="auto" latinLnBrk="0" hangingPunct="1">
              <a:lnSpc>
                <a:spcPct val="100000"/>
              </a:lnSpc>
              <a:spcBef>
                <a:spcPts val="0"/>
              </a:spcBef>
              <a:spcAft>
                <a:spcPts val="0"/>
              </a:spcAft>
              <a:buClrTx/>
              <a:buSzTx/>
              <a:tabLst/>
              <a:defRPr/>
            </a:pPr>
            <a:endParaRPr lang="en-US" sz="2400" dirty="0">
              <a:solidFill>
                <a:prstClr val="white"/>
              </a:solidFill>
              <a:latin typeface="Ebrima" panose="02000000000000000000" pitchFamily="2" charset="0"/>
              <a:ea typeface="Ebrima" panose="02000000000000000000" pitchFamily="2" charset="0"/>
              <a:cs typeface="Ebrima" panose="02000000000000000000" pitchFamily="2" charset="0"/>
            </a:endParaRPr>
          </a:p>
          <a:p>
            <a:pPr marR="0" lvl="0" algn="l" defTabSz="914400" rtl="0" eaLnBrk="1" fontAlgn="auto" latinLnBrk="0" hangingPunct="1">
              <a:lnSpc>
                <a:spcPct val="100000"/>
              </a:lnSpc>
              <a:spcBef>
                <a:spcPts val="0"/>
              </a:spcBef>
              <a:spcAft>
                <a:spcPts val="0"/>
              </a:spcAft>
              <a:buClrTx/>
              <a:buSzTx/>
              <a:tabLst/>
              <a:defRPr/>
            </a:pPr>
            <a:r>
              <a:rPr kumimoji="0" lang="en-US" sz="2400" b="0" i="0" u="none" strike="noStrike" kern="1200" cap="none" spc="0" normalizeH="0" baseline="0" noProof="0" dirty="0">
                <a:ln>
                  <a:noFill/>
                </a:ln>
                <a:solidFill>
                  <a:prstClr val="white"/>
                </a:solidFill>
                <a:effectLst/>
                <a:uLnTx/>
                <a:uFillTx/>
                <a:latin typeface="Ebrima" panose="02000000000000000000" pitchFamily="2" charset="0"/>
                <a:ea typeface="Ebrima" panose="02000000000000000000" pitchFamily="2" charset="0"/>
                <a:cs typeface="Ebrima" panose="02000000000000000000" pitchFamily="2" charset="0"/>
              </a:rPr>
              <a:t>iv) Optimize usage of GeneXpert as the primary diagnosis tool for all presumptive TB cases and to increase MDR-TB diagnosis; </a:t>
            </a:r>
          </a:p>
          <a:p>
            <a:pPr marR="0" lvl="0" algn="l" defTabSz="914400" rtl="0" eaLnBrk="1" fontAlgn="auto" latinLnBrk="0" hangingPunct="1">
              <a:lnSpc>
                <a:spcPct val="100000"/>
              </a:lnSpc>
              <a:spcBef>
                <a:spcPts val="0"/>
              </a:spcBef>
              <a:spcAft>
                <a:spcPts val="0"/>
              </a:spcAft>
              <a:buClrTx/>
              <a:buSzTx/>
              <a:tabLst/>
              <a:defRPr/>
            </a:pPr>
            <a:endParaRPr lang="en-US" sz="2400" dirty="0">
              <a:solidFill>
                <a:prstClr val="white"/>
              </a:solidFill>
              <a:latin typeface="Ebrima" panose="02000000000000000000" pitchFamily="2" charset="0"/>
              <a:ea typeface="Ebrima" panose="02000000000000000000" pitchFamily="2" charset="0"/>
              <a:cs typeface="Ebrima" panose="02000000000000000000" pitchFamily="2" charset="0"/>
            </a:endParaRPr>
          </a:p>
          <a:p>
            <a:r>
              <a:rPr kumimoji="0" lang="en-US" sz="2400" b="0" i="0" u="none" strike="noStrike" kern="1200" cap="none" spc="0" normalizeH="0" baseline="0" noProof="0" dirty="0">
                <a:ln>
                  <a:noFill/>
                </a:ln>
                <a:solidFill>
                  <a:prstClr val="white"/>
                </a:solidFill>
                <a:effectLst/>
                <a:uLnTx/>
                <a:uFillTx/>
                <a:latin typeface="Ebrima" panose="02000000000000000000" pitchFamily="2" charset="0"/>
                <a:ea typeface="Ebrima" panose="02000000000000000000" pitchFamily="2" charset="0"/>
                <a:cs typeface="Ebrima" panose="02000000000000000000" pitchFamily="2" charset="0"/>
              </a:rPr>
              <a:t>v) Improve quality of care for MDR-TB patients including enrollment of diagnosed patients on treatment, </a:t>
            </a:r>
            <a:r>
              <a:rPr lang="en-US" sz="2400" dirty="0">
                <a:solidFill>
                  <a:prstClr val="white"/>
                </a:solidFill>
                <a:latin typeface="Ebrima" panose="02000000000000000000" pitchFamily="2" charset="0"/>
                <a:ea typeface="Ebrima" panose="02000000000000000000" pitchFamily="2" charset="0"/>
                <a:cs typeface="Ebrima" panose="02000000000000000000" pitchFamily="2" charset="0"/>
              </a:rPr>
              <a:t>adopt new short treatment regimens and provide patient-centered care and enablers (food or transport subsidies); and</a:t>
            </a:r>
          </a:p>
          <a:p>
            <a:endParaRPr lang="en-US" sz="2400" dirty="0">
              <a:solidFill>
                <a:prstClr val="white"/>
              </a:solidFill>
              <a:latin typeface="Ebrima" panose="02000000000000000000" pitchFamily="2" charset="0"/>
              <a:ea typeface="Ebrima" panose="02000000000000000000" pitchFamily="2" charset="0"/>
              <a:cs typeface="Ebrima" panose="02000000000000000000" pitchFamily="2" charset="0"/>
            </a:endParaRPr>
          </a:p>
          <a:p>
            <a:r>
              <a:rPr lang="en-US" sz="2400" dirty="0">
                <a:solidFill>
                  <a:prstClr val="white"/>
                </a:solidFill>
                <a:latin typeface="Ebrima" panose="02000000000000000000" pitchFamily="2" charset="0"/>
                <a:ea typeface="Ebrima" panose="02000000000000000000" pitchFamily="2" charset="0"/>
                <a:cs typeface="Ebrima" panose="02000000000000000000" pitchFamily="2" charset="0"/>
              </a:rPr>
              <a:t>vi) Ensure complementarity of activities funded under C19RM to ensure these directly support HANSA and the national Covid response.</a:t>
            </a:r>
          </a:p>
          <a:p>
            <a:pPr marL="457200" marR="0" lvl="0" indent="-457200" algn="l" defTabSz="914400" rtl="0" eaLnBrk="1" fontAlgn="auto" latinLnBrk="0" hangingPunct="1">
              <a:lnSpc>
                <a:spcPct val="90000"/>
              </a:lnSpc>
              <a:spcBef>
                <a:spcPts val="600"/>
              </a:spcBef>
              <a:spcAft>
                <a:spcPts val="0"/>
              </a:spcAft>
              <a:buClrTx/>
              <a:buSzTx/>
              <a:buFont typeface="Wingdings" panose="05000000000000000000" pitchFamily="2" charset="2"/>
              <a:buChar char="ü"/>
              <a:tabLst/>
              <a:defRPr/>
            </a:pPr>
            <a:endParaRPr kumimoji="0" lang="en-US" sz="2400" b="0" i="0" u="none" strike="noStrike" kern="1200" cap="none" spc="0" normalizeH="0" baseline="0" noProof="0" dirty="0">
              <a:ln>
                <a:noFill/>
              </a:ln>
              <a:solidFill>
                <a:prstClr val="white"/>
              </a:solidFill>
              <a:effectLst/>
              <a:uLnTx/>
              <a:uFillTx/>
              <a:latin typeface="Ebrima" panose="02000000000000000000" pitchFamily="2" charset="0"/>
              <a:ea typeface="Ebrima" panose="02000000000000000000" pitchFamily="2" charset="0"/>
              <a:cs typeface="Ebrima" panose="02000000000000000000" pitchFamily="2" charset="0"/>
            </a:endParaRPr>
          </a:p>
        </p:txBody>
      </p:sp>
    </p:spTree>
    <p:extLst>
      <p:ext uri="{BB962C8B-B14F-4D97-AF65-F5344CB8AC3E}">
        <p14:creationId xmlns:p14="http://schemas.microsoft.com/office/powerpoint/2010/main" val="402256086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gradFill>
          <a:gsLst>
            <a:gs pos="0">
              <a:srgbClr val="17375E">
                <a:lumMod val="100000"/>
                <a:alpha val="92000"/>
              </a:srgbClr>
            </a:gs>
            <a:gs pos="100000">
              <a:srgbClr val="17375E"/>
            </a:gs>
          </a:gsLst>
          <a:lin ang="5400000" scaled="1"/>
        </a:gradFill>
        <a:effectLst/>
      </p:bgPr>
    </p:bg>
    <p:spTree>
      <p:nvGrpSpPr>
        <p:cNvPr id="1" name=""/>
        <p:cNvGrpSpPr/>
        <p:nvPr/>
      </p:nvGrpSpPr>
      <p:grpSpPr>
        <a:xfrm>
          <a:off x="0" y="0"/>
          <a:ext cx="0" cy="0"/>
          <a:chOff x="0" y="0"/>
          <a:chExt cx="0" cy="0"/>
        </a:xfrm>
      </p:grpSpPr>
      <p:sp>
        <p:nvSpPr>
          <p:cNvPr id="3" name="Title 1">
            <a:extLst>
              <a:ext uri="{FF2B5EF4-FFF2-40B4-BE49-F238E27FC236}">
                <a16:creationId xmlns:a16="http://schemas.microsoft.com/office/drawing/2014/main" id="{310F9B1F-21B8-47FA-ACB5-1F5796D67F0D}"/>
              </a:ext>
            </a:extLst>
          </p:cNvPr>
          <p:cNvSpPr txBox="1">
            <a:spLocks/>
          </p:cNvSpPr>
          <p:nvPr/>
        </p:nvSpPr>
        <p:spPr>
          <a:xfrm>
            <a:off x="665825" y="151766"/>
            <a:ext cx="10999434" cy="974904"/>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US" sz="4800" b="1" i="0" u="none" strike="noStrike" kern="0" cap="none" spc="0" normalizeH="0" baseline="0" noProof="0" dirty="0">
                <a:ln>
                  <a:noFill/>
                </a:ln>
                <a:solidFill>
                  <a:srgbClr val="FFFFFF"/>
                </a:solidFill>
                <a:effectLst/>
                <a:uLnTx/>
                <a:uFillTx/>
                <a:latin typeface="Ebrima" panose="02000000000000000000" pitchFamily="2" charset="0"/>
                <a:ea typeface="Ebrima" panose="02000000000000000000" pitchFamily="2" charset="0"/>
                <a:cs typeface="Ebrima" panose="02000000000000000000" pitchFamily="2" charset="0"/>
                <a:sym typeface="Roboto Condensed"/>
              </a:rPr>
              <a:t>1. HANSA monitoring visit - HIV</a:t>
            </a:r>
          </a:p>
        </p:txBody>
      </p:sp>
      <p:cxnSp>
        <p:nvCxnSpPr>
          <p:cNvPr id="7" name="Straight Connector 6">
            <a:extLst>
              <a:ext uri="{FF2B5EF4-FFF2-40B4-BE49-F238E27FC236}">
                <a16:creationId xmlns:a16="http://schemas.microsoft.com/office/drawing/2014/main" id="{A46722C3-FA4F-4A71-A916-502423FDC8E2}"/>
              </a:ext>
            </a:extLst>
          </p:cNvPr>
          <p:cNvCxnSpPr/>
          <p:nvPr/>
        </p:nvCxnSpPr>
        <p:spPr>
          <a:xfrm>
            <a:off x="0" y="1313891"/>
            <a:ext cx="12192000" cy="0"/>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sp>
        <p:nvSpPr>
          <p:cNvPr id="2" name="Rectangle 1">
            <a:extLst>
              <a:ext uri="{FF2B5EF4-FFF2-40B4-BE49-F238E27FC236}">
                <a16:creationId xmlns:a16="http://schemas.microsoft.com/office/drawing/2014/main" id="{8FFA15B1-9BEC-42DD-B441-018D3804A631}"/>
              </a:ext>
            </a:extLst>
          </p:cNvPr>
          <p:cNvSpPr/>
          <p:nvPr/>
        </p:nvSpPr>
        <p:spPr>
          <a:xfrm>
            <a:off x="226174" y="1441684"/>
            <a:ext cx="11878733" cy="5669244"/>
          </a:xfrm>
          <a:prstGeom prst="rect">
            <a:avLst/>
          </a:prstGeom>
        </p:spPr>
        <p:txBody>
          <a:bodyPr wrap="square">
            <a:spAutoFit/>
          </a:bodyPr>
          <a:lstStyle/>
          <a:p>
            <a:pPr marL="0" marR="0" lvl="0" indent="0" algn="l" defTabSz="914400" rtl="0" eaLnBrk="1" fontAlgn="auto" latinLnBrk="0" hangingPunct="1">
              <a:lnSpc>
                <a:spcPct val="90000"/>
              </a:lnSpc>
              <a:spcBef>
                <a:spcPts val="600"/>
              </a:spcBef>
              <a:spcAft>
                <a:spcPts val="0"/>
              </a:spcAft>
              <a:buClrTx/>
              <a:buSzTx/>
              <a:buFontTx/>
              <a:buNone/>
              <a:tabLst/>
              <a:defRPr/>
            </a:pPr>
            <a:r>
              <a:rPr kumimoji="0" lang="en-US" sz="2400" b="1" i="0" u="none" strike="noStrike" kern="1200" cap="none" spc="0" normalizeH="0" baseline="0" noProof="0" dirty="0">
                <a:ln>
                  <a:noFill/>
                </a:ln>
                <a:solidFill>
                  <a:prstClr val="white"/>
                </a:solidFill>
                <a:effectLst/>
                <a:uLnTx/>
                <a:uFillTx/>
                <a:latin typeface="Ebrima" panose="02000000000000000000" pitchFamily="2" charset="0"/>
                <a:ea typeface="Ebrima" panose="02000000000000000000" pitchFamily="2" charset="0"/>
                <a:cs typeface="Ebrima" panose="02000000000000000000" pitchFamily="2" charset="0"/>
              </a:rPr>
              <a:t>Challenges</a:t>
            </a:r>
          </a:p>
          <a:p>
            <a:pPr marL="342900" marR="0" lvl="0" indent="-342900" algn="l" defTabSz="914400" rtl="0" eaLnBrk="1" fontAlgn="auto" latinLnBrk="0" hangingPunct="1">
              <a:lnSpc>
                <a:spcPct val="90000"/>
              </a:lnSpc>
              <a:spcBef>
                <a:spcPts val="600"/>
              </a:spcBef>
              <a:spcAft>
                <a:spcPts val="0"/>
              </a:spcAft>
              <a:buClrTx/>
              <a:buSzTx/>
              <a:buFont typeface="Arial" panose="020B0604020202020204" pitchFamily="34" charset="0"/>
              <a:buChar char="•"/>
              <a:tabLst/>
              <a:defRPr/>
            </a:pPr>
            <a:endParaRPr lang="en-US" sz="2400" b="1" dirty="0">
              <a:solidFill>
                <a:prstClr val="white"/>
              </a:solidFill>
              <a:latin typeface="Ebrima" panose="02000000000000000000" pitchFamily="2" charset="0"/>
              <a:ea typeface="Ebrima" panose="02000000000000000000" pitchFamily="2" charset="0"/>
              <a:cs typeface="Ebrima" panose="02000000000000000000" pitchFamily="2" charset="0"/>
            </a:endParaRPr>
          </a:p>
          <a:p>
            <a:pPr marL="342900" indent="-342900">
              <a:lnSpc>
                <a:spcPct val="90000"/>
              </a:lnSpc>
              <a:spcBef>
                <a:spcPts val="600"/>
              </a:spcBef>
              <a:buFont typeface="Arial" panose="020B0604020202020204" pitchFamily="34" charset="0"/>
              <a:buChar char="•"/>
              <a:defRPr/>
            </a:pPr>
            <a:r>
              <a:rPr lang="en-US" sz="2400" dirty="0">
                <a:solidFill>
                  <a:prstClr val="white"/>
                </a:solidFill>
                <a:latin typeface="Ebrima" panose="02000000000000000000" pitchFamily="2" charset="0"/>
                <a:ea typeface="Ebrima" panose="02000000000000000000" pitchFamily="2" charset="0"/>
                <a:cs typeface="Ebrima" panose="02000000000000000000" pitchFamily="2" charset="0"/>
              </a:rPr>
              <a:t>Reaching KPs due to the lockdowns</a:t>
            </a:r>
          </a:p>
          <a:p>
            <a:pPr marL="342900" indent="-342900">
              <a:lnSpc>
                <a:spcPct val="90000"/>
              </a:lnSpc>
              <a:spcBef>
                <a:spcPts val="600"/>
              </a:spcBef>
              <a:buFont typeface="Arial" panose="020B0604020202020204" pitchFamily="34" charset="0"/>
              <a:buChar char="•"/>
              <a:defRPr/>
            </a:pPr>
            <a:endParaRPr lang="en-US" sz="2400" dirty="0">
              <a:solidFill>
                <a:prstClr val="white"/>
              </a:solidFill>
              <a:latin typeface="Ebrima" panose="02000000000000000000" pitchFamily="2" charset="0"/>
              <a:ea typeface="Ebrima" panose="02000000000000000000" pitchFamily="2" charset="0"/>
              <a:cs typeface="Ebrima" panose="02000000000000000000" pitchFamily="2" charset="0"/>
            </a:endParaRPr>
          </a:p>
          <a:p>
            <a:pPr marL="342900" indent="-342900">
              <a:lnSpc>
                <a:spcPct val="90000"/>
              </a:lnSpc>
              <a:spcBef>
                <a:spcPts val="600"/>
              </a:spcBef>
              <a:buFont typeface="Arial" panose="020B0604020202020204" pitchFamily="34" charset="0"/>
              <a:buChar char="•"/>
              <a:defRPr/>
            </a:pPr>
            <a:r>
              <a:rPr lang="en-US" sz="2400" dirty="0">
                <a:solidFill>
                  <a:prstClr val="white"/>
                </a:solidFill>
                <a:latin typeface="Ebrima" panose="02000000000000000000" pitchFamily="2" charset="0"/>
                <a:ea typeface="Ebrima" panose="02000000000000000000" pitchFamily="2" charset="0"/>
                <a:cs typeface="Ebrima" panose="02000000000000000000" pitchFamily="2" charset="0"/>
              </a:rPr>
              <a:t>Access and referrals to the target groups have decreased</a:t>
            </a:r>
          </a:p>
          <a:p>
            <a:pPr>
              <a:lnSpc>
                <a:spcPct val="90000"/>
              </a:lnSpc>
              <a:spcBef>
                <a:spcPts val="600"/>
              </a:spcBef>
              <a:defRPr/>
            </a:pPr>
            <a:endParaRPr lang="en-US" sz="2400" dirty="0">
              <a:solidFill>
                <a:prstClr val="white"/>
              </a:solidFill>
              <a:latin typeface="Ebrima" panose="02000000000000000000" pitchFamily="2" charset="0"/>
              <a:ea typeface="Ebrima" panose="02000000000000000000" pitchFamily="2" charset="0"/>
              <a:cs typeface="Ebrima" panose="02000000000000000000" pitchFamily="2" charset="0"/>
            </a:endParaRPr>
          </a:p>
          <a:p>
            <a:pPr marL="342900" indent="-342900">
              <a:lnSpc>
                <a:spcPct val="90000"/>
              </a:lnSpc>
              <a:spcBef>
                <a:spcPts val="600"/>
              </a:spcBef>
              <a:buFont typeface="Arial" panose="020B0604020202020204" pitchFamily="34" charset="0"/>
              <a:buChar char="•"/>
              <a:defRPr/>
            </a:pPr>
            <a:r>
              <a:rPr lang="en-US" sz="2400" dirty="0">
                <a:solidFill>
                  <a:prstClr val="white"/>
                </a:solidFill>
                <a:latin typeface="Ebrima" panose="02000000000000000000" pitchFamily="2" charset="0"/>
                <a:ea typeface="Ebrima" panose="02000000000000000000" pitchFamily="2" charset="0"/>
                <a:cs typeface="Ebrima" panose="02000000000000000000" pitchFamily="2" charset="0"/>
              </a:rPr>
              <a:t>Delays in fund flow</a:t>
            </a:r>
          </a:p>
          <a:p>
            <a:pPr>
              <a:lnSpc>
                <a:spcPct val="90000"/>
              </a:lnSpc>
              <a:spcBef>
                <a:spcPts val="600"/>
              </a:spcBef>
              <a:defRPr/>
            </a:pPr>
            <a:endParaRPr lang="en-US" sz="2400" dirty="0">
              <a:solidFill>
                <a:prstClr val="white"/>
              </a:solidFill>
              <a:latin typeface="Ebrima" panose="02000000000000000000" pitchFamily="2" charset="0"/>
              <a:ea typeface="Ebrima" panose="02000000000000000000" pitchFamily="2" charset="0"/>
              <a:cs typeface="Ebrima" panose="02000000000000000000" pitchFamily="2" charset="0"/>
            </a:endParaRPr>
          </a:p>
          <a:p>
            <a:pPr marL="342900" indent="-342900">
              <a:lnSpc>
                <a:spcPct val="90000"/>
              </a:lnSpc>
              <a:spcBef>
                <a:spcPts val="600"/>
              </a:spcBef>
              <a:buFont typeface="Arial" panose="020B0604020202020204" pitchFamily="34" charset="0"/>
              <a:buChar char="•"/>
              <a:defRPr/>
            </a:pPr>
            <a:r>
              <a:rPr lang="en-US" sz="2400" dirty="0">
                <a:solidFill>
                  <a:prstClr val="white"/>
                </a:solidFill>
                <a:latin typeface="Ebrima" panose="02000000000000000000" pitchFamily="2" charset="0"/>
                <a:ea typeface="Ebrima" panose="02000000000000000000" pitchFamily="2" charset="0"/>
                <a:cs typeface="Ebrima" panose="02000000000000000000" pitchFamily="2" charset="0"/>
              </a:rPr>
              <a:t>Reaching target groups (FSW and MSM) has not been achieved as compared to the national strategic target (92% by 2022)</a:t>
            </a:r>
          </a:p>
          <a:p>
            <a:pPr marL="0" marR="0" lvl="0" indent="0" algn="l" defTabSz="914400" rtl="0" eaLnBrk="1" fontAlgn="auto" latinLnBrk="0" hangingPunct="1">
              <a:lnSpc>
                <a:spcPct val="90000"/>
              </a:lnSpc>
              <a:spcBef>
                <a:spcPts val="600"/>
              </a:spcBef>
              <a:spcAft>
                <a:spcPts val="0"/>
              </a:spcAft>
              <a:buClrTx/>
              <a:buSzTx/>
              <a:buFontTx/>
              <a:buNone/>
              <a:tabLst/>
              <a:defRPr/>
            </a:pPr>
            <a:endParaRPr kumimoji="0" lang="en-US" sz="2400" b="1" i="0" u="none" strike="noStrike" kern="1200" cap="none" spc="0" normalizeH="0" baseline="0" noProof="0" dirty="0">
              <a:ln>
                <a:noFill/>
              </a:ln>
              <a:solidFill>
                <a:prstClr val="white"/>
              </a:solidFill>
              <a:effectLst/>
              <a:uLnTx/>
              <a:uFillTx/>
              <a:latin typeface="Ebrima" panose="02000000000000000000" pitchFamily="2" charset="0"/>
              <a:ea typeface="Ebrima" panose="02000000000000000000" pitchFamily="2" charset="0"/>
              <a:cs typeface="Ebrima" panose="02000000000000000000" pitchFamily="2" charset="0"/>
            </a:endParaRPr>
          </a:p>
          <a:p>
            <a:pPr marL="0" marR="0" lvl="0" indent="0" algn="l" defTabSz="914400" rtl="0" eaLnBrk="1" fontAlgn="auto" latinLnBrk="0" hangingPunct="1">
              <a:lnSpc>
                <a:spcPct val="90000"/>
              </a:lnSpc>
              <a:spcBef>
                <a:spcPts val="600"/>
              </a:spcBef>
              <a:spcAft>
                <a:spcPts val="0"/>
              </a:spcAft>
              <a:buClrTx/>
              <a:buSzTx/>
              <a:buFontTx/>
              <a:buNone/>
              <a:tabLst/>
              <a:defRPr/>
            </a:pPr>
            <a:endParaRPr kumimoji="0" lang="en-US" sz="2400" b="1" i="0" u="none" strike="noStrike" kern="1200" cap="none" spc="0" normalizeH="0" baseline="0" noProof="0" dirty="0">
              <a:ln>
                <a:noFill/>
              </a:ln>
              <a:solidFill>
                <a:prstClr val="white"/>
              </a:solidFill>
              <a:effectLst/>
              <a:uLnTx/>
              <a:uFillTx/>
              <a:latin typeface="Ebrima" panose="02000000000000000000" pitchFamily="2" charset="0"/>
              <a:ea typeface="Ebrima" panose="02000000000000000000" pitchFamily="2" charset="0"/>
              <a:cs typeface="Ebrima" panose="02000000000000000000" pitchFamily="2" charset="0"/>
            </a:endParaRPr>
          </a:p>
          <a:p>
            <a:pPr marL="0" marR="0" lvl="0" indent="0" algn="l" defTabSz="914400" rtl="0" eaLnBrk="1" fontAlgn="auto" latinLnBrk="0" hangingPunct="1">
              <a:lnSpc>
                <a:spcPct val="90000"/>
              </a:lnSpc>
              <a:spcBef>
                <a:spcPts val="600"/>
              </a:spcBef>
              <a:spcAft>
                <a:spcPts val="0"/>
              </a:spcAft>
              <a:buClrTx/>
              <a:buSzTx/>
              <a:buFontTx/>
              <a:buNone/>
              <a:tabLst/>
              <a:defRPr/>
            </a:pPr>
            <a:endParaRPr kumimoji="0" lang="en-US" sz="2400" b="1" i="0" u="none" strike="noStrike" kern="1200" cap="none" spc="0" normalizeH="0" baseline="0" noProof="0" dirty="0">
              <a:ln>
                <a:noFill/>
              </a:ln>
              <a:solidFill>
                <a:prstClr val="white"/>
              </a:solidFill>
              <a:effectLst/>
              <a:uLnTx/>
              <a:uFillTx/>
              <a:latin typeface="Ebrima" panose="02000000000000000000" pitchFamily="2" charset="0"/>
              <a:ea typeface="Ebrima" panose="02000000000000000000" pitchFamily="2" charset="0"/>
              <a:cs typeface="Ebrima" panose="02000000000000000000" pitchFamily="2" charset="0"/>
            </a:endParaRPr>
          </a:p>
          <a:p>
            <a:pPr marL="457200" marR="0" lvl="0" indent="-457200" algn="l" defTabSz="914400" rtl="0" eaLnBrk="1" fontAlgn="auto" latinLnBrk="0" hangingPunct="1">
              <a:lnSpc>
                <a:spcPct val="90000"/>
              </a:lnSpc>
              <a:spcBef>
                <a:spcPts val="600"/>
              </a:spcBef>
              <a:spcAft>
                <a:spcPts val="0"/>
              </a:spcAft>
              <a:buClrTx/>
              <a:buSzTx/>
              <a:buFont typeface="Wingdings" panose="05000000000000000000" pitchFamily="2" charset="2"/>
              <a:buChar char="ü"/>
              <a:tabLst/>
              <a:defRPr/>
            </a:pPr>
            <a:endParaRPr kumimoji="0" lang="en-US" sz="2400" b="1" i="0" u="none" strike="noStrike" kern="1200" cap="none" spc="0" normalizeH="0" baseline="0" noProof="0" dirty="0">
              <a:ln>
                <a:noFill/>
              </a:ln>
              <a:solidFill>
                <a:prstClr val="white"/>
              </a:solidFill>
              <a:effectLst/>
              <a:uLnTx/>
              <a:uFillTx/>
              <a:latin typeface="Ebrima" panose="02000000000000000000" pitchFamily="2" charset="0"/>
              <a:ea typeface="Ebrima" panose="02000000000000000000" pitchFamily="2" charset="0"/>
              <a:cs typeface="Ebrima" panose="02000000000000000000" pitchFamily="2" charset="0"/>
            </a:endParaRPr>
          </a:p>
        </p:txBody>
      </p:sp>
    </p:spTree>
    <p:extLst>
      <p:ext uri="{BB962C8B-B14F-4D97-AF65-F5344CB8AC3E}">
        <p14:creationId xmlns:p14="http://schemas.microsoft.com/office/powerpoint/2010/main" val="415481919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GF Dark blue">
      <a:dk1>
        <a:srgbClr val="404040"/>
      </a:dk1>
      <a:lt1>
        <a:sysClr val="window" lastClr="FFFFFF"/>
      </a:lt1>
      <a:dk2>
        <a:srgbClr val="E6ECF1"/>
      </a:dk2>
      <a:lt2>
        <a:srgbClr val="003F72"/>
      </a:lt2>
      <a:accent1>
        <a:srgbClr val="A7BCCD"/>
      </a:accent1>
      <a:accent2>
        <a:srgbClr val="688CA9"/>
      </a:accent2>
      <a:accent3>
        <a:srgbClr val="36668D"/>
      </a:accent3>
      <a:accent4>
        <a:srgbClr val="69BE28"/>
      </a:accent4>
      <a:accent5>
        <a:srgbClr val="9A996E"/>
      </a:accent5>
      <a:accent6>
        <a:srgbClr val="C6AC0F"/>
      </a:accent6>
      <a:hlink>
        <a:srgbClr val="0563C1"/>
      </a:hlink>
      <a:folHlink>
        <a:srgbClr val="954F72"/>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rgbClr val="FFAA22"/>
        </a:solidFill>
        <a:ln>
          <a:noFill/>
        </a:ln>
      </a:spPr>
      <a:bodyPr rtlCol="0" anchor="ctr"/>
      <a:lstStyle>
        <a:defPPr algn="ctr">
          <a:defRPr dirty="0" smtClean="0"/>
        </a:defPPr>
      </a:lstStyle>
      <a:style>
        <a:lnRef idx="2">
          <a:schemeClr val="accent1">
            <a:shade val="50000"/>
          </a:schemeClr>
        </a:lnRef>
        <a:fillRef idx="1">
          <a:schemeClr val="accent1"/>
        </a:fillRef>
        <a:effectRef idx="0">
          <a:schemeClr val="accent1"/>
        </a:effectRef>
        <a:fontRef idx="minor">
          <a:schemeClr val="lt1"/>
        </a:fontRef>
      </a:style>
    </a:spDef>
    <a:txDef>
      <a:spPr>
        <a:noFill/>
      </a:spPr>
      <a:bodyPr wrap="square" lIns="0" tIns="0" rIns="0" bIns="0" rtlCol="0">
        <a:spAutoFit/>
      </a:bodyPr>
      <a:lstStyle>
        <a:defPPr algn="l">
          <a:defRPr sz="3000" dirty="0" smtClean="0">
            <a:solidFill>
              <a:schemeClr val="bg2"/>
            </a:solidFill>
          </a:defRPr>
        </a:defPPr>
      </a:lstStyle>
    </a:txDef>
  </a:objectDefaults>
  <a:extraClrSchemeLst/>
  <a:extLst>
    <a:ext uri="{05A4C25C-085E-4340-85A3-A5531E510DB2}">
      <thm15:themeFamily xmlns:thm15="http://schemas.microsoft.com/office/thememl/2012/main" name="GF-blank presentation v1.potx" id="{CB5FA00C-091B-4732-B5F3-3BA951C92F22}" vid="{21E9A97C-9547-48EC-B590-28C7F909B615}"/>
    </a:ext>
  </a:extLst>
</a:theme>
</file>

<file path=ppt/theme/theme3.xml><?xml version="1.0" encoding="utf-8"?>
<a:theme xmlns:a="http://schemas.openxmlformats.org/drawingml/2006/main" name="2_Office Theme">
  <a:themeElements>
    <a:clrScheme name="GF Dark blue">
      <a:dk1>
        <a:srgbClr val="404040"/>
      </a:dk1>
      <a:lt1>
        <a:sysClr val="window" lastClr="FFFFFF"/>
      </a:lt1>
      <a:dk2>
        <a:srgbClr val="E6ECF1"/>
      </a:dk2>
      <a:lt2>
        <a:srgbClr val="003F72"/>
      </a:lt2>
      <a:accent1>
        <a:srgbClr val="A7BCCD"/>
      </a:accent1>
      <a:accent2>
        <a:srgbClr val="688CA9"/>
      </a:accent2>
      <a:accent3>
        <a:srgbClr val="36668D"/>
      </a:accent3>
      <a:accent4>
        <a:srgbClr val="69BE28"/>
      </a:accent4>
      <a:accent5>
        <a:srgbClr val="9A996E"/>
      </a:accent5>
      <a:accent6>
        <a:srgbClr val="C6AC0F"/>
      </a:accent6>
      <a:hlink>
        <a:srgbClr val="0563C1"/>
      </a:hlink>
      <a:folHlink>
        <a:srgbClr val="954F72"/>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rgbClr val="FFAA22"/>
        </a:solidFill>
        <a:ln>
          <a:noFill/>
        </a:ln>
      </a:spPr>
      <a:bodyPr rtlCol="0" anchor="ctr"/>
      <a:lstStyle>
        <a:defPPr algn="ctr">
          <a:defRPr dirty="0" smtClean="0"/>
        </a:defPPr>
      </a:lstStyle>
      <a:style>
        <a:lnRef idx="2">
          <a:schemeClr val="accent1">
            <a:shade val="50000"/>
          </a:schemeClr>
        </a:lnRef>
        <a:fillRef idx="1">
          <a:schemeClr val="accent1"/>
        </a:fillRef>
        <a:effectRef idx="0">
          <a:schemeClr val="accent1"/>
        </a:effectRef>
        <a:fontRef idx="minor">
          <a:schemeClr val="lt1"/>
        </a:fontRef>
      </a:style>
    </a:spDef>
    <a:txDef>
      <a:spPr>
        <a:noFill/>
      </a:spPr>
      <a:bodyPr wrap="square" lIns="0" tIns="0" rIns="0" bIns="0" rtlCol="0">
        <a:spAutoFit/>
      </a:bodyPr>
      <a:lstStyle>
        <a:defPPr algn="l">
          <a:defRPr sz="3000" dirty="0" smtClean="0">
            <a:solidFill>
              <a:schemeClr val="bg2"/>
            </a:solidFill>
          </a:defRPr>
        </a:defPPr>
      </a:lstStyle>
    </a:txDef>
  </a:objectDefaults>
  <a:extraClrSchemeLst/>
  <a:extLst>
    <a:ext uri="{05A4C25C-085E-4340-85A3-A5531E510DB2}">
      <thm15:themeFamily xmlns:thm15="http://schemas.microsoft.com/office/thememl/2012/main" name="GF-blank presentation v1.potx" id="{CB5FA00C-091B-4732-B5F3-3BA951C92F22}" vid="{21E9A97C-9547-48EC-B590-28C7F909B615}"/>
    </a:ext>
  </a:extLst>
</a:theme>
</file>

<file path=ppt/theme/theme4.xml><?xml version="1.0" encoding="utf-8"?>
<a:theme xmlns:a="http://schemas.openxmlformats.org/drawingml/2006/main" name="3_Office Theme">
  <a:themeElements>
    <a:clrScheme name="GF Dark blue">
      <a:dk1>
        <a:srgbClr val="404040"/>
      </a:dk1>
      <a:lt1>
        <a:sysClr val="window" lastClr="FFFFFF"/>
      </a:lt1>
      <a:dk2>
        <a:srgbClr val="E6ECF1"/>
      </a:dk2>
      <a:lt2>
        <a:srgbClr val="003F72"/>
      </a:lt2>
      <a:accent1>
        <a:srgbClr val="A7BCCD"/>
      </a:accent1>
      <a:accent2>
        <a:srgbClr val="688CA9"/>
      </a:accent2>
      <a:accent3>
        <a:srgbClr val="36668D"/>
      </a:accent3>
      <a:accent4>
        <a:srgbClr val="69BE28"/>
      </a:accent4>
      <a:accent5>
        <a:srgbClr val="9A996E"/>
      </a:accent5>
      <a:accent6>
        <a:srgbClr val="C6AC0F"/>
      </a:accent6>
      <a:hlink>
        <a:srgbClr val="0563C1"/>
      </a:hlink>
      <a:folHlink>
        <a:srgbClr val="954F72"/>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rgbClr val="FFAA22"/>
        </a:solidFill>
        <a:ln>
          <a:noFill/>
        </a:ln>
      </a:spPr>
      <a:bodyPr rtlCol="0" anchor="ctr"/>
      <a:lstStyle>
        <a:defPPr algn="ctr">
          <a:defRPr dirty="0" smtClean="0"/>
        </a:defPPr>
      </a:lstStyle>
      <a:style>
        <a:lnRef idx="2">
          <a:schemeClr val="accent1">
            <a:shade val="50000"/>
          </a:schemeClr>
        </a:lnRef>
        <a:fillRef idx="1">
          <a:schemeClr val="accent1"/>
        </a:fillRef>
        <a:effectRef idx="0">
          <a:schemeClr val="accent1"/>
        </a:effectRef>
        <a:fontRef idx="minor">
          <a:schemeClr val="lt1"/>
        </a:fontRef>
      </a:style>
    </a:spDef>
    <a:txDef>
      <a:spPr>
        <a:noFill/>
      </a:spPr>
      <a:bodyPr wrap="square" lIns="0" tIns="0" rIns="0" bIns="0" rtlCol="0">
        <a:spAutoFit/>
      </a:bodyPr>
      <a:lstStyle>
        <a:defPPr algn="l">
          <a:defRPr sz="3000" dirty="0" smtClean="0">
            <a:solidFill>
              <a:schemeClr val="bg2"/>
            </a:solidFill>
          </a:defRPr>
        </a:defPPr>
      </a:lstStyle>
    </a:txDef>
  </a:objectDefaults>
  <a:extraClrSchemeLst/>
  <a:extLst>
    <a:ext uri="{05A4C25C-085E-4340-85A3-A5531E510DB2}">
      <thm15:themeFamily xmlns:thm15="http://schemas.microsoft.com/office/thememl/2012/main" name="GF-blank presentation v1.potx" id="{CB5FA00C-091B-4732-B5F3-3BA951C92F22}" vid="{21E9A97C-9547-48EC-B590-28C7F909B615}"/>
    </a:ext>
  </a:extLst>
</a:theme>
</file>

<file path=ppt/theme/theme5.xml><?xml version="1.0" encoding="utf-8"?>
<a:theme xmlns:a="http://schemas.openxmlformats.org/drawingml/2006/main" name="4_Office Theme">
  <a:themeElements>
    <a:clrScheme name="GF Dark blue">
      <a:dk1>
        <a:srgbClr val="404040"/>
      </a:dk1>
      <a:lt1>
        <a:sysClr val="window" lastClr="FFFFFF"/>
      </a:lt1>
      <a:dk2>
        <a:srgbClr val="E6ECF1"/>
      </a:dk2>
      <a:lt2>
        <a:srgbClr val="003F72"/>
      </a:lt2>
      <a:accent1>
        <a:srgbClr val="A7BCCD"/>
      </a:accent1>
      <a:accent2>
        <a:srgbClr val="688CA9"/>
      </a:accent2>
      <a:accent3>
        <a:srgbClr val="36668D"/>
      </a:accent3>
      <a:accent4>
        <a:srgbClr val="69BE28"/>
      </a:accent4>
      <a:accent5>
        <a:srgbClr val="9A996E"/>
      </a:accent5>
      <a:accent6>
        <a:srgbClr val="C6AC0F"/>
      </a:accent6>
      <a:hlink>
        <a:srgbClr val="0563C1"/>
      </a:hlink>
      <a:folHlink>
        <a:srgbClr val="954F72"/>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rgbClr val="FFAA22"/>
        </a:solidFill>
        <a:ln>
          <a:noFill/>
        </a:ln>
      </a:spPr>
      <a:bodyPr rtlCol="0" anchor="ctr"/>
      <a:lstStyle>
        <a:defPPr algn="ctr">
          <a:defRPr dirty="0" smtClean="0"/>
        </a:defPPr>
      </a:lstStyle>
      <a:style>
        <a:lnRef idx="2">
          <a:schemeClr val="accent1">
            <a:shade val="50000"/>
          </a:schemeClr>
        </a:lnRef>
        <a:fillRef idx="1">
          <a:schemeClr val="accent1"/>
        </a:fillRef>
        <a:effectRef idx="0">
          <a:schemeClr val="accent1"/>
        </a:effectRef>
        <a:fontRef idx="minor">
          <a:schemeClr val="lt1"/>
        </a:fontRef>
      </a:style>
    </a:spDef>
    <a:txDef>
      <a:spPr>
        <a:noFill/>
      </a:spPr>
      <a:bodyPr wrap="square" lIns="0" tIns="0" rIns="0" bIns="0" rtlCol="0">
        <a:spAutoFit/>
      </a:bodyPr>
      <a:lstStyle>
        <a:defPPr algn="l">
          <a:defRPr sz="3000" dirty="0" smtClean="0">
            <a:solidFill>
              <a:schemeClr val="bg2"/>
            </a:solidFill>
          </a:defRPr>
        </a:defPPr>
      </a:lstStyle>
    </a:txDef>
  </a:objectDefaults>
  <a:extraClrSchemeLst/>
  <a:extLst>
    <a:ext uri="{05A4C25C-085E-4340-85A3-A5531E510DB2}">
      <thm15:themeFamily xmlns:thm15="http://schemas.microsoft.com/office/thememl/2012/main" name="GF-blank presentation v1.potx" id="{CB5FA00C-091B-4732-B5F3-3BA951C92F22}" vid="{21E9A97C-9547-48EC-B590-28C7F909B615}"/>
    </a:ext>
  </a:extLst>
</a:theme>
</file>

<file path=ppt/theme/theme6.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themeOverride>
</file>

<file path=ppt/theme/themeOverride2.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themeOverride>
</file>

<file path=ppt/theme/themeOverride3.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themeOverride>
</file>

<file path=ppt/theme/themeOverride4.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themeOverride>
</file>

<file path=ppt/theme/themeOverride5.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themeOverride>
</file>

<file path=ppt/theme/themeOverride6.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themeOverride>
</file>

<file path=docProps/app.xml><?xml version="1.0" encoding="utf-8"?>
<Properties xmlns="http://schemas.openxmlformats.org/officeDocument/2006/extended-properties" xmlns:vt="http://schemas.openxmlformats.org/officeDocument/2006/docPropsVTypes">
  <Template>WBG_OPCS_PPT</Template>
  <TotalTime>2801</TotalTime>
  <Words>1508</Words>
  <Application>Microsoft Office PowerPoint</Application>
  <PresentationFormat>Widescreen</PresentationFormat>
  <Paragraphs>178</Paragraphs>
  <Slides>23</Slides>
  <Notes>0</Notes>
  <HiddenSlides>0</HiddenSlides>
  <MMClips>0</MMClips>
  <ScaleCrop>false</ScaleCrop>
  <HeadingPairs>
    <vt:vector size="6" baseType="variant">
      <vt:variant>
        <vt:lpstr>Fonts Used</vt:lpstr>
      </vt:variant>
      <vt:variant>
        <vt:i4>7</vt:i4>
      </vt:variant>
      <vt:variant>
        <vt:lpstr>Theme</vt:lpstr>
      </vt:variant>
      <vt:variant>
        <vt:i4>5</vt:i4>
      </vt:variant>
      <vt:variant>
        <vt:lpstr>Slide Titles</vt:lpstr>
      </vt:variant>
      <vt:variant>
        <vt:i4>23</vt:i4>
      </vt:variant>
    </vt:vector>
  </HeadingPairs>
  <TitlesOfParts>
    <vt:vector size="35" baseType="lpstr">
      <vt:lpstr>Arial</vt:lpstr>
      <vt:lpstr>Calibri</vt:lpstr>
      <vt:lpstr>Calibri Light</vt:lpstr>
      <vt:lpstr>Ebrima</vt:lpstr>
      <vt:lpstr>Roboto Condensed</vt:lpstr>
      <vt:lpstr>Symbol</vt:lpstr>
      <vt:lpstr>Wingdings</vt:lpstr>
      <vt:lpstr>Office Theme</vt:lpstr>
      <vt:lpstr>1_Office Theme</vt:lpstr>
      <vt:lpstr>2_Office Theme</vt:lpstr>
      <vt:lpstr>3_Office Theme</vt:lpstr>
      <vt:lpstr>4_Office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Sophavanh (Sophie) Thitsy</dc:creator>
  <cp:lastModifiedBy>Souksakhone Seebuathong</cp:lastModifiedBy>
  <cp:revision>124</cp:revision>
  <cp:lastPrinted>2022-06-24T02:57:46Z</cp:lastPrinted>
  <dcterms:created xsi:type="dcterms:W3CDTF">2021-06-14T02:04:21Z</dcterms:created>
  <dcterms:modified xsi:type="dcterms:W3CDTF">2022-06-24T03:00:16Z</dcterms:modified>
</cp:coreProperties>
</file>