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23"/>
  </p:notesMasterIdLst>
  <p:sldIdLst>
    <p:sldId id="256" r:id="rId3"/>
    <p:sldId id="280" r:id="rId4"/>
    <p:sldId id="258" r:id="rId5"/>
    <p:sldId id="259" r:id="rId6"/>
    <p:sldId id="260" r:id="rId7"/>
    <p:sldId id="261" r:id="rId8"/>
    <p:sldId id="262" r:id="rId9"/>
    <p:sldId id="263" r:id="rId10"/>
    <p:sldId id="264" r:id="rId11"/>
    <p:sldId id="265" r:id="rId12"/>
    <p:sldId id="266" r:id="rId13"/>
    <p:sldId id="267" r:id="rId14"/>
    <p:sldId id="268" r:id="rId15"/>
    <p:sldId id="269" r:id="rId16"/>
    <p:sldId id="282" r:id="rId17"/>
    <p:sldId id="284" r:id="rId18"/>
    <p:sldId id="285" r:id="rId19"/>
    <p:sldId id="270" r:id="rId20"/>
    <p:sldId id="286" r:id="rId21"/>
    <p:sldId id="278" r:id="rId22"/>
  </p:sldIdLst>
  <p:sldSz cx="12192000" cy="6858000"/>
  <p:notesSz cx="6858000" cy="9144000"/>
  <p:embeddedFontLst>
    <p:embeddedFont>
      <p:font typeface="Lato" panose="020B0604020202020204" charset="0"/>
      <p:regular r:id="rId24"/>
      <p:bold r:id="rId25"/>
      <p:italic r:id="rId26"/>
      <p:boldItalic r:id="rId27"/>
    </p:embeddedFont>
    <p:embeddedFont>
      <p:font typeface="Open Sans SemiBold" panose="020B0604020202020204" charset="0"/>
      <p:regular r:id="rId28"/>
      <p:bold r:id="rId29"/>
      <p:italic r:id="rId30"/>
      <p:boldItalic r:id="rId31"/>
    </p:embeddedFont>
    <p:embeddedFont>
      <p:font typeface="Roboto" panose="020B0604020202020204" charset="0"/>
      <p:regular r:id="rId32"/>
      <p:bold r:id="rId33"/>
      <p:italic r:id="rId34"/>
      <p:boldItalic r:id="rId35"/>
    </p:embeddedFont>
    <p:embeddedFont>
      <p:font typeface="Open Sans"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TyR3XiCLmMh4fH6VKzt3nA6Nq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 ZIN" initials="" lastIdx="2" clrIdx="0"/>
  <p:cmAuthor id="1" name="Min Min Zin" initials="D" lastIdx="1" clrIdx="1">
    <p:extLst>
      <p:ext uri="{19B8F6BF-5375-455C-9EA6-DF929625EA0E}">
        <p15:presenceInfo xmlns:p15="http://schemas.microsoft.com/office/powerpoint/2012/main" userId="38f3777f3971c9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19A6EF-092E-4ECE-A2C1-A23FE9FA16C2}">
  <a:tblStyle styleId="{4B19A6EF-092E-4ECE-A2C1-A23FE9FA16C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ownloads\Programmatic%20data%202023%20for%20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LL\Downloads\Programmatic%20data%202023%20for%20cha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Downloads\Programmatic%20data%202023%20for%20char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LL\Downloads\Programmatic%20data%202023%20for%20char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'[Programmatic data 2023 for chart.xlsx]Trend 2022&amp; 2023'!$H$96</c:f>
              <c:strCache>
                <c:ptCount val="1"/>
                <c:pt idx="0">
                  <c:v>Target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'[Programmatic data 2023 for chart.xlsx]Trend 2022&amp; 2023'!$I$95:$K$95</c:f>
              <c:strCache>
                <c:ptCount val="3"/>
                <c:pt idx="0">
                  <c:v>2021</c:v>
                </c:pt>
                <c:pt idx="1">
                  <c:v>2022</c:v>
                </c:pt>
                <c:pt idx="2">
                  <c:v>2023 Jan-Jun</c:v>
                </c:pt>
              </c:strCache>
            </c:strRef>
          </c:cat>
          <c:val>
            <c:numRef>
              <c:f>'[Programmatic data 2023 for chart.xlsx]Trend 2022&amp; 2023'!$I$96:$K$96</c:f>
              <c:numCache>
                <c:formatCode>_(* #,##0_);_(* \(#,##0\);_(* "-"??_);_(@_)</c:formatCode>
                <c:ptCount val="3"/>
                <c:pt idx="0">
                  <c:v>657824</c:v>
                </c:pt>
                <c:pt idx="1">
                  <c:v>741871</c:v>
                </c:pt>
                <c:pt idx="2">
                  <c:v>341595</c:v>
                </c:pt>
              </c:numCache>
            </c:numRef>
          </c:val>
          <c:extLst>
            <c:ext xmlns:c16="http://schemas.microsoft.com/office/drawing/2014/chart" uri="{C3380CC4-5D6E-409C-BE32-E72D297353CC}">
              <c16:uniqueId val="{00000000-4789-46AE-93AC-5839519513A1}"/>
            </c:ext>
          </c:extLst>
        </c:ser>
        <c:ser>
          <c:idx val="1"/>
          <c:order val="1"/>
          <c:tx>
            <c:strRef>
              <c:f>'[Programmatic data 2023 for chart.xlsx]Trend 2022&amp; 2023'!$H$97</c:f>
              <c:strCache>
                <c:ptCount val="1"/>
                <c:pt idx="0">
                  <c:v>Achieved</c:v>
                </c:pt>
              </c:strCache>
            </c:strRef>
          </c:tx>
          <c:spPr>
            <a:solidFill>
              <a:schemeClr val="accent2"/>
            </a:solidFill>
            <a:ln>
              <a:noFill/>
            </a:ln>
            <a:effectLst/>
          </c:spPr>
          <c:invertIfNegative val="0"/>
          <c:dLbls>
            <c:dLbl>
              <c:idx val="0"/>
              <c:layout>
                <c:manualLayout>
                  <c:x val="6.3527653213751908E-2"/>
                  <c:y val="-3.045066991473812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789-46AE-93AC-5839519513A1}"/>
                </c:ext>
              </c:extLst>
            </c:dLbl>
            <c:dLbl>
              <c:idx val="2"/>
              <c:layout>
                <c:manualLayout>
                  <c:x val="6.726457399103139E-2"/>
                  <c:y val="-1.21802679658952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789-46AE-93AC-5839519513A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'[Programmatic data 2023 for chart.xlsx]Trend 2022&amp; 2023'!$I$95:$K$95</c:f>
              <c:strCache>
                <c:ptCount val="3"/>
                <c:pt idx="0">
                  <c:v>2021</c:v>
                </c:pt>
                <c:pt idx="1">
                  <c:v>2022</c:v>
                </c:pt>
                <c:pt idx="2">
                  <c:v>2023 Jan-Jun</c:v>
                </c:pt>
              </c:strCache>
            </c:strRef>
          </c:cat>
          <c:val>
            <c:numRef>
              <c:f>'[Programmatic data 2023 for chart.xlsx]Trend 2022&amp; 2023'!$I$97:$K$97</c:f>
              <c:numCache>
                <c:formatCode>_(* #,##0_);_(* \(#,##0\);_(* "-"??_);_(@_)</c:formatCode>
                <c:ptCount val="3"/>
                <c:pt idx="0">
                  <c:v>644232</c:v>
                </c:pt>
                <c:pt idx="1">
                  <c:v>844712</c:v>
                </c:pt>
                <c:pt idx="2">
                  <c:v>390434</c:v>
                </c:pt>
              </c:numCache>
            </c:numRef>
          </c:val>
          <c:extLst>
            <c:ext xmlns:c16="http://schemas.microsoft.com/office/drawing/2014/chart" uri="{C3380CC4-5D6E-409C-BE32-E72D297353CC}">
              <c16:uniqueId val="{00000001-4789-46AE-93AC-5839519513A1}"/>
            </c:ext>
          </c:extLst>
        </c:ser>
        <c:ser>
          <c:idx val="2"/>
          <c:order val="2"/>
          <c:tx>
            <c:strRef>
              <c:f>'[Programmatic data 2023 for chart.xlsx]Trend 2022&amp; 2023'!$H$98</c:f>
              <c:strCache>
                <c:ptCount val="1"/>
                <c:pt idx="0">
                  <c:v>% achieved</c:v>
                </c:pt>
              </c:strCache>
            </c:strRef>
          </c:tx>
          <c:spPr>
            <a:solidFill>
              <a:schemeClr val="accent3"/>
            </a:solidFill>
            <a:ln>
              <a:noFill/>
            </a:ln>
            <a:effectLst/>
          </c:spPr>
          <c:invertIfNegative val="0"/>
          <c:cat>
            <c:strRef>
              <c:f>'[Programmatic data 2023 for chart.xlsx]Trend 2022&amp; 2023'!$I$95:$K$95</c:f>
              <c:strCache>
                <c:ptCount val="3"/>
                <c:pt idx="0">
                  <c:v>2021</c:v>
                </c:pt>
                <c:pt idx="1">
                  <c:v>2022</c:v>
                </c:pt>
                <c:pt idx="2">
                  <c:v>2023 Jan-Jun</c:v>
                </c:pt>
              </c:strCache>
            </c:strRef>
          </c:cat>
          <c:val>
            <c:numRef>
              <c:f>'[Programmatic data 2023 for chart.xlsx]Trend 2022&amp; 2023'!$I$98:$K$98</c:f>
              <c:numCache>
                <c:formatCode>0%</c:formatCode>
                <c:ptCount val="3"/>
                <c:pt idx="0">
                  <c:v>0.97933793841513839</c:v>
                </c:pt>
                <c:pt idx="1">
                  <c:v>1.1386238308277314</c:v>
                </c:pt>
                <c:pt idx="2">
                  <c:v>1.1429734041774615</c:v>
                </c:pt>
              </c:numCache>
            </c:numRef>
          </c:val>
          <c:extLst>
            <c:ext xmlns:c16="http://schemas.microsoft.com/office/drawing/2014/chart" uri="{C3380CC4-5D6E-409C-BE32-E72D297353CC}">
              <c16:uniqueId val="{00000002-4789-46AE-93AC-5839519513A1}"/>
            </c:ext>
          </c:extLst>
        </c:ser>
        <c:dLbls>
          <c:showLegendKey val="0"/>
          <c:showVal val="0"/>
          <c:showCatName val="0"/>
          <c:showSerName val="0"/>
          <c:showPercent val="0"/>
          <c:showBubbleSize val="0"/>
        </c:dLbls>
        <c:gapWidth val="219"/>
        <c:overlap val="-27"/>
        <c:axId val="600264783"/>
        <c:axId val="600267695"/>
      </c:barChart>
      <c:catAx>
        <c:axId val="600264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00267695"/>
        <c:crosses val="autoZero"/>
        <c:auto val="1"/>
        <c:lblAlgn val="ctr"/>
        <c:lblOffset val="100"/>
        <c:noMultiLvlLbl val="0"/>
      </c:catAx>
      <c:valAx>
        <c:axId val="600267695"/>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0264783"/>
        <c:crosses val="autoZero"/>
        <c:crossBetween val="between"/>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'[Programmatic data 2023 for chart.xlsx]Trend 2022&amp; 2023'!$H$102</c:f>
              <c:strCache>
                <c:ptCount val="1"/>
                <c:pt idx="0">
                  <c:v>Target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'[Programmatic data 2023 for chart.xlsx]Trend 2022&amp; 2023'!$I$101:$K$101</c:f>
              <c:strCache>
                <c:ptCount val="3"/>
                <c:pt idx="0">
                  <c:v>2021</c:v>
                </c:pt>
                <c:pt idx="1">
                  <c:v>2022</c:v>
                </c:pt>
                <c:pt idx="2">
                  <c:v>2023 Jan-Jun</c:v>
                </c:pt>
              </c:strCache>
            </c:strRef>
          </c:cat>
          <c:val>
            <c:numRef>
              <c:f>'[Programmatic data 2023 for chart.xlsx]Trend 2022&amp; 2023'!$I$102:$K$102</c:f>
              <c:numCache>
                <c:formatCode>_(* #,##0_);_(* \(#,##0\);_(* "-"??_);_(@_)</c:formatCode>
                <c:ptCount val="3"/>
                <c:pt idx="0">
                  <c:v>3768</c:v>
                </c:pt>
                <c:pt idx="1">
                  <c:v>2928</c:v>
                </c:pt>
                <c:pt idx="2">
                  <c:v>719</c:v>
                </c:pt>
              </c:numCache>
            </c:numRef>
          </c:val>
          <c:extLst>
            <c:ext xmlns:c16="http://schemas.microsoft.com/office/drawing/2014/chart" uri="{C3380CC4-5D6E-409C-BE32-E72D297353CC}">
              <c16:uniqueId val="{00000000-ACF1-4DE8-A52C-715C12FD4B25}"/>
            </c:ext>
          </c:extLst>
        </c:ser>
        <c:ser>
          <c:idx val="1"/>
          <c:order val="1"/>
          <c:tx>
            <c:strRef>
              <c:f>'[Programmatic data 2023 for chart.xlsx]Trend 2022&amp; 2023'!$H$103</c:f>
              <c:strCache>
                <c:ptCount val="1"/>
                <c:pt idx="0">
                  <c:v>Achieved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28575" cap="rnd">
                <a:solidFill>
                  <a:schemeClr val="accent4"/>
                </a:solidFill>
                <a:prstDash val="sysDot"/>
              </a:ln>
              <a:effectLst/>
            </c:spPr>
            <c:trendlineType val="linear"/>
            <c:dispRSqr val="0"/>
            <c:dispEq val="0"/>
          </c:trendline>
          <c:cat>
            <c:strRef>
              <c:f>'[Programmatic data 2023 for chart.xlsx]Trend 2022&amp; 2023'!$I$101:$K$101</c:f>
              <c:strCache>
                <c:ptCount val="3"/>
                <c:pt idx="0">
                  <c:v>2021</c:v>
                </c:pt>
                <c:pt idx="1">
                  <c:v>2022</c:v>
                </c:pt>
                <c:pt idx="2">
                  <c:v>2023 Jan-Jun</c:v>
                </c:pt>
              </c:strCache>
            </c:strRef>
          </c:cat>
          <c:val>
            <c:numRef>
              <c:f>'[Programmatic data 2023 for chart.xlsx]Trend 2022&amp; 2023'!$I$103:$K$103</c:f>
              <c:numCache>
                <c:formatCode>_(* #,##0_);_(* \(#,##0\);_(* "-"??_);_(@_)</c:formatCode>
                <c:ptCount val="3"/>
                <c:pt idx="0">
                  <c:v>3924</c:v>
                </c:pt>
                <c:pt idx="1">
                  <c:v>2339</c:v>
                </c:pt>
                <c:pt idx="2">
                  <c:v>216</c:v>
                </c:pt>
              </c:numCache>
            </c:numRef>
          </c:val>
          <c:extLst>
            <c:ext xmlns:c16="http://schemas.microsoft.com/office/drawing/2014/chart" uri="{C3380CC4-5D6E-409C-BE32-E72D297353CC}">
              <c16:uniqueId val="{00000001-ACF1-4DE8-A52C-715C12FD4B25}"/>
            </c:ext>
          </c:extLst>
        </c:ser>
        <c:dLbls>
          <c:showLegendKey val="0"/>
          <c:showVal val="0"/>
          <c:showCatName val="0"/>
          <c:showSerName val="0"/>
          <c:showPercent val="0"/>
          <c:showBubbleSize val="0"/>
        </c:dLbls>
        <c:gapWidth val="219"/>
        <c:overlap val="-27"/>
        <c:axId val="538435423"/>
        <c:axId val="538451231"/>
      </c:barChart>
      <c:catAx>
        <c:axId val="538435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38451231"/>
        <c:crosses val="autoZero"/>
        <c:auto val="1"/>
        <c:lblAlgn val="ctr"/>
        <c:lblOffset val="100"/>
        <c:noMultiLvlLbl val="0"/>
      </c:catAx>
      <c:valAx>
        <c:axId val="538451231"/>
        <c:scaling>
          <c:orientation val="minMax"/>
        </c:scaling>
        <c:delete val="0"/>
        <c:axPos val="l"/>
        <c:majorGridlines>
          <c:spPr>
            <a:ln w="9525" cap="flat" cmpd="sng" algn="ctr">
              <a:no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435423"/>
        <c:crosses val="autoZero"/>
        <c:crossBetween val="between"/>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'[Programmatic data 2023 for chart.xlsx]Trend 2022&amp; 2023'!$H$108</c:f>
              <c:strCache>
                <c:ptCount val="1"/>
                <c:pt idx="0">
                  <c:v>Target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'[Programmatic data 2023 for chart.xlsx]Trend 2022&amp; 2023'!$I$107:$K$107</c:f>
              <c:strCache>
                <c:ptCount val="3"/>
                <c:pt idx="0">
                  <c:v>2021</c:v>
                </c:pt>
                <c:pt idx="1">
                  <c:v>2022</c:v>
                </c:pt>
                <c:pt idx="2">
                  <c:v>2023 Jan-Jun</c:v>
                </c:pt>
              </c:strCache>
            </c:strRef>
          </c:cat>
          <c:val>
            <c:numRef>
              <c:f>'[Programmatic data 2023 for chart.xlsx]Trend 2022&amp; 2023'!$I$108:$K$108</c:f>
              <c:numCache>
                <c:formatCode>0%</c:formatCode>
                <c:ptCount val="3"/>
                <c:pt idx="0">
                  <c:v>0.75</c:v>
                </c:pt>
                <c:pt idx="1">
                  <c:v>0.85</c:v>
                </c:pt>
                <c:pt idx="2">
                  <c:v>0.95</c:v>
                </c:pt>
              </c:numCache>
            </c:numRef>
          </c:val>
          <c:extLst>
            <c:ext xmlns:c16="http://schemas.microsoft.com/office/drawing/2014/chart" uri="{C3380CC4-5D6E-409C-BE32-E72D297353CC}">
              <c16:uniqueId val="{00000000-750A-4589-8D04-38381458E980}"/>
            </c:ext>
          </c:extLst>
        </c:ser>
        <c:ser>
          <c:idx val="1"/>
          <c:order val="1"/>
          <c:tx>
            <c:strRef>
              <c:f>'[Programmatic data 2023 for chart.xlsx]Trend 2022&amp; 2023'!$H$109</c:f>
              <c:strCache>
                <c:ptCount val="1"/>
                <c:pt idx="0">
                  <c:v>Achieved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'[Programmatic data 2023 for chart.xlsx]Trend 2022&amp; 2023'!$I$107:$K$107</c:f>
              <c:strCache>
                <c:ptCount val="3"/>
                <c:pt idx="0">
                  <c:v>2021</c:v>
                </c:pt>
                <c:pt idx="1">
                  <c:v>2022</c:v>
                </c:pt>
                <c:pt idx="2">
                  <c:v>2023 Jan-Jun</c:v>
                </c:pt>
              </c:strCache>
            </c:strRef>
          </c:cat>
          <c:val>
            <c:numRef>
              <c:f>'[Programmatic data 2023 for chart.xlsx]Trend 2022&amp; 2023'!$I$109:$K$109</c:f>
              <c:numCache>
                <c:formatCode>0%</c:formatCode>
                <c:ptCount val="3"/>
                <c:pt idx="0">
                  <c:v>0.75</c:v>
                </c:pt>
                <c:pt idx="1">
                  <c:v>0.98</c:v>
                </c:pt>
                <c:pt idx="2">
                  <c:v>0.93</c:v>
                </c:pt>
              </c:numCache>
            </c:numRef>
          </c:val>
          <c:extLst>
            <c:ext xmlns:c16="http://schemas.microsoft.com/office/drawing/2014/chart" uri="{C3380CC4-5D6E-409C-BE32-E72D297353CC}">
              <c16:uniqueId val="{00000001-750A-4589-8D04-38381458E980}"/>
            </c:ext>
          </c:extLst>
        </c:ser>
        <c:dLbls>
          <c:showLegendKey val="0"/>
          <c:showVal val="0"/>
          <c:showCatName val="0"/>
          <c:showSerName val="0"/>
          <c:showPercent val="0"/>
          <c:showBubbleSize val="0"/>
        </c:dLbls>
        <c:gapWidth val="219"/>
        <c:overlap val="-27"/>
        <c:axId val="189592127"/>
        <c:axId val="189593375"/>
      </c:barChart>
      <c:catAx>
        <c:axId val="189592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9593375"/>
        <c:crosses val="autoZero"/>
        <c:auto val="1"/>
        <c:lblAlgn val="ctr"/>
        <c:lblOffset val="100"/>
        <c:noMultiLvlLbl val="0"/>
      </c:catAx>
      <c:valAx>
        <c:axId val="18959337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59212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'[Programmatic data 2023 for chart.xlsx]Trend 2022&amp; 2023'!$H$113</c:f>
              <c:strCache>
                <c:ptCount val="1"/>
                <c:pt idx="0">
                  <c:v>Target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'[Programmatic data 2023 for chart.xlsx]Trend 2022&amp; 2023'!$I$112:$K$112</c:f>
              <c:strCache>
                <c:ptCount val="3"/>
                <c:pt idx="0">
                  <c:v>2021</c:v>
                </c:pt>
                <c:pt idx="1">
                  <c:v>2022</c:v>
                </c:pt>
                <c:pt idx="2">
                  <c:v>2023 Jan-Jun</c:v>
                </c:pt>
              </c:strCache>
            </c:strRef>
          </c:cat>
          <c:val>
            <c:numRef>
              <c:f>'[Programmatic data 2023 for chart.xlsx]Trend 2022&amp; 2023'!$I$113:$K$113</c:f>
              <c:numCache>
                <c:formatCode>0%</c:formatCode>
                <c:ptCount val="3"/>
                <c:pt idx="0">
                  <c:v>0.75</c:v>
                </c:pt>
                <c:pt idx="1">
                  <c:v>0.88</c:v>
                </c:pt>
                <c:pt idx="2">
                  <c:v>1</c:v>
                </c:pt>
              </c:numCache>
            </c:numRef>
          </c:val>
          <c:extLst>
            <c:ext xmlns:c16="http://schemas.microsoft.com/office/drawing/2014/chart" uri="{C3380CC4-5D6E-409C-BE32-E72D297353CC}">
              <c16:uniqueId val="{00000000-9F5A-4E29-93E5-00D9FB426A25}"/>
            </c:ext>
          </c:extLst>
        </c:ser>
        <c:ser>
          <c:idx val="1"/>
          <c:order val="1"/>
          <c:tx>
            <c:strRef>
              <c:f>'[Programmatic data 2023 for chart.xlsx]Trend 2022&amp; 2023'!$H$114</c:f>
              <c:strCache>
                <c:ptCount val="1"/>
                <c:pt idx="0">
                  <c:v>Achieved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'[Programmatic data 2023 for chart.xlsx]Trend 2022&amp; 2023'!$I$112:$K$112</c:f>
              <c:strCache>
                <c:ptCount val="3"/>
                <c:pt idx="0">
                  <c:v>2021</c:v>
                </c:pt>
                <c:pt idx="1">
                  <c:v>2022</c:v>
                </c:pt>
                <c:pt idx="2">
                  <c:v>2023 Jan-Jun</c:v>
                </c:pt>
              </c:strCache>
            </c:strRef>
          </c:cat>
          <c:val>
            <c:numRef>
              <c:f>'[Programmatic data 2023 for chart.xlsx]Trend 2022&amp; 2023'!$I$114:$K$114</c:f>
              <c:numCache>
                <c:formatCode>0%</c:formatCode>
                <c:ptCount val="3"/>
                <c:pt idx="0">
                  <c:v>0.59</c:v>
                </c:pt>
                <c:pt idx="1">
                  <c:v>0.79</c:v>
                </c:pt>
                <c:pt idx="2">
                  <c:v>0.75</c:v>
                </c:pt>
              </c:numCache>
            </c:numRef>
          </c:val>
          <c:extLst>
            <c:ext xmlns:c16="http://schemas.microsoft.com/office/drawing/2014/chart" uri="{C3380CC4-5D6E-409C-BE32-E72D297353CC}">
              <c16:uniqueId val="{00000001-9F5A-4E29-93E5-00D9FB426A25}"/>
            </c:ext>
          </c:extLst>
        </c:ser>
        <c:dLbls>
          <c:showLegendKey val="0"/>
          <c:showVal val="0"/>
          <c:showCatName val="0"/>
          <c:showSerName val="0"/>
          <c:showPercent val="0"/>
          <c:showBubbleSize val="0"/>
        </c:dLbls>
        <c:gapWidth val="219"/>
        <c:overlap val="-27"/>
        <c:axId val="250098303"/>
        <c:axId val="250105375"/>
      </c:barChart>
      <c:catAx>
        <c:axId val="250098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50105375"/>
        <c:crosses val="autoZero"/>
        <c:auto val="1"/>
        <c:lblAlgn val="ctr"/>
        <c:lblOffset val="100"/>
        <c:noMultiLvlLbl val="0"/>
      </c:catAx>
      <c:valAx>
        <c:axId val="25010537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009830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59369e0501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159369e0501_0_5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a022994949_0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2a022994949_0_1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g2a022994949_0_1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a022994949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2a022994949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2a022994949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ce4c68adf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1ce4c68adf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g1ce4c68adf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a022994949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2a022994949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g2a022994949_0_1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a022994949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2a022994949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g2a022994949_0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a022994949_0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2a022994949_0_2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g2a022994949_0_2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1147792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a022994949_0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2a022994949_0_2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g2a022994949_0_2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f45ff6b076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1f45ff6b076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1707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5df64bb1bf_0_7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15df64bb1bf_0_7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174004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a02299494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2a02299494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Data source: PU reported data to the GF</a:t>
            </a:r>
            <a:endParaRPr/>
          </a:p>
        </p:txBody>
      </p:sp>
      <p:sp>
        <p:nvSpPr>
          <p:cNvPr id="270" name="Google Shape;270;g2a02299494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a022994949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2a022994949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2a022994949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a022994949_0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a022994949_0_2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2a022994949_0_2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a022994949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2a022994949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2a022994949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a022994949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2a022994949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Continuous distribution in 2021; The Jan-Jun target for MMP (target 74,605) did not procured because of the supplier being suspended by the OIG GF. So, the whole year target did not met as the result of no distribution happened in Jan-Jun</a:t>
            </a:r>
            <a:endParaRPr/>
          </a:p>
        </p:txBody>
      </p:sp>
      <p:sp>
        <p:nvSpPr>
          <p:cNvPr id="322" name="Google Shape;322;g2a022994949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drive.google.com/drive/u/0/folders/13ZDzGBjzc4F2udsVDsmdpN1xAyFGHsKq" TargetMode="External"/><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 Section slide 2_Build the Future">
  <p:cSld name="CUSTOM_2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g15df64bb1bf_0_792"/>
          <p:cNvSpPr txBox="1">
            <a:spLocks noGrp="1"/>
          </p:cNvSpPr>
          <p:nvPr>
            <p:ph type="title"/>
          </p:nvPr>
        </p:nvSpPr>
        <p:spPr>
          <a:xfrm>
            <a:off x="853600" y="1611033"/>
            <a:ext cx="6621300" cy="30171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4000"/>
              <a:buNone/>
              <a:defRPr sz="4700">
                <a:solidFill>
                  <a:schemeClr val="lt1"/>
                </a:solidFill>
              </a:defRPr>
            </a:lvl1pPr>
            <a:lvl2pPr lvl="1" algn="l">
              <a:lnSpc>
                <a:spcPct val="100000"/>
              </a:lnSpc>
              <a:spcBef>
                <a:spcPts val="0"/>
              </a:spcBef>
              <a:spcAft>
                <a:spcPts val="0"/>
              </a:spcAft>
              <a:buSzPts val="1500"/>
              <a:buNone/>
              <a:defRPr sz="4700"/>
            </a:lvl2pPr>
            <a:lvl3pPr lvl="2" algn="l">
              <a:lnSpc>
                <a:spcPct val="100000"/>
              </a:lnSpc>
              <a:spcBef>
                <a:spcPts val="0"/>
              </a:spcBef>
              <a:spcAft>
                <a:spcPts val="0"/>
              </a:spcAft>
              <a:buSzPts val="1500"/>
              <a:buNone/>
              <a:defRPr sz="4700"/>
            </a:lvl3pPr>
            <a:lvl4pPr lvl="3" algn="l">
              <a:lnSpc>
                <a:spcPct val="100000"/>
              </a:lnSpc>
              <a:spcBef>
                <a:spcPts val="0"/>
              </a:spcBef>
              <a:spcAft>
                <a:spcPts val="0"/>
              </a:spcAft>
              <a:buSzPts val="1500"/>
              <a:buNone/>
              <a:defRPr sz="4700"/>
            </a:lvl4pPr>
            <a:lvl5pPr lvl="4" algn="l">
              <a:lnSpc>
                <a:spcPct val="100000"/>
              </a:lnSpc>
              <a:spcBef>
                <a:spcPts val="0"/>
              </a:spcBef>
              <a:spcAft>
                <a:spcPts val="0"/>
              </a:spcAft>
              <a:buSzPts val="1500"/>
              <a:buNone/>
              <a:defRPr sz="4700"/>
            </a:lvl5pPr>
            <a:lvl6pPr lvl="5" algn="l">
              <a:lnSpc>
                <a:spcPct val="100000"/>
              </a:lnSpc>
              <a:spcBef>
                <a:spcPts val="0"/>
              </a:spcBef>
              <a:spcAft>
                <a:spcPts val="0"/>
              </a:spcAft>
              <a:buSzPts val="1500"/>
              <a:buNone/>
              <a:defRPr sz="4700"/>
            </a:lvl6pPr>
            <a:lvl7pPr lvl="6" algn="l">
              <a:lnSpc>
                <a:spcPct val="100000"/>
              </a:lnSpc>
              <a:spcBef>
                <a:spcPts val="0"/>
              </a:spcBef>
              <a:spcAft>
                <a:spcPts val="0"/>
              </a:spcAft>
              <a:buSzPts val="1500"/>
              <a:buNone/>
              <a:defRPr sz="4700"/>
            </a:lvl7pPr>
            <a:lvl8pPr lvl="7" algn="l">
              <a:lnSpc>
                <a:spcPct val="100000"/>
              </a:lnSpc>
              <a:spcBef>
                <a:spcPts val="0"/>
              </a:spcBef>
              <a:spcAft>
                <a:spcPts val="0"/>
              </a:spcAft>
              <a:buSzPts val="1500"/>
              <a:buNone/>
              <a:defRPr sz="4700"/>
            </a:lvl8pPr>
            <a:lvl9pPr lvl="8" algn="l">
              <a:lnSpc>
                <a:spcPct val="100000"/>
              </a:lnSpc>
              <a:spcBef>
                <a:spcPts val="0"/>
              </a:spcBef>
              <a:spcAft>
                <a:spcPts val="0"/>
              </a:spcAft>
              <a:buSzPts val="1500"/>
              <a:buNone/>
              <a:defRPr sz="4700"/>
            </a:lvl9pPr>
          </a:lstStyle>
          <a:p>
            <a:endParaRPr/>
          </a:p>
        </p:txBody>
      </p:sp>
      <p:sp>
        <p:nvSpPr>
          <p:cNvPr id="16" name="Google Shape;16;g15df64bb1bf_0_792"/>
          <p:cNvSpPr txBox="1">
            <a:spLocks noGrp="1"/>
          </p:cNvSpPr>
          <p:nvPr>
            <p:ph type="sldNum" idx="12"/>
          </p:nvPr>
        </p:nvSpPr>
        <p:spPr>
          <a:xfrm>
            <a:off x="10996200" y="6229967"/>
            <a:ext cx="342300" cy="24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15df64bb1bf_0_792"/>
          <p:cNvPicPr preferRelativeResize="0"/>
          <p:nvPr/>
        </p:nvPicPr>
        <p:blipFill rotWithShape="1">
          <a:blip r:embed="rId3">
            <a:alphaModFix/>
          </a:blip>
          <a:srcRect t="118" b="118"/>
          <a:stretch/>
        </p:blipFill>
        <p:spPr>
          <a:xfrm>
            <a:off x="853440" y="6230112"/>
            <a:ext cx="1655156" cy="243840"/>
          </a:xfrm>
          <a:prstGeom prst="rect">
            <a:avLst/>
          </a:prstGeom>
          <a:noFill/>
          <a:ln>
            <a:noFill/>
          </a:ln>
        </p:spPr>
      </p:pic>
      <p:pic>
        <p:nvPicPr>
          <p:cNvPr id="18" name="Google Shape;18;g15df64bb1bf_0_792"/>
          <p:cNvPicPr preferRelativeResize="0"/>
          <p:nvPr/>
        </p:nvPicPr>
        <p:blipFill rotWithShape="1">
          <a:blip r:embed="rId4">
            <a:alphaModFix/>
          </a:blip>
          <a:srcRect/>
          <a:stretch/>
        </p:blipFill>
        <p:spPr>
          <a:xfrm>
            <a:off x="10081569" y="548650"/>
            <a:ext cx="1256833" cy="3510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 Title and Content_Build the future">
  <p:cSld name="CUSTOM_3_2">
    <p:spTree>
      <p:nvGrpSpPr>
        <p:cNvPr id="1" name="Shape 68"/>
        <p:cNvGrpSpPr/>
        <p:nvPr/>
      </p:nvGrpSpPr>
      <p:grpSpPr>
        <a:xfrm>
          <a:off x="0" y="0"/>
          <a:ext cx="0" cy="0"/>
          <a:chOff x="0" y="0"/>
          <a:chExt cx="0" cy="0"/>
        </a:xfrm>
      </p:grpSpPr>
      <p:sp>
        <p:nvSpPr>
          <p:cNvPr id="69" name="Google Shape;69;g15df64bb1bf_0_803"/>
          <p:cNvSpPr txBox="1">
            <a:spLocks noGrp="1"/>
          </p:cNvSpPr>
          <p:nvPr>
            <p:ph type="title"/>
          </p:nvPr>
        </p:nvSpPr>
        <p:spPr>
          <a:xfrm>
            <a:off x="853440" y="548640"/>
            <a:ext cx="10490700" cy="999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0" name="Google Shape;70;g15df64bb1bf_0_803"/>
          <p:cNvSpPr txBox="1">
            <a:spLocks noGrp="1"/>
          </p:cNvSpPr>
          <p:nvPr>
            <p:ph type="sldNum" idx="12"/>
          </p:nvPr>
        </p:nvSpPr>
        <p:spPr>
          <a:xfrm>
            <a:off x="10996200" y="6229967"/>
            <a:ext cx="342300" cy="24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g15df64bb1bf_0_803"/>
          <p:cNvSpPr txBox="1">
            <a:spLocks noGrp="1"/>
          </p:cNvSpPr>
          <p:nvPr>
            <p:ph type="dt" idx="10"/>
          </p:nvPr>
        </p:nvSpPr>
        <p:spPr>
          <a:xfrm>
            <a:off x="3575600" y="6229952"/>
            <a:ext cx="5791200" cy="243900"/>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2"/>
              </a:buClr>
              <a:buSzPts val="1500"/>
              <a:buNone/>
              <a:defRPr sz="1200" b="0" i="0" u="none" strike="noStrike" cap="none">
                <a:solidFill>
                  <a:schemeClr val="dk2"/>
                </a:solidFill>
                <a:latin typeface="Open Sans"/>
                <a:ea typeface="Open Sans"/>
                <a:cs typeface="Open Sans"/>
                <a:sym typeface="Open Sans"/>
              </a:defRPr>
            </a:lvl1pPr>
            <a:lvl2pPr marR="0" lvl="1"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2pPr>
            <a:lvl3pPr marR="0" lvl="2"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3pPr>
            <a:lvl4pPr marR="0" lvl="3"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4pPr>
            <a:lvl5pPr marR="0" lvl="4"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5pPr>
            <a:lvl6pPr marR="0" lvl="5"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6pPr>
            <a:lvl7pPr marR="0" lvl="6"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7pPr>
            <a:lvl8pPr marR="0" lvl="7"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8pPr>
            <a:lvl9pPr marR="0" lvl="8"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9pPr>
          </a:lstStyle>
          <a:p>
            <a:endParaRPr/>
          </a:p>
        </p:txBody>
      </p:sp>
      <p:pic>
        <p:nvPicPr>
          <p:cNvPr id="72" name="Google Shape;72;g15df64bb1bf_0_803"/>
          <p:cNvPicPr preferRelativeResize="0"/>
          <p:nvPr/>
        </p:nvPicPr>
        <p:blipFill rotWithShape="1">
          <a:blip r:embed="rId2">
            <a:alphaModFix/>
          </a:blip>
          <a:srcRect/>
          <a:stretch/>
        </p:blipFill>
        <p:spPr>
          <a:xfrm>
            <a:off x="853440" y="6230112"/>
            <a:ext cx="1655156" cy="243840"/>
          </a:xfrm>
          <a:prstGeom prst="rect">
            <a:avLst/>
          </a:prstGeom>
          <a:noFill/>
          <a:ln>
            <a:noFill/>
          </a:ln>
        </p:spPr>
      </p:pic>
      <p:sp>
        <p:nvSpPr>
          <p:cNvPr id="73" name="Google Shape;73;g15df64bb1bf_0_803"/>
          <p:cNvSpPr txBox="1">
            <a:spLocks noGrp="1"/>
          </p:cNvSpPr>
          <p:nvPr>
            <p:ph type="body" idx="1"/>
          </p:nvPr>
        </p:nvSpPr>
        <p:spPr>
          <a:xfrm>
            <a:off x="853440" y="1609344"/>
            <a:ext cx="10485300" cy="4351200"/>
          </a:xfrm>
          <a:prstGeom prst="rect">
            <a:avLst/>
          </a:prstGeom>
          <a:noFill/>
          <a:ln>
            <a:noFill/>
          </a:ln>
        </p:spPr>
        <p:txBody>
          <a:bodyPr spcFirstLastPara="1" wrap="square" lIns="0" tIns="0" rIns="0" bIns="0" anchor="t" anchorCtr="0">
            <a:noAutofit/>
          </a:bodyPr>
          <a:lstStyle>
            <a:lvl1pPr marL="457200" marR="0" lvl="0" indent="-406400" algn="l">
              <a:lnSpc>
                <a:spcPct val="13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13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13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4pPr>
            <a:lvl5pPr marL="2286000" marR="0" lvl="4"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5pPr>
            <a:lvl6pPr marL="2743200" marR="0" lvl="5"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6pPr>
            <a:lvl7pPr marL="3200400" marR="0" lvl="6"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7pPr>
            <a:lvl8pPr marL="3657600" marR="0" lvl="7"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8pPr>
            <a:lvl9pPr marL="4114800" marR="0" lvl="8"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9pPr>
          </a:lstStyle>
          <a:p>
            <a:endParaRPr/>
          </a:p>
        </p:txBody>
      </p:sp>
      <p:pic>
        <p:nvPicPr>
          <p:cNvPr id="74" name="Google Shape;74;g15df64bb1bf_0_803"/>
          <p:cNvPicPr preferRelativeResize="0"/>
          <p:nvPr/>
        </p:nvPicPr>
        <p:blipFill rotWithShape="1">
          <a:blip r:embed="rId3">
            <a:alphaModFix/>
          </a:blip>
          <a:srcRect/>
          <a:stretch/>
        </p:blipFill>
        <p:spPr>
          <a:xfrm>
            <a:off x="9850400" y="6194268"/>
            <a:ext cx="1005400" cy="27969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 Two Content">
  <p:cSld name="CUSTOM_4">
    <p:spTree>
      <p:nvGrpSpPr>
        <p:cNvPr id="1" name="Shape 75"/>
        <p:cNvGrpSpPr/>
        <p:nvPr/>
      </p:nvGrpSpPr>
      <p:grpSpPr>
        <a:xfrm>
          <a:off x="0" y="0"/>
          <a:ext cx="0" cy="0"/>
          <a:chOff x="0" y="0"/>
          <a:chExt cx="0" cy="0"/>
        </a:xfrm>
      </p:grpSpPr>
      <p:sp>
        <p:nvSpPr>
          <p:cNvPr id="76" name="Google Shape;76;g15df64bb1bf_0_810"/>
          <p:cNvSpPr txBox="1">
            <a:spLocks noGrp="1"/>
          </p:cNvSpPr>
          <p:nvPr>
            <p:ph type="title"/>
          </p:nvPr>
        </p:nvSpPr>
        <p:spPr>
          <a:xfrm>
            <a:off x="853440" y="548640"/>
            <a:ext cx="10490700" cy="999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7" name="Google Shape;77;g15df64bb1bf_0_810"/>
          <p:cNvSpPr txBox="1">
            <a:spLocks noGrp="1"/>
          </p:cNvSpPr>
          <p:nvPr>
            <p:ph type="sldNum" idx="12"/>
          </p:nvPr>
        </p:nvSpPr>
        <p:spPr>
          <a:xfrm>
            <a:off x="10996200" y="6229967"/>
            <a:ext cx="342300" cy="24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g15df64bb1bf_0_810"/>
          <p:cNvSpPr txBox="1">
            <a:spLocks noGrp="1"/>
          </p:cNvSpPr>
          <p:nvPr>
            <p:ph type="body" idx="1"/>
          </p:nvPr>
        </p:nvSpPr>
        <p:spPr>
          <a:xfrm>
            <a:off x="853437" y="1609333"/>
            <a:ext cx="5166300" cy="4351200"/>
          </a:xfrm>
          <a:prstGeom prst="rect">
            <a:avLst/>
          </a:prstGeom>
          <a:noFill/>
          <a:ln>
            <a:noFill/>
          </a:ln>
        </p:spPr>
        <p:txBody>
          <a:bodyPr spcFirstLastPara="1" wrap="square" lIns="0" tIns="0" rIns="0" bIns="0" anchor="t" anchorCtr="0">
            <a:noAutofit/>
          </a:bodyPr>
          <a:lstStyle>
            <a:lvl1pPr marL="457200" marR="0" lvl="0" indent="-406400" algn="l">
              <a:lnSpc>
                <a:spcPct val="13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13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13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4pPr>
            <a:lvl5pPr marL="2286000" marR="0" lvl="4"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5pPr>
            <a:lvl6pPr marL="2743200" marR="0" lvl="5"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6pPr>
            <a:lvl7pPr marL="3200400" marR="0" lvl="6"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7pPr>
            <a:lvl8pPr marL="3657600" marR="0" lvl="7"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8pPr>
            <a:lvl9pPr marL="4114800" marR="0" lvl="8"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9pPr>
          </a:lstStyle>
          <a:p>
            <a:endParaRPr/>
          </a:p>
        </p:txBody>
      </p:sp>
      <p:sp>
        <p:nvSpPr>
          <p:cNvPr id="79" name="Google Shape;79;g15df64bb1bf_0_810"/>
          <p:cNvSpPr txBox="1">
            <a:spLocks noGrp="1"/>
          </p:cNvSpPr>
          <p:nvPr>
            <p:ph type="body" idx="2"/>
          </p:nvPr>
        </p:nvSpPr>
        <p:spPr>
          <a:xfrm>
            <a:off x="6172203" y="1609333"/>
            <a:ext cx="5166300" cy="4351200"/>
          </a:xfrm>
          <a:prstGeom prst="rect">
            <a:avLst/>
          </a:prstGeom>
          <a:noFill/>
          <a:ln>
            <a:noFill/>
          </a:ln>
        </p:spPr>
        <p:txBody>
          <a:bodyPr spcFirstLastPara="1" wrap="square" lIns="0" tIns="0" rIns="0" bIns="0" anchor="t" anchorCtr="0">
            <a:noAutofit/>
          </a:bodyPr>
          <a:lstStyle>
            <a:lvl1pPr marL="457200" marR="0" lvl="0" indent="-406400" algn="l">
              <a:lnSpc>
                <a:spcPct val="13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13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13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4pPr>
            <a:lvl5pPr marL="2286000" marR="0" lvl="4"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5pPr>
            <a:lvl6pPr marL="2743200" marR="0" lvl="5"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6pPr>
            <a:lvl7pPr marL="3200400" marR="0" lvl="6"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7pPr>
            <a:lvl8pPr marL="3657600" marR="0" lvl="7"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8pPr>
            <a:lvl9pPr marL="4114800" marR="0" lvl="8"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9pPr>
          </a:lstStyle>
          <a:p>
            <a:endParaRPr/>
          </a:p>
        </p:txBody>
      </p:sp>
      <p:sp>
        <p:nvSpPr>
          <p:cNvPr id="80" name="Google Shape;80;g15df64bb1bf_0_810"/>
          <p:cNvSpPr txBox="1">
            <a:spLocks noGrp="1"/>
          </p:cNvSpPr>
          <p:nvPr>
            <p:ph type="dt" idx="10"/>
          </p:nvPr>
        </p:nvSpPr>
        <p:spPr>
          <a:xfrm>
            <a:off x="3575600" y="6229952"/>
            <a:ext cx="6274800" cy="243900"/>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2"/>
              </a:buClr>
              <a:buSzPts val="1500"/>
              <a:buNone/>
              <a:defRPr sz="1200" b="0" i="0" u="none" strike="noStrike" cap="none">
                <a:solidFill>
                  <a:schemeClr val="dk2"/>
                </a:solidFill>
                <a:latin typeface="Open Sans"/>
                <a:ea typeface="Open Sans"/>
                <a:cs typeface="Open Sans"/>
                <a:sym typeface="Open Sans"/>
              </a:defRPr>
            </a:lvl1pPr>
            <a:lvl2pPr marR="0" lvl="1"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2pPr>
            <a:lvl3pPr marR="0" lvl="2"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3pPr>
            <a:lvl4pPr marR="0" lvl="3"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4pPr>
            <a:lvl5pPr marR="0" lvl="4"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5pPr>
            <a:lvl6pPr marR="0" lvl="5"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6pPr>
            <a:lvl7pPr marR="0" lvl="6"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7pPr>
            <a:lvl8pPr marR="0" lvl="7"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8pPr>
            <a:lvl9pPr marR="0" lvl="8"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9pPr>
          </a:lstStyle>
          <a:p>
            <a:endParaRPr/>
          </a:p>
        </p:txBody>
      </p:sp>
      <p:pic>
        <p:nvPicPr>
          <p:cNvPr id="81" name="Google Shape;81;g15df64bb1bf_0_810"/>
          <p:cNvPicPr preferRelativeResize="0"/>
          <p:nvPr/>
        </p:nvPicPr>
        <p:blipFill rotWithShape="1">
          <a:blip r:embed="rId2">
            <a:alphaModFix/>
          </a:blip>
          <a:srcRect/>
          <a:stretch/>
        </p:blipFill>
        <p:spPr>
          <a:xfrm>
            <a:off x="853440" y="6230112"/>
            <a:ext cx="1655156" cy="24384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_with logo">
  <p:cSld name="CUSTOM_5">
    <p:spTree>
      <p:nvGrpSpPr>
        <p:cNvPr id="1" name="Shape 82"/>
        <p:cNvGrpSpPr/>
        <p:nvPr/>
      </p:nvGrpSpPr>
      <p:grpSpPr>
        <a:xfrm>
          <a:off x="0" y="0"/>
          <a:ext cx="0" cy="0"/>
          <a:chOff x="0" y="0"/>
          <a:chExt cx="0" cy="0"/>
        </a:xfrm>
      </p:grpSpPr>
      <p:sp>
        <p:nvSpPr>
          <p:cNvPr id="83" name="Google Shape;83;g15df64bb1bf_0_817"/>
          <p:cNvSpPr txBox="1">
            <a:spLocks noGrp="1"/>
          </p:cNvSpPr>
          <p:nvPr>
            <p:ph type="sldNum" idx="12"/>
          </p:nvPr>
        </p:nvSpPr>
        <p:spPr>
          <a:xfrm>
            <a:off x="10996200" y="6229967"/>
            <a:ext cx="342300" cy="24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84" name="Google Shape;84;g15df64bb1bf_0_817"/>
          <p:cNvPicPr preferRelativeResize="0"/>
          <p:nvPr/>
        </p:nvPicPr>
        <p:blipFill rotWithShape="1">
          <a:blip r:embed="rId2">
            <a:alphaModFix/>
          </a:blip>
          <a:srcRect/>
          <a:stretch/>
        </p:blipFill>
        <p:spPr>
          <a:xfrm>
            <a:off x="853440" y="6230112"/>
            <a:ext cx="1655156" cy="2438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CUSTOM_5_1">
    <p:spTree>
      <p:nvGrpSpPr>
        <p:cNvPr id="1" name="Shape 85"/>
        <p:cNvGrpSpPr/>
        <p:nvPr/>
      </p:nvGrpSpPr>
      <p:grpSpPr>
        <a:xfrm>
          <a:off x="0" y="0"/>
          <a:ext cx="0" cy="0"/>
          <a:chOff x="0" y="0"/>
          <a:chExt cx="0" cy="0"/>
        </a:xfrm>
      </p:grpSpPr>
      <p:sp>
        <p:nvSpPr>
          <p:cNvPr id="86" name="Google Shape;86;g15df64bb1bf_0_820"/>
          <p:cNvSpPr txBox="1">
            <a:spLocks noGrp="1"/>
          </p:cNvSpPr>
          <p:nvPr>
            <p:ph type="sldNum" idx="12"/>
          </p:nvPr>
        </p:nvSpPr>
        <p:spPr>
          <a:xfrm>
            <a:off x="10996200" y="6229967"/>
            <a:ext cx="342300" cy="24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_blue version">
  <p:cSld name="CUSTOM_8_1">
    <p:bg>
      <p:bgPr>
        <a:solidFill>
          <a:schemeClr val="lt2"/>
        </a:solidFill>
        <a:effectLst/>
      </p:bgPr>
    </p:bg>
    <p:spTree>
      <p:nvGrpSpPr>
        <p:cNvPr id="1" name="Shape 87"/>
        <p:cNvGrpSpPr/>
        <p:nvPr/>
      </p:nvGrpSpPr>
      <p:grpSpPr>
        <a:xfrm>
          <a:off x="0" y="0"/>
          <a:ext cx="0" cy="0"/>
          <a:chOff x="0" y="0"/>
          <a:chExt cx="0" cy="0"/>
        </a:xfrm>
      </p:grpSpPr>
      <p:sp>
        <p:nvSpPr>
          <p:cNvPr id="88" name="Google Shape;88;g15df64bb1bf_0_822"/>
          <p:cNvSpPr txBox="1">
            <a:spLocks noGrp="1"/>
          </p:cNvSpPr>
          <p:nvPr>
            <p:ph type="title"/>
          </p:nvPr>
        </p:nvSpPr>
        <p:spPr>
          <a:xfrm>
            <a:off x="853600" y="243833"/>
            <a:ext cx="5242500" cy="19776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4000"/>
              <a:buNone/>
              <a:defRPr sz="4300">
                <a:solidFill>
                  <a:schemeClr val="lt1"/>
                </a:solidFill>
              </a:defRPr>
            </a:lvl1pPr>
            <a:lvl2pPr lvl="1" algn="l">
              <a:lnSpc>
                <a:spcPct val="130000"/>
              </a:lnSpc>
              <a:spcBef>
                <a:spcPts val="0"/>
              </a:spcBef>
              <a:spcAft>
                <a:spcPts val="0"/>
              </a:spcAft>
              <a:buSzPts val="1500"/>
              <a:buNone/>
              <a:defRPr>
                <a:solidFill>
                  <a:schemeClr val="lt1"/>
                </a:solidFill>
              </a:defRPr>
            </a:lvl2pPr>
            <a:lvl3pPr lvl="2" algn="l">
              <a:lnSpc>
                <a:spcPct val="130000"/>
              </a:lnSpc>
              <a:spcBef>
                <a:spcPts val="0"/>
              </a:spcBef>
              <a:spcAft>
                <a:spcPts val="0"/>
              </a:spcAft>
              <a:buSzPts val="1500"/>
              <a:buNone/>
              <a:defRPr>
                <a:solidFill>
                  <a:schemeClr val="lt1"/>
                </a:solidFill>
              </a:defRPr>
            </a:lvl3pPr>
            <a:lvl4pPr lvl="3" algn="l">
              <a:lnSpc>
                <a:spcPct val="130000"/>
              </a:lnSpc>
              <a:spcBef>
                <a:spcPts val="0"/>
              </a:spcBef>
              <a:spcAft>
                <a:spcPts val="0"/>
              </a:spcAft>
              <a:buSzPts val="1500"/>
              <a:buNone/>
              <a:defRPr>
                <a:solidFill>
                  <a:schemeClr val="lt1"/>
                </a:solidFill>
              </a:defRPr>
            </a:lvl4pPr>
            <a:lvl5pPr lvl="4" algn="l">
              <a:lnSpc>
                <a:spcPct val="130000"/>
              </a:lnSpc>
              <a:spcBef>
                <a:spcPts val="0"/>
              </a:spcBef>
              <a:spcAft>
                <a:spcPts val="0"/>
              </a:spcAft>
              <a:buSzPts val="1500"/>
              <a:buNone/>
              <a:defRPr>
                <a:solidFill>
                  <a:schemeClr val="lt1"/>
                </a:solidFill>
              </a:defRPr>
            </a:lvl5pPr>
            <a:lvl6pPr lvl="5" algn="l">
              <a:lnSpc>
                <a:spcPct val="130000"/>
              </a:lnSpc>
              <a:spcBef>
                <a:spcPts val="0"/>
              </a:spcBef>
              <a:spcAft>
                <a:spcPts val="0"/>
              </a:spcAft>
              <a:buSzPts val="1500"/>
              <a:buNone/>
              <a:defRPr>
                <a:solidFill>
                  <a:schemeClr val="lt1"/>
                </a:solidFill>
              </a:defRPr>
            </a:lvl6pPr>
            <a:lvl7pPr lvl="6" algn="l">
              <a:lnSpc>
                <a:spcPct val="130000"/>
              </a:lnSpc>
              <a:spcBef>
                <a:spcPts val="0"/>
              </a:spcBef>
              <a:spcAft>
                <a:spcPts val="0"/>
              </a:spcAft>
              <a:buSzPts val="1500"/>
              <a:buNone/>
              <a:defRPr>
                <a:solidFill>
                  <a:schemeClr val="lt1"/>
                </a:solidFill>
              </a:defRPr>
            </a:lvl7pPr>
            <a:lvl8pPr lvl="7" algn="l">
              <a:lnSpc>
                <a:spcPct val="130000"/>
              </a:lnSpc>
              <a:spcBef>
                <a:spcPts val="0"/>
              </a:spcBef>
              <a:spcAft>
                <a:spcPts val="0"/>
              </a:spcAft>
              <a:buSzPts val="1500"/>
              <a:buNone/>
              <a:defRPr>
                <a:solidFill>
                  <a:schemeClr val="lt1"/>
                </a:solidFill>
              </a:defRPr>
            </a:lvl8pPr>
            <a:lvl9pPr lvl="8" algn="l">
              <a:lnSpc>
                <a:spcPct val="130000"/>
              </a:lnSpc>
              <a:spcBef>
                <a:spcPts val="0"/>
              </a:spcBef>
              <a:spcAft>
                <a:spcPts val="0"/>
              </a:spcAft>
              <a:buSzPts val="1500"/>
              <a:buNone/>
              <a:defRPr>
                <a:solidFill>
                  <a:schemeClr val="lt1"/>
                </a:solidFill>
              </a:defRPr>
            </a:lvl9pPr>
          </a:lstStyle>
          <a:p>
            <a:endParaRPr/>
          </a:p>
        </p:txBody>
      </p:sp>
      <p:sp>
        <p:nvSpPr>
          <p:cNvPr id="89" name="Google Shape;89;g15df64bb1bf_0_822"/>
          <p:cNvSpPr txBox="1">
            <a:spLocks noGrp="1"/>
          </p:cNvSpPr>
          <p:nvPr>
            <p:ph type="sldNum" idx="12"/>
          </p:nvPr>
        </p:nvSpPr>
        <p:spPr>
          <a:xfrm>
            <a:off x="10996200" y="6229967"/>
            <a:ext cx="342300" cy="24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g15df64bb1bf_0_822"/>
          <p:cNvSpPr txBox="1">
            <a:spLocks noGrp="1"/>
          </p:cNvSpPr>
          <p:nvPr>
            <p:ph type="body" idx="1"/>
          </p:nvPr>
        </p:nvSpPr>
        <p:spPr>
          <a:xfrm>
            <a:off x="853600" y="3429000"/>
            <a:ext cx="10484700" cy="2531100"/>
          </a:xfrm>
          <a:prstGeom prst="rect">
            <a:avLst/>
          </a:prstGeom>
          <a:noFill/>
          <a:ln>
            <a:noFill/>
          </a:ln>
        </p:spPr>
        <p:txBody>
          <a:bodyPr spcFirstLastPara="1" wrap="square" lIns="0" tIns="0" rIns="0" bIns="0" anchor="t" anchorCtr="0">
            <a:noAutofit/>
          </a:bodyPr>
          <a:lstStyle>
            <a:lvl1pPr marL="457200" lvl="0" indent="-406400" algn="l">
              <a:lnSpc>
                <a:spcPct val="130000"/>
              </a:lnSpc>
              <a:spcBef>
                <a:spcPts val="500"/>
              </a:spcBef>
              <a:spcAft>
                <a:spcPts val="0"/>
              </a:spcAft>
              <a:buClr>
                <a:schemeClr val="lt1"/>
              </a:buClr>
              <a:buSzPts val="2800"/>
              <a:buChar char="•"/>
              <a:defRPr>
                <a:solidFill>
                  <a:schemeClr val="lt1"/>
                </a:solidFill>
              </a:defRPr>
            </a:lvl1pPr>
            <a:lvl2pPr marL="914400" lvl="1" indent="-381000" algn="l">
              <a:lnSpc>
                <a:spcPct val="130000"/>
              </a:lnSpc>
              <a:spcBef>
                <a:spcPts val="500"/>
              </a:spcBef>
              <a:spcAft>
                <a:spcPts val="0"/>
              </a:spcAft>
              <a:buClr>
                <a:schemeClr val="lt1"/>
              </a:buClr>
              <a:buSzPts val="2400"/>
              <a:buChar char="•"/>
              <a:defRPr>
                <a:solidFill>
                  <a:schemeClr val="lt1"/>
                </a:solidFill>
              </a:defRPr>
            </a:lvl2pPr>
            <a:lvl3pPr marL="1371600" lvl="2" indent="-355600" algn="l">
              <a:lnSpc>
                <a:spcPct val="130000"/>
              </a:lnSpc>
              <a:spcBef>
                <a:spcPts val="500"/>
              </a:spcBef>
              <a:spcAft>
                <a:spcPts val="0"/>
              </a:spcAft>
              <a:buClr>
                <a:schemeClr val="lt1"/>
              </a:buClr>
              <a:buSzPts val="2000"/>
              <a:buChar char="•"/>
              <a:defRPr>
                <a:solidFill>
                  <a:schemeClr val="lt1"/>
                </a:solidFill>
              </a:defRPr>
            </a:lvl3pPr>
            <a:lvl4pPr marL="1828800" lvl="3" indent="-349250" algn="l">
              <a:lnSpc>
                <a:spcPct val="130000"/>
              </a:lnSpc>
              <a:spcBef>
                <a:spcPts val="500"/>
              </a:spcBef>
              <a:spcAft>
                <a:spcPts val="0"/>
              </a:spcAft>
              <a:buClr>
                <a:schemeClr val="lt1"/>
              </a:buClr>
              <a:buSzPts val="1900"/>
              <a:buChar char="•"/>
              <a:defRPr>
                <a:solidFill>
                  <a:schemeClr val="lt1"/>
                </a:solidFill>
              </a:defRPr>
            </a:lvl4pPr>
            <a:lvl5pPr marL="2286000" lvl="4" indent="-349250" algn="l">
              <a:lnSpc>
                <a:spcPct val="130000"/>
              </a:lnSpc>
              <a:spcBef>
                <a:spcPts val="500"/>
              </a:spcBef>
              <a:spcAft>
                <a:spcPts val="0"/>
              </a:spcAft>
              <a:buClr>
                <a:schemeClr val="lt1"/>
              </a:buClr>
              <a:buSzPts val="1900"/>
              <a:buChar char="•"/>
              <a:defRPr>
                <a:solidFill>
                  <a:schemeClr val="lt1"/>
                </a:solidFill>
              </a:defRPr>
            </a:lvl5pPr>
            <a:lvl6pPr marL="2743200" lvl="5" indent="-349250" algn="l">
              <a:lnSpc>
                <a:spcPct val="130000"/>
              </a:lnSpc>
              <a:spcBef>
                <a:spcPts val="500"/>
              </a:spcBef>
              <a:spcAft>
                <a:spcPts val="0"/>
              </a:spcAft>
              <a:buClr>
                <a:schemeClr val="lt1"/>
              </a:buClr>
              <a:buSzPts val="1900"/>
              <a:buChar char="•"/>
              <a:defRPr>
                <a:solidFill>
                  <a:schemeClr val="lt1"/>
                </a:solidFill>
              </a:defRPr>
            </a:lvl6pPr>
            <a:lvl7pPr marL="3200400" lvl="6" indent="-349250" algn="l">
              <a:lnSpc>
                <a:spcPct val="130000"/>
              </a:lnSpc>
              <a:spcBef>
                <a:spcPts val="500"/>
              </a:spcBef>
              <a:spcAft>
                <a:spcPts val="0"/>
              </a:spcAft>
              <a:buClr>
                <a:schemeClr val="lt1"/>
              </a:buClr>
              <a:buSzPts val="1900"/>
              <a:buChar char="•"/>
              <a:defRPr>
                <a:solidFill>
                  <a:schemeClr val="lt1"/>
                </a:solidFill>
              </a:defRPr>
            </a:lvl7pPr>
            <a:lvl8pPr marL="3657600" lvl="7" indent="-349250" algn="l">
              <a:lnSpc>
                <a:spcPct val="130000"/>
              </a:lnSpc>
              <a:spcBef>
                <a:spcPts val="500"/>
              </a:spcBef>
              <a:spcAft>
                <a:spcPts val="0"/>
              </a:spcAft>
              <a:buClr>
                <a:schemeClr val="lt1"/>
              </a:buClr>
              <a:buSzPts val="1900"/>
              <a:buChar char="•"/>
              <a:defRPr>
                <a:solidFill>
                  <a:schemeClr val="lt1"/>
                </a:solidFill>
              </a:defRPr>
            </a:lvl8pPr>
            <a:lvl9pPr marL="4114800" lvl="8" indent="-349250" algn="l">
              <a:lnSpc>
                <a:spcPct val="130000"/>
              </a:lnSpc>
              <a:spcBef>
                <a:spcPts val="500"/>
              </a:spcBef>
              <a:spcAft>
                <a:spcPts val="0"/>
              </a:spcAft>
              <a:buClr>
                <a:schemeClr val="lt1"/>
              </a:buClr>
              <a:buSzPts val="1900"/>
              <a:buChar char="•"/>
              <a:defRPr>
                <a:solidFill>
                  <a:schemeClr val="lt1"/>
                </a:solidFill>
              </a:defRPr>
            </a:lvl9pPr>
          </a:lstStyle>
          <a:p>
            <a:endParaRPr/>
          </a:p>
        </p:txBody>
      </p:sp>
      <p:sp>
        <p:nvSpPr>
          <p:cNvPr id="91" name="Google Shape;91;g15df64bb1bf_0_822"/>
          <p:cNvSpPr txBox="1">
            <a:spLocks noGrp="1"/>
          </p:cNvSpPr>
          <p:nvPr>
            <p:ph type="subTitle" idx="2"/>
          </p:nvPr>
        </p:nvSpPr>
        <p:spPr>
          <a:xfrm>
            <a:off x="860133" y="2221600"/>
            <a:ext cx="10478400" cy="1062000"/>
          </a:xfrm>
          <a:prstGeom prst="rect">
            <a:avLst/>
          </a:prstGeom>
          <a:noFill/>
          <a:ln>
            <a:noFill/>
          </a:ln>
        </p:spPr>
        <p:txBody>
          <a:bodyPr spcFirstLastPara="1" wrap="square" lIns="0" tIns="0" rIns="0" bIns="0" anchor="t" anchorCtr="0">
            <a:noAutofit/>
          </a:bodyPr>
          <a:lstStyle>
            <a:lvl1pPr lvl="0" algn="l">
              <a:lnSpc>
                <a:spcPct val="120000"/>
              </a:lnSpc>
              <a:spcBef>
                <a:spcPts val="500"/>
              </a:spcBef>
              <a:spcAft>
                <a:spcPts val="0"/>
              </a:spcAft>
              <a:buSzPts val="2800"/>
              <a:buNone/>
              <a:defRPr sz="3200" b="1">
                <a:solidFill>
                  <a:schemeClr val="lt1"/>
                </a:solidFill>
              </a:defRPr>
            </a:lvl1pPr>
            <a:lvl2pPr lvl="1" algn="l">
              <a:lnSpc>
                <a:spcPct val="130000"/>
              </a:lnSpc>
              <a:spcBef>
                <a:spcPts val="500"/>
              </a:spcBef>
              <a:spcAft>
                <a:spcPts val="0"/>
              </a:spcAft>
              <a:buSzPts val="2400"/>
              <a:buNone/>
              <a:defRPr>
                <a:solidFill>
                  <a:schemeClr val="lt1"/>
                </a:solidFill>
              </a:defRPr>
            </a:lvl2pPr>
            <a:lvl3pPr lvl="2" algn="l">
              <a:lnSpc>
                <a:spcPct val="130000"/>
              </a:lnSpc>
              <a:spcBef>
                <a:spcPts val="500"/>
              </a:spcBef>
              <a:spcAft>
                <a:spcPts val="0"/>
              </a:spcAft>
              <a:buSzPts val="2000"/>
              <a:buNone/>
              <a:defRPr>
                <a:solidFill>
                  <a:schemeClr val="lt1"/>
                </a:solidFill>
              </a:defRPr>
            </a:lvl3pPr>
            <a:lvl4pPr lvl="3" algn="l">
              <a:lnSpc>
                <a:spcPct val="130000"/>
              </a:lnSpc>
              <a:spcBef>
                <a:spcPts val="500"/>
              </a:spcBef>
              <a:spcAft>
                <a:spcPts val="0"/>
              </a:spcAft>
              <a:buSzPts val="1900"/>
              <a:buNone/>
              <a:defRPr>
                <a:solidFill>
                  <a:schemeClr val="lt1"/>
                </a:solidFill>
              </a:defRPr>
            </a:lvl4pPr>
            <a:lvl5pPr lvl="4" algn="l">
              <a:lnSpc>
                <a:spcPct val="130000"/>
              </a:lnSpc>
              <a:spcBef>
                <a:spcPts val="500"/>
              </a:spcBef>
              <a:spcAft>
                <a:spcPts val="0"/>
              </a:spcAft>
              <a:buSzPts val="1900"/>
              <a:buNone/>
              <a:defRPr>
                <a:solidFill>
                  <a:schemeClr val="lt1"/>
                </a:solidFill>
              </a:defRPr>
            </a:lvl5pPr>
            <a:lvl6pPr lvl="5" algn="l">
              <a:lnSpc>
                <a:spcPct val="130000"/>
              </a:lnSpc>
              <a:spcBef>
                <a:spcPts val="500"/>
              </a:spcBef>
              <a:spcAft>
                <a:spcPts val="0"/>
              </a:spcAft>
              <a:buSzPts val="1900"/>
              <a:buNone/>
              <a:defRPr>
                <a:solidFill>
                  <a:schemeClr val="lt1"/>
                </a:solidFill>
              </a:defRPr>
            </a:lvl6pPr>
            <a:lvl7pPr lvl="6" algn="l">
              <a:lnSpc>
                <a:spcPct val="130000"/>
              </a:lnSpc>
              <a:spcBef>
                <a:spcPts val="500"/>
              </a:spcBef>
              <a:spcAft>
                <a:spcPts val="0"/>
              </a:spcAft>
              <a:buSzPts val="1900"/>
              <a:buNone/>
              <a:defRPr>
                <a:solidFill>
                  <a:schemeClr val="lt1"/>
                </a:solidFill>
              </a:defRPr>
            </a:lvl7pPr>
            <a:lvl8pPr lvl="7" algn="l">
              <a:lnSpc>
                <a:spcPct val="130000"/>
              </a:lnSpc>
              <a:spcBef>
                <a:spcPts val="500"/>
              </a:spcBef>
              <a:spcAft>
                <a:spcPts val="0"/>
              </a:spcAft>
              <a:buSzPts val="1900"/>
              <a:buNone/>
              <a:defRPr>
                <a:solidFill>
                  <a:schemeClr val="lt1"/>
                </a:solidFill>
              </a:defRPr>
            </a:lvl8pPr>
            <a:lvl9pPr lvl="8" algn="l">
              <a:lnSpc>
                <a:spcPct val="130000"/>
              </a:lnSpc>
              <a:spcBef>
                <a:spcPts val="500"/>
              </a:spcBef>
              <a:spcAft>
                <a:spcPts val="0"/>
              </a:spcAft>
              <a:buSzPts val="1900"/>
              <a:buNone/>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3840">
          <p15:clr>
            <a:srgbClr val="FA7B17"/>
          </p15:clr>
        </p15:guide>
        <p15:guide id="2" orient="horz" pos="216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 Title and Content 1">
  <p:cSld name="CUSTOM_3_3">
    <p:spTree>
      <p:nvGrpSpPr>
        <p:cNvPr id="1" name="Shape 100"/>
        <p:cNvGrpSpPr/>
        <p:nvPr/>
      </p:nvGrpSpPr>
      <p:grpSpPr>
        <a:xfrm>
          <a:off x="0" y="0"/>
          <a:ext cx="0" cy="0"/>
          <a:chOff x="0" y="0"/>
          <a:chExt cx="0" cy="0"/>
        </a:xfrm>
      </p:grpSpPr>
      <p:sp>
        <p:nvSpPr>
          <p:cNvPr id="101" name="Google Shape;101;g198e9f5f239_0_131"/>
          <p:cNvSpPr txBox="1">
            <a:spLocks noGrp="1"/>
          </p:cNvSpPr>
          <p:nvPr>
            <p:ph type="title"/>
          </p:nvPr>
        </p:nvSpPr>
        <p:spPr>
          <a:xfrm>
            <a:off x="853440" y="548640"/>
            <a:ext cx="10490700" cy="999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2" name="Google Shape;102;g198e9f5f239_0_131"/>
          <p:cNvSpPr txBox="1">
            <a:spLocks noGrp="1"/>
          </p:cNvSpPr>
          <p:nvPr>
            <p:ph type="sldNum" idx="12"/>
          </p:nvPr>
        </p:nvSpPr>
        <p:spPr>
          <a:xfrm>
            <a:off x="10996200" y="6229967"/>
            <a:ext cx="342300" cy="24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g198e9f5f239_0_131"/>
          <p:cNvSpPr txBox="1">
            <a:spLocks noGrp="1"/>
          </p:cNvSpPr>
          <p:nvPr>
            <p:ph type="dt" idx="10"/>
          </p:nvPr>
        </p:nvSpPr>
        <p:spPr>
          <a:xfrm>
            <a:off x="3575600" y="6229952"/>
            <a:ext cx="6274800" cy="243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2"/>
              </a:buClr>
              <a:buSzPts val="1500"/>
              <a:buFont typeface="Arial"/>
              <a:buNone/>
              <a:defRPr sz="12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9pPr>
          </a:lstStyle>
          <a:p>
            <a:endParaRPr/>
          </a:p>
        </p:txBody>
      </p:sp>
      <p:pic>
        <p:nvPicPr>
          <p:cNvPr id="104" name="Google Shape;104;g198e9f5f239_0_131"/>
          <p:cNvPicPr preferRelativeResize="0"/>
          <p:nvPr/>
        </p:nvPicPr>
        <p:blipFill rotWithShape="1">
          <a:blip r:embed="rId2">
            <a:alphaModFix/>
          </a:blip>
          <a:srcRect/>
          <a:stretch/>
        </p:blipFill>
        <p:spPr>
          <a:xfrm>
            <a:off x="853440" y="6230112"/>
            <a:ext cx="1655156" cy="243840"/>
          </a:xfrm>
          <a:prstGeom prst="rect">
            <a:avLst/>
          </a:prstGeom>
          <a:noFill/>
          <a:ln>
            <a:noFill/>
          </a:ln>
        </p:spPr>
      </p:pic>
      <p:sp>
        <p:nvSpPr>
          <p:cNvPr id="105" name="Google Shape;105;g198e9f5f239_0_131"/>
          <p:cNvSpPr txBox="1">
            <a:spLocks noGrp="1"/>
          </p:cNvSpPr>
          <p:nvPr>
            <p:ph type="body" idx="1"/>
          </p:nvPr>
        </p:nvSpPr>
        <p:spPr>
          <a:xfrm>
            <a:off x="853440" y="1609344"/>
            <a:ext cx="10485300" cy="4351200"/>
          </a:xfrm>
          <a:prstGeom prst="rect">
            <a:avLst/>
          </a:prstGeom>
          <a:noFill/>
          <a:ln>
            <a:noFill/>
          </a:ln>
        </p:spPr>
        <p:txBody>
          <a:bodyPr spcFirstLastPara="1" wrap="square" lIns="0" tIns="0" rIns="0" bIns="0" anchor="t" anchorCtr="0">
            <a:noAutofit/>
          </a:bodyPr>
          <a:lstStyle>
            <a:lvl1pPr marL="457200" marR="0" lvl="0" indent="-406400" algn="l">
              <a:lnSpc>
                <a:spcPct val="13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13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13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4pPr>
            <a:lvl5pPr marL="2286000" marR="0" lvl="4"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5pPr>
            <a:lvl6pPr marL="2743200" marR="0" lvl="5"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6pPr>
            <a:lvl7pPr marL="3200400" marR="0" lvl="6"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7pPr>
            <a:lvl8pPr marL="3657600" marR="0" lvl="7"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8pPr>
            <a:lvl9pPr marL="4114800" marR="0" lvl="8"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6"/>
        <p:cNvGrpSpPr/>
        <p:nvPr/>
      </p:nvGrpSpPr>
      <p:grpSpPr>
        <a:xfrm>
          <a:off x="0" y="0"/>
          <a:ext cx="0" cy="0"/>
          <a:chOff x="0" y="0"/>
          <a:chExt cx="0" cy="0"/>
        </a:xfrm>
      </p:grpSpPr>
      <p:sp>
        <p:nvSpPr>
          <p:cNvPr id="107" name="Google Shape;107;p96"/>
          <p:cNvSpPr txBox="1">
            <a:spLocks noGrp="1"/>
          </p:cNvSpPr>
          <p:nvPr>
            <p:ph type="title"/>
          </p:nvPr>
        </p:nvSpPr>
        <p:spPr>
          <a:xfrm>
            <a:off x="101600" y="0"/>
            <a:ext cx="12192000" cy="914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2400"/>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96"/>
          <p:cNvSpPr txBox="1">
            <a:spLocks noGrp="1"/>
          </p:cNvSpPr>
          <p:nvPr>
            <p:ph type="sldNum" idx="12"/>
          </p:nvPr>
        </p:nvSpPr>
        <p:spPr>
          <a:xfrm>
            <a:off x="9192684" y="6302375"/>
            <a:ext cx="2844800" cy="47625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96"/>
          <p:cNvSpPr txBox="1">
            <a:spLocks noGrp="1"/>
          </p:cNvSpPr>
          <p:nvPr>
            <p:ph type="body" idx="1"/>
          </p:nvPr>
        </p:nvSpPr>
        <p:spPr>
          <a:xfrm>
            <a:off x="609600" y="1143001"/>
            <a:ext cx="8331200" cy="1731885"/>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atin typeface="Arial"/>
                <a:ea typeface="Arial"/>
                <a:cs typeface="Arial"/>
                <a:sym typeface="Arial"/>
              </a:defRPr>
            </a:lvl1pPr>
            <a:lvl2pPr marL="914400" lvl="1" indent="-342900" algn="l">
              <a:lnSpc>
                <a:spcPct val="130000"/>
              </a:lnSpc>
              <a:spcBef>
                <a:spcPts val="0"/>
              </a:spcBef>
              <a:spcAft>
                <a:spcPts val="0"/>
              </a:spcAft>
              <a:buSzPts val="1800"/>
              <a:buChar char="-"/>
              <a:defRPr>
                <a:latin typeface="Arial"/>
                <a:ea typeface="Arial"/>
                <a:cs typeface="Arial"/>
                <a:sym typeface="Arial"/>
              </a:defRPr>
            </a:lvl2pPr>
            <a:lvl3pPr marL="1371600" lvl="2" indent="-342900" algn="l">
              <a:lnSpc>
                <a:spcPct val="130000"/>
              </a:lnSpc>
              <a:spcBef>
                <a:spcPts val="0"/>
              </a:spcBef>
              <a:spcAft>
                <a:spcPts val="0"/>
              </a:spcAft>
              <a:buSzPts val="1800"/>
              <a:buChar char="›"/>
              <a:defRPr>
                <a:latin typeface="Arial"/>
                <a:ea typeface="Arial"/>
                <a:cs typeface="Arial"/>
                <a:sym typeface="Arial"/>
              </a:defRPr>
            </a:lvl3pPr>
            <a:lvl4pPr marL="1828800" lvl="3" indent="-228600" algn="l">
              <a:lnSpc>
                <a:spcPct val="100000"/>
              </a:lnSpc>
              <a:spcBef>
                <a:spcPts val="400"/>
              </a:spcBef>
              <a:spcAft>
                <a:spcPts val="0"/>
              </a:spcAft>
              <a:buSzPts val="2000"/>
              <a:buNone/>
              <a:defRPr>
                <a:latin typeface="Arial"/>
                <a:ea typeface="Arial"/>
                <a:cs typeface="Arial"/>
                <a:sym typeface="Arial"/>
              </a:defRPr>
            </a:lvl4pPr>
            <a:lvl5pPr marL="2286000" lvl="4" indent="-228600" algn="l">
              <a:lnSpc>
                <a:spcPct val="100000"/>
              </a:lnSpc>
              <a:spcBef>
                <a:spcPts val="400"/>
              </a:spcBef>
              <a:spcAft>
                <a:spcPts val="0"/>
              </a:spcAft>
              <a:buSzPts val="2000"/>
              <a:buNone/>
              <a:defRPr>
                <a:latin typeface="Arial"/>
                <a:ea typeface="Arial"/>
                <a:cs typeface="Arial"/>
                <a:sym typeface="Arial"/>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110"/>
        <p:cNvGrpSpPr/>
        <p:nvPr/>
      </p:nvGrpSpPr>
      <p:grpSpPr>
        <a:xfrm>
          <a:off x="0" y="0"/>
          <a:ext cx="0" cy="0"/>
          <a:chOff x="0" y="0"/>
          <a:chExt cx="0" cy="0"/>
        </a:xfrm>
      </p:grpSpPr>
      <p:sp>
        <p:nvSpPr>
          <p:cNvPr id="111" name="Google Shape;111;p39"/>
          <p:cNvSpPr txBox="1">
            <a:spLocks noGrp="1"/>
          </p:cNvSpPr>
          <p:nvPr>
            <p:ph type="title"/>
          </p:nvPr>
        </p:nvSpPr>
        <p:spPr>
          <a:xfrm>
            <a:off x="960000" y="43197"/>
            <a:ext cx="10904897"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lvl1pPr lvl="0" algn="l">
              <a:lnSpc>
                <a:spcPct val="100000"/>
              </a:lnSpc>
              <a:spcBef>
                <a:spcPts val="0"/>
              </a:spcBef>
              <a:spcAft>
                <a:spcPts val="0"/>
              </a:spcAft>
              <a:buClr>
                <a:schemeClr val="dk2"/>
              </a:buClr>
              <a:buSzPts val="1800"/>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9"/>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13" name="Google Shape;113;p39"/>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114" name="Google Shape;114;p39"/>
          <p:cNvSpPr txBox="1">
            <a:spLocks noGrp="1"/>
          </p:cNvSpPr>
          <p:nvPr>
            <p:ph type="body" idx="1"/>
          </p:nvPr>
        </p:nvSpPr>
        <p:spPr>
          <a:xfrm>
            <a:off x="960000" y="1266825"/>
            <a:ext cx="10904896"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 Title and Content">
  <p:cSld name="CUSTOM_3">
    <p:spTree>
      <p:nvGrpSpPr>
        <p:cNvPr id="1" name="Shape 126"/>
        <p:cNvGrpSpPr/>
        <p:nvPr/>
      </p:nvGrpSpPr>
      <p:grpSpPr>
        <a:xfrm>
          <a:off x="0" y="0"/>
          <a:ext cx="0" cy="0"/>
          <a:chOff x="0" y="0"/>
          <a:chExt cx="0" cy="0"/>
        </a:xfrm>
      </p:grpSpPr>
      <p:sp>
        <p:nvSpPr>
          <p:cNvPr id="127" name="Google Shape;127;g19f63886833_0_667"/>
          <p:cNvSpPr txBox="1">
            <a:spLocks noGrp="1"/>
          </p:cNvSpPr>
          <p:nvPr>
            <p:ph type="title"/>
          </p:nvPr>
        </p:nvSpPr>
        <p:spPr>
          <a:xfrm>
            <a:off x="853440" y="548640"/>
            <a:ext cx="10490700" cy="999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19f63886833_0_667"/>
          <p:cNvSpPr txBox="1">
            <a:spLocks noGrp="1"/>
          </p:cNvSpPr>
          <p:nvPr>
            <p:ph type="sldNum" idx="12"/>
          </p:nvPr>
        </p:nvSpPr>
        <p:spPr>
          <a:xfrm>
            <a:off x="10996200" y="6229967"/>
            <a:ext cx="342300" cy="2439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g19f63886833_0_667"/>
          <p:cNvSpPr txBox="1">
            <a:spLocks noGrp="1"/>
          </p:cNvSpPr>
          <p:nvPr>
            <p:ph type="dt" idx="10"/>
          </p:nvPr>
        </p:nvSpPr>
        <p:spPr>
          <a:xfrm>
            <a:off x="3575600" y="6229952"/>
            <a:ext cx="6274800" cy="243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2"/>
              </a:buClr>
              <a:buSzPts val="1500"/>
              <a:buFont typeface="Arial"/>
              <a:buNone/>
              <a:defRPr sz="12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9pPr>
          </a:lstStyle>
          <a:p>
            <a:endParaRPr/>
          </a:p>
        </p:txBody>
      </p:sp>
      <p:pic>
        <p:nvPicPr>
          <p:cNvPr id="130" name="Google Shape;130;g19f63886833_0_667"/>
          <p:cNvPicPr preferRelativeResize="0"/>
          <p:nvPr/>
        </p:nvPicPr>
        <p:blipFill rotWithShape="1">
          <a:blip r:embed="rId2">
            <a:alphaModFix/>
          </a:blip>
          <a:srcRect/>
          <a:stretch/>
        </p:blipFill>
        <p:spPr>
          <a:xfrm>
            <a:off x="853440" y="6230112"/>
            <a:ext cx="1655156" cy="243840"/>
          </a:xfrm>
          <a:prstGeom prst="rect">
            <a:avLst/>
          </a:prstGeom>
          <a:noFill/>
          <a:ln>
            <a:noFill/>
          </a:ln>
        </p:spPr>
      </p:pic>
      <p:sp>
        <p:nvSpPr>
          <p:cNvPr id="131" name="Google Shape;131;g19f63886833_0_667"/>
          <p:cNvSpPr txBox="1">
            <a:spLocks noGrp="1"/>
          </p:cNvSpPr>
          <p:nvPr>
            <p:ph type="body" idx="1"/>
          </p:nvPr>
        </p:nvSpPr>
        <p:spPr>
          <a:xfrm>
            <a:off x="853440" y="1609344"/>
            <a:ext cx="10485300" cy="4351200"/>
          </a:xfrm>
          <a:prstGeom prst="rect">
            <a:avLst/>
          </a:prstGeom>
          <a:noFill/>
          <a:ln>
            <a:noFill/>
          </a:ln>
        </p:spPr>
        <p:txBody>
          <a:bodyPr spcFirstLastPara="1" wrap="square" lIns="0" tIns="0" rIns="0" bIns="0" anchor="t" anchorCtr="0">
            <a:spAutoFit/>
          </a:bodyPr>
          <a:lstStyle>
            <a:lvl1pPr marL="457200" marR="0" lvl="0" indent="-406400" algn="l">
              <a:lnSpc>
                <a:spcPct val="13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13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13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4pPr>
            <a:lvl5pPr marL="2286000" marR="0" lvl="4"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5pPr>
            <a:lvl6pPr marL="2743200" marR="0" lvl="5"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6pPr>
            <a:lvl7pPr marL="3200400" marR="0" lvl="6"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7pPr>
            <a:lvl8pPr marL="3657600" marR="0" lvl="7"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8pPr>
            <a:lvl9pPr marL="4114800" marR="0" lvl="8"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ntent slide">
  <p:cSld name="1_content slide">
    <p:spTree>
      <p:nvGrpSpPr>
        <p:cNvPr id="1" name="Shape 132"/>
        <p:cNvGrpSpPr/>
        <p:nvPr/>
      </p:nvGrpSpPr>
      <p:grpSpPr>
        <a:xfrm>
          <a:off x="0" y="0"/>
          <a:ext cx="0" cy="0"/>
          <a:chOff x="0" y="0"/>
          <a:chExt cx="0" cy="0"/>
        </a:xfrm>
      </p:grpSpPr>
      <p:sp>
        <p:nvSpPr>
          <p:cNvPr id="133" name="Google Shape;133;p97"/>
          <p:cNvSpPr txBox="1">
            <a:spLocks noGrp="1"/>
          </p:cNvSpPr>
          <p:nvPr>
            <p:ph type="title"/>
          </p:nvPr>
        </p:nvSpPr>
        <p:spPr>
          <a:xfrm>
            <a:off x="1008779" y="98519"/>
            <a:ext cx="10270067" cy="7921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97"/>
          <p:cNvSpPr txBox="1">
            <a:spLocks noGrp="1"/>
          </p:cNvSpPr>
          <p:nvPr>
            <p:ph type="body" idx="1"/>
          </p:nvPr>
        </p:nvSpPr>
        <p:spPr>
          <a:xfrm>
            <a:off x="960000" y="1099671"/>
            <a:ext cx="10272000" cy="5135154"/>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400"/>
              </a:spcBef>
              <a:spcAft>
                <a:spcPts val="0"/>
              </a:spcAft>
              <a:buSzPts val="2000"/>
              <a:buNone/>
              <a:defRPr/>
            </a:lvl4pPr>
            <a:lvl5pPr marL="2286000" lvl="4" indent="-228600" algn="l">
              <a:lnSpc>
                <a:spcPct val="100000"/>
              </a:lnSpc>
              <a:spcBef>
                <a:spcPts val="400"/>
              </a:spcBef>
              <a:spcAft>
                <a:spcPts val="0"/>
              </a:spcAft>
              <a:buSzPts val="2000"/>
              <a:buNone/>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35" name="Google Shape;135;p97"/>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97"/>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ing slide">
  <p:cSld name="CUSTOM_3_1">
    <p:bg>
      <p:bgPr>
        <a:blipFill>
          <a:blip r:embed="rId2">
            <a:alphaModFix/>
          </a:blip>
          <a:stretch>
            <a:fillRect/>
          </a:stretch>
        </a:blipFill>
        <a:effectLst/>
      </p:bgPr>
    </p:bg>
    <p:spTree>
      <p:nvGrpSpPr>
        <p:cNvPr id="1" name="Shape 19"/>
        <p:cNvGrpSpPr/>
        <p:nvPr/>
      </p:nvGrpSpPr>
      <p:grpSpPr>
        <a:xfrm>
          <a:off x="0" y="0"/>
          <a:ext cx="0" cy="0"/>
          <a:chOff x="0" y="0"/>
          <a:chExt cx="0" cy="0"/>
        </a:xfrm>
      </p:grpSpPr>
      <p:grpSp>
        <p:nvGrpSpPr>
          <p:cNvPr id="20" name="Google Shape;20;g15df64bb1bf_0_827"/>
          <p:cNvGrpSpPr/>
          <p:nvPr/>
        </p:nvGrpSpPr>
        <p:grpSpPr>
          <a:xfrm>
            <a:off x="3769273" y="1304550"/>
            <a:ext cx="2001216" cy="487667"/>
            <a:chOff x="2827025" y="978437"/>
            <a:chExt cx="1500950" cy="365760"/>
          </a:xfrm>
        </p:grpSpPr>
        <p:pic>
          <p:nvPicPr>
            <p:cNvPr id="21" name="Google Shape;21;g15df64bb1bf_0_827"/>
            <p:cNvPicPr preferRelativeResize="0"/>
            <p:nvPr/>
          </p:nvPicPr>
          <p:blipFill rotWithShape="1">
            <a:blip r:embed="rId3">
              <a:alphaModFix/>
            </a:blip>
            <a:srcRect/>
            <a:stretch/>
          </p:blipFill>
          <p:spPr>
            <a:xfrm>
              <a:off x="2827025" y="978437"/>
              <a:ext cx="365760" cy="365760"/>
            </a:xfrm>
            <a:prstGeom prst="rect">
              <a:avLst/>
            </a:prstGeom>
            <a:noFill/>
            <a:ln>
              <a:noFill/>
            </a:ln>
          </p:spPr>
        </p:pic>
        <p:sp>
          <p:nvSpPr>
            <p:cNvPr id="22" name="Google Shape;22;g15df64bb1bf_0_827"/>
            <p:cNvSpPr txBox="1"/>
            <p:nvPr/>
          </p:nvSpPr>
          <p:spPr>
            <a:xfrm>
              <a:off x="3345175" y="1051525"/>
              <a:ext cx="982800" cy="219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/unops.org</a:t>
              </a:r>
              <a:endParaRPr sz="1900" b="0" i="0" u="none" strike="noStrike" cap="none">
                <a:solidFill>
                  <a:schemeClr val="lt1"/>
                </a:solidFill>
                <a:latin typeface="Open Sans"/>
                <a:ea typeface="Open Sans"/>
                <a:cs typeface="Open Sans"/>
                <a:sym typeface="Open Sans"/>
              </a:endParaRPr>
            </a:p>
          </p:txBody>
        </p:sp>
      </p:grpSp>
      <p:grpSp>
        <p:nvGrpSpPr>
          <p:cNvPr id="23" name="Google Shape;23;g15df64bb1bf_0_827"/>
          <p:cNvGrpSpPr/>
          <p:nvPr/>
        </p:nvGrpSpPr>
        <p:grpSpPr>
          <a:xfrm>
            <a:off x="3769273" y="2300192"/>
            <a:ext cx="2817996" cy="487667"/>
            <a:chOff x="2827025" y="1725187"/>
            <a:chExt cx="2113550" cy="365760"/>
          </a:xfrm>
        </p:grpSpPr>
        <p:pic>
          <p:nvPicPr>
            <p:cNvPr id="24" name="Google Shape;24;g15df64bb1bf_0_827"/>
            <p:cNvPicPr preferRelativeResize="0"/>
            <p:nvPr/>
          </p:nvPicPr>
          <p:blipFill rotWithShape="1">
            <a:blip r:embed="rId4">
              <a:alphaModFix/>
            </a:blip>
            <a:srcRect/>
            <a:stretch/>
          </p:blipFill>
          <p:spPr>
            <a:xfrm>
              <a:off x="2827025" y="1725187"/>
              <a:ext cx="365760" cy="365760"/>
            </a:xfrm>
            <a:prstGeom prst="rect">
              <a:avLst/>
            </a:prstGeom>
            <a:noFill/>
            <a:ln>
              <a:noFill/>
            </a:ln>
          </p:spPr>
        </p:pic>
        <p:sp>
          <p:nvSpPr>
            <p:cNvPr id="25" name="Google Shape;25;g15df64bb1bf_0_827"/>
            <p:cNvSpPr txBox="1"/>
            <p:nvPr/>
          </p:nvSpPr>
          <p:spPr>
            <a:xfrm>
              <a:off x="3345175" y="1798275"/>
              <a:ext cx="1595400" cy="219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/company/unops</a:t>
              </a:r>
              <a:endParaRPr sz="1900" b="0" i="0" u="none" strike="noStrike" cap="none">
                <a:solidFill>
                  <a:schemeClr val="lt1"/>
                </a:solidFill>
                <a:latin typeface="Open Sans"/>
                <a:ea typeface="Open Sans"/>
                <a:cs typeface="Open Sans"/>
                <a:sym typeface="Open Sans"/>
              </a:endParaRPr>
            </a:p>
          </p:txBody>
        </p:sp>
      </p:grpSp>
      <p:grpSp>
        <p:nvGrpSpPr>
          <p:cNvPr id="26" name="Google Shape;26;g15df64bb1bf_0_827"/>
          <p:cNvGrpSpPr/>
          <p:nvPr/>
        </p:nvGrpSpPr>
        <p:grpSpPr>
          <a:xfrm>
            <a:off x="3769273" y="3295830"/>
            <a:ext cx="2499604" cy="487667"/>
            <a:chOff x="2827025" y="2471934"/>
            <a:chExt cx="1874750" cy="365760"/>
          </a:xfrm>
        </p:grpSpPr>
        <p:pic>
          <p:nvPicPr>
            <p:cNvPr id="27" name="Google Shape;27;g15df64bb1bf_0_827"/>
            <p:cNvPicPr preferRelativeResize="0"/>
            <p:nvPr/>
          </p:nvPicPr>
          <p:blipFill rotWithShape="1">
            <a:blip r:embed="rId5">
              <a:alphaModFix/>
            </a:blip>
            <a:srcRect/>
            <a:stretch/>
          </p:blipFill>
          <p:spPr>
            <a:xfrm>
              <a:off x="2827025" y="2471934"/>
              <a:ext cx="365760" cy="365760"/>
            </a:xfrm>
            <a:prstGeom prst="rect">
              <a:avLst/>
            </a:prstGeom>
            <a:noFill/>
            <a:ln>
              <a:noFill/>
            </a:ln>
          </p:spPr>
        </p:pic>
        <p:sp>
          <p:nvSpPr>
            <p:cNvPr id="28" name="Google Shape;28;g15df64bb1bf_0_827"/>
            <p:cNvSpPr txBox="1"/>
            <p:nvPr/>
          </p:nvSpPr>
          <p:spPr>
            <a:xfrm>
              <a:off x="3345175" y="2545025"/>
              <a:ext cx="1356600" cy="219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/unops_official</a:t>
              </a:r>
              <a:endParaRPr sz="1900" b="0" i="0" u="none" strike="noStrike" cap="none">
                <a:solidFill>
                  <a:schemeClr val="lt1"/>
                </a:solidFill>
                <a:latin typeface="Open Sans"/>
                <a:ea typeface="Open Sans"/>
                <a:cs typeface="Open Sans"/>
                <a:sym typeface="Open Sans"/>
              </a:endParaRPr>
            </a:p>
          </p:txBody>
        </p:sp>
      </p:grpSp>
      <p:grpSp>
        <p:nvGrpSpPr>
          <p:cNvPr id="29" name="Google Shape;29;g15df64bb1bf_0_827"/>
          <p:cNvGrpSpPr/>
          <p:nvPr/>
        </p:nvGrpSpPr>
        <p:grpSpPr>
          <a:xfrm>
            <a:off x="3769273" y="4291472"/>
            <a:ext cx="2031216" cy="1261823"/>
            <a:chOff x="2827025" y="3218684"/>
            <a:chExt cx="1523450" cy="946391"/>
          </a:xfrm>
        </p:grpSpPr>
        <p:pic>
          <p:nvPicPr>
            <p:cNvPr id="30" name="Google Shape;30;g15df64bb1bf_0_827"/>
            <p:cNvPicPr preferRelativeResize="0"/>
            <p:nvPr/>
          </p:nvPicPr>
          <p:blipFill rotWithShape="1">
            <a:blip r:embed="rId6">
              <a:alphaModFix/>
            </a:blip>
            <a:srcRect/>
            <a:stretch/>
          </p:blipFill>
          <p:spPr>
            <a:xfrm>
              <a:off x="2827025" y="3218684"/>
              <a:ext cx="365760" cy="365760"/>
            </a:xfrm>
            <a:prstGeom prst="rect">
              <a:avLst/>
            </a:prstGeom>
            <a:noFill/>
            <a:ln>
              <a:noFill/>
            </a:ln>
          </p:spPr>
        </p:pic>
        <p:sp>
          <p:nvSpPr>
            <p:cNvPr id="31" name="Google Shape;31;g15df64bb1bf_0_827"/>
            <p:cNvSpPr txBox="1"/>
            <p:nvPr/>
          </p:nvSpPr>
          <p:spPr>
            <a:xfrm>
              <a:off x="3345175" y="3291775"/>
              <a:ext cx="1005300" cy="8733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/unops    </a:t>
              </a:r>
              <a:endParaRPr sz="1900"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/unops_es    </a:t>
              </a:r>
              <a:endParaRPr sz="1900"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/unops_fr</a:t>
              </a:r>
              <a:endParaRPr sz="1900" b="0" i="0" u="none" strike="noStrike" cap="none">
                <a:solidFill>
                  <a:schemeClr val="lt1"/>
                </a:solidFill>
                <a:latin typeface="Open Sans"/>
                <a:ea typeface="Open Sans"/>
                <a:cs typeface="Open Sans"/>
                <a:sym typeface="Open Sans"/>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_without picture">
  <p:cSld name="Title Slide_without picture">
    <p:bg>
      <p:bgPr>
        <a:blipFill>
          <a:blip r:embed="rId2">
            <a:alphaModFix/>
          </a:blip>
          <a:stretch>
            <a:fillRect/>
          </a:stretch>
        </a:blipFill>
        <a:effectLst/>
      </p:bgPr>
    </p:bg>
    <p:spTree>
      <p:nvGrpSpPr>
        <p:cNvPr id="1" name="Shape 137"/>
        <p:cNvGrpSpPr/>
        <p:nvPr/>
      </p:nvGrpSpPr>
      <p:grpSpPr>
        <a:xfrm>
          <a:off x="0" y="0"/>
          <a:ext cx="0" cy="0"/>
          <a:chOff x="0" y="0"/>
          <a:chExt cx="0" cy="0"/>
        </a:xfrm>
      </p:grpSpPr>
      <p:sp>
        <p:nvSpPr>
          <p:cNvPr id="138" name="Google Shape;138;p40"/>
          <p:cNvSpPr txBox="1">
            <a:spLocks noGrp="1"/>
          </p:cNvSpPr>
          <p:nvPr>
            <p:ph type="ctrTitle"/>
          </p:nvPr>
        </p:nvSpPr>
        <p:spPr>
          <a:xfrm>
            <a:off x="962455" y="1387719"/>
            <a:ext cx="6720000" cy="2242469"/>
          </a:xfrm>
          <a:prstGeom prst="rect">
            <a:avLst/>
          </a:prstGeom>
          <a:noFill/>
          <a:ln>
            <a:noFill/>
          </a:ln>
        </p:spPr>
        <p:txBody>
          <a:bodyPr spcFirstLastPara="1" wrap="square" lIns="0" tIns="0" rIns="0" bIns="0" anchor="b" anchorCtr="0">
            <a:noAutofit/>
          </a:bodyPr>
          <a:lstStyle>
            <a:lvl1pPr lvl="0" algn="l">
              <a:lnSpc>
                <a:spcPct val="120000"/>
              </a:lnSpc>
              <a:spcBef>
                <a:spcPts val="0"/>
              </a:spcBef>
              <a:spcAft>
                <a:spcPts val="0"/>
              </a:spcAft>
              <a:buClr>
                <a:schemeClr val="lt1"/>
              </a:buClr>
              <a:buSzPts val="2800"/>
              <a:buFont typeface="Arial"/>
              <a:buNone/>
              <a:defRPr sz="28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0"/>
          <p:cNvSpPr txBox="1">
            <a:spLocks noGrp="1"/>
          </p:cNvSpPr>
          <p:nvPr>
            <p:ph type="subTitle" idx="1"/>
          </p:nvPr>
        </p:nvSpPr>
        <p:spPr>
          <a:xfrm>
            <a:off x="962457" y="3768664"/>
            <a:ext cx="6720000" cy="981456"/>
          </a:xfrm>
          <a:prstGeom prst="rect">
            <a:avLst/>
          </a:prstGeom>
          <a:noFill/>
          <a:ln>
            <a:noFill/>
          </a:ln>
        </p:spPr>
        <p:txBody>
          <a:bodyPr spcFirstLastPara="1" wrap="square" lIns="0" tIns="0" rIns="0" bIns="0" anchor="t" anchorCtr="0">
            <a:noAutofit/>
          </a:bodyPr>
          <a:lstStyle>
            <a:lvl1pPr lvl="0" algn="l">
              <a:lnSpc>
                <a:spcPct val="13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lnSpc>
                <a:spcPct val="100000"/>
              </a:lnSpc>
              <a:spcBef>
                <a:spcPts val="400"/>
              </a:spcBef>
              <a:spcAft>
                <a:spcPts val="0"/>
              </a:spcAft>
              <a:buClr>
                <a:srgbClr val="888888"/>
              </a:buClr>
              <a:buSzPts val="2000"/>
              <a:buFont typeface="Open Sans"/>
              <a:buNone/>
              <a:defRPr>
                <a:solidFill>
                  <a:srgbClr val="888888"/>
                </a:solidFill>
              </a:defRPr>
            </a:lvl4pPr>
            <a:lvl5pPr lvl="4" algn="ctr">
              <a:lnSpc>
                <a:spcPct val="100000"/>
              </a:lnSpc>
              <a:spcBef>
                <a:spcPts val="400"/>
              </a:spcBef>
              <a:spcAft>
                <a:spcPts val="0"/>
              </a:spcAft>
              <a:buClr>
                <a:srgbClr val="888888"/>
              </a:buClr>
              <a:buSzPts val="2000"/>
              <a:buFont typeface="Open Sans"/>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_3">
  <p:cSld name="Title Slide_3">
    <p:spTree>
      <p:nvGrpSpPr>
        <p:cNvPr id="1" name="Shape 140"/>
        <p:cNvGrpSpPr/>
        <p:nvPr/>
      </p:nvGrpSpPr>
      <p:grpSpPr>
        <a:xfrm>
          <a:off x="0" y="0"/>
          <a:ext cx="0" cy="0"/>
          <a:chOff x="0" y="0"/>
          <a:chExt cx="0" cy="0"/>
        </a:xfrm>
      </p:grpSpPr>
      <p:pic>
        <p:nvPicPr>
          <p:cNvPr id="141" name="Google Shape;141;p5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2" name="Google Shape;142;p52"/>
          <p:cNvPicPr preferRelativeResize="0"/>
          <p:nvPr/>
        </p:nvPicPr>
        <p:blipFill rotWithShape="1">
          <a:blip r:embed="rId3">
            <a:alphaModFix/>
          </a:blip>
          <a:srcRect/>
          <a:stretch/>
        </p:blipFill>
        <p:spPr>
          <a:xfrm>
            <a:off x="0" y="2011670"/>
            <a:ext cx="6400813" cy="4846330"/>
          </a:xfrm>
          <a:prstGeom prst="rect">
            <a:avLst/>
          </a:prstGeom>
          <a:noFill/>
          <a:ln>
            <a:noFill/>
          </a:ln>
        </p:spPr>
      </p:pic>
      <p:sp>
        <p:nvSpPr>
          <p:cNvPr id="143" name="Google Shape;143;p52"/>
          <p:cNvSpPr txBox="1">
            <a:spLocks noGrp="1"/>
          </p:cNvSpPr>
          <p:nvPr>
            <p:ph type="ctrTitle"/>
          </p:nvPr>
        </p:nvSpPr>
        <p:spPr>
          <a:xfrm>
            <a:off x="804671" y="2875065"/>
            <a:ext cx="3744000" cy="852043"/>
          </a:xfrm>
          <a:prstGeom prst="rect">
            <a:avLst/>
          </a:prstGeom>
          <a:noFill/>
          <a:ln>
            <a:noFill/>
          </a:ln>
        </p:spPr>
        <p:txBody>
          <a:bodyPr spcFirstLastPara="1" wrap="square" lIns="0" tIns="0" rIns="0" bIns="0" anchor="b" anchorCtr="0">
            <a:noAutofit/>
          </a:bodyPr>
          <a:lstStyle>
            <a:lvl1pPr lvl="0" algn="l">
              <a:lnSpc>
                <a:spcPct val="120000"/>
              </a:lnSpc>
              <a:spcBef>
                <a:spcPts val="0"/>
              </a:spcBef>
              <a:spcAft>
                <a:spcPts val="0"/>
              </a:spcAft>
              <a:buClr>
                <a:schemeClr val="lt1"/>
              </a:buClr>
              <a:buSzPts val="2800"/>
              <a:buFont typeface="Arial"/>
              <a:buNone/>
              <a:defRPr sz="28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52"/>
          <p:cNvSpPr txBox="1">
            <a:spLocks noGrp="1"/>
          </p:cNvSpPr>
          <p:nvPr>
            <p:ph type="subTitle" idx="1"/>
          </p:nvPr>
        </p:nvSpPr>
        <p:spPr>
          <a:xfrm>
            <a:off x="804672" y="3817016"/>
            <a:ext cx="3744000" cy="86817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lnSpc>
                <a:spcPct val="100000"/>
              </a:lnSpc>
              <a:spcBef>
                <a:spcPts val="400"/>
              </a:spcBef>
              <a:spcAft>
                <a:spcPts val="0"/>
              </a:spcAft>
              <a:buClr>
                <a:srgbClr val="888888"/>
              </a:buClr>
              <a:buSzPts val="2000"/>
              <a:buFont typeface="Open Sans"/>
              <a:buNone/>
              <a:defRPr>
                <a:solidFill>
                  <a:srgbClr val="888888"/>
                </a:solidFill>
              </a:defRPr>
            </a:lvl4pPr>
            <a:lvl5pPr lvl="4" algn="ctr">
              <a:lnSpc>
                <a:spcPct val="100000"/>
              </a:lnSpc>
              <a:spcBef>
                <a:spcPts val="400"/>
              </a:spcBef>
              <a:spcAft>
                <a:spcPts val="0"/>
              </a:spcAft>
              <a:buClr>
                <a:srgbClr val="888888"/>
              </a:buClr>
              <a:buSzPts val="2000"/>
              <a:buFont typeface="Open Sans"/>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_1">
  <p:cSld name="Title Slide_1">
    <p:spTree>
      <p:nvGrpSpPr>
        <p:cNvPr id="1" name="Shape 145"/>
        <p:cNvGrpSpPr/>
        <p:nvPr/>
      </p:nvGrpSpPr>
      <p:grpSpPr>
        <a:xfrm>
          <a:off x="0" y="0"/>
          <a:ext cx="0" cy="0"/>
          <a:chOff x="0" y="0"/>
          <a:chExt cx="0" cy="0"/>
        </a:xfrm>
      </p:grpSpPr>
      <p:pic>
        <p:nvPicPr>
          <p:cNvPr id="146" name="Google Shape;146;p5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7" name="Google Shape;147;p53"/>
          <p:cNvPicPr preferRelativeResize="0"/>
          <p:nvPr/>
        </p:nvPicPr>
        <p:blipFill rotWithShape="1">
          <a:blip r:embed="rId3">
            <a:alphaModFix/>
          </a:blip>
          <a:srcRect/>
          <a:stretch/>
        </p:blipFill>
        <p:spPr>
          <a:xfrm>
            <a:off x="5791187" y="2011670"/>
            <a:ext cx="6400813" cy="4846330"/>
          </a:xfrm>
          <a:prstGeom prst="rect">
            <a:avLst/>
          </a:prstGeom>
          <a:noFill/>
          <a:ln>
            <a:noFill/>
          </a:ln>
        </p:spPr>
      </p:pic>
      <p:sp>
        <p:nvSpPr>
          <p:cNvPr id="148" name="Google Shape;148;p53"/>
          <p:cNvSpPr txBox="1">
            <a:spLocks noGrp="1"/>
          </p:cNvSpPr>
          <p:nvPr>
            <p:ph type="subTitle" idx="1"/>
          </p:nvPr>
        </p:nvSpPr>
        <p:spPr>
          <a:xfrm>
            <a:off x="7716481" y="3878560"/>
            <a:ext cx="3744000" cy="936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lnSpc>
                <a:spcPct val="100000"/>
              </a:lnSpc>
              <a:spcBef>
                <a:spcPts val="400"/>
              </a:spcBef>
              <a:spcAft>
                <a:spcPts val="0"/>
              </a:spcAft>
              <a:buClr>
                <a:srgbClr val="888888"/>
              </a:buClr>
              <a:buSzPts val="2000"/>
              <a:buFont typeface="Open Sans"/>
              <a:buNone/>
              <a:defRPr>
                <a:solidFill>
                  <a:srgbClr val="888888"/>
                </a:solidFill>
              </a:defRPr>
            </a:lvl4pPr>
            <a:lvl5pPr lvl="4" algn="ctr">
              <a:lnSpc>
                <a:spcPct val="100000"/>
              </a:lnSpc>
              <a:spcBef>
                <a:spcPts val="400"/>
              </a:spcBef>
              <a:spcAft>
                <a:spcPts val="0"/>
              </a:spcAft>
              <a:buClr>
                <a:srgbClr val="888888"/>
              </a:buClr>
              <a:buSzPts val="2000"/>
              <a:buFont typeface="Open Sans"/>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9" name="Google Shape;149;p53"/>
          <p:cNvSpPr txBox="1">
            <a:spLocks noGrp="1"/>
          </p:cNvSpPr>
          <p:nvPr>
            <p:ph type="ctrTitle"/>
          </p:nvPr>
        </p:nvSpPr>
        <p:spPr>
          <a:xfrm>
            <a:off x="7716481" y="2857481"/>
            <a:ext cx="3744000" cy="935355"/>
          </a:xfrm>
          <a:prstGeom prst="rect">
            <a:avLst/>
          </a:prstGeom>
          <a:noFill/>
          <a:ln>
            <a:noFill/>
          </a:ln>
        </p:spPr>
        <p:txBody>
          <a:bodyPr spcFirstLastPara="1" wrap="square" lIns="0" tIns="0" rIns="0" bIns="0" anchor="b" anchorCtr="0">
            <a:noAutofit/>
          </a:bodyPr>
          <a:lstStyle>
            <a:lvl1pPr lvl="0" algn="r">
              <a:lnSpc>
                <a:spcPct val="120000"/>
              </a:lnSpc>
              <a:spcBef>
                <a:spcPts val="0"/>
              </a:spcBef>
              <a:spcAft>
                <a:spcPts val="0"/>
              </a:spcAft>
              <a:buClr>
                <a:schemeClr val="lt1"/>
              </a:buClr>
              <a:buSzPts val="2800"/>
              <a:buFont typeface="Arial"/>
              <a:buNone/>
              <a:defRPr sz="28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_2">
  <p:cSld name="Title Slide_2">
    <p:spTree>
      <p:nvGrpSpPr>
        <p:cNvPr id="1" name="Shape 150"/>
        <p:cNvGrpSpPr/>
        <p:nvPr/>
      </p:nvGrpSpPr>
      <p:grpSpPr>
        <a:xfrm>
          <a:off x="0" y="0"/>
          <a:ext cx="0" cy="0"/>
          <a:chOff x="0" y="0"/>
          <a:chExt cx="0" cy="0"/>
        </a:xfrm>
      </p:grpSpPr>
      <p:pic>
        <p:nvPicPr>
          <p:cNvPr id="151" name="Google Shape;151;p5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52" name="Google Shape;152;p54"/>
          <p:cNvPicPr preferRelativeResize="0"/>
          <p:nvPr/>
        </p:nvPicPr>
        <p:blipFill rotWithShape="1">
          <a:blip r:embed="rId3">
            <a:alphaModFix/>
          </a:blip>
          <a:srcRect/>
          <a:stretch/>
        </p:blipFill>
        <p:spPr>
          <a:xfrm>
            <a:off x="5791187" y="2011670"/>
            <a:ext cx="6400813" cy="4846330"/>
          </a:xfrm>
          <a:prstGeom prst="rect">
            <a:avLst/>
          </a:prstGeom>
          <a:noFill/>
          <a:ln>
            <a:noFill/>
          </a:ln>
        </p:spPr>
      </p:pic>
      <p:sp>
        <p:nvSpPr>
          <p:cNvPr id="153" name="Google Shape;153;p54"/>
          <p:cNvSpPr txBox="1">
            <a:spLocks noGrp="1"/>
          </p:cNvSpPr>
          <p:nvPr>
            <p:ph type="subTitle" idx="1"/>
          </p:nvPr>
        </p:nvSpPr>
        <p:spPr>
          <a:xfrm>
            <a:off x="7716481" y="3878560"/>
            <a:ext cx="3744000" cy="936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lnSpc>
                <a:spcPct val="100000"/>
              </a:lnSpc>
              <a:spcBef>
                <a:spcPts val="400"/>
              </a:spcBef>
              <a:spcAft>
                <a:spcPts val="0"/>
              </a:spcAft>
              <a:buClr>
                <a:srgbClr val="888888"/>
              </a:buClr>
              <a:buSzPts val="2000"/>
              <a:buFont typeface="Open Sans"/>
              <a:buNone/>
              <a:defRPr>
                <a:solidFill>
                  <a:srgbClr val="888888"/>
                </a:solidFill>
              </a:defRPr>
            </a:lvl4pPr>
            <a:lvl5pPr lvl="4" algn="ctr">
              <a:lnSpc>
                <a:spcPct val="100000"/>
              </a:lnSpc>
              <a:spcBef>
                <a:spcPts val="400"/>
              </a:spcBef>
              <a:spcAft>
                <a:spcPts val="0"/>
              </a:spcAft>
              <a:buClr>
                <a:srgbClr val="888888"/>
              </a:buClr>
              <a:buSzPts val="2000"/>
              <a:buFont typeface="Open Sans"/>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4" name="Google Shape;154;p54"/>
          <p:cNvSpPr txBox="1">
            <a:spLocks noGrp="1"/>
          </p:cNvSpPr>
          <p:nvPr>
            <p:ph type="ctrTitle"/>
          </p:nvPr>
        </p:nvSpPr>
        <p:spPr>
          <a:xfrm>
            <a:off x="7716481" y="2857481"/>
            <a:ext cx="3744000" cy="935355"/>
          </a:xfrm>
          <a:prstGeom prst="rect">
            <a:avLst/>
          </a:prstGeom>
          <a:noFill/>
          <a:ln>
            <a:noFill/>
          </a:ln>
        </p:spPr>
        <p:txBody>
          <a:bodyPr spcFirstLastPara="1" wrap="square" lIns="0" tIns="0" rIns="0" bIns="0" anchor="b" anchorCtr="0">
            <a:noAutofit/>
          </a:bodyPr>
          <a:lstStyle>
            <a:lvl1pPr lvl="0" algn="r">
              <a:lnSpc>
                <a:spcPct val="120000"/>
              </a:lnSpc>
              <a:spcBef>
                <a:spcPts val="0"/>
              </a:spcBef>
              <a:spcAft>
                <a:spcPts val="0"/>
              </a:spcAft>
              <a:buClr>
                <a:schemeClr val="lt1"/>
              </a:buClr>
              <a:buSzPts val="2800"/>
              <a:buFont typeface="Arial"/>
              <a:buNone/>
              <a:defRPr sz="28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_4">
  <p:cSld name="Title Slide_4">
    <p:spTree>
      <p:nvGrpSpPr>
        <p:cNvPr id="1" name="Shape 155"/>
        <p:cNvGrpSpPr/>
        <p:nvPr/>
      </p:nvGrpSpPr>
      <p:grpSpPr>
        <a:xfrm>
          <a:off x="0" y="0"/>
          <a:ext cx="0" cy="0"/>
          <a:chOff x="0" y="0"/>
          <a:chExt cx="0" cy="0"/>
        </a:xfrm>
      </p:grpSpPr>
      <p:pic>
        <p:nvPicPr>
          <p:cNvPr id="156" name="Google Shape;156;p55"/>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57" name="Google Shape;157;p55"/>
          <p:cNvPicPr preferRelativeResize="0"/>
          <p:nvPr/>
        </p:nvPicPr>
        <p:blipFill rotWithShape="1">
          <a:blip r:embed="rId3">
            <a:alphaModFix/>
          </a:blip>
          <a:srcRect/>
          <a:stretch/>
        </p:blipFill>
        <p:spPr>
          <a:xfrm>
            <a:off x="0" y="2011670"/>
            <a:ext cx="6400813" cy="4846330"/>
          </a:xfrm>
          <a:prstGeom prst="rect">
            <a:avLst/>
          </a:prstGeom>
          <a:noFill/>
          <a:ln>
            <a:noFill/>
          </a:ln>
        </p:spPr>
      </p:pic>
      <p:sp>
        <p:nvSpPr>
          <p:cNvPr id="158" name="Google Shape;158;p55"/>
          <p:cNvSpPr txBox="1">
            <a:spLocks noGrp="1"/>
          </p:cNvSpPr>
          <p:nvPr>
            <p:ph type="ctrTitle"/>
          </p:nvPr>
        </p:nvSpPr>
        <p:spPr>
          <a:xfrm>
            <a:off x="804671" y="2875065"/>
            <a:ext cx="3744000" cy="852043"/>
          </a:xfrm>
          <a:prstGeom prst="rect">
            <a:avLst/>
          </a:prstGeom>
          <a:noFill/>
          <a:ln>
            <a:noFill/>
          </a:ln>
        </p:spPr>
        <p:txBody>
          <a:bodyPr spcFirstLastPara="1" wrap="square" lIns="0" tIns="0" rIns="0" bIns="0" anchor="b" anchorCtr="0">
            <a:noAutofit/>
          </a:bodyPr>
          <a:lstStyle>
            <a:lvl1pPr lvl="0" algn="l">
              <a:lnSpc>
                <a:spcPct val="120000"/>
              </a:lnSpc>
              <a:spcBef>
                <a:spcPts val="0"/>
              </a:spcBef>
              <a:spcAft>
                <a:spcPts val="0"/>
              </a:spcAft>
              <a:buClr>
                <a:schemeClr val="lt1"/>
              </a:buClr>
              <a:buSzPts val="2800"/>
              <a:buFont typeface="Arial"/>
              <a:buNone/>
              <a:defRPr sz="2800" b="1"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55"/>
          <p:cNvSpPr txBox="1">
            <a:spLocks noGrp="1"/>
          </p:cNvSpPr>
          <p:nvPr>
            <p:ph type="subTitle" idx="1"/>
          </p:nvPr>
        </p:nvSpPr>
        <p:spPr>
          <a:xfrm>
            <a:off x="804672" y="3817016"/>
            <a:ext cx="3744000" cy="86817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lnSpc>
                <a:spcPct val="100000"/>
              </a:lnSpc>
              <a:spcBef>
                <a:spcPts val="400"/>
              </a:spcBef>
              <a:spcAft>
                <a:spcPts val="0"/>
              </a:spcAft>
              <a:buClr>
                <a:srgbClr val="888888"/>
              </a:buClr>
              <a:buSzPts val="2000"/>
              <a:buFont typeface="Open Sans"/>
              <a:buNone/>
              <a:defRPr>
                <a:solidFill>
                  <a:srgbClr val="888888"/>
                </a:solidFill>
              </a:defRPr>
            </a:lvl4pPr>
            <a:lvl5pPr lvl="4" algn="ctr">
              <a:lnSpc>
                <a:spcPct val="100000"/>
              </a:lnSpc>
              <a:spcBef>
                <a:spcPts val="400"/>
              </a:spcBef>
              <a:spcAft>
                <a:spcPts val="0"/>
              </a:spcAft>
              <a:buClr>
                <a:srgbClr val="888888"/>
              </a:buClr>
              <a:buSzPts val="2000"/>
              <a:buFont typeface="Open Sans"/>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icons">
  <p:cSld name="content slide with icons">
    <p:spTree>
      <p:nvGrpSpPr>
        <p:cNvPr id="1" name="Shape 160"/>
        <p:cNvGrpSpPr/>
        <p:nvPr/>
      </p:nvGrpSpPr>
      <p:grpSpPr>
        <a:xfrm>
          <a:off x="0" y="0"/>
          <a:ext cx="0" cy="0"/>
          <a:chOff x="0" y="0"/>
          <a:chExt cx="0" cy="0"/>
        </a:xfrm>
      </p:grpSpPr>
      <p:sp>
        <p:nvSpPr>
          <p:cNvPr id="161" name="Google Shape;161;p56"/>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6"/>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63" name="Google Shape;163;p56"/>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164" name="Google Shape;164;p56"/>
          <p:cNvSpPr>
            <a:spLocks noGrp="1"/>
          </p:cNvSpPr>
          <p:nvPr>
            <p:ph type="pic" idx="2"/>
          </p:nvPr>
        </p:nvSpPr>
        <p:spPr>
          <a:xfrm>
            <a:off x="1776000" y="4404993"/>
            <a:ext cx="1440000" cy="1080000"/>
          </a:xfrm>
          <a:prstGeom prst="rect">
            <a:avLst/>
          </a:prstGeom>
          <a:noFill/>
          <a:ln>
            <a:noFill/>
          </a:ln>
        </p:spPr>
      </p:sp>
      <p:sp>
        <p:nvSpPr>
          <p:cNvPr id="165" name="Google Shape;165;p56"/>
          <p:cNvSpPr txBox="1">
            <a:spLocks noGrp="1"/>
          </p:cNvSpPr>
          <p:nvPr>
            <p:ph type="body" idx="1"/>
          </p:nvPr>
        </p:nvSpPr>
        <p:spPr>
          <a:xfrm>
            <a:off x="960000" y="5627078"/>
            <a:ext cx="3072000" cy="603259"/>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0"/>
              </a:spcBef>
              <a:spcAft>
                <a:spcPts val="0"/>
              </a:spcAft>
              <a:buSzPts val="1600"/>
              <a:buNone/>
              <a:defRPr sz="16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6" name="Google Shape;166;p56"/>
          <p:cNvSpPr>
            <a:spLocks noGrp="1"/>
          </p:cNvSpPr>
          <p:nvPr>
            <p:ph type="pic" idx="3"/>
          </p:nvPr>
        </p:nvSpPr>
        <p:spPr>
          <a:xfrm>
            <a:off x="5378829" y="4404993"/>
            <a:ext cx="1440000" cy="1080000"/>
          </a:xfrm>
          <a:prstGeom prst="rect">
            <a:avLst/>
          </a:prstGeom>
          <a:noFill/>
          <a:ln>
            <a:noFill/>
          </a:ln>
        </p:spPr>
      </p:sp>
      <p:sp>
        <p:nvSpPr>
          <p:cNvPr id="167" name="Google Shape;167;p56"/>
          <p:cNvSpPr txBox="1">
            <a:spLocks noGrp="1"/>
          </p:cNvSpPr>
          <p:nvPr>
            <p:ph type="body" idx="4"/>
          </p:nvPr>
        </p:nvSpPr>
        <p:spPr>
          <a:xfrm>
            <a:off x="4562829" y="5627078"/>
            <a:ext cx="3072000" cy="603259"/>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0"/>
              </a:spcBef>
              <a:spcAft>
                <a:spcPts val="0"/>
              </a:spcAft>
              <a:buSzPts val="1600"/>
              <a:buNone/>
              <a:defRPr sz="16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8" name="Google Shape;168;p56"/>
          <p:cNvSpPr>
            <a:spLocks noGrp="1"/>
          </p:cNvSpPr>
          <p:nvPr>
            <p:ph type="pic" idx="5"/>
          </p:nvPr>
        </p:nvSpPr>
        <p:spPr>
          <a:xfrm>
            <a:off x="8983500" y="4404993"/>
            <a:ext cx="1440000" cy="1080000"/>
          </a:xfrm>
          <a:prstGeom prst="rect">
            <a:avLst/>
          </a:prstGeom>
          <a:noFill/>
          <a:ln>
            <a:noFill/>
          </a:ln>
        </p:spPr>
      </p:sp>
      <p:sp>
        <p:nvSpPr>
          <p:cNvPr id="169" name="Google Shape;169;p56"/>
          <p:cNvSpPr txBox="1">
            <a:spLocks noGrp="1"/>
          </p:cNvSpPr>
          <p:nvPr>
            <p:ph type="body" idx="6"/>
          </p:nvPr>
        </p:nvSpPr>
        <p:spPr>
          <a:xfrm>
            <a:off x="8167500" y="5627078"/>
            <a:ext cx="3072000" cy="603259"/>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0"/>
              </a:spcBef>
              <a:spcAft>
                <a:spcPts val="0"/>
              </a:spcAft>
              <a:buSzPts val="1600"/>
              <a:buNone/>
              <a:defRPr sz="16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0" name="Google Shape;170;p56"/>
          <p:cNvSpPr txBox="1">
            <a:spLocks noGrp="1"/>
          </p:cNvSpPr>
          <p:nvPr>
            <p:ph type="body" idx="7"/>
          </p:nvPr>
        </p:nvSpPr>
        <p:spPr>
          <a:xfrm>
            <a:off x="960000" y="1266825"/>
            <a:ext cx="10272000" cy="2700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1" name="Google Shape;171;p56"/>
          <p:cNvSpPr txBox="1">
            <a:spLocks noGrp="1"/>
          </p:cNvSpPr>
          <p:nvPr>
            <p:ph type="body" idx="8"/>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lumn content slide">
  <p:cSld name="two column content slide">
    <p:spTree>
      <p:nvGrpSpPr>
        <p:cNvPr id="1" name="Shape 172"/>
        <p:cNvGrpSpPr/>
        <p:nvPr/>
      </p:nvGrpSpPr>
      <p:grpSpPr>
        <a:xfrm>
          <a:off x="0" y="0"/>
          <a:ext cx="0" cy="0"/>
          <a:chOff x="0" y="0"/>
          <a:chExt cx="0" cy="0"/>
        </a:xfrm>
      </p:grpSpPr>
      <p:sp>
        <p:nvSpPr>
          <p:cNvPr id="173" name="Google Shape;173;p57"/>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57"/>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75" name="Google Shape;175;p57"/>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176" name="Google Shape;176;p57"/>
          <p:cNvSpPr txBox="1">
            <a:spLocks noGrp="1"/>
          </p:cNvSpPr>
          <p:nvPr>
            <p:ph type="body" idx="1"/>
          </p:nvPr>
        </p:nvSpPr>
        <p:spPr>
          <a:xfrm>
            <a:off x="960001" y="1266825"/>
            <a:ext cx="4798300"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7" name="Google Shape;177;p57"/>
          <p:cNvSpPr txBox="1">
            <a:spLocks noGrp="1"/>
          </p:cNvSpPr>
          <p:nvPr>
            <p:ph type="body" idx="2"/>
          </p:nvPr>
        </p:nvSpPr>
        <p:spPr>
          <a:xfrm>
            <a:off x="6433701" y="1266825"/>
            <a:ext cx="4798300"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8" name="Google Shape;178;p57"/>
          <p:cNvSpPr txBox="1">
            <a:spLocks noGrp="1"/>
          </p:cNvSpPr>
          <p:nvPr>
            <p:ph type="body" idx="3"/>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ation slide">
  <p:cSld name="Quotation slide">
    <p:spTree>
      <p:nvGrpSpPr>
        <p:cNvPr id="1" name="Shape 179"/>
        <p:cNvGrpSpPr/>
        <p:nvPr/>
      </p:nvGrpSpPr>
      <p:grpSpPr>
        <a:xfrm>
          <a:off x="0" y="0"/>
          <a:ext cx="0" cy="0"/>
          <a:chOff x="0" y="0"/>
          <a:chExt cx="0" cy="0"/>
        </a:xfrm>
      </p:grpSpPr>
      <p:sp>
        <p:nvSpPr>
          <p:cNvPr id="180" name="Google Shape;180;p58"/>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81" name="Google Shape;181;p58"/>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pic>
        <p:nvPicPr>
          <p:cNvPr id="182" name="Google Shape;182;p58"/>
          <p:cNvPicPr preferRelativeResize="0"/>
          <p:nvPr/>
        </p:nvPicPr>
        <p:blipFill rotWithShape="1">
          <a:blip r:embed="rId2">
            <a:alphaModFix/>
          </a:blip>
          <a:srcRect/>
          <a:stretch/>
        </p:blipFill>
        <p:spPr>
          <a:xfrm>
            <a:off x="1715130" y="2388066"/>
            <a:ext cx="2385573" cy="1789180"/>
          </a:xfrm>
          <a:prstGeom prst="rect">
            <a:avLst/>
          </a:prstGeom>
          <a:noFill/>
          <a:ln>
            <a:noFill/>
          </a:ln>
        </p:spPr>
      </p:pic>
      <p:sp>
        <p:nvSpPr>
          <p:cNvPr id="183" name="Google Shape;183;p58"/>
          <p:cNvSpPr txBox="1">
            <a:spLocks noGrp="1"/>
          </p:cNvSpPr>
          <p:nvPr>
            <p:ph type="body" idx="1"/>
          </p:nvPr>
        </p:nvSpPr>
        <p:spPr>
          <a:xfrm>
            <a:off x="4759500" y="4292858"/>
            <a:ext cx="6480000" cy="8388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800"/>
              <a:buNone/>
              <a:defRPr sz="1800" b="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4" name="Google Shape;184;p58"/>
          <p:cNvSpPr txBox="1">
            <a:spLocks noGrp="1"/>
          </p:cNvSpPr>
          <p:nvPr>
            <p:ph type="body" idx="2"/>
          </p:nvPr>
        </p:nvSpPr>
        <p:spPr>
          <a:xfrm>
            <a:off x="4759500" y="1599646"/>
            <a:ext cx="6480000" cy="25776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2400"/>
              <a:buNone/>
              <a:defRPr sz="2400" b="1"/>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5" name="Google Shape;185;p58"/>
          <p:cNvSpPr txBox="1">
            <a:spLocks noGrp="1"/>
          </p:cNvSpPr>
          <p:nvPr>
            <p:ph type="body" idx="3"/>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ation slide_ES&amp;FR">
  <p:cSld name="Quotation slide_ES&amp;FR">
    <p:spTree>
      <p:nvGrpSpPr>
        <p:cNvPr id="1" name="Shape 186"/>
        <p:cNvGrpSpPr/>
        <p:nvPr/>
      </p:nvGrpSpPr>
      <p:grpSpPr>
        <a:xfrm>
          <a:off x="0" y="0"/>
          <a:ext cx="0" cy="0"/>
          <a:chOff x="0" y="0"/>
          <a:chExt cx="0" cy="0"/>
        </a:xfrm>
      </p:grpSpPr>
      <p:sp>
        <p:nvSpPr>
          <p:cNvPr id="187" name="Google Shape;187;p59"/>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88" name="Google Shape;188;p59"/>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pic>
        <p:nvPicPr>
          <p:cNvPr id="189" name="Google Shape;189;p59"/>
          <p:cNvPicPr preferRelativeResize="0"/>
          <p:nvPr/>
        </p:nvPicPr>
        <p:blipFill rotWithShape="1">
          <a:blip r:embed="rId2">
            <a:alphaModFix/>
          </a:blip>
          <a:srcRect/>
          <a:stretch/>
        </p:blipFill>
        <p:spPr>
          <a:xfrm>
            <a:off x="1715130" y="2388066"/>
            <a:ext cx="2385573" cy="1789180"/>
          </a:xfrm>
          <a:prstGeom prst="rect">
            <a:avLst/>
          </a:prstGeom>
          <a:noFill/>
          <a:ln>
            <a:noFill/>
          </a:ln>
        </p:spPr>
      </p:pic>
      <p:sp>
        <p:nvSpPr>
          <p:cNvPr id="190" name="Google Shape;190;p59"/>
          <p:cNvSpPr txBox="1">
            <a:spLocks noGrp="1"/>
          </p:cNvSpPr>
          <p:nvPr>
            <p:ph type="body" idx="1"/>
          </p:nvPr>
        </p:nvSpPr>
        <p:spPr>
          <a:xfrm>
            <a:off x="4759500" y="4292858"/>
            <a:ext cx="6480000" cy="8388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800"/>
              <a:buNone/>
              <a:defRPr sz="1800" b="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1" name="Google Shape;191;p59"/>
          <p:cNvSpPr txBox="1">
            <a:spLocks noGrp="1"/>
          </p:cNvSpPr>
          <p:nvPr>
            <p:ph type="body" idx="2"/>
          </p:nvPr>
        </p:nvSpPr>
        <p:spPr>
          <a:xfrm>
            <a:off x="4759500" y="1599646"/>
            <a:ext cx="6480000" cy="25776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2400"/>
              <a:buNone/>
              <a:defRPr sz="2400" b="1"/>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59"/>
          <p:cNvSpPr txBox="1">
            <a:spLocks noGrp="1"/>
          </p:cNvSpPr>
          <p:nvPr>
            <p:ph type="body" idx="3"/>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slide">
  <p:cSld name="Section slide">
    <p:bg>
      <p:bgPr>
        <a:blipFill>
          <a:blip r:embed="rId2">
            <a:alphaModFix/>
          </a:blip>
          <a:stretch>
            <a:fillRect/>
          </a:stretch>
        </a:blipFill>
        <a:effectLst/>
      </p:bgPr>
    </p:bg>
    <p:spTree>
      <p:nvGrpSpPr>
        <p:cNvPr id="1" name="Shape 193"/>
        <p:cNvGrpSpPr/>
        <p:nvPr/>
      </p:nvGrpSpPr>
      <p:grpSpPr>
        <a:xfrm>
          <a:off x="0" y="0"/>
          <a:ext cx="0" cy="0"/>
          <a:chOff x="0" y="0"/>
          <a:chExt cx="0" cy="0"/>
        </a:xfrm>
      </p:grpSpPr>
      <p:sp>
        <p:nvSpPr>
          <p:cNvPr id="194" name="Google Shape;194;p60"/>
          <p:cNvSpPr txBox="1">
            <a:spLocks noGrp="1"/>
          </p:cNvSpPr>
          <p:nvPr>
            <p:ph type="title"/>
          </p:nvPr>
        </p:nvSpPr>
        <p:spPr>
          <a:xfrm>
            <a:off x="6769100" y="3009900"/>
            <a:ext cx="4464000" cy="2177562"/>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1"/>
              </a:buClr>
              <a:buSzPts val="2800"/>
              <a:buFont typeface="Arial"/>
              <a:buNone/>
              <a:defRPr sz="28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60"/>
          <p:cNvSpPr txBox="1">
            <a:spLocks noGrp="1"/>
          </p:cNvSpPr>
          <p:nvPr>
            <p:ph type="body" idx="1"/>
          </p:nvPr>
        </p:nvSpPr>
        <p:spPr>
          <a:xfrm>
            <a:off x="6769100" y="1723292"/>
            <a:ext cx="4464000" cy="1153258"/>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2400"/>
              <a:buNone/>
              <a:defRPr sz="2400">
                <a:solidFill>
                  <a:srgbClr val="009EDE"/>
                </a:solidFill>
              </a:defRPr>
            </a:lvl1pPr>
            <a:lvl2pPr marL="914400" lvl="1" indent="-228600" algn="l">
              <a:lnSpc>
                <a:spcPct val="130000"/>
              </a:lnSpc>
              <a:spcBef>
                <a:spcPts val="0"/>
              </a:spcBef>
              <a:spcAft>
                <a:spcPts val="0"/>
              </a:spcAft>
              <a:buSzPts val="1800"/>
              <a:buNone/>
              <a:defRPr/>
            </a:lvl2pPr>
            <a:lvl3pPr marL="1371600" lvl="2" indent="-228600" algn="l">
              <a:lnSpc>
                <a:spcPct val="130000"/>
              </a:lnSpc>
              <a:spcBef>
                <a:spcPts val="0"/>
              </a:spcBef>
              <a:spcAft>
                <a:spcPts val="0"/>
              </a:spcAft>
              <a:buSzPts val="1800"/>
              <a:buNone/>
              <a:defRPr/>
            </a:lvl3pPr>
            <a:lvl4pPr marL="1828800" lvl="3" indent="-228600" algn="l">
              <a:lnSpc>
                <a:spcPct val="100000"/>
              </a:lnSpc>
              <a:spcBef>
                <a:spcPts val="400"/>
              </a:spcBef>
              <a:spcAft>
                <a:spcPts val="0"/>
              </a:spcAft>
              <a:buClr>
                <a:schemeClr val="dk1"/>
              </a:buClr>
              <a:buSzPts val="2000"/>
              <a:buFont typeface="Arial"/>
              <a:buNone/>
              <a:defRPr/>
            </a:lvl4pPr>
            <a:lvl5pPr marL="2286000" lvl="4" indent="-228600" algn="l">
              <a:lnSpc>
                <a:spcPct val="100000"/>
              </a:lnSpc>
              <a:spcBef>
                <a:spcPts val="400"/>
              </a:spcBef>
              <a:spcAft>
                <a:spcPts val="0"/>
              </a:spcAft>
              <a:buClr>
                <a:schemeClr val="dk1"/>
              </a:buClr>
              <a:buSzPts val="2000"/>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 Cover 1">
  <p:cSld name="TITLE_1">
    <p:bg>
      <p:bgPr>
        <a:solidFill>
          <a:schemeClr val="lt2"/>
        </a:solidFill>
        <a:effectLst/>
      </p:bgPr>
    </p:bg>
    <p:spTree>
      <p:nvGrpSpPr>
        <p:cNvPr id="1" name="Shape 32"/>
        <p:cNvGrpSpPr/>
        <p:nvPr/>
      </p:nvGrpSpPr>
      <p:grpSpPr>
        <a:xfrm>
          <a:off x="0" y="0"/>
          <a:ext cx="0" cy="0"/>
          <a:chOff x="0" y="0"/>
          <a:chExt cx="0" cy="0"/>
        </a:xfrm>
      </p:grpSpPr>
      <p:sp>
        <p:nvSpPr>
          <p:cNvPr id="33" name="Google Shape;33;g15df64bb1bf_0_762"/>
          <p:cNvSpPr txBox="1">
            <a:spLocks noGrp="1"/>
          </p:cNvSpPr>
          <p:nvPr>
            <p:ph type="ctrTitle"/>
          </p:nvPr>
        </p:nvSpPr>
        <p:spPr>
          <a:xfrm>
            <a:off x="2438400" y="1838700"/>
            <a:ext cx="7315200" cy="24384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lt1"/>
              </a:buClr>
              <a:buSzPts val="5300"/>
              <a:buFont typeface="Open Sans"/>
              <a:buNone/>
              <a:defRPr sz="5300">
                <a:solidFill>
                  <a:schemeClr val="lt1"/>
                </a:solidFill>
              </a:defRPr>
            </a:lvl1pPr>
            <a:lvl2pPr lvl="1" algn="l">
              <a:lnSpc>
                <a:spcPct val="100000"/>
              </a:lnSpc>
              <a:spcBef>
                <a:spcPts val="0"/>
              </a:spcBef>
              <a:spcAft>
                <a:spcPts val="0"/>
              </a:spcAft>
              <a:buSzPts val="5300"/>
              <a:buNone/>
              <a:defRPr sz="5300"/>
            </a:lvl2pPr>
            <a:lvl3pPr lvl="2" algn="l">
              <a:lnSpc>
                <a:spcPct val="100000"/>
              </a:lnSpc>
              <a:spcBef>
                <a:spcPts val="0"/>
              </a:spcBef>
              <a:spcAft>
                <a:spcPts val="0"/>
              </a:spcAft>
              <a:buSzPts val="5300"/>
              <a:buNone/>
              <a:defRPr sz="5300"/>
            </a:lvl3pPr>
            <a:lvl4pPr lvl="3" algn="l">
              <a:lnSpc>
                <a:spcPct val="100000"/>
              </a:lnSpc>
              <a:spcBef>
                <a:spcPts val="0"/>
              </a:spcBef>
              <a:spcAft>
                <a:spcPts val="0"/>
              </a:spcAft>
              <a:buSzPts val="5300"/>
              <a:buNone/>
              <a:defRPr sz="5300"/>
            </a:lvl4pPr>
            <a:lvl5pPr lvl="4" algn="l">
              <a:lnSpc>
                <a:spcPct val="100000"/>
              </a:lnSpc>
              <a:spcBef>
                <a:spcPts val="0"/>
              </a:spcBef>
              <a:spcAft>
                <a:spcPts val="0"/>
              </a:spcAft>
              <a:buSzPts val="5300"/>
              <a:buNone/>
              <a:defRPr sz="5300"/>
            </a:lvl5pPr>
            <a:lvl6pPr lvl="5" algn="l">
              <a:lnSpc>
                <a:spcPct val="100000"/>
              </a:lnSpc>
              <a:spcBef>
                <a:spcPts val="0"/>
              </a:spcBef>
              <a:spcAft>
                <a:spcPts val="0"/>
              </a:spcAft>
              <a:buSzPts val="5300"/>
              <a:buNone/>
              <a:defRPr sz="5300"/>
            </a:lvl6pPr>
            <a:lvl7pPr lvl="6" algn="l">
              <a:lnSpc>
                <a:spcPct val="100000"/>
              </a:lnSpc>
              <a:spcBef>
                <a:spcPts val="0"/>
              </a:spcBef>
              <a:spcAft>
                <a:spcPts val="0"/>
              </a:spcAft>
              <a:buSzPts val="5300"/>
              <a:buNone/>
              <a:defRPr sz="5300"/>
            </a:lvl7pPr>
            <a:lvl8pPr lvl="7" algn="l">
              <a:lnSpc>
                <a:spcPct val="100000"/>
              </a:lnSpc>
              <a:spcBef>
                <a:spcPts val="0"/>
              </a:spcBef>
              <a:spcAft>
                <a:spcPts val="0"/>
              </a:spcAft>
              <a:buSzPts val="5300"/>
              <a:buNone/>
              <a:defRPr sz="5300"/>
            </a:lvl8pPr>
            <a:lvl9pPr lvl="8" algn="l">
              <a:lnSpc>
                <a:spcPct val="100000"/>
              </a:lnSpc>
              <a:spcBef>
                <a:spcPts val="0"/>
              </a:spcBef>
              <a:spcAft>
                <a:spcPts val="0"/>
              </a:spcAft>
              <a:buSzPts val="5300"/>
              <a:buNone/>
              <a:defRPr sz="5300"/>
            </a:lvl9pPr>
          </a:lstStyle>
          <a:p>
            <a:endParaRPr/>
          </a:p>
        </p:txBody>
      </p:sp>
      <p:sp>
        <p:nvSpPr>
          <p:cNvPr id="34" name="Google Shape;34;g15df64bb1bf_0_762"/>
          <p:cNvSpPr txBox="1">
            <a:spLocks noGrp="1"/>
          </p:cNvSpPr>
          <p:nvPr>
            <p:ph type="subTitle" idx="1"/>
          </p:nvPr>
        </p:nvSpPr>
        <p:spPr>
          <a:xfrm>
            <a:off x="2438400" y="4484692"/>
            <a:ext cx="7315200" cy="1655700"/>
          </a:xfrm>
          <a:prstGeom prst="rect">
            <a:avLst/>
          </a:prstGeom>
          <a:noFill/>
          <a:ln>
            <a:noFill/>
          </a:ln>
        </p:spPr>
        <p:txBody>
          <a:bodyPr spcFirstLastPara="1" wrap="square" lIns="0" tIns="0" rIns="0" bIns="0" anchor="t" anchorCtr="0">
            <a:noAutofit/>
          </a:bodyPr>
          <a:lstStyle>
            <a:lvl1pPr lvl="0" algn="ctr">
              <a:lnSpc>
                <a:spcPct val="13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5" name="Google Shape;35;g15df64bb1bf_0_762"/>
          <p:cNvPicPr preferRelativeResize="0"/>
          <p:nvPr/>
        </p:nvPicPr>
        <p:blipFill rotWithShape="1">
          <a:blip r:embed="rId2">
            <a:alphaModFix/>
          </a:blip>
          <a:srcRect t="118" b="118"/>
          <a:stretch/>
        </p:blipFill>
        <p:spPr>
          <a:xfrm>
            <a:off x="5102016" y="950468"/>
            <a:ext cx="1987967" cy="29286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hoto slide_1">
  <p:cSld name="Photo slide_1">
    <p:spTree>
      <p:nvGrpSpPr>
        <p:cNvPr id="1" name="Shape 196"/>
        <p:cNvGrpSpPr/>
        <p:nvPr/>
      </p:nvGrpSpPr>
      <p:grpSpPr>
        <a:xfrm>
          <a:off x="0" y="0"/>
          <a:ext cx="0" cy="0"/>
          <a:chOff x="0" y="0"/>
          <a:chExt cx="0" cy="0"/>
        </a:xfrm>
      </p:grpSpPr>
      <p:sp>
        <p:nvSpPr>
          <p:cNvPr id="197" name="Google Shape;197;p61"/>
          <p:cNvSpPr>
            <a:spLocks noGrp="1"/>
          </p:cNvSpPr>
          <p:nvPr>
            <p:ph type="pic" idx="2"/>
          </p:nvPr>
        </p:nvSpPr>
        <p:spPr>
          <a:xfrm>
            <a:off x="960965" y="1266825"/>
            <a:ext cx="3993600" cy="2877488"/>
          </a:xfrm>
          <a:prstGeom prst="rect">
            <a:avLst/>
          </a:prstGeom>
          <a:noFill/>
          <a:ln>
            <a:noFill/>
          </a:ln>
        </p:spPr>
      </p:sp>
      <p:sp>
        <p:nvSpPr>
          <p:cNvPr id="198" name="Google Shape;198;p61"/>
          <p:cNvSpPr>
            <a:spLocks noGrp="1"/>
          </p:cNvSpPr>
          <p:nvPr>
            <p:ph type="pic" idx="3"/>
          </p:nvPr>
        </p:nvSpPr>
        <p:spPr>
          <a:xfrm>
            <a:off x="4943999" y="1266823"/>
            <a:ext cx="6288000" cy="4968000"/>
          </a:xfrm>
          <a:prstGeom prst="rect">
            <a:avLst/>
          </a:prstGeom>
          <a:noFill/>
          <a:ln>
            <a:noFill/>
          </a:ln>
        </p:spPr>
      </p:sp>
      <p:sp>
        <p:nvSpPr>
          <p:cNvPr id="199" name="Google Shape;199;p61"/>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61"/>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01" name="Google Shape;201;p61"/>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pic>
        <p:nvPicPr>
          <p:cNvPr id="202" name="Google Shape;202;p61"/>
          <p:cNvPicPr preferRelativeResize="0"/>
          <p:nvPr/>
        </p:nvPicPr>
        <p:blipFill rotWithShape="1">
          <a:blip r:embed="rId2">
            <a:alphaModFix/>
          </a:blip>
          <a:srcRect/>
          <a:stretch/>
        </p:blipFill>
        <p:spPr>
          <a:xfrm>
            <a:off x="960002" y="3933583"/>
            <a:ext cx="4169668" cy="2301243"/>
          </a:xfrm>
          <a:prstGeom prst="rect">
            <a:avLst/>
          </a:prstGeom>
          <a:noFill/>
          <a:ln>
            <a:noFill/>
          </a:ln>
        </p:spPr>
      </p:pic>
      <p:sp>
        <p:nvSpPr>
          <p:cNvPr id="203" name="Google Shape;203;p61"/>
          <p:cNvSpPr txBox="1">
            <a:spLocks noGrp="1"/>
          </p:cNvSpPr>
          <p:nvPr>
            <p:ph type="body" idx="1"/>
          </p:nvPr>
        </p:nvSpPr>
        <p:spPr>
          <a:xfrm>
            <a:off x="1246204" y="4231461"/>
            <a:ext cx="3444864" cy="752792"/>
          </a:xfrm>
          <a:prstGeom prst="rect">
            <a:avLst/>
          </a:prstGeom>
          <a:noFill/>
          <a:ln>
            <a:noFill/>
          </a:ln>
        </p:spPr>
        <p:txBody>
          <a:bodyPr spcFirstLastPara="1" wrap="square" lIns="0" tIns="0" rIns="0" bIns="0" anchor="ctr"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4" name="Google Shape;204;p61"/>
          <p:cNvSpPr txBox="1">
            <a:spLocks noGrp="1"/>
          </p:cNvSpPr>
          <p:nvPr>
            <p:ph type="body" idx="4"/>
          </p:nvPr>
        </p:nvSpPr>
        <p:spPr>
          <a:xfrm>
            <a:off x="1246204" y="5338639"/>
            <a:ext cx="3444864" cy="717069"/>
          </a:xfrm>
          <a:prstGeom prst="rect">
            <a:avLst/>
          </a:prstGeom>
          <a:noFill/>
          <a:ln>
            <a:noFill/>
          </a:ln>
        </p:spPr>
        <p:txBody>
          <a:bodyPr spcFirstLastPara="1" wrap="square" lIns="0" tIns="0" rIns="0" bIns="0" anchor="ctr"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5" name="Google Shape;205;p61"/>
          <p:cNvSpPr txBox="1">
            <a:spLocks noGrp="1"/>
          </p:cNvSpPr>
          <p:nvPr>
            <p:ph type="body" idx="5"/>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hoto slide_2">
  <p:cSld name="Photo slide_2">
    <p:spTree>
      <p:nvGrpSpPr>
        <p:cNvPr id="1" name="Shape 206"/>
        <p:cNvGrpSpPr/>
        <p:nvPr/>
      </p:nvGrpSpPr>
      <p:grpSpPr>
        <a:xfrm>
          <a:off x="0" y="0"/>
          <a:ext cx="0" cy="0"/>
          <a:chOff x="0" y="0"/>
          <a:chExt cx="0" cy="0"/>
        </a:xfrm>
      </p:grpSpPr>
      <p:sp>
        <p:nvSpPr>
          <p:cNvPr id="207" name="Google Shape;207;p62"/>
          <p:cNvSpPr txBox="1">
            <a:spLocks noGrp="1"/>
          </p:cNvSpPr>
          <p:nvPr>
            <p:ph type="title"/>
          </p:nvPr>
        </p:nvSpPr>
        <p:spPr>
          <a:xfrm>
            <a:off x="960000" y="277368"/>
            <a:ext cx="5040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62"/>
          <p:cNvSpPr txBox="1">
            <a:spLocks noGrp="1"/>
          </p:cNvSpPr>
          <p:nvPr>
            <p:ph type="ftr" idx="11"/>
          </p:nvPr>
        </p:nvSpPr>
        <p:spPr>
          <a:xfrm>
            <a:off x="3215999" y="6514618"/>
            <a:ext cx="2784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09" name="Google Shape;209;p62"/>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210" name="Google Shape;210;p62"/>
          <p:cNvSpPr>
            <a:spLocks noGrp="1"/>
          </p:cNvSpPr>
          <p:nvPr>
            <p:ph type="pic" idx="2"/>
          </p:nvPr>
        </p:nvSpPr>
        <p:spPr>
          <a:xfrm>
            <a:off x="6407573" y="0"/>
            <a:ext cx="4824427" cy="6858000"/>
          </a:xfrm>
          <a:prstGeom prst="rect">
            <a:avLst/>
          </a:prstGeom>
          <a:noFill/>
          <a:ln>
            <a:noFill/>
          </a:ln>
        </p:spPr>
      </p:sp>
      <p:sp>
        <p:nvSpPr>
          <p:cNvPr id="211" name="Google Shape;211;p62"/>
          <p:cNvSpPr txBox="1">
            <a:spLocks noGrp="1"/>
          </p:cNvSpPr>
          <p:nvPr>
            <p:ph type="body" idx="1"/>
          </p:nvPr>
        </p:nvSpPr>
        <p:spPr>
          <a:xfrm>
            <a:off x="960000" y="1266825"/>
            <a:ext cx="5040000"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2" name="Google Shape;212;p62"/>
          <p:cNvSpPr txBox="1">
            <a:spLocks noGrp="1"/>
          </p:cNvSpPr>
          <p:nvPr>
            <p:ph type="body" idx="3"/>
          </p:nvPr>
        </p:nvSpPr>
        <p:spPr>
          <a:xfrm>
            <a:off x="963084" y="85725"/>
            <a:ext cx="5040000"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hoto slide_3">
  <p:cSld name="Photo slide_3">
    <p:spTree>
      <p:nvGrpSpPr>
        <p:cNvPr id="1" name="Shape 213"/>
        <p:cNvGrpSpPr/>
        <p:nvPr/>
      </p:nvGrpSpPr>
      <p:grpSpPr>
        <a:xfrm>
          <a:off x="0" y="0"/>
          <a:ext cx="0" cy="0"/>
          <a:chOff x="0" y="0"/>
          <a:chExt cx="0" cy="0"/>
        </a:xfrm>
      </p:grpSpPr>
      <p:sp>
        <p:nvSpPr>
          <p:cNvPr id="214" name="Google Shape;214;p63"/>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63"/>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16" name="Google Shape;216;p63"/>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217" name="Google Shape;217;p63"/>
          <p:cNvSpPr>
            <a:spLocks noGrp="1"/>
          </p:cNvSpPr>
          <p:nvPr>
            <p:ph type="pic" idx="2"/>
          </p:nvPr>
        </p:nvSpPr>
        <p:spPr>
          <a:xfrm>
            <a:off x="960000" y="1266825"/>
            <a:ext cx="2568000" cy="2484000"/>
          </a:xfrm>
          <a:prstGeom prst="rect">
            <a:avLst/>
          </a:prstGeom>
          <a:solidFill>
            <a:schemeClr val="dk2"/>
          </a:solidFill>
          <a:ln>
            <a:noFill/>
          </a:ln>
        </p:spPr>
      </p:sp>
      <p:sp>
        <p:nvSpPr>
          <p:cNvPr id="218" name="Google Shape;218;p63"/>
          <p:cNvSpPr>
            <a:spLocks noGrp="1"/>
          </p:cNvSpPr>
          <p:nvPr>
            <p:ph type="pic" idx="3"/>
          </p:nvPr>
        </p:nvSpPr>
        <p:spPr>
          <a:xfrm>
            <a:off x="3528000" y="1266825"/>
            <a:ext cx="2568000" cy="2484000"/>
          </a:xfrm>
          <a:prstGeom prst="rect">
            <a:avLst/>
          </a:prstGeom>
          <a:solidFill>
            <a:srgbClr val="006699"/>
          </a:solidFill>
          <a:ln>
            <a:noFill/>
          </a:ln>
        </p:spPr>
      </p:sp>
      <p:sp>
        <p:nvSpPr>
          <p:cNvPr id="219" name="Google Shape;219;p63"/>
          <p:cNvSpPr>
            <a:spLocks noGrp="1"/>
          </p:cNvSpPr>
          <p:nvPr>
            <p:ph type="pic" idx="4"/>
          </p:nvPr>
        </p:nvSpPr>
        <p:spPr>
          <a:xfrm>
            <a:off x="6096000" y="1266825"/>
            <a:ext cx="2568000" cy="2484000"/>
          </a:xfrm>
          <a:prstGeom prst="rect">
            <a:avLst/>
          </a:prstGeom>
          <a:solidFill>
            <a:schemeClr val="dk2"/>
          </a:solidFill>
          <a:ln>
            <a:noFill/>
          </a:ln>
        </p:spPr>
      </p:sp>
      <p:sp>
        <p:nvSpPr>
          <p:cNvPr id="220" name="Google Shape;220;p63"/>
          <p:cNvSpPr>
            <a:spLocks noGrp="1"/>
          </p:cNvSpPr>
          <p:nvPr>
            <p:ph type="pic" idx="5"/>
          </p:nvPr>
        </p:nvSpPr>
        <p:spPr>
          <a:xfrm>
            <a:off x="8664000" y="1266825"/>
            <a:ext cx="2568000" cy="2484000"/>
          </a:xfrm>
          <a:prstGeom prst="rect">
            <a:avLst/>
          </a:prstGeom>
          <a:solidFill>
            <a:srgbClr val="006699"/>
          </a:solidFill>
          <a:ln>
            <a:noFill/>
          </a:ln>
        </p:spPr>
      </p:sp>
      <p:sp>
        <p:nvSpPr>
          <p:cNvPr id="221" name="Google Shape;221;p63"/>
          <p:cNvSpPr>
            <a:spLocks noGrp="1"/>
          </p:cNvSpPr>
          <p:nvPr>
            <p:ph type="pic" idx="6"/>
          </p:nvPr>
        </p:nvSpPr>
        <p:spPr>
          <a:xfrm>
            <a:off x="8664000" y="3748033"/>
            <a:ext cx="2568000" cy="2484000"/>
          </a:xfrm>
          <a:prstGeom prst="rect">
            <a:avLst/>
          </a:prstGeom>
          <a:solidFill>
            <a:schemeClr val="dk2"/>
          </a:solidFill>
          <a:ln>
            <a:noFill/>
          </a:ln>
        </p:spPr>
      </p:sp>
      <p:sp>
        <p:nvSpPr>
          <p:cNvPr id="222" name="Google Shape;222;p63"/>
          <p:cNvSpPr>
            <a:spLocks noGrp="1"/>
          </p:cNvSpPr>
          <p:nvPr>
            <p:ph type="pic" idx="7"/>
          </p:nvPr>
        </p:nvSpPr>
        <p:spPr>
          <a:xfrm>
            <a:off x="3528000" y="3748033"/>
            <a:ext cx="2568000" cy="2484000"/>
          </a:xfrm>
          <a:prstGeom prst="rect">
            <a:avLst/>
          </a:prstGeom>
          <a:solidFill>
            <a:schemeClr val="dk2"/>
          </a:solidFill>
          <a:ln>
            <a:noFill/>
          </a:ln>
        </p:spPr>
      </p:sp>
      <p:sp>
        <p:nvSpPr>
          <p:cNvPr id="223" name="Google Shape;223;p63"/>
          <p:cNvSpPr>
            <a:spLocks noGrp="1"/>
          </p:cNvSpPr>
          <p:nvPr>
            <p:ph type="pic" idx="8"/>
          </p:nvPr>
        </p:nvSpPr>
        <p:spPr>
          <a:xfrm>
            <a:off x="6096000" y="3748033"/>
            <a:ext cx="2568000" cy="2484000"/>
          </a:xfrm>
          <a:prstGeom prst="rect">
            <a:avLst/>
          </a:prstGeom>
          <a:solidFill>
            <a:srgbClr val="006699"/>
          </a:solidFill>
          <a:ln>
            <a:noFill/>
          </a:ln>
        </p:spPr>
      </p:sp>
      <p:sp>
        <p:nvSpPr>
          <p:cNvPr id="224" name="Google Shape;224;p63"/>
          <p:cNvSpPr>
            <a:spLocks noGrp="1"/>
          </p:cNvSpPr>
          <p:nvPr>
            <p:ph type="pic" idx="9"/>
          </p:nvPr>
        </p:nvSpPr>
        <p:spPr>
          <a:xfrm>
            <a:off x="960000" y="3748033"/>
            <a:ext cx="2568000" cy="2484000"/>
          </a:xfrm>
          <a:prstGeom prst="rect">
            <a:avLst/>
          </a:prstGeom>
          <a:solidFill>
            <a:srgbClr val="006699"/>
          </a:solidFill>
          <a:ln>
            <a:noFill/>
          </a:ln>
        </p:spPr>
      </p:sp>
      <p:sp>
        <p:nvSpPr>
          <p:cNvPr id="225" name="Google Shape;225;p63"/>
          <p:cNvSpPr txBox="1">
            <a:spLocks noGrp="1"/>
          </p:cNvSpPr>
          <p:nvPr>
            <p:ph type="body" idx="1"/>
          </p:nvPr>
        </p:nvSpPr>
        <p:spPr>
          <a:xfrm>
            <a:off x="1236000" y="530063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6" name="Google Shape;226;p63"/>
          <p:cNvSpPr txBox="1">
            <a:spLocks noGrp="1"/>
          </p:cNvSpPr>
          <p:nvPr>
            <p:ph type="body" idx="13"/>
          </p:nvPr>
        </p:nvSpPr>
        <p:spPr>
          <a:xfrm>
            <a:off x="3804000" y="530063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7" name="Google Shape;227;p63"/>
          <p:cNvSpPr txBox="1">
            <a:spLocks noGrp="1"/>
          </p:cNvSpPr>
          <p:nvPr>
            <p:ph type="body" idx="14"/>
          </p:nvPr>
        </p:nvSpPr>
        <p:spPr>
          <a:xfrm>
            <a:off x="6372000" y="530063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8" name="Google Shape;228;p63"/>
          <p:cNvSpPr txBox="1">
            <a:spLocks noGrp="1"/>
          </p:cNvSpPr>
          <p:nvPr>
            <p:ph type="body" idx="15"/>
          </p:nvPr>
        </p:nvSpPr>
        <p:spPr>
          <a:xfrm>
            <a:off x="8940000" y="530063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9" name="Google Shape;229;p63"/>
          <p:cNvSpPr txBox="1">
            <a:spLocks noGrp="1"/>
          </p:cNvSpPr>
          <p:nvPr>
            <p:ph type="body" idx="16"/>
          </p:nvPr>
        </p:nvSpPr>
        <p:spPr>
          <a:xfrm>
            <a:off x="1236000" y="281882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0" name="Google Shape;230;p63"/>
          <p:cNvSpPr txBox="1">
            <a:spLocks noGrp="1"/>
          </p:cNvSpPr>
          <p:nvPr>
            <p:ph type="body" idx="17"/>
          </p:nvPr>
        </p:nvSpPr>
        <p:spPr>
          <a:xfrm>
            <a:off x="3804000" y="281882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1" name="Google Shape;231;p63"/>
          <p:cNvSpPr txBox="1">
            <a:spLocks noGrp="1"/>
          </p:cNvSpPr>
          <p:nvPr>
            <p:ph type="body" idx="18"/>
          </p:nvPr>
        </p:nvSpPr>
        <p:spPr>
          <a:xfrm>
            <a:off x="6372000" y="281882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2" name="Google Shape;232;p63"/>
          <p:cNvSpPr txBox="1">
            <a:spLocks noGrp="1"/>
          </p:cNvSpPr>
          <p:nvPr>
            <p:ph type="body" idx="19"/>
          </p:nvPr>
        </p:nvSpPr>
        <p:spPr>
          <a:xfrm>
            <a:off x="8940000" y="281882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3" name="Google Shape;233;p63"/>
          <p:cNvSpPr txBox="1">
            <a:spLocks noGrp="1"/>
          </p:cNvSpPr>
          <p:nvPr>
            <p:ph type="body" idx="20"/>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hart slide">
  <p:cSld name="Chart slide">
    <p:spTree>
      <p:nvGrpSpPr>
        <p:cNvPr id="1" name="Shape 234"/>
        <p:cNvGrpSpPr/>
        <p:nvPr/>
      </p:nvGrpSpPr>
      <p:grpSpPr>
        <a:xfrm>
          <a:off x="0" y="0"/>
          <a:ext cx="0" cy="0"/>
          <a:chOff x="0" y="0"/>
          <a:chExt cx="0" cy="0"/>
        </a:xfrm>
      </p:grpSpPr>
      <p:sp>
        <p:nvSpPr>
          <p:cNvPr id="235" name="Google Shape;235;p64"/>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64"/>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37" name="Google Shape;237;p64"/>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238" name="Google Shape;238;p64"/>
          <p:cNvSpPr txBox="1">
            <a:spLocks noGrp="1"/>
          </p:cNvSpPr>
          <p:nvPr>
            <p:ph type="body" idx="1"/>
          </p:nvPr>
        </p:nvSpPr>
        <p:spPr>
          <a:xfrm>
            <a:off x="960000" y="1266825"/>
            <a:ext cx="3120000" cy="4968000"/>
          </a:xfrm>
          <a:prstGeom prst="rect">
            <a:avLst/>
          </a:prstGeom>
          <a:noFill/>
          <a:ln>
            <a:noFill/>
          </a:ln>
        </p:spPr>
        <p:txBody>
          <a:bodyPr spcFirstLastPara="1" wrap="square" lIns="0" tIns="0" rIns="0" bIns="0" anchor="ctr" anchorCtr="0">
            <a:noAutofit/>
          </a:bodyPr>
          <a:lstStyle>
            <a:lvl1pPr marL="457200" lvl="0" indent="-228600" algn="l">
              <a:lnSpc>
                <a:spcPct val="130000"/>
              </a:lnSpc>
              <a:spcBef>
                <a:spcPts val="0"/>
              </a:spcBef>
              <a:spcAft>
                <a:spcPts val="0"/>
              </a:spcAft>
              <a:buSzPts val="1800"/>
              <a:buNone/>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9" name="Google Shape;239;p64"/>
          <p:cNvSpPr>
            <a:spLocks noGrp="1"/>
          </p:cNvSpPr>
          <p:nvPr>
            <p:ph type="chart" idx="2"/>
          </p:nvPr>
        </p:nvSpPr>
        <p:spPr>
          <a:xfrm>
            <a:off x="4512000" y="1266825"/>
            <a:ext cx="6720000" cy="4968000"/>
          </a:xfrm>
          <a:prstGeom prst="rect">
            <a:avLst/>
          </a:prstGeom>
          <a:noFill/>
          <a:ln>
            <a:noFill/>
          </a:ln>
        </p:spPr>
        <p:txBody>
          <a:bodyPr spcFirstLastPara="1" wrap="square" lIns="0" tIns="0" rIns="0" bIns="0" anchor="t" anchorCtr="0">
            <a:noAutofit/>
          </a:bodyPr>
          <a:lstStyle>
            <a:lvl1pPr marR="0" lvl="0" algn="l" rtl="0">
              <a:lnSpc>
                <a:spcPct val="130000"/>
              </a:lnSpc>
              <a:spcBef>
                <a:spcPts val="0"/>
              </a:spcBef>
              <a:spcAft>
                <a:spcPts val="0"/>
              </a:spcAft>
              <a:buClr>
                <a:schemeClr val="dk2"/>
              </a:buClr>
              <a:buSzPts val="1800"/>
              <a:buFont typeface="Noto Sans"/>
              <a:buNone/>
              <a:defRPr sz="18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Open Sans"/>
              <a:buNone/>
              <a:defRPr sz="2000" b="0" i="0" u="none" strike="noStrike" cap="none">
                <a:solidFill>
                  <a:schemeClr val="dk1"/>
                </a:solidFill>
                <a:latin typeface="Open Sans"/>
                <a:ea typeface="Open Sans"/>
                <a:cs typeface="Open Sans"/>
                <a:sym typeface="Open Sans"/>
              </a:defRPr>
            </a:lvl4pPr>
            <a:lvl5pPr marR="0" lvl="4" algn="l" rtl="0">
              <a:lnSpc>
                <a:spcPct val="100000"/>
              </a:lnSpc>
              <a:spcBef>
                <a:spcPts val="400"/>
              </a:spcBef>
              <a:spcAft>
                <a:spcPts val="0"/>
              </a:spcAft>
              <a:buClr>
                <a:schemeClr val="dk1"/>
              </a:buClr>
              <a:buSzPts val="2000"/>
              <a:buFont typeface="Open Sans"/>
              <a:buNone/>
              <a:defRPr sz="2000" b="0" i="0" u="none" strike="noStrike" cap="none">
                <a:solidFill>
                  <a:schemeClr val="dk1"/>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0" name="Google Shape;240;p64"/>
          <p:cNvSpPr txBox="1">
            <a:spLocks noGrp="1"/>
          </p:cNvSpPr>
          <p:nvPr>
            <p:ph type="body" idx="3"/>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241"/>
        <p:cNvGrpSpPr/>
        <p:nvPr/>
      </p:nvGrpSpPr>
      <p:grpSpPr>
        <a:xfrm>
          <a:off x="0" y="0"/>
          <a:ext cx="0" cy="0"/>
          <a:chOff x="0" y="0"/>
          <a:chExt cx="0" cy="0"/>
        </a:xfrm>
      </p:grpSpPr>
      <p:sp>
        <p:nvSpPr>
          <p:cNvPr id="242" name="Google Shape;242;p65"/>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65"/>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44" name="Google Shape;244;p65"/>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245" name="Google Shape;245;p65"/>
          <p:cNvSpPr txBox="1">
            <a:spLocks noGrp="1"/>
          </p:cNvSpPr>
          <p:nvPr>
            <p:ph type="body" idx="1"/>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ersonal contact info slide">
  <p:cSld name="Personal contact info slide">
    <p:spTree>
      <p:nvGrpSpPr>
        <p:cNvPr id="1" name="Shape 246"/>
        <p:cNvGrpSpPr/>
        <p:nvPr/>
      </p:nvGrpSpPr>
      <p:grpSpPr>
        <a:xfrm>
          <a:off x="0" y="0"/>
          <a:ext cx="0" cy="0"/>
          <a:chOff x="0" y="0"/>
          <a:chExt cx="0" cy="0"/>
        </a:xfrm>
      </p:grpSpPr>
      <p:sp>
        <p:nvSpPr>
          <p:cNvPr id="247" name="Google Shape;247;p66"/>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248" name="Google Shape;248;p66"/>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249" name="Google Shape;249;p66"/>
          <p:cNvSpPr>
            <a:spLocks noGrp="1"/>
          </p:cNvSpPr>
          <p:nvPr>
            <p:ph type="pic" idx="2"/>
          </p:nvPr>
        </p:nvSpPr>
        <p:spPr>
          <a:xfrm>
            <a:off x="2243503" y="1994873"/>
            <a:ext cx="2880000" cy="2160000"/>
          </a:xfrm>
          <a:prstGeom prst="rect">
            <a:avLst/>
          </a:prstGeom>
          <a:noFill/>
          <a:ln>
            <a:noFill/>
          </a:ln>
        </p:spPr>
      </p:sp>
      <p:sp>
        <p:nvSpPr>
          <p:cNvPr id="250" name="Google Shape;250;p66"/>
          <p:cNvSpPr txBox="1">
            <a:spLocks noGrp="1"/>
          </p:cNvSpPr>
          <p:nvPr>
            <p:ph type="body" idx="1"/>
          </p:nvPr>
        </p:nvSpPr>
        <p:spPr>
          <a:xfrm>
            <a:off x="5492751" y="1924537"/>
            <a:ext cx="5746749" cy="360000"/>
          </a:xfrm>
          <a:prstGeom prst="rect">
            <a:avLst/>
          </a:prstGeom>
          <a:noFill/>
          <a:ln>
            <a:noFill/>
          </a:ln>
        </p:spPr>
        <p:txBody>
          <a:bodyPr spcFirstLastPara="1" wrap="square" lIns="0" tIns="0" rIns="0" bIns="0" anchor="b" anchorCtr="0">
            <a:noAutofit/>
          </a:bodyPr>
          <a:lstStyle>
            <a:lvl1pPr marL="457200" lvl="0" indent="-228600" algn="l">
              <a:lnSpc>
                <a:spcPct val="130000"/>
              </a:lnSpc>
              <a:spcBef>
                <a:spcPts val="0"/>
              </a:spcBef>
              <a:spcAft>
                <a:spcPts val="0"/>
              </a:spcAft>
              <a:buSzPts val="2400"/>
              <a:buNone/>
              <a:defRPr sz="2400" b="1">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1" name="Google Shape;251;p66"/>
          <p:cNvSpPr txBox="1">
            <a:spLocks noGrp="1"/>
          </p:cNvSpPr>
          <p:nvPr>
            <p:ph type="body" idx="3"/>
          </p:nvPr>
        </p:nvSpPr>
        <p:spPr>
          <a:xfrm>
            <a:off x="5492751" y="2328361"/>
            <a:ext cx="5746749" cy="64800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800"/>
              <a:buNone/>
              <a:defRPr>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2" name="Google Shape;252;p66"/>
          <p:cNvSpPr txBox="1">
            <a:spLocks noGrp="1"/>
          </p:cNvSpPr>
          <p:nvPr>
            <p:ph type="body" idx="4"/>
          </p:nvPr>
        </p:nvSpPr>
        <p:spPr>
          <a:xfrm>
            <a:off x="5492751" y="3031027"/>
            <a:ext cx="5746749" cy="126000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800"/>
              <a:buNone/>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Ending slide">
  <p:cSld name="Ending slide">
    <p:bg>
      <p:bgPr>
        <a:blipFill>
          <a:blip r:embed="rId2">
            <a:alphaModFix/>
          </a:blip>
          <a:stretch>
            <a:fillRect/>
          </a:stretch>
        </a:blipFill>
        <a:effectLst/>
      </p:bgPr>
    </p:bg>
    <p:spTree>
      <p:nvGrpSpPr>
        <p:cNvPr id="1" name="Shape 253"/>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g1f6a1a41514_0_1602"/>
          <p:cNvSpPr txBox="1">
            <a:spLocks noGrp="1"/>
          </p:cNvSpPr>
          <p:nvPr>
            <p:ph type="title"/>
          </p:nvPr>
        </p:nvSpPr>
        <p:spPr>
          <a:xfrm>
            <a:off x="415600" y="546667"/>
            <a:ext cx="11360700" cy="8103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45" name="Google Shape;45;g1f6a1a41514_0_1602"/>
          <p:cNvSpPr txBox="1">
            <a:spLocks noGrp="1"/>
          </p:cNvSpPr>
          <p:nvPr>
            <p:ph type="sldNum" idx="12"/>
          </p:nvPr>
        </p:nvSpPr>
        <p:spPr>
          <a:xfrm>
            <a:off x="11280575" y="6201587"/>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8218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 Cover 2_Build the Future_internal watermark">
  <p:cSld name="TITLE_1_1">
    <p:bg>
      <p:bgPr>
        <a:solidFill>
          <a:schemeClr val="lt2"/>
        </a:solidFill>
        <a:effectLst/>
      </p:bgPr>
    </p:bg>
    <p:spTree>
      <p:nvGrpSpPr>
        <p:cNvPr id="1" name="Shape 36"/>
        <p:cNvGrpSpPr/>
        <p:nvPr/>
      </p:nvGrpSpPr>
      <p:grpSpPr>
        <a:xfrm>
          <a:off x="0" y="0"/>
          <a:ext cx="0" cy="0"/>
          <a:chOff x="0" y="0"/>
          <a:chExt cx="0" cy="0"/>
        </a:xfrm>
      </p:grpSpPr>
      <p:sp>
        <p:nvSpPr>
          <p:cNvPr id="37" name="Google Shape;37;g15df64bb1bf_0_766"/>
          <p:cNvSpPr txBox="1">
            <a:spLocks noGrp="1"/>
          </p:cNvSpPr>
          <p:nvPr>
            <p:ph type="ctrTitle"/>
          </p:nvPr>
        </p:nvSpPr>
        <p:spPr>
          <a:xfrm>
            <a:off x="2438400" y="1838700"/>
            <a:ext cx="7315200" cy="24384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lt1"/>
              </a:buClr>
              <a:buSzPts val="5300"/>
              <a:buFont typeface="Open Sans"/>
              <a:buNone/>
              <a:defRPr sz="5300">
                <a:solidFill>
                  <a:schemeClr val="lt1"/>
                </a:solidFill>
              </a:defRPr>
            </a:lvl1pPr>
            <a:lvl2pPr lvl="1" algn="l">
              <a:lnSpc>
                <a:spcPct val="100000"/>
              </a:lnSpc>
              <a:spcBef>
                <a:spcPts val="0"/>
              </a:spcBef>
              <a:spcAft>
                <a:spcPts val="0"/>
              </a:spcAft>
              <a:buSzPts val="5300"/>
              <a:buNone/>
              <a:defRPr sz="5300"/>
            </a:lvl2pPr>
            <a:lvl3pPr lvl="2" algn="l">
              <a:lnSpc>
                <a:spcPct val="100000"/>
              </a:lnSpc>
              <a:spcBef>
                <a:spcPts val="0"/>
              </a:spcBef>
              <a:spcAft>
                <a:spcPts val="0"/>
              </a:spcAft>
              <a:buSzPts val="5300"/>
              <a:buNone/>
              <a:defRPr sz="5300"/>
            </a:lvl3pPr>
            <a:lvl4pPr lvl="3" algn="l">
              <a:lnSpc>
                <a:spcPct val="100000"/>
              </a:lnSpc>
              <a:spcBef>
                <a:spcPts val="0"/>
              </a:spcBef>
              <a:spcAft>
                <a:spcPts val="0"/>
              </a:spcAft>
              <a:buSzPts val="5300"/>
              <a:buNone/>
              <a:defRPr sz="5300"/>
            </a:lvl4pPr>
            <a:lvl5pPr lvl="4" algn="l">
              <a:lnSpc>
                <a:spcPct val="100000"/>
              </a:lnSpc>
              <a:spcBef>
                <a:spcPts val="0"/>
              </a:spcBef>
              <a:spcAft>
                <a:spcPts val="0"/>
              </a:spcAft>
              <a:buSzPts val="5300"/>
              <a:buNone/>
              <a:defRPr sz="5300"/>
            </a:lvl5pPr>
            <a:lvl6pPr lvl="5" algn="l">
              <a:lnSpc>
                <a:spcPct val="100000"/>
              </a:lnSpc>
              <a:spcBef>
                <a:spcPts val="0"/>
              </a:spcBef>
              <a:spcAft>
                <a:spcPts val="0"/>
              </a:spcAft>
              <a:buSzPts val="5300"/>
              <a:buNone/>
              <a:defRPr sz="5300"/>
            </a:lvl6pPr>
            <a:lvl7pPr lvl="6" algn="l">
              <a:lnSpc>
                <a:spcPct val="100000"/>
              </a:lnSpc>
              <a:spcBef>
                <a:spcPts val="0"/>
              </a:spcBef>
              <a:spcAft>
                <a:spcPts val="0"/>
              </a:spcAft>
              <a:buSzPts val="5300"/>
              <a:buNone/>
              <a:defRPr sz="5300"/>
            </a:lvl7pPr>
            <a:lvl8pPr lvl="7" algn="l">
              <a:lnSpc>
                <a:spcPct val="100000"/>
              </a:lnSpc>
              <a:spcBef>
                <a:spcPts val="0"/>
              </a:spcBef>
              <a:spcAft>
                <a:spcPts val="0"/>
              </a:spcAft>
              <a:buSzPts val="5300"/>
              <a:buNone/>
              <a:defRPr sz="5300"/>
            </a:lvl8pPr>
            <a:lvl9pPr lvl="8" algn="l">
              <a:lnSpc>
                <a:spcPct val="100000"/>
              </a:lnSpc>
              <a:spcBef>
                <a:spcPts val="0"/>
              </a:spcBef>
              <a:spcAft>
                <a:spcPts val="0"/>
              </a:spcAft>
              <a:buSzPts val="5300"/>
              <a:buNone/>
              <a:defRPr sz="5300"/>
            </a:lvl9pPr>
          </a:lstStyle>
          <a:p>
            <a:endParaRPr/>
          </a:p>
        </p:txBody>
      </p:sp>
      <p:pic>
        <p:nvPicPr>
          <p:cNvPr id="38" name="Google Shape;38;g15df64bb1bf_0_766"/>
          <p:cNvPicPr preferRelativeResize="0"/>
          <p:nvPr/>
        </p:nvPicPr>
        <p:blipFill rotWithShape="1">
          <a:blip r:embed="rId2">
            <a:alphaModFix/>
          </a:blip>
          <a:srcRect t="118" b="118"/>
          <a:stretch/>
        </p:blipFill>
        <p:spPr>
          <a:xfrm>
            <a:off x="5102016" y="950468"/>
            <a:ext cx="1987967" cy="292867"/>
          </a:xfrm>
          <a:prstGeom prst="rect">
            <a:avLst/>
          </a:prstGeom>
          <a:noFill/>
          <a:ln>
            <a:noFill/>
          </a:ln>
        </p:spPr>
      </p:pic>
      <p:pic>
        <p:nvPicPr>
          <p:cNvPr id="39" name="Google Shape;39;g15df64bb1bf_0_766"/>
          <p:cNvPicPr preferRelativeResize="0"/>
          <p:nvPr/>
        </p:nvPicPr>
        <p:blipFill rotWithShape="1">
          <a:blip r:embed="rId3">
            <a:alphaModFix/>
          </a:blip>
          <a:srcRect/>
          <a:stretch/>
        </p:blipFill>
        <p:spPr>
          <a:xfrm>
            <a:off x="5467569" y="5960550"/>
            <a:ext cx="1256833" cy="351017"/>
          </a:xfrm>
          <a:prstGeom prst="rect">
            <a:avLst/>
          </a:prstGeom>
          <a:noFill/>
          <a:ln>
            <a:noFill/>
          </a:ln>
        </p:spPr>
      </p:pic>
      <p:sp>
        <p:nvSpPr>
          <p:cNvPr id="40" name="Google Shape;40;g15df64bb1bf_0_766"/>
          <p:cNvSpPr txBox="1"/>
          <p:nvPr/>
        </p:nvSpPr>
        <p:spPr>
          <a:xfrm rot="-1515972">
            <a:off x="398442" y="925880"/>
            <a:ext cx="4681785" cy="1534834"/>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1" i="0" u="none" strike="noStrike" cap="none">
                <a:solidFill>
                  <a:srgbClr val="46A7D0"/>
                </a:solidFill>
                <a:latin typeface="Open Sans"/>
                <a:ea typeface="Open Sans"/>
                <a:cs typeface="Open Sans"/>
                <a:sym typeface="Open Sans"/>
              </a:rPr>
              <a:t>internal</a:t>
            </a:r>
            <a:endParaRPr sz="8000" b="1" i="0" u="none" strike="noStrike" cap="none">
              <a:solidFill>
                <a:srgbClr val="46A7D0"/>
              </a:solidFill>
              <a:latin typeface="Open Sans"/>
              <a:ea typeface="Open Sans"/>
              <a:cs typeface="Open Sans"/>
              <a:sym typeface="Open Sans"/>
            </a:endParaRPr>
          </a:p>
        </p:txBody>
      </p:sp>
      <p:sp>
        <p:nvSpPr>
          <p:cNvPr id="41" name="Google Shape;41;g15df64bb1bf_0_766"/>
          <p:cNvSpPr txBox="1"/>
          <p:nvPr/>
        </p:nvSpPr>
        <p:spPr>
          <a:xfrm rot="-1515972">
            <a:off x="7606942" y="4110347"/>
            <a:ext cx="4681785" cy="1534834"/>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1" i="0" u="none" strike="noStrike" cap="none">
                <a:solidFill>
                  <a:srgbClr val="46A7D0"/>
                </a:solidFill>
                <a:latin typeface="Open Sans"/>
                <a:ea typeface="Open Sans"/>
                <a:cs typeface="Open Sans"/>
                <a:sym typeface="Open Sans"/>
              </a:rPr>
              <a:t>internal</a:t>
            </a:r>
            <a:endParaRPr sz="8000" b="1" i="0" u="none" strike="noStrike" cap="none">
              <a:solidFill>
                <a:srgbClr val="46A7D0"/>
              </a:solidFill>
              <a:latin typeface="Open Sans"/>
              <a:ea typeface="Open Sans"/>
              <a:cs typeface="Open Sans"/>
              <a:sym typeface="Open Sans"/>
            </a:endParaRPr>
          </a:p>
        </p:txBody>
      </p:sp>
      <p:sp>
        <p:nvSpPr>
          <p:cNvPr id="42" name="Google Shape;42;g15df64bb1bf_0_766"/>
          <p:cNvSpPr txBox="1">
            <a:spLocks noGrp="1"/>
          </p:cNvSpPr>
          <p:nvPr>
            <p:ph type="subTitle" idx="1"/>
          </p:nvPr>
        </p:nvSpPr>
        <p:spPr>
          <a:xfrm>
            <a:off x="2438400" y="4484700"/>
            <a:ext cx="7315200" cy="951600"/>
          </a:xfrm>
          <a:prstGeom prst="rect">
            <a:avLst/>
          </a:prstGeom>
          <a:noFill/>
          <a:ln>
            <a:noFill/>
          </a:ln>
        </p:spPr>
        <p:txBody>
          <a:bodyPr spcFirstLastPara="1" wrap="square" lIns="0" tIns="0" rIns="0" bIns="0" anchor="t" anchorCtr="0">
            <a:noAutofit/>
          </a:bodyPr>
          <a:lstStyle>
            <a:lvl1pPr lvl="0" algn="ctr">
              <a:lnSpc>
                <a:spcPct val="13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 Cover 3_Build the Future">
  <p:cSld name="TITLE_1_1_3">
    <p:bg>
      <p:bgPr>
        <a:solidFill>
          <a:schemeClr val="lt2"/>
        </a:solidFill>
        <a:effectLst/>
      </p:bgPr>
    </p:bg>
    <p:spTree>
      <p:nvGrpSpPr>
        <p:cNvPr id="1" name="Shape 43"/>
        <p:cNvGrpSpPr/>
        <p:nvPr/>
      </p:nvGrpSpPr>
      <p:grpSpPr>
        <a:xfrm>
          <a:off x="0" y="0"/>
          <a:ext cx="0" cy="0"/>
          <a:chOff x="0" y="0"/>
          <a:chExt cx="0" cy="0"/>
        </a:xfrm>
      </p:grpSpPr>
      <p:sp>
        <p:nvSpPr>
          <p:cNvPr id="44" name="Google Shape;44;g15df64bb1bf_0_773"/>
          <p:cNvSpPr txBox="1">
            <a:spLocks noGrp="1"/>
          </p:cNvSpPr>
          <p:nvPr>
            <p:ph type="ctrTitle"/>
          </p:nvPr>
        </p:nvSpPr>
        <p:spPr>
          <a:xfrm>
            <a:off x="2438400" y="1838700"/>
            <a:ext cx="7315200" cy="24384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lt1"/>
              </a:buClr>
              <a:buSzPts val="5300"/>
              <a:buFont typeface="Open Sans"/>
              <a:buNone/>
              <a:defRPr sz="5300">
                <a:solidFill>
                  <a:schemeClr val="lt1"/>
                </a:solidFill>
              </a:defRPr>
            </a:lvl1pPr>
            <a:lvl2pPr lvl="1" algn="l">
              <a:lnSpc>
                <a:spcPct val="100000"/>
              </a:lnSpc>
              <a:spcBef>
                <a:spcPts val="0"/>
              </a:spcBef>
              <a:spcAft>
                <a:spcPts val="0"/>
              </a:spcAft>
              <a:buSzPts val="5300"/>
              <a:buNone/>
              <a:defRPr sz="5300"/>
            </a:lvl2pPr>
            <a:lvl3pPr lvl="2" algn="l">
              <a:lnSpc>
                <a:spcPct val="100000"/>
              </a:lnSpc>
              <a:spcBef>
                <a:spcPts val="0"/>
              </a:spcBef>
              <a:spcAft>
                <a:spcPts val="0"/>
              </a:spcAft>
              <a:buSzPts val="5300"/>
              <a:buNone/>
              <a:defRPr sz="5300"/>
            </a:lvl3pPr>
            <a:lvl4pPr lvl="3" algn="l">
              <a:lnSpc>
                <a:spcPct val="100000"/>
              </a:lnSpc>
              <a:spcBef>
                <a:spcPts val="0"/>
              </a:spcBef>
              <a:spcAft>
                <a:spcPts val="0"/>
              </a:spcAft>
              <a:buSzPts val="5300"/>
              <a:buNone/>
              <a:defRPr sz="5300"/>
            </a:lvl4pPr>
            <a:lvl5pPr lvl="4" algn="l">
              <a:lnSpc>
                <a:spcPct val="100000"/>
              </a:lnSpc>
              <a:spcBef>
                <a:spcPts val="0"/>
              </a:spcBef>
              <a:spcAft>
                <a:spcPts val="0"/>
              </a:spcAft>
              <a:buSzPts val="5300"/>
              <a:buNone/>
              <a:defRPr sz="5300"/>
            </a:lvl5pPr>
            <a:lvl6pPr lvl="5" algn="l">
              <a:lnSpc>
                <a:spcPct val="100000"/>
              </a:lnSpc>
              <a:spcBef>
                <a:spcPts val="0"/>
              </a:spcBef>
              <a:spcAft>
                <a:spcPts val="0"/>
              </a:spcAft>
              <a:buSzPts val="5300"/>
              <a:buNone/>
              <a:defRPr sz="5300"/>
            </a:lvl6pPr>
            <a:lvl7pPr lvl="6" algn="l">
              <a:lnSpc>
                <a:spcPct val="100000"/>
              </a:lnSpc>
              <a:spcBef>
                <a:spcPts val="0"/>
              </a:spcBef>
              <a:spcAft>
                <a:spcPts val="0"/>
              </a:spcAft>
              <a:buSzPts val="5300"/>
              <a:buNone/>
              <a:defRPr sz="5300"/>
            </a:lvl7pPr>
            <a:lvl8pPr lvl="7" algn="l">
              <a:lnSpc>
                <a:spcPct val="100000"/>
              </a:lnSpc>
              <a:spcBef>
                <a:spcPts val="0"/>
              </a:spcBef>
              <a:spcAft>
                <a:spcPts val="0"/>
              </a:spcAft>
              <a:buSzPts val="5300"/>
              <a:buNone/>
              <a:defRPr sz="5300"/>
            </a:lvl8pPr>
            <a:lvl9pPr lvl="8" algn="l">
              <a:lnSpc>
                <a:spcPct val="100000"/>
              </a:lnSpc>
              <a:spcBef>
                <a:spcPts val="0"/>
              </a:spcBef>
              <a:spcAft>
                <a:spcPts val="0"/>
              </a:spcAft>
              <a:buSzPts val="5300"/>
              <a:buNone/>
              <a:defRPr sz="5300"/>
            </a:lvl9pPr>
          </a:lstStyle>
          <a:p>
            <a:endParaRPr/>
          </a:p>
        </p:txBody>
      </p:sp>
      <p:sp>
        <p:nvSpPr>
          <p:cNvPr id="45" name="Google Shape;45;g15df64bb1bf_0_773"/>
          <p:cNvSpPr txBox="1">
            <a:spLocks noGrp="1"/>
          </p:cNvSpPr>
          <p:nvPr>
            <p:ph type="subTitle" idx="1"/>
          </p:nvPr>
        </p:nvSpPr>
        <p:spPr>
          <a:xfrm>
            <a:off x="2438400" y="4484700"/>
            <a:ext cx="7315200" cy="951600"/>
          </a:xfrm>
          <a:prstGeom prst="rect">
            <a:avLst/>
          </a:prstGeom>
          <a:noFill/>
          <a:ln>
            <a:noFill/>
          </a:ln>
        </p:spPr>
        <p:txBody>
          <a:bodyPr spcFirstLastPara="1" wrap="square" lIns="0" tIns="0" rIns="0" bIns="0" anchor="t" anchorCtr="0">
            <a:noAutofit/>
          </a:bodyPr>
          <a:lstStyle>
            <a:lvl1pPr lvl="0" algn="ctr">
              <a:lnSpc>
                <a:spcPct val="13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6" name="Google Shape;46;g15df64bb1bf_0_773"/>
          <p:cNvPicPr preferRelativeResize="0"/>
          <p:nvPr/>
        </p:nvPicPr>
        <p:blipFill rotWithShape="1">
          <a:blip r:embed="rId2">
            <a:alphaModFix/>
          </a:blip>
          <a:srcRect t="118" b="118"/>
          <a:stretch/>
        </p:blipFill>
        <p:spPr>
          <a:xfrm>
            <a:off x="5102016" y="950468"/>
            <a:ext cx="1987967" cy="292867"/>
          </a:xfrm>
          <a:prstGeom prst="rect">
            <a:avLst/>
          </a:prstGeom>
          <a:noFill/>
          <a:ln>
            <a:noFill/>
          </a:ln>
        </p:spPr>
      </p:pic>
      <p:pic>
        <p:nvPicPr>
          <p:cNvPr id="47" name="Google Shape;47;g15df64bb1bf_0_773"/>
          <p:cNvPicPr preferRelativeResize="0"/>
          <p:nvPr/>
        </p:nvPicPr>
        <p:blipFill rotWithShape="1">
          <a:blip r:embed="rId3">
            <a:alphaModFix/>
          </a:blip>
          <a:srcRect/>
          <a:stretch/>
        </p:blipFill>
        <p:spPr>
          <a:xfrm>
            <a:off x="5467569" y="5960550"/>
            <a:ext cx="1256833" cy="35101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 Cover 4_Build the Future">
  <p:cSld name="TITLE_1_1_2">
    <p:bg>
      <p:bgPr>
        <a:solidFill>
          <a:schemeClr val="lt2"/>
        </a:solidFill>
        <a:effectLst/>
      </p:bgPr>
    </p:bg>
    <p:spTree>
      <p:nvGrpSpPr>
        <p:cNvPr id="1" name="Shape 48"/>
        <p:cNvGrpSpPr/>
        <p:nvPr/>
      </p:nvGrpSpPr>
      <p:grpSpPr>
        <a:xfrm>
          <a:off x="0" y="0"/>
          <a:ext cx="0" cy="0"/>
          <a:chOff x="0" y="0"/>
          <a:chExt cx="0" cy="0"/>
        </a:xfrm>
      </p:grpSpPr>
      <p:sp>
        <p:nvSpPr>
          <p:cNvPr id="49" name="Google Shape;49;g15df64bb1bf_0_778"/>
          <p:cNvSpPr txBox="1">
            <a:spLocks noGrp="1"/>
          </p:cNvSpPr>
          <p:nvPr>
            <p:ph type="ctrTitle"/>
          </p:nvPr>
        </p:nvSpPr>
        <p:spPr>
          <a:xfrm>
            <a:off x="2438400" y="1115433"/>
            <a:ext cx="7315200" cy="24384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lt1"/>
              </a:buClr>
              <a:buSzPts val="5300"/>
              <a:buFont typeface="Open Sans"/>
              <a:buNone/>
              <a:defRPr sz="5300">
                <a:solidFill>
                  <a:schemeClr val="lt1"/>
                </a:solidFill>
              </a:defRPr>
            </a:lvl1pPr>
            <a:lvl2pPr lvl="1" algn="l">
              <a:lnSpc>
                <a:spcPct val="100000"/>
              </a:lnSpc>
              <a:spcBef>
                <a:spcPts val="0"/>
              </a:spcBef>
              <a:spcAft>
                <a:spcPts val="0"/>
              </a:spcAft>
              <a:buSzPts val="5300"/>
              <a:buNone/>
              <a:defRPr sz="5300"/>
            </a:lvl2pPr>
            <a:lvl3pPr lvl="2" algn="l">
              <a:lnSpc>
                <a:spcPct val="100000"/>
              </a:lnSpc>
              <a:spcBef>
                <a:spcPts val="0"/>
              </a:spcBef>
              <a:spcAft>
                <a:spcPts val="0"/>
              </a:spcAft>
              <a:buSzPts val="5300"/>
              <a:buNone/>
              <a:defRPr sz="5300"/>
            </a:lvl3pPr>
            <a:lvl4pPr lvl="3" algn="l">
              <a:lnSpc>
                <a:spcPct val="100000"/>
              </a:lnSpc>
              <a:spcBef>
                <a:spcPts val="0"/>
              </a:spcBef>
              <a:spcAft>
                <a:spcPts val="0"/>
              </a:spcAft>
              <a:buSzPts val="5300"/>
              <a:buNone/>
              <a:defRPr sz="5300"/>
            </a:lvl4pPr>
            <a:lvl5pPr lvl="4" algn="l">
              <a:lnSpc>
                <a:spcPct val="100000"/>
              </a:lnSpc>
              <a:spcBef>
                <a:spcPts val="0"/>
              </a:spcBef>
              <a:spcAft>
                <a:spcPts val="0"/>
              </a:spcAft>
              <a:buSzPts val="5300"/>
              <a:buNone/>
              <a:defRPr sz="5300"/>
            </a:lvl5pPr>
            <a:lvl6pPr lvl="5" algn="l">
              <a:lnSpc>
                <a:spcPct val="100000"/>
              </a:lnSpc>
              <a:spcBef>
                <a:spcPts val="0"/>
              </a:spcBef>
              <a:spcAft>
                <a:spcPts val="0"/>
              </a:spcAft>
              <a:buSzPts val="5300"/>
              <a:buNone/>
              <a:defRPr sz="5300"/>
            </a:lvl6pPr>
            <a:lvl7pPr lvl="6" algn="l">
              <a:lnSpc>
                <a:spcPct val="100000"/>
              </a:lnSpc>
              <a:spcBef>
                <a:spcPts val="0"/>
              </a:spcBef>
              <a:spcAft>
                <a:spcPts val="0"/>
              </a:spcAft>
              <a:buSzPts val="5300"/>
              <a:buNone/>
              <a:defRPr sz="5300"/>
            </a:lvl7pPr>
            <a:lvl8pPr lvl="7" algn="l">
              <a:lnSpc>
                <a:spcPct val="100000"/>
              </a:lnSpc>
              <a:spcBef>
                <a:spcPts val="0"/>
              </a:spcBef>
              <a:spcAft>
                <a:spcPts val="0"/>
              </a:spcAft>
              <a:buSzPts val="5300"/>
              <a:buNone/>
              <a:defRPr sz="5300"/>
            </a:lvl8pPr>
            <a:lvl9pPr lvl="8" algn="l">
              <a:lnSpc>
                <a:spcPct val="100000"/>
              </a:lnSpc>
              <a:spcBef>
                <a:spcPts val="0"/>
              </a:spcBef>
              <a:spcAft>
                <a:spcPts val="0"/>
              </a:spcAft>
              <a:buSzPts val="5300"/>
              <a:buNone/>
              <a:defRPr sz="5300"/>
            </a:lvl9pPr>
          </a:lstStyle>
          <a:p>
            <a:endParaRPr/>
          </a:p>
        </p:txBody>
      </p:sp>
      <p:sp>
        <p:nvSpPr>
          <p:cNvPr id="50" name="Google Shape;50;g15df64bb1bf_0_778"/>
          <p:cNvSpPr txBox="1">
            <a:spLocks noGrp="1"/>
          </p:cNvSpPr>
          <p:nvPr>
            <p:ph type="subTitle" idx="1"/>
          </p:nvPr>
        </p:nvSpPr>
        <p:spPr>
          <a:xfrm>
            <a:off x="2438400" y="3761425"/>
            <a:ext cx="7315200" cy="1655700"/>
          </a:xfrm>
          <a:prstGeom prst="rect">
            <a:avLst/>
          </a:prstGeom>
          <a:noFill/>
          <a:ln>
            <a:noFill/>
          </a:ln>
        </p:spPr>
        <p:txBody>
          <a:bodyPr spcFirstLastPara="1" wrap="square" lIns="0" tIns="0" rIns="0" bIns="0" anchor="t" anchorCtr="0">
            <a:noAutofit/>
          </a:bodyPr>
          <a:lstStyle>
            <a:lvl1pPr lvl="0" algn="ctr">
              <a:lnSpc>
                <a:spcPct val="13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1" name="Google Shape;51;g15df64bb1bf_0_778"/>
          <p:cNvPicPr preferRelativeResize="0"/>
          <p:nvPr/>
        </p:nvPicPr>
        <p:blipFill rotWithShape="1">
          <a:blip r:embed="rId2">
            <a:alphaModFix/>
          </a:blip>
          <a:srcRect t="118" b="118"/>
          <a:stretch/>
        </p:blipFill>
        <p:spPr>
          <a:xfrm>
            <a:off x="728206" y="6049068"/>
            <a:ext cx="1987967" cy="292867"/>
          </a:xfrm>
          <a:prstGeom prst="rect">
            <a:avLst/>
          </a:prstGeom>
          <a:noFill/>
          <a:ln>
            <a:noFill/>
          </a:ln>
        </p:spPr>
      </p:pic>
      <p:pic>
        <p:nvPicPr>
          <p:cNvPr id="52" name="Google Shape;52;g15df64bb1bf_0_778"/>
          <p:cNvPicPr preferRelativeResize="0"/>
          <p:nvPr/>
        </p:nvPicPr>
        <p:blipFill rotWithShape="1">
          <a:blip r:embed="rId3">
            <a:alphaModFix/>
          </a:blip>
          <a:srcRect/>
          <a:stretch/>
        </p:blipFill>
        <p:spPr>
          <a:xfrm>
            <a:off x="10081569" y="6020017"/>
            <a:ext cx="1256833" cy="35101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 Cover with photo">
  <p:cSld name="CUSTOM_10_1">
    <p:spTree>
      <p:nvGrpSpPr>
        <p:cNvPr id="1" name="Shape 53"/>
        <p:cNvGrpSpPr/>
        <p:nvPr/>
      </p:nvGrpSpPr>
      <p:grpSpPr>
        <a:xfrm>
          <a:off x="0" y="0"/>
          <a:ext cx="0" cy="0"/>
          <a:chOff x="0" y="0"/>
          <a:chExt cx="0" cy="0"/>
        </a:xfrm>
      </p:grpSpPr>
      <p:pic>
        <p:nvPicPr>
          <p:cNvPr id="54" name="Google Shape;54;g15df64bb1bf_0_783">
            <a:hlinkClick r:id="rId2"/>
          </p:cNvPr>
          <p:cNvPicPr preferRelativeResize="0"/>
          <p:nvPr/>
        </p:nvPicPr>
        <p:blipFill rotWithShape="1">
          <a:blip r:embed="rId3">
            <a:alphaModFix/>
          </a:blip>
          <a:srcRect t="23360" b="40881"/>
          <a:stretch/>
        </p:blipFill>
        <p:spPr>
          <a:xfrm>
            <a:off x="0" y="3952500"/>
            <a:ext cx="12192002" cy="2905499"/>
          </a:xfrm>
          <a:prstGeom prst="rect">
            <a:avLst/>
          </a:prstGeom>
          <a:noFill/>
          <a:ln>
            <a:noFill/>
          </a:ln>
        </p:spPr>
      </p:pic>
      <p:sp>
        <p:nvSpPr>
          <p:cNvPr id="55" name="Google Shape;55;g15df64bb1bf_0_783"/>
          <p:cNvSpPr txBox="1">
            <a:spLocks noGrp="1"/>
          </p:cNvSpPr>
          <p:nvPr>
            <p:ph type="ctrTitle"/>
          </p:nvPr>
        </p:nvSpPr>
        <p:spPr>
          <a:xfrm>
            <a:off x="853600" y="1260000"/>
            <a:ext cx="10484700" cy="15453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5300"/>
              <a:buFont typeface="Open Sans"/>
              <a:buNone/>
              <a:defRPr sz="5300"/>
            </a:lvl1pPr>
            <a:lvl2pPr lvl="1" algn="l">
              <a:lnSpc>
                <a:spcPct val="100000"/>
              </a:lnSpc>
              <a:spcBef>
                <a:spcPts val="0"/>
              </a:spcBef>
              <a:spcAft>
                <a:spcPts val="0"/>
              </a:spcAft>
              <a:buSzPts val="5300"/>
              <a:buNone/>
              <a:defRPr sz="5300"/>
            </a:lvl2pPr>
            <a:lvl3pPr lvl="2" algn="l">
              <a:lnSpc>
                <a:spcPct val="100000"/>
              </a:lnSpc>
              <a:spcBef>
                <a:spcPts val="0"/>
              </a:spcBef>
              <a:spcAft>
                <a:spcPts val="0"/>
              </a:spcAft>
              <a:buSzPts val="5300"/>
              <a:buNone/>
              <a:defRPr sz="5300"/>
            </a:lvl3pPr>
            <a:lvl4pPr lvl="3" algn="l">
              <a:lnSpc>
                <a:spcPct val="100000"/>
              </a:lnSpc>
              <a:spcBef>
                <a:spcPts val="0"/>
              </a:spcBef>
              <a:spcAft>
                <a:spcPts val="0"/>
              </a:spcAft>
              <a:buSzPts val="5300"/>
              <a:buNone/>
              <a:defRPr sz="5300"/>
            </a:lvl4pPr>
            <a:lvl5pPr lvl="4" algn="l">
              <a:lnSpc>
                <a:spcPct val="100000"/>
              </a:lnSpc>
              <a:spcBef>
                <a:spcPts val="0"/>
              </a:spcBef>
              <a:spcAft>
                <a:spcPts val="0"/>
              </a:spcAft>
              <a:buSzPts val="5300"/>
              <a:buNone/>
              <a:defRPr sz="5300"/>
            </a:lvl5pPr>
            <a:lvl6pPr lvl="5" algn="l">
              <a:lnSpc>
                <a:spcPct val="100000"/>
              </a:lnSpc>
              <a:spcBef>
                <a:spcPts val="0"/>
              </a:spcBef>
              <a:spcAft>
                <a:spcPts val="0"/>
              </a:spcAft>
              <a:buSzPts val="5300"/>
              <a:buNone/>
              <a:defRPr sz="5300"/>
            </a:lvl6pPr>
            <a:lvl7pPr lvl="6" algn="l">
              <a:lnSpc>
                <a:spcPct val="100000"/>
              </a:lnSpc>
              <a:spcBef>
                <a:spcPts val="0"/>
              </a:spcBef>
              <a:spcAft>
                <a:spcPts val="0"/>
              </a:spcAft>
              <a:buSzPts val="5300"/>
              <a:buNone/>
              <a:defRPr sz="5300"/>
            </a:lvl7pPr>
            <a:lvl8pPr lvl="7" algn="l">
              <a:lnSpc>
                <a:spcPct val="100000"/>
              </a:lnSpc>
              <a:spcBef>
                <a:spcPts val="0"/>
              </a:spcBef>
              <a:spcAft>
                <a:spcPts val="0"/>
              </a:spcAft>
              <a:buSzPts val="5300"/>
              <a:buNone/>
              <a:defRPr sz="5300"/>
            </a:lvl8pPr>
            <a:lvl9pPr lvl="8" algn="l">
              <a:lnSpc>
                <a:spcPct val="100000"/>
              </a:lnSpc>
              <a:spcBef>
                <a:spcPts val="0"/>
              </a:spcBef>
              <a:spcAft>
                <a:spcPts val="0"/>
              </a:spcAft>
              <a:buSzPts val="5300"/>
              <a:buNone/>
              <a:defRPr sz="5300"/>
            </a:lvl9pPr>
          </a:lstStyle>
          <a:p>
            <a:endParaRPr/>
          </a:p>
        </p:txBody>
      </p:sp>
      <p:sp>
        <p:nvSpPr>
          <p:cNvPr id="56" name="Google Shape;56;g15df64bb1bf_0_783"/>
          <p:cNvSpPr txBox="1">
            <a:spLocks noGrp="1"/>
          </p:cNvSpPr>
          <p:nvPr>
            <p:ph type="subTitle" idx="1"/>
          </p:nvPr>
        </p:nvSpPr>
        <p:spPr>
          <a:xfrm>
            <a:off x="853600" y="2951133"/>
            <a:ext cx="10484700" cy="782700"/>
          </a:xfrm>
          <a:prstGeom prst="rect">
            <a:avLst/>
          </a:prstGeom>
          <a:noFill/>
          <a:ln>
            <a:noFill/>
          </a:ln>
        </p:spPr>
        <p:txBody>
          <a:bodyPr spcFirstLastPara="1" wrap="square" lIns="0" tIns="0" rIns="0" bIns="0" anchor="t" anchorCtr="0">
            <a:noAutofit/>
          </a:bodyPr>
          <a:lstStyle>
            <a:lvl1pPr lvl="0" algn="ctr">
              <a:lnSpc>
                <a:spcPct val="130000"/>
              </a:lnSpc>
              <a:spcBef>
                <a:spcPts val="0"/>
              </a:spcBef>
              <a:spcAft>
                <a:spcPts val="0"/>
              </a:spcAft>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7" name="Google Shape;57;g15df64bb1bf_0_783"/>
          <p:cNvPicPr preferRelativeResize="0"/>
          <p:nvPr/>
        </p:nvPicPr>
        <p:blipFill rotWithShape="1">
          <a:blip r:embed="rId4">
            <a:alphaModFix/>
          </a:blip>
          <a:srcRect/>
          <a:stretch/>
        </p:blipFill>
        <p:spPr>
          <a:xfrm>
            <a:off x="5108283" y="548631"/>
            <a:ext cx="1975435" cy="29103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 Section slide 1">
  <p:cSld name="CUSTOM_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g15df64bb1bf_0_788"/>
          <p:cNvSpPr txBox="1">
            <a:spLocks noGrp="1"/>
          </p:cNvSpPr>
          <p:nvPr>
            <p:ph type="title"/>
          </p:nvPr>
        </p:nvSpPr>
        <p:spPr>
          <a:xfrm>
            <a:off x="853600" y="1611033"/>
            <a:ext cx="6621300" cy="30171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4000"/>
              <a:buNone/>
              <a:defRPr sz="4700">
                <a:solidFill>
                  <a:schemeClr val="lt1"/>
                </a:solidFill>
              </a:defRPr>
            </a:lvl1pPr>
            <a:lvl2pPr lvl="1" algn="l">
              <a:lnSpc>
                <a:spcPct val="100000"/>
              </a:lnSpc>
              <a:spcBef>
                <a:spcPts val="0"/>
              </a:spcBef>
              <a:spcAft>
                <a:spcPts val="0"/>
              </a:spcAft>
              <a:buSzPts val="1500"/>
              <a:buNone/>
              <a:defRPr sz="4700"/>
            </a:lvl2pPr>
            <a:lvl3pPr lvl="2" algn="l">
              <a:lnSpc>
                <a:spcPct val="100000"/>
              </a:lnSpc>
              <a:spcBef>
                <a:spcPts val="0"/>
              </a:spcBef>
              <a:spcAft>
                <a:spcPts val="0"/>
              </a:spcAft>
              <a:buSzPts val="1500"/>
              <a:buNone/>
              <a:defRPr sz="4700"/>
            </a:lvl3pPr>
            <a:lvl4pPr lvl="3" algn="l">
              <a:lnSpc>
                <a:spcPct val="100000"/>
              </a:lnSpc>
              <a:spcBef>
                <a:spcPts val="0"/>
              </a:spcBef>
              <a:spcAft>
                <a:spcPts val="0"/>
              </a:spcAft>
              <a:buSzPts val="1500"/>
              <a:buNone/>
              <a:defRPr sz="4700"/>
            </a:lvl4pPr>
            <a:lvl5pPr lvl="4" algn="l">
              <a:lnSpc>
                <a:spcPct val="100000"/>
              </a:lnSpc>
              <a:spcBef>
                <a:spcPts val="0"/>
              </a:spcBef>
              <a:spcAft>
                <a:spcPts val="0"/>
              </a:spcAft>
              <a:buSzPts val="1500"/>
              <a:buNone/>
              <a:defRPr sz="4700"/>
            </a:lvl5pPr>
            <a:lvl6pPr lvl="5" algn="l">
              <a:lnSpc>
                <a:spcPct val="100000"/>
              </a:lnSpc>
              <a:spcBef>
                <a:spcPts val="0"/>
              </a:spcBef>
              <a:spcAft>
                <a:spcPts val="0"/>
              </a:spcAft>
              <a:buSzPts val="1500"/>
              <a:buNone/>
              <a:defRPr sz="4700"/>
            </a:lvl6pPr>
            <a:lvl7pPr lvl="6" algn="l">
              <a:lnSpc>
                <a:spcPct val="100000"/>
              </a:lnSpc>
              <a:spcBef>
                <a:spcPts val="0"/>
              </a:spcBef>
              <a:spcAft>
                <a:spcPts val="0"/>
              </a:spcAft>
              <a:buSzPts val="1500"/>
              <a:buNone/>
              <a:defRPr sz="4700"/>
            </a:lvl7pPr>
            <a:lvl8pPr lvl="7" algn="l">
              <a:lnSpc>
                <a:spcPct val="100000"/>
              </a:lnSpc>
              <a:spcBef>
                <a:spcPts val="0"/>
              </a:spcBef>
              <a:spcAft>
                <a:spcPts val="0"/>
              </a:spcAft>
              <a:buSzPts val="1500"/>
              <a:buNone/>
              <a:defRPr sz="4700"/>
            </a:lvl8pPr>
            <a:lvl9pPr lvl="8" algn="l">
              <a:lnSpc>
                <a:spcPct val="100000"/>
              </a:lnSpc>
              <a:spcBef>
                <a:spcPts val="0"/>
              </a:spcBef>
              <a:spcAft>
                <a:spcPts val="0"/>
              </a:spcAft>
              <a:buSzPts val="1500"/>
              <a:buNone/>
              <a:defRPr sz="4700"/>
            </a:lvl9pPr>
          </a:lstStyle>
          <a:p>
            <a:endParaRPr/>
          </a:p>
        </p:txBody>
      </p:sp>
      <p:sp>
        <p:nvSpPr>
          <p:cNvPr id="60" name="Google Shape;60;g15df64bb1bf_0_788"/>
          <p:cNvSpPr txBox="1">
            <a:spLocks noGrp="1"/>
          </p:cNvSpPr>
          <p:nvPr>
            <p:ph type="sldNum" idx="12"/>
          </p:nvPr>
        </p:nvSpPr>
        <p:spPr>
          <a:xfrm>
            <a:off x="10996200" y="6229967"/>
            <a:ext cx="342300" cy="24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g15df64bb1bf_0_788"/>
          <p:cNvPicPr preferRelativeResize="0"/>
          <p:nvPr/>
        </p:nvPicPr>
        <p:blipFill rotWithShape="1">
          <a:blip r:embed="rId3">
            <a:alphaModFix/>
          </a:blip>
          <a:srcRect t="118" b="118"/>
          <a:stretch/>
        </p:blipFill>
        <p:spPr>
          <a:xfrm>
            <a:off x="853440" y="6230112"/>
            <a:ext cx="1655156" cy="2438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 Title and Content">
  <p:cSld name="CUSTOM_3">
    <p:spTree>
      <p:nvGrpSpPr>
        <p:cNvPr id="1" name="Shape 62"/>
        <p:cNvGrpSpPr/>
        <p:nvPr/>
      </p:nvGrpSpPr>
      <p:grpSpPr>
        <a:xfrm>
          <a:off x="0" y="0"/>
          <a:ext cx="0" cy="0"/>
          <a:chOff x="0" y="0"/>
          <a:chExt cx="0" cy="0"/>
        </a:xfrm>
      </p:grpSpPr>
      <p:sp>
        <p:nvSpPr>
          <p:cNvPr id="63" name="Google Shape;63;g15df64bb1bf_0_797"/>
          <p:cNvSpPr txBox="1">
            <a:spLocks noGrp="1"/>
          </p:cNvSpPr>
          <p:nvPr>
            <p:ph type="title"/>
          </p:nvPr>
        </p:nvSpPr>
        <p:spPr>
          <a:xfrm>
            <a:off x="853440" y="548640"/>
            <a:ext cx="10490700" cy="999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g15df64bb1bf_0_797"/>
          <p:cNvSpPr txBox="1">
            <a:spLocks noGrp="1"/>
          </p:cNvSpPr>
          <p:nvPr>
            <p:ph type="sldNum" idx="12"/>
          </p:nvPr>
        </p:nvSpPr>
        <p:spPr>
          <a:xfrm>
            <a:off x="10996200" y="6229967"/>
            <a:ext cx="342300" cy="243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g15df64bb1bf_0_797"/>
          <p:cNvSpPr txBox="1">
            <a:spLocks noGrp="1"/>
          </p:cNvSpPr>
          <p:nvPr>
            <p:ph type="dt" idx="10"/>
          </p:nvPr>
        </p:nvSpPr>
        <p:spPr>
          <a:xfrm>
            <a:off x="3575600" y="6229952"/>
            <a:ext cx="6274800" cy="243900"/>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chemeClr val="dk2"/>
              </a:buClr>
              <a:buSzPts val="1500"/>
              <a:buNone/>
              <a:defRPr sz="1200" b="0" i="0" u="none" strike="noStrike" cap="none">
                <a:solidFill>
                  <a:schemeClr val="dk2"/>
                </a:solidFill>
                <a:latin typeface="Open Sans"/>
                <a:ea typeface="Open Sans"/>
                <a:cs typeface="Open Sans"/>
                <a:sym typeface="Open Sans"/>
              </a:defRPr>
            </a:lvl1pPr>
            <a:lvl2pPr marR="0" lvl="1"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2pPr>
            <a:lvl3pPr marR="0" lvl="2"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3pPr>
            <a:lvl4pPr marR="0" lvl="3"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4pPr>
            <a:lvl5pPr marR="0" lvl="4"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5pPr>
            <a:lvl6pPr marR="0" lvl="5"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6pPr>
            <a:lvl7pPr marR="0" lvl="6"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7pPr>
            <a:lvl8pPr marR="0" lvl="7"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8pPr>
            <a:lvl9pPr marR="0" lvl="8" algn="l">
              <a:lnSpc>
                <a:spcPct val="100000"/>
              </a:lnSpc>
              <a:spcBef>
                <a:spcPts val="0"/>
              </a:spcBef>
              <a:spcAft>
                <a:spcPts val="0"/>
              </a:spcAft>
              <a:buSzPts val="1500"/>
              <a:buNone/>
              <a:defRPr sz="1900" b="0" i="0" u="none" strike="noStrike" cap="none">
                <a:solidFill>
                  <a:schemeClr val="dk1"/>
                </a:solidFill>
                <a:latin typeface="Open Sans"/>
                <a:ea typeface="Open Sans"/>
                <a:cs typeface="Open Sans"/>
                <a:sym typeface="Open Sans"/>
              </a:defRPr>
            </a:lvl9pPr>
          </a:lstStyle>
          <a:p>
            <a:endParaRPr/>
          </a:p>
        </p:txBody>
      </p:sp>
      <p:pic>
        <p:nvPicPr>
          <p:cNvPr id="66" name="Google Shape;66;g15df64bb1bf_0_797"/>
          <p:cNvPicPr preferRelativeResize="0"/>
          <p:nvPr/>
        </p:nvPicPr>
        <p:blipFill rotWithShape="1">
          <a:blip r:embed="rId2">
            <a:alphaModFix/>
          </a:blip>
          <a:srcRect/>
          <a:stretch/>
        </p:blipFill>
        <p:spPr>
          <a:xfrm>
            <a:off x="853440" y="6230112"/>
            <a:ext cx="1655156" cy="243840"/>
          </a:xfrm>
          <a:prstGeom prst="rect">
            <a:avLst/>
          </a:prstGeom>
          <a:noFill/>
          <a:ln>
            <a:noFill/>
          </a:ln>
        </p:spPr>
      </p:pic>
      <p:sp>
        <p:nvSpPr>
          <p:cNvPr id="67" name="Google Shape;67;g15df64bb1bf_0_797"/>
          <p:cNvSpPr txBox="1">
            <a:spLocks noGrp="1"/>
          </p:cNvSpPr>
          <p:nvPr>
            <p:ph type="body" idx="1"/>
          </p:nvPr>
        </p:nvSpPr>
        <p:spPr>
          <a:xfrm>
            <a:off x="853440" y="1609344"/>
            <a:ext cx="10485300" cy="4351200"/>
          </a:xfrm>
          <a:prstGeom prst="rect">
            <a:avLst/>
          </a:prstGeom>
          <a:noFill/>
          <a:ln>
            <a:noFill/>
          </a:ln>
        </p:spPr>
        <p:txBody>
          <a:bodyPr spcFirstLastPara="1" wrap="square" lIns="0" tIns="0" rIns="0" bIns="0" anchor="t" anchorCtr="0">
            <a:noAutofit/>
          </a:bodyPr>
          <a:lstStyle>
            <a:lvl1pPr marL="457200" marR="0" lvl="0" indent="-406400" algn="l">
              <a:lnSpc>
                <a:spcPct val="13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13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13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4pPr>
            <a:lvl5pPr marL="2286000" marR="0" lvl="4"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5pPr>
            <a:lvl6pPr marL="2743200" marR="0" lvl="5"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6pPr>
            <a:lvl7pPr marL="3200400" marR="0" lvl="6"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7pPr>
            <a:lvl8pPr marL="3657600" marR="0" lvl="7"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8pPr>
            <a:lvl9pPr marL="4114800" marR="0" lvl="8" indent="-349250" algn="l">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13.pn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12.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5df64bb1bf_0_757"/>
          <p:cNvSpPr txBox="1">
            <a:spLocks noGrp="1"/>
          </p:cNvSpPr>
          <p:nvPr>
            <p:ph type="title"/>
          </p:nvPr>
        </p:nvSpPr>
        <p:spPr>
          <a:xfrm>
            <a:off x="853440" y="548640"/>
            <a:ext cx="10490700" cy="9996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2"/>
              </a:buClr>
              <a:buSzPts val="4000"/>
              <a:buFont typeface="Open Sans"/>
              <a:buNone/>
              <a:defRPr sz="4000" b="1"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1500"/>
              <a:buFont typeface="Open Sans SemiBold"/>
              <a:buNone/>
              <a:defRPr sz="1900" b="0" i="0" u="none" strike="noStrike" cap="none">
                <a:solidFill>
                  <a:schemeClr val="dk1"/>
                </a:solidFill>
                <a:latin typeface="Open Sans SemiBold"/>
                <a:ea typeface="Open Sans SemiBold"/>
                <a:cs typeface="Open Sans SemiBold"/>
                <a:sym typeface="Open Sans SemiBold"/>
              </a:defRPr>
            </a:lvl2pPr>
            <a:lvl3pPr marR="0" lvl="2" algn="l" rtl="0">
              <a:lnSpc>
                <a:spcPct val="100000"/>
              </a:lnSpc>
              <a:spcBef>
                <a:spcPts val="0"/>
              </a:spcBef>
              <a:spcAft>
                <a:spcPts val="0"/>
              </a:spcAft>
              <a:buClr>
                <a:schemeClr val="dk1"/>
              </a:buClr>
              <a:buSzPts val="1500"/>
              <a:buFont typeface="Open Sans SemiBold"/>
              <a:buNone/>
              <a:defRPr sz="1900" b="0" i="0" u="none" strike="noStrike" cap="none">
                <a:solidFill>
                  <a:schemeClr val="dk1"/>
                </a:solidFill>
                <a:latin typeface="Open Sans SemiBold"/>
                <a:ea typeface="Open Sans SemiBold"/>
                <a:cs typeface="Open Sans SemiBold"/>
                <a:sym typeface="Open Sans SemiBold"/>
              </a:defRPr>
            </a:lvl3pPr>
            <a:lvl4pPr marR="0" lvl="3" algn="l" rtl="0">
              <a:lnSpc>
                <a:spcPct val="100000"/>
              </a:lnSpc>
              <a:spcBef>
                <a:spcPts val="0"/>
              </a:spcBef>
              <a:spcAft>
                <a:spcPts val="0"/>
              </a:spcAft>
              <a:buClr>
                <a:schemeClr val="dk1"/>
              </a:buClr>
              <a:buSzPts val="1500"/>
              <a:buFont typeface="Open Sans SemiBold"/>
              <a:buNone/>
              <a:defRPr sz="1900" b="0" i="0" u="none" strike="noStrike" cap="none">
                <a:solidFill>
                  <a:schemeClr val="dk1"/>
                </a:solidFill>
                <a:latin typeface="Open Sans SemiBold"/>
                <a:ea typeface="Open Sans SemiBold"/>
                <a:cs typeface="Open Sans SemiBold"/>
                <a:sym typeface="Open Sans SemiBold"/>
              </a:defRPr>
            </a:lvl4pPr>
            <a:lvl5pPr marR="0" lvl="4" algn="l" rtl="0">
              <a:lnSpc>
                <a:spcPct val="100000"/>
              </a:lnSpc>
              <a:spcBef>
                <a:spcPts val="0"/>
              </a:spcBef>
              <a:spcAft>
                <a:spcPts val="0"/>
              </a:spcAft>
              <a:buClr>
                <a:schemeClr val="dk1"/>
              </a:buClr>
              <a:buSzPts val="1500"/>
              <a:buFont typeface="Open Sans SemiBold"/>
              <a:buNone/>
              <a:defRPr sz="1900" b="0" i="0" u="none" strike="noStrike" cap="none">
                <a:solidFill>
                  <a:schemeClr val="dk1"/>
                </a:solidFill>
                <a:latin typeface="Open Sans SemiBold"/>
                <a:ea typeface="Open Sans SemiBold"/>
                <a:cs typeface="Open Sans SemiBold"/>
                <a:sym typeface="Open Sans SemiBold"/>
              </a:defRPr>
            </a:lvl5pPr>
            <a:lvl6pPr marR="0" lvl="5" algn="l" rtl="0">
              <a:lnSpc>
                <a:spcPct val="100000"/>
              </a:lnSpc>
              <a:spcBef>
                <a:spcPts val="0"/>
              </a:spcBef>
              <a:spcAft>
                <a:spcPts val="0"/>
              </a:spcAft>
              <a:buClr>
                <a:schemeClr val="dk1"/>
              </a:buClr>
              <a:buSzPts val="1500"/>
              <a:buFont typeface="Open Sans SemiBold"/>
              <a:buNone/>
              <a:defRPr sz="1900" b="0" i="0" u="none" strike="noStrike" cap="none">
                <a:solidFill>
                  <a:schemeClr val="dk1"/>
                </a:solidFill>
                <a:latin typeface="Open Sans SemiBold"/>
                <a:ea typeface="Open Sans SemiBold"/>
                <a:cs typeface="Open Sans SemiBold"/>
                <a:sym typeface="Open Sans SemiBold"/>
              </a:defRPr>
            </a:lvl6pPr>
            <a:lvl7pPr marR="0" lvl="6" algn="l" rtl="0">
              <a:lnSpc>
                <a:spcPct val="100000"/>
              </a:lnSpc>
              <a:spcBef>
                <a:spcPts val="0"/>
              </a:spcBef>
              <a:spcAft>
                <a:spcPts val="0"/>
              </a:spcAft>
              <a:buClr>
                <a:schemeClr val="dk1"/>
              </a:buClr>
              <a:buSzPts val="1500"/>
              <a:buFont typeface="Open Sans SemiBold"/>
              <a:buNone/>
              <a:defRPr sz="1900" b="0" i="0" u="none" strike="noStrike" cap="none">
                <a:solidFill>
                  <a:schemeClr val="dk1"/>
                </a:solidFill>
                <a:latin typeface="Open Sans SemiBold"/>
                <a:ea typeface="Open Sans SemiBold"/>
                <a:cs typeface="Open Sans SemiBold"/>
                <a:sym typeface="Open Sans SemiBold"/>
              </a:defRPr>
            </a:lvl7pPr>
            <a:lvl8pPr marR="0" lvl="7" algn="l" rtl="0">
              <a:lnSpc>
                <a:spcPct val="100000"/>
              </a:lnSpc>
              <a:spcBef>
                <a:spcPts val="0"/>
              </a:spcBef>
              <a:spcAft>
                <a:spcPts val="0"/>
              </a:spcAft>
              <a:buClr>
                <a:schemeClr val="dk1"/>
              </a:buClr>
              <a:buSzPts val="1500"/>
              <a:buFont typeface="Open Sans SemiBold"/>
              <a:buNone/>
              <a:defRPr sz="1900" b="0" i="0" u="none" strike="noStrike" cap="none">
                <a:solidFill>
                  <a:schemeClr val="dk1"/>
                </a:solidFill>
                <a:latin typeface="Open Sans SemiBold"/>
                <a:ea typeface="Open Sans SemiBold"/>
                <a:cs typeface="Open Sans SemiBold"/>
                <a:sym typeface="Open Sans SemiBold"/>
              </a:defRPr>
            </a:lvl8pPr>
            <a:lvl9pPr marR="0" lvl="8" algn="l" rtl="0">
              <a:lnSpc>
                <a:spcPct val="100000"/>
              </a:lnSpc>
              <a:spcBef>
                <a:spcPts val="0"/>
              </a:spcBef>
              <a:spcAft>
                <a:spcPts val="0"/>
              </a:spcAft>
              <a:buClr>
                <a:schemeClr val="dk1"/>
              </a:buClr>
              <a:buSzPts val="1500"/>
              <a:buFont typeface="Open Sans SemiBold"/>
              <a:buNone/>
              <a:defRPr sz="1900" b="0" i="0" u="none" strike="noStrike" cap="none">
                <a:solidFill>
                  <a:schemeClr val="dk1"/>
                </a:solidFill>
                <a:latin typeface="Open Sans SemiBold"/>
                <a:ea typeface="Open Sans SemiBold"/>
                <a:cs typeface="Open Sans SemiBold"/>
                <a:sym typeface="Open Sans SemiBold"/>
              </a:defRPr>
            </a:lvl9pPr>
          </a:lstStyle>
          <a:p>
            <a:endParaRPr/>
          </a:p>
        </p:txBody>
      </p:sp>
      <p:sp>
        <p:nvSpPr>
          <p:cNvPr id="11" name="Google Shape;11;g15df64bb1bf_0_757"/>
          <p:cNvSpPr txBox="1">
            <a:spLocks noGrp="1"/>
          </p:cNvSpPr>
          <p:nvPr>
            <p:ph type="body" idx="1"/>
          </p:nvPr>
        </p:nvSpPr>
        <p:spPr>
          <a:xfrm>
            <a:off x="853440" y="1609344"/>
            <a:ext cx="10485300" cy="4351200"/>
          </a:xfrm>
          <a:prstGeom prst="rect">
            <a:avLst/>
          </a:prstGeom>
          <a:noFill/>
          <a:ln>
            <a:noFill/>
          </a:ln>
        </p:spPr>
        <p:txBody>
          <a:bodyPr spcFirstLastPara="1" wrap="square" lIns="0" tIns="0" rIns="0" bIns="0" anchor="t" anchorCtr="0">
            <a:noAutofit/>
          </a:bodyPr>
          <a:lstStyle>
            <a:lvl1pPr marL="457200" marR="0" lvl="0" indent="-406400" algn="l" rtl="0">
              <a:lnSpc>
                <a:spcPct val="13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13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13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9250" algn="l" rtl="0">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4pPr>
            <a:lvl5pPr marL="2286000" marR="0" lvl="4" indent="-349250" algn="l" rtl="0">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5pPr>
            <a:lvl6pPr marL="2743200" marR="0" lvl="5" indent="-349250" algn="l" rtl="0">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6pPr>
            <a:lvl7pPr marL="3200400" marR="0" lvl="6" indent="-349250" algn="l" rtl="0">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7pPr>
            <a:lvl8pPr marL="3657600" marR="0" lvl="7" indent="-349250" algn="l" rtl="0">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8pPr>
            <a:lvl9pPr marL="4114800" marR="0" lvl="8" indent="-349250" algn="l" rtl="0">
              <a:lnSpc>
                <a:spcPct val="130000"/>
              </a:lnSpc>
              <a:spcBef>
                <a:spcPts val="500"/>
              </a:spcBef>
              <a:spcAft>
                <a:spcPts val="0"/>
              </a:spcAft>
              <a:buClr>
                <a:schemeClr val="dk1"/>
              </a:buClr>
              <a:buSzPts val="1900"/>
              <a:buFont typeface="Arial"/>
              <a:buChar char="•"/>
              <a:defRPr sz="1900" b="0" i="0" u="none" strike="noStrike" cap="none">
                <a:solidFill>
                  <a:schemeClr val="dk1"/>
                </a:solidFill>
                <a:latin typeface="Open Sans"/>
                <a:ea typeface="Open Sans"/>
                <a:cs typeface="Open Sans"/>
                <a:sym typeface="Open Sans"/>
              </a:defRPr>
            </a:lvl9pPr>
          </a:lstStyle>
          <a:p>
            <a:endParaRPr/>
          </a:p>
        </p:txBody>
      </p:sp>
      <p:sp>
        <p:nvSpPr>
          <p:cNvPr id="12" name="Google Shape;12;g15df64bb1bf_0_757"/>
          <p:cNvSpPr txBox="1">
            <a:spLocks noGrp="1"/>
          </p:cNvSpPr>
          <p:nvPr>
            <p:ph type="dt" idx="10"/>
          </p:nvPr>
        </p:nvSpPr>
        <p:spPr>
          <a:xfrm>
            <a:off x="3575600" y="6229952"/>
            <a:ext cx="6274800" cy="243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2"/>
              </a:buClr>
              <a:buSzPts val="1500"/>
              <a:buFont typeface="Arial"/>
              <a:buNone/>
              <a:defRPr sz="12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Open Sans"/>
                <a:ea typeface="Open Sans"/>
                <a:cs typeface="Open Sans"/>
                <a:sym typeface="Open Sans"/>
              </a:defRPr>
            </a:lvl9pPr>
          </a:lstStyle>
          <a:p>
            <a:endParaRPr/>
          </a:p>
        </p:txBody>
      </p:sp>
      <p:sp>
        <p:nvSpPr>
          <p:cNvPr id="13" name="Google Shape;13;g15df64bb1bf_0_757"/>
          <p:cNvSpPr txBox="1">
            <a:spLocks noGrp="1"/>
          </p:cNvSpPr>
          <p:nvPr>
            <p:ph type="sldNum" idx="12"/>
          </p:nvPr>
        </p:nvSpPr>
        <p:spPr>
          <a:xfrm>
            <a:off x="10996200" y="6229967"/>
            <a:ext cx="342300" cy="24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38">
          <p15:clr>
            <a:srgbClr val="EA4335"/>
          </p15:clr>
        </p15:guide>
        <p15:guide id="2" orient="horz" pos="1015">
          <p15:clr>
            <a:srgbClr val="EA4335"/>
          </p15:clr>
        </p15:guide>
        <p15:guide id="3" orient="horz" pos="4078">
          <p15:clr>
            <a:srgbClr val="EA4335"/>
          </p15:clr>
        </p15:guide>
        <p15:guide id="4" pos="538">
          <p15:clr>
            <a:srgbClr val="EA4335"/>
          </p15:clr>
        </p15:guide>
        <p15:guide id="5" pos="7142">
          <p15:clr>
            <a:srgbClr val="EA4335"/>
          </p15:clr>
        </p15:guide>
        <p15:guide id="6" orient="horz" pos="3755">
          <p15:clr>
            <a:srgbClr val="EA4335"/>
          </p15:clr>
        </p15:guide>
        <p15:guide id="7" orient="horz" pos="346">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pic>
        <p:nvPicPr>
          <p:cNvPr id="93" name="Google Shape;93;p38"/>
          <p:cNvPicPr preferRelativeResize="0"/>
          <p:nvPr/>
        </p:nvPicPr>
        <p:blipFill rotWithShape="1">
          <a:blip r:embed="rId25">
            <a:alphaModFix/>
          </a:blip>
          <a:srcRect/>
          <a:stretch/>
        </p:blipFill>
        <p:spPr>
          <a:xfrm>
            <a:off x="1" y="0"/>
            <a:ext cx="699009" cy="737618"/>
          </a:xfrm>
          <a:prstGeom prst="rect">
            <a:avLst/>
          </a:prstGeom>
          <a:noFill/>
          <a:ln>
            <a:noFill/>
          </a:ln>
        </p:spPr>
      </p:pic>
      <p:sp>
        <p:nvSpPr>
          <p:cNvPr id="94" name="Google Shape;94;p38"/>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 name="Google Shape;95;p38"/>
          <p:cNvSpPr txBox="1">
            <a:spLocks noGrp="1"/>
          </p:cNvSpPr>
          <p:nvPr>
            <p:ph type="body" idx="1"/>
          </p:nvPr>
        </p:nvSpPr>
        <p:spPr>
          <a:xfrm>
            <a:off x="959999" y="1266825"/>
            <a:ext cx="10272000" cy="4968000"/>
          </a:xfrm>
          <a:prstGeom prst="rect">
            <a:avLst/>
          </a:prstGeom>
          <a:noFill/>
          <a:ln>
            <a:noFill/>
          </a:ln>
        </p:spPr>
        <p:txBody>
          <a:bodyPr spcFirstLastPara="1" wrap="square" lIns="0" tIns="0" rIns="0" bIns="0" anchor="t" anchorCtr="0">
            <a:noAutofit/>
          </a:bodyPr>
          <a:lstStyle>
            <a:lvl1pPr marL="457200" marR="0" lvl="0" indent="-342900" algn="l" rtl="0">
              <a:lnSpc>
                <a:spcPct val="130000"/>
              </a:lnSpc>
              <a:spcBef>
                <a:spcPts val="0"/>
              </a:spcBef>
              <a:spcAft>
                <a:spcPts val="0"/>
              </a:spcAft>
              <a:buClr>
                <a:schemeClr val="dk2"/>
              </a:buClr>
              <a:buSzPts val="1800"/>
              <a:buFont typeface="Noto Sans"/>
              <a:buChar char="▪"/>
              <a:defRPr sz="1800" b="0" i="0" u="none" strike="noStrike" cap="none">
                <a:solidFill>
                  <a:schemeClr val="dk1"/>
                </a:solidFill>
                <a:latin typeface="Arial"/>
                <a:ea typeface="Arial"/>
                <a:cs typeface="Arial"/>
                <a:sym typeface="Arial"/>
              </a:defRPr>
            </a:lvl1pPr>
            <a:lvl2pPr marL="914400" marR="0" lvl="1" indent="-342900"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chemeClr val="dk1"/>
              </a:buClr>
              <a:buSzPts val="2000"/>
              <a:buFont typeface="Open Sans"/>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2000"/>
              <a:buFont typeface="Open Sans"/>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38"/>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2"/>
              </a:buClr>
              <a:buSzPts val="1400"/>
              <a:buFont typeface="Arial"/>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7" name="Google Shape;97;p38"/>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rtl="0">
              <a:lnSpc>
                <a:spcPct val="100000"/>
              </a:lnSpc>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pic>
        <p:nvPicPr>
          <p:cNvPr id="98" name="Google Shape;98;p38"/>
          <p:cNvPicPr preferRelativeResize="0"/>
          <p:nvPr/>
        </p:nvPicPr>
        <p:blipFill rotWithShape="1">
          <a:blip r:embed="rId26">
            <a:alphaModFix/>
          </a:blip>
          <a:srcRect/>
          <a:stretch/>
        </p:blipFill>
        <p:spPr>
          <a:xfrm>
            <a:off x="12049760" y="6318504"/>
            <a:ext cx="142240" cy="539497"/>
          </a:xfrm>
          <a:prstGeom prst="rect">
            <a:avLst/>
          </a:prstGeom>
          <a:noFill/>
          <a:ln>
            <a:noFill/>
          </a:ln>
        </p:spPr>
      </p:pic>
      <p:pic>
        <p:nvPicPr>
          <p:cNvPr id="99" name="Google Shape;99;p38"/>
          <p:cNvPicPr preferRelativeResize="0"/>
          <p:nvPr/>
        </p:nvPicPr>
        <p:blipFill rotWithShape="1">
          <a:blip r:embed="rId27">
            <a:alphaModFix/>
          </a:blip>
          <a:srcRect/>
          <a:stretch/>
        </p:blipFill>
        <p:spPr>
          <a:xfrm>
            <a:off x="963085" y="6469655"/>
            <a:ext cx="1656975" cy="18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59369e0501_0_503"/>
          <p:cNvSpPr txBox="1">
            <a:spLocks noGrp="1"/>
          </p:cNvSpPr>
          <p:nvPr>
            <p:ph type="title"/>
          </p:nvPr>
        </p:nvSpPr>
        <p:spPr>
          <a:xfrm>
            <a:off x="853600" y="548625"/>
            <a:ext cx="8526300" cy="30171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4000"/>
              <a:buNone/>
            </a:pPr>
            <a:r>
              <a:rPr lang="en-US" sz="5300" dirty="0"/>
              <a:t>RAI3E </a:t>
            </a:r>
            <a:r>
              <a:rPr lang="en-US" sz="5300" dirty="0" smtClean="0"/>
              <a:t>Malaria Grant </a:t>
            </a:r>
            <a:r>
              <a:rPr lang="en-US" sz="5300" dirty="0"/>
              <a:t>- Laos </a:t>
            </a:r>
            <a:endParaRPr sz="5300" dirty="0"/>
          </a:p>
          <a:p>
            <a:pPr marL="0" lvl="0" indent="0" algn="l" rtl="0">
              <a:lnSpc>
                <a:spcPct val="100000"/>
              </a:lnSpc>
              <a:spcBef>
                <a:spcPts val="0"/>
              </a:spcBef>
              <a:spcAft>
                <a:spcPts val="0"/>
              </a:spcAft>
              <a:buSzPts val="4000"/>
              <a:buNone/>
            </a:pPr>
            <a:r>
              <a:rPr lang="en-US" sz="5300" dirty="0"/>
              <a:t>Progress Update</a:t>
            </a:r>
            <a:endParaRPr sz="5300" dirty="0"/>
          </a:p>
          <a:p>
            <a:pPr marL="0" lvl="0" indent="0" algn="l" rtl="0">
              <a:lnSpc>
                <a:spcPct val="100000"/>
              </a:lnSpc>
              <a:spcBef>
                <a:spcPts val="0"/>
              </a:spcBef>
              <a:spcAft>
                <a:spcPts val="0"/>
              </a:spcAft>
              <a:buSzPts val="4000"/>
              <a:buNone/>
            </a:pPr>
            <a:endParaRPr dirty="0"/>
          </a:p>
        </p:txBody>
      </p:sp>
      <p:sp>
        <p:nvSpPr>
          <p:cNvPr id="259" name="Google Shape;259;g159369e0501_0_503"/>
          <p:cNvSpPr txBox="1">
            <a:spLocks noGrp="1"/>
          </p:cNvSpPr>
          <p:nvPr>
            <p:ph type="sldNum" idx="12"/>
          </p:nvPr>
        </p:nvSpPr>
        <p:spPr>
          <a:xfrm>
            <a:off x="10996200" y="6229967"/>
            <a:ext cx="342300" cy="243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260" name="Google Shape;260;g159369e0501_0_503"/>
          <p:cNvSpPr txBox="1">
            <a:spLocks noGrp="1"/>
          </p:cNvSpPr>
          <p:nvPr>
            <p:ph type="subTitle" idx="4294967295"/>
          </p:nvPr>
        </p:nvSpPr>
        <p:spPr>
          <a:xfrm>
            <a:off x="853600" y="3827225"/>
            <a:ext cx="7738200" cy="1166700"/>
          </a:xfrm>
          <a:prstGeom prst="rect">
            <a:avLst/>
          </a:prstGeom>
          <a:noFill/>
          <a:ln>
            <a:noFill/>
          </a:ln>
        </p:spPr>
        <p:txBody>
          <a:bodyPr spcFirstLastPara="1" wrap="square" lIns="0" tIns="0" rIns="0" bIns="0" anchor="t" anchorCtr="0">
            <a:noAutofit/>
          </a:bodyPr>
          <a:lstStyle/>
          <a:p>
            <a:pPr marL="50800" indent="0">
              <a:buNone/>
            </a:pPr>
            <a:r>
              <a:rPr lang="en-US" b="1" dirty="0"/>
              <a:t>Executive Committee and Oversight </a:t>
            </a:r>
            <a:r>
              <a:rPr lang="en-US" b="1" dirty="0" smtClean="0"/>
              <a:t>Committee Meeting</a:t>
            </a:r>
            <a:endParaRPr lang="en-US" dirty="0"/>
          </a:p>
          <a:p>
            <a:pPr marL="0" marR="0" lvl="0" indent="0" algn="l" rtl="0">
              <a:lnSpc>
                <a:spcPct val="100000"/>
              </a:lnSpc>
              <a:spcBef>
                <a:spcPts val="1200"/>
              </a:spcBef>
              <a:spcAft>
                <a:spcPts val="0"/>
              </a:spcAft>
              <a:buClr>
                <a:schemeClr val="dk1"/>
              </a:buClr>
              <a:buSzPts val="2800"/>
              <a:buFont typeface="Arial"/>
              <a:buNone/>
            </a:pPr>
            <a:r>
              <a:rPr lang="en-US" sz="2800" b="1" i="0" u="none" strike="noStrike" cap="none" dirty="0" smtClean="0">
                <a:solidFill>
                  <a:srgbClr val="000000"/>
                </a:solidFill>
                <a:latin typeface="Open Sans"/>
                <a:ea typeface="Open Sans"/>
                <a:cs typeface="Open Sans"/>
                <a:sym typeface="Open Sans"/>
              </a:rPr>
              <a:t>1 </a:t>
            </a:r>
            <a:r>
              <a:rPr lang="en-US" sz="2800" b="1" i="0" u="none" strike="noStrike" cap="none" dirty="0">
                <a:solidFill>
                  <a:srgbClr val="000000"/>
                </a:solidFill>
                <a:latin typeface="Open Sans"/>
                <a:ea typeface="Open Sans"/>
                <a:cs typeface="Open Sans"/>
                <a:sym typeface="Open Sans"/>
              </a:rPr>
              <a:t>December 2023</a:t>
            </a:r>
            <a:endParaRPr sz="2800" b="1"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500"/>
              </a:spcBef>
              <a:spcAft>
                <a:spcPts val="0"/>
              </a:spcAft>
              <a:buClr>
                <a:schemeClr val="dk1"/>
              </a:buClr>
              <a:buSzPts val="2800"/>
              <a:buFont typeface="Arial"/>
              <a:buNone/>
            </a:pPr>
            <a:endParaRPr sz="2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g2a022994949_0_162" descr="Classroom outline"/>
          <p:cNvPicPr preferRelativeResize="0"/>
          <p:nvPr/>
        </p:nvPicPr>
        <p:blipFill rotWithShape="1">
          <a:blip r:embed="rId3">
            <a:alphaModFix/>
          </a:blip>
          <a:srcRect/>
          <a:stretch/>
        </p:blipFill>
        <p:spPr>
          <a:xfrm>
            <a:off x="4" y="1144451"/>
            <a:ext cx="914400" cy="914400"/>
          </a:xfrm>
          <a:prstGeom prst="rect">
            <a:avLst/>
          </a:prstGeom>
          <a:noFill/>
          <a:ln>
            <a:noFill/>
          </a:ln>
        </p:spPr>
      </p:pic>
      <p:sp>
        <p:nvSpPr>
          <p:cNvPr id="335" name="Google Shape;335;g2a022994949_0_162"/>
          <p:cNvSpPr txBox="1">
            <a:spLocks noGrp="1"/>
          </p:cNvSpPr>
          <p:nvPr>
            <p:ph type="body" idx="1"/>
          </p:nvPr>
        </p:nvSpPr>
        <p:spPr>
          <a:xfrm>
            <a:off x="1066200" y="1103875"/>
            <a:ext cx="3921600" cy="1438800"/>
          </a:xfrm>
          <a:prstGeom prst="rect">
            <a:avLst/>
          </a:prstGeom>
          <a:noFill/>
          <a:ln w="9525" cap="flat" cmpd="sng">
            <a:solidFill>
              <a:schemeClr val="accent5"/>
            </a:solidFill>
            <a:prstDash val="solid"/>
            <a:round/>
            <a:headEnd type="none" w="sm" len="sm"/>
            <a:tailEnd type="none" w="sm" len="sm"/>
          </a:ln>
        </p:spPr>
        <p:txBody>
          <a:bodyPr spcFirstLastPara="1" wrap="square" lIns="46800" tIns="46800" rIns="46800" bIns="46800" anchor="t" anchorCtr="0">
            <a:spAutoFit/>
          </a:bodyPr>
          <a:lstStyle/>
          <a:p>
            <a:pPr marL="0" lvl="0" indent="0" algn="l" rtl="0">
              <a:lnSpc>
                <a:spcPct val="100000"/>
              </a:lnSpc>
              <a:spcBef>
                <a:spcPts val="400"/>
              </a:spcBef>
              <a:spcAft>
                <a:spcPts val="0"/>
              </a:spcAft>
              <a:buSzPts val="2000"/>
              <a:buNone/>
            </a:pPr>
            <a:r>
              <a:rPr lang="en-US" sz="2100" b="1">
                <a:latin typeface="Lato"/>
                <a:ea typeface="Lato"/>
                <a:cs typeface="Lato"/>
                <a:sym typeface="Lato"/>
              </a:rPr>
              <a:t>Trainings</a:t>
            </a:r>
            <a:endParaRPr sz="2100" b="1">
              <a:latin typeface="Lato"/>
              <a:ea typeface="Lato"/>
              <a:cs typeface="Lato"/>
              <a:sym typeface="Lato"/>
            </a:endParaRPr>
          </a:p>
          <a:p>
            <a:pPr marL="457200" lvl="0" indent="-361950" algn="l" rtl="0">
              <a:lnSpc>
                <a:spcPct val="100000"/>
              </a:lnSpc>
              <a:spcBef>
                <a:spcPts val="400"/>
              </a:spcBef>
              <a:spcAft>
                <a:spcPts val="0"/>
              </a:spcAft>
              <a:buClr>
                <a:schemeClr val="dk1"/>
              </a:buClr>
              <a:buSzPts val="2100"/>
              <a:buFont typeface="Lato"/>
              <a:buChar char="●"/>
            </a:pPr>
            <a:r>
              <a:rPr lang="en-US" sz="2100">
                <a:latin typeface="Lato"/>
                <a:ea typeface="Lato"/>
                <a:cs typeface="Lato"/>
                <a:sym typeface="Lato"/>
              </a:rPr>
              <a:t>ICCM trainings  &amp;  DHIS2 and Surveillance training - annually</a:t>
            </a:r>
            <a:endParaRPr sz="2100">
              <a:latin typeface="Lato"/>
              <a:ea typeface="Lato"/>
              <a:cs typeface="Lato"/>
              <a:sym typeface="Lato"/>
            </a:endParaRPr>
          </a:p>
        </p:txBody>
      </p:sp>
      <p:pic>
        <p:nvPicPr>
          <p:cNvPr id="336" name="Google Shape;336;g2a022994949_0_162" descr="Blueprint outline"/>
          <p:cNvPicPr preferRelativeResize="0"/>
          <p:nvPr/>
        </p:nvPicPr>
        <p:blipFill rotWithShape="1">
          <a:blip r:embed="rId4">
            <a:alphaModFix/>
          </a:blip>
          <a:srcRect/>
          <a:stretch/>
        </p:blipFill>
        <p:spPr>
          <a:xfrm>
            <a:off x="5152673" y="4820601"/>
            <a:ext cx="914400" cy="914400"/>
          </a:xfrm>
          <a:prstGeom prst="rect">
            <a:avLst/>
          </a:prstGeom>
          <a:noFill/>
          <a:ln>
            <a:noFill/>
          </a:ln>
        </p:spPr>
      </p:pic>
      <p:sp>
        <p:nvSpPr>
          <p:cNvPr id="337" name="Google Shape;337;g2a022994949_0_162"/>
          <p:cNvSpPr txBox="1"/>
          <p:nvPr/>
        </p:nvSpPr>
        <p:spPr>
          <a:xfrm>
            <a:off x="6418175" y="3900950"/>
            <a:ext cx="5362500" cy="2753700"/>
          </a:xfrm>
          <a:prstGeom prst="rect">
            <a:avLst/>
          </a:prstGeom>
          <a:noFill/>
          <a:ln w="9525" cap="flat" cmpd="sng">
            <a:solidFill>
              <a:schemeClr val="accent5"/>
            </a:solidFill>
            <a:prstDash val="solid"/>
            <a:round/>
            <a:headEnd type="none" w="sm" len="sm"/>
            <a:tailEnd type="none" w="sm" len="sm"/>
          </a:ln>
        </p:spPr>
        <p:txBody>
          <a:bodyPr spcFirstLastPara="1" wrap="square" lIns="46800" tIns="46800" rIns="46800" bIns="46800" anchor="t" anchorCtr="0">
            <a:spAutoFit/>
          </a:bodyPr>
          <a:lstStyle/>
          <a:p>
            <a:pPr marL="0" marR="0" lvl="0" indent="0" algn="l" rtl="0">
              <a:lnSpc>
                <a:spcPct val="100000"/>
              </a:lnSpc>
              <a:spcBef>
                <a:spcPts val="400"/>
              </a:spcBef>
              <a:spcAft>
                <a:spcPts val="0"/>
              </a:spcAft>
              <a:buClr>
                <a:srgbClr val="000000"/>
              </a:buClr>
              <a:buSzPts val="2200"/>
              <a:buFont typeface="Arial"/>
              <a:buNone/>
            </a:pPr>
            <a:r>
              <a:rPr lang="en-US" sz="2100" b="1" i="0" u="none" strike="noStrike" cap="none">
                <a:solidFill>
                  <a:schemeClr val="dk1"/>
                </a:solidFill>
                <a:latin typeface="Lato"/>
                <a:ea typeface="Lato"/>
                <a:cs typeface="Lato"/>
                <a:sym typeface="Lato"/>
              </a:rPr>
              <a:t>Meetings</a:t>
            </a:r>
            <a:endParaRPr sz="2100" b="1" i="0" u="none" strike="noStrike" cap="none">
              <a:solidFill>
                <a:schemeClr val="dk1"/>
              </a:solidFill>
              <a:latin typeface="Lato"/>
              <a:ea typeface="Lato"/>
              <a:cs typeface="Lato"/>
              <a:sym typeface="Lato"/>
            </a:endParaRPr>
          </a:p>
          <a:p>
            <a:pPr marL="457200" marR="0" lvl="0" indent="-361950" algn="just" rtl="0">
              <a:lnSpc>
                <a:spcPct val="115000"/>
              </a:lnSpc>
              <a:spcBef>
                <a:spcPts val="400"/>
              </a:spcBef>
              <a:spcAft>
                <a:spcPts val="0"/>
              </a:spcAft>
              <a:buClr>
                <a:schemeClr val="dk1"/>
              </a:buClr>
              <a:buSzPts val="2100"/>
              <a:buFont typeface="Lato"/>
              <a:buChar char="●"/>
            </a:pPr>
            <a:r>
              <a:rPr lang="en-US" sz="2100" b="0" i="0" u="none" strike="noStrike" cap="none">
                <a:solidFill>
                  <a:schemeClr val="dk1"/>
                </a:solidFill>
                <a:latin typeface="Lato"/>
                <a:ea typeface="Lato"/>
                <a:cs typeface="Lato"/>
                <a:sym typeface="Lato"/>
              </a:rPr>
              <a:t>Annual Review Meeting - all 3 years</a:t>
            </a:r>
            <a:endParaRPr sz="2100" b="0" i="0" u="none" strike="noStrike" cap="none">
              <a:solidFill>
                <a:schemeClr val="dk1"/>
              </a:solidFill>
              <a:latin typeface="Lato"/>
              <a:ea typeface="Lato"/>
              <a:cs typeface="Lato"/>
              <a:sym typeface="Lato"/>
            </a:endParaRPr>
          </a:p>
          <a:p>
            <a:pPr marL="457200" marR="0" lvl="0" indent="-361950" algn="just" rtl="0">
              <a:lnSpc>
                <a:spcPct val="115000"/>
              </a:lnSpc>
              <a:spcBef>
                <a:spcPts val="400"/>
              </a:spcBef>
              <a:spcAft>
                <a:spcPts val="0"/>
              </a:spcAft>
              <a:buClr>
                <a:schemeClr val="dk1"/>
              </a:buClr>
              <a:buSzPts val="2100"/>
              <a:buFont typeface="Lato"/>
              <a:buChar char="●"/>
            </a:pPr>
            <a:r>
              <a:rPr lang="en-US" sz="2100" b="0" i="0" u="none" strike="noStrike" cap="none">
                <a:solidFill>
                  <a:schemeClr val="dk1"/>
                </a:solidFill>
                <a:latin typeface="Lato"/>
                <a:ea typeface="Lato"/>
                <a:cs typeface="Lato"/>
                <a:sym typeface="Lato"/>
              </a:rPr>
              <a:t>AS review meetings - all 3 years</a:t>
            </a:r>
            <a:endParaRPr sz="2100" b="0" i="0" u="none" strike="noStrike" cap="none">
              <a:solidFill>
                <a:schemeClr val="dk1"/>
              </a:solidFill>
              <a:latin typeface="Lato"/>
              <a:ea typeface="Lato"/>
              <a:cs typeface="Lato"/>
              <a:sym typeface="Lato"/>
            </a:endParaRPr>
          </a:p>
          <a:p>
            <a:pPr marL="457200" marR="0" lvl="0" indent="-361950" algn="just" rtl="0">
              <a:lnSpc>
                <a:spcPct val="115000"/>
              </a:lnSpc>
              <a:spcBef>
                <a:spcPts val="400"/>
              </a:spcBef>
              <a:spcAft>
                <a:spcPts val="0"/>
              </a:spcAft>
              <a:buClr>
                <a:schemeClr val="dk1"/>
              </a:buClr>
              <a:buSzPts val="2100"/>
              <a:buFont typeface="Lato"/>
              <a:buChar char="●"/>
            </a:pPr>
            <a:r>
              <a:rPr lang="en-US" sz="2100" b="0" i="0" u="none" strike="noStrike" cap="none">
                <a:solidFill>
                  <a:schemeClr val="dk1"/>
                </a:solidFill>
                <a:latin typeface="Lato"/>
                <a:ea typeface="Lato"/>
                <a:cs typeface="Lato"/>
                <a:sym typeface="Lato"/>
              </a:rPr>
              <a:t>MTR review and validation meetings - 2022</a:t>
            </a:r>
            <a:endParaRPr sz="2100" b="0" i="0" u="none" strike="noStrike" cap="none">
              <a:solidFill>
                <a:schemeClr val="dk1"/>
              </a:solidFill>
              <a:latin typeface="Lato"/>
              <a:ea typeface="Lato"/>
              <a:cs typeface="Lato"/>
              <a:sym typeface="Lato"/>
            </a:endParaRPr>
          </a:p>
          <a:p>
            <a:pPr marL="457200" marR="0" lvl="0" indent="-361950" algn="just" rtl="0">
              <a:lnSpc>
                <a:spcPct val="115000"/>
              </a:lnSpc>
              <a:spcBef>
                <a:spcPts val="0"/>
              </a:spcBef>
              <a:spcAft>
                <a:spcPts val="0"/>
              </a:spcAft>
              <a:buClr>
                <a:schemeClr val="dk1"/>
              </a:buClr>
              <a:buSzPts val="2100"/>
              <a:buFont typeface="Lato"/>
              <a:buChar char="●"/>
            </a:pPr>
            <a:r>
              <a:rPr lang="en-US" sz="2100" b="0" i="0" u="none" strike="noStrike" cap="none">
                <a:solidFill>
                  <a:schemeClr val="dk1"/>
                </a:solidFill>
                <a:latin typeface="Lato"/>
                <a:ea typeface="Lato"/>
                <a:cs typeface="Lato"/>
                <a:sym typeface="Lato"/>
              </a:rPr>
              <a:t>Bottom-up planning meeting - bi-annually in all 3 years</a:t>
            </a:r>
            <a:endParaRPr sz="2100" b="0" i="0" u="none" strike="noStrike" cap="none">
              <a:solidFill>
                <a:schemeClr val="dk1"/>
              </a:solidFill>
              <a:latin typeface="Lato"/>
              <a:ea typeface="Lato"/>
              <a:cs typeface="Lato"/>
              <a:sym typeface="Lato"/>
            </a:endParaRPr>
          </a:p>
        </p:txBody>
      </p:sp>
      <p:pic>
        <p:nvPicPr>
          <p:cNvPr id="338" name="Google Shape;338;g2a022994949_0_162" descr="Downward trend graph outline"/>
          <p:cNvPicPr preferRelativeResize="0"/>
          <p:nvPr/>
        </p:nvPicPr>
        <p:blipFill rotWithShape="1">
          <a:blip r:embed="rId5">
            <a:alphaModFix/>
          </a:blip>
          <a:srcRect/>
          <a:stretch/>
        </p:blipFill>
        <p:spPr>
          <a:xfrm>
            <a:off x="-62700" y="4694290"/>
            <a:ext cx="914400" cy="914400"/>
          </a:xfrm>
          <a:prstGeom prst="rect">
            <a:avLst/>
          </a:prstGeom>
          <a:noFill/>
          <a:ln>
            <a:noFill/>
          </a:ln>
        </p:spPr>
      </p:pic>
      <p:sp>
        <p:nvSpPr>
          <p:cNvPr id="339" name="Google Shape;339;g2a022994949_0_162"/>
          <p:cNvSpPr txBox="1"/>
          <p:nvPr/>
        </p:nvSpPr>
        <p:spPr>
          <a:xfrm>
            <a:off x="1003288" y="4568000"/>
            <a:ext cx="3921600" cy="1167000"/>
          </a:xfrm>
          <a:prstGeom prst="rect">
            <a:avLst/>
          </a:prstGeom>
          <a:noFill/>
          <a:ln w="9525" cap="flat" cmpd="sng">
            <a:solidFill>
              <a:schemeClr val="accent5"/>
            </a:solidFill>
            <a:prstDash val="solid"/>
            <a:round/>
            <a:headEnd type="none" w="sm" len="sm"/>
            <a:tailEnd type="none" w="sm" len="sm"/>
          </a:ln>
        </p:spPr>
        <p:txBody>
          <a:bodyPr spcFirstLastPara="1" wrap="square" lIns="46800" tIns="46800" rIns="46800" bIns="46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100" b="1" i="0" u="none" strike="noStrike" cap="none">
                <a:solidFill>
                  <a:schemeClr val="dk1"/>
                </a:solidFill>
                <a:latin typeface="Lato"/>
                <a:ea typeface="Lato"/>
                <a:cs typeface="Lato"/>
                <a:sym typeface="Lato"/>
              </a:rPr>
              <a:t> Pf acceleration strategies </a:t>
            </a:r>
            <a:endParaRPr sz="2100" b="1" i="0" u="none" strike="noStrike" cap="none">
              <a:solidFill>
                <a:srgbClr val="000000"/>
              </a:solidFill>
              <a:latin typeface="Lato"/>
              <a:ea typeface="Lato"/>
              <a:cs typeface="Lato"/>
              <a:sym typeface="Lato"/>
            </a:endParaRPr>
          </a:p>
          <a:p>
            <a:pPr marL="457200" marR="0" lvl="0" indent="-361950" algn="l" rtl="0">
              <a:lnSpc>
                <a:spcPct val="100000"/>
              </a:lnSpc>
              <a:spcBef>
                <a:spcPts val="400"/>
              </a:spcBef>
              <a:spcAft>
                <a:spcPts val="0"/>
              </a:spcAft>
              <a:buClr>
                <a:schemeClr val="dk1"/>
              </a:buClr>
              <a:buSzPts val="2100"/>
              <a:buFont typeface="Lato"/>
              <a:buChar char="●"/>
            </a:pPr>
            <a:r>
              <a:rPr lang="en-US" sz="2100" b="0" i="0" u="none" strike="noStrike" cap="none">
                <a:solidFill>
                  <a:schemeClr val="dk1"/>
                </a:solidFill>
                <a:latin typeface="Lato"/>
                <a:ea typeface="Lato"/>
                <a:cs typeface="Lato"/>
                <a:sym typeface="Lato"/>
              </a:rPr>
              <a:t>Started in 2021</a:t>
            </a:r>
            <a:endParaRPr sz="2100" b="0" i="0" u="none" strike="noStrike" cap="none">
              <a:solidFill>
                <a:schemeClr val="dk1"/>
              </a:solidFill>
              <a:latin typeface="Lato"/>
              <a:ea typeface="Lato"/>
              <a:cs typeface="Lato"/>
              <a:sym typeface="Lato"/>
            </a:endParaRPr>
          </a:p>
          <a:p>
            <a:pPr marL="457200" marR="0" lvl="0" indent="-361950" algn="l" rtl="0">
              <a:lnSpc>
                <a:spcPct val="100000"/>
              </a:lnSpc>
              <a:spcBef>
                <a:spcPts val="400"/>
              </a:spcBef>
              <a:spcAft>
                <a:spcPts val="0"/>
              </a:spcAft>
              <a:buClr>
                <a:schemeClr val="dk1"/>
              </a:buClr>
              <a:buSzPts val="2100"/>
              <a:buFont typeface="Lato"/>
              <a:buChar char="●"/>
            </a:pPr>
            <a:r>
              <a:rPr lang="en-US" sz="2100" b="0" i="0" u="none" strike="noStrike" cap="none">
                <a:solidFill>
                  <a:schemeClr val="dk1"/>
                </a:solidFill>
                <a:latin typeface="Lato"/>
                <a:ea typeface="Lato"/>
                <a:cs typeface="Lato"/>
                <a:sym typeface="Lato"/>
              </a:rPr>
              <a:t>on-going in 2023</a:t>
            </a:r>
            <a:endParaRPr sz="2100" b="0" i="0" u="none" strike="noStrike" cap="none">
              <a:solidFill>
                <a:schemeClr val="dk1"/>
              </a:solidFill>
              <a:latin typeface="Lato"/>
              <a:ea typeface="Lato"/>
              <a:cs typeface="Lato"/>
              <a:sym typeface="Lato"/>
            </a:endParaRPr>
          </a:p>
        </p:txBody>
      </p:sp>
      <p:pic>
        <p:nvPicPr>
          <p:cNvPr id="340" name="Google Shape;340;g2a022994949_0_162" descr="Research outline"/>
          <p:cNvPicPr preferRelativeResize="0"/>
          <p:nvPr/>
        </p:nvPicPr>
        <p:blipFill rotWithShape="1">
          <a:blip r:embed="rId6">
            <a:alphaModFix/>
          </a:blip>
          <a:srcRect/>
          <a:stretch/>
        </p:blipFill>
        <p:spPr>
          <a:xfrm>
            <a:off x="5393729" y="1144455"/>
            <a:ext cx="914400" cy="914400"/>
          </a:xfrm>
          <a:prstGeom prst="rect">
            <a:avLst/>
          </a:prstGeom>
          <a:noFill/>
          <a:ln>
            <a:noFill/>
          </a:ln>
        </p:spPr>
      </p:pic>
      <p:sp>
        <p:nvSpPr>
          <p:cNvPr id="341" name="Google Shape;341;g2a022994949_0_162"/>
          <p:cNvSpPr txBox="1"/>
          <p:nvPr/>
        </p:nvSpPr>
        <p:spPr>
          <a:xfrm>
            <a:off x="6418175" y="1103875"/>
            <a:ext cx="5362500" cy="1761900"/>
          </a:xfrm>
          <a:prstGeom prst="rect">
            <a:avLst/>
          </a:prstGeom>
          <a:noFill/>
          <a:ln w="9525" cap="flat" cmpd="sng">
            <a:solidFill>
              <a:schemeClr val="accent5"/>
            </a:solidFill>
            <a:prstDash val="solid"/>
            <a:round/>
            <a:headEnd type="none" w="sm" len="sm"/>
            <a:tailEnd type="none" w="sm" len="sm"/>
          </a:ln>
        </p:spPr>
        <p:txBody>
          <a:bodyPr spcFirstLastPara="1" wrap="square" lIns="46800" tIns="46800" rIns="46800" bIns="46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100" b="1" i="0" u="none" strike="noStrike" cap="none">
                <a:solidFill>
                  <a:schemeClr val="dk1"/>
                </a:solidFill>
                <a:latin typeface="Lato"/>
                <a:ea typeface="Lato"/>
                <a:cs typeface="Lato"/>
                <a:sym typeface="Lato"/>
              </a:rPr>
              <a:t>Surveillance</a:t>
            </a:r>
            <a:endParaRPr sz="2100" b="1" i="0" u="none" strike="noStrike" cap="none">
              <a:solidFill>
                <a:schemeClr val="dk1"/>
              </a:solidFill>
              <a:latin typeface="Lato"/>
              <a:ea typeface="Lato"/>
              <a:cs typeface="Lato"/>
              <a:sym typeface="Lato"/>
            </a:endParaRPr>
          </a:p>
          <a:p>
            <a:pPr marL="457200" marR="0" lvl="0" indent="-361950" algn="l" rtl="0">
              <a:lnSpc>
                <a:spcPct val="100000"/>
              </a:lnSpc>
              <a:spcBef>
                <a:spcPts val="400"/>
              </a:spcBef>
              <a:spcAft>
                <a:spcPts val="0"/>
              </a:spcAft>
              <a:buClr>
                <a:schemeClr val="dk1"/>
              </a:buClr>
              <a:buSzPts val="2100"/>
              <a:buFont typeface="Lato"/>
              <a:buChar char="●"/>
            </a:pPr>
            <a:r>
              <a:rPr lang="en-US" sz="2100" b="0" i="0" u="none" strike="noStrike" cap="none">
                <a:solidFill>
                  <a:schemeClr val="dk1"/>
                </a:solidFill>
                <a:latin typeface="Lato"/>
                <a:ea typeface="Lato"/>
                <a:cs typeface="Lato"/>
                <a:sym typeface="Lato"/>
              </a:rPr>
              <a:t>CIFIR activities ongoing in elimination district</a:t>
            </a:r>
            <a:endParaRPr sz="2100" b="0" i="0" u="none" strike="noStrike" cap="none">
              <a:solidFill>
                <a:schemeClr val="dk1"/>
              </a:solidFill>
              <a:latin typeface="Lato"/>
              <a:ea typeface="Lato"/>
              <a:cs typeface="Lato"/>
              <a:sym typeface="Lato"/>
            </a:endParaRPr>
          </a:p>
          <a:p>
            <a:pPr marL="457200" marR="0" lvl="0" indent="-361950" algn="l" rtl="0">
              <a:lnSpc>
                <a:spcPct val="100000"/>
              </a:lnSpc>
              <a:spcBef>
                <a:spcPts val="0"/>
              </a:spcBef>
              <a:spcAft>
                <a:spcPts val="0"/>
              </a:spcAft>
              <a:buClr>
                <a:schemeClr val="dk1"/>
              </a:buClr>
              <a:buSzPts val="2100"/>
              <a:buFont typeface="Lato"/>
              <a:buChar char="●"/>
            </a:pPr>
            <a:r>
              <a:rPr lang="en-US" sz="2100" b="0" i="0" u="none" strike="noStrike" cap="none">
                <a:solidFill>
                  <a:schemeClr val="dk1"/>
                </a:solidFill>
                <a:latin typeface="Lato"/>
                <a:ea typeface="Lato"/>
                <a:cs typeface="Lato"/>
                <a:sym typeface="Lato"/>
              </a:rPr>
              <a:t>OB Response activities conducted </a:t>
            </a:r>
            <a:endParaRPr sz="2100" b="0" i="0" u="none" strike="noStrike" cap="none">
              <a:solidFill>
                <a:schemeClr val="dk1"/>
              </a:solidFill>
              <a:latin typeface="Lato"/>
              <a:ea typeface="Lato"/>
              <a:cs typeface="Lato"/>
              <a:sym typeface="Lato"/>
            </a:endParaRPr>
          </a:p>
          <a:p>
            <a:pPr marL="457200" marR="0" lvl="0" indent="-361950" algn="l" rtl="0">
              <a:lnSpc>
                <a:spcPct val="100000"/>
              </a:lnSpc>
              <a:spcBef>
                <a:spcPts val="0"/>
              </a:spcBef>
              <a:spcAft>
                <a:spcPts val="0"/>
              </a:spcAft>
              <a:buClr>
                <a:schemeClr val="dk1"/>
              </a:buClr>
              <a:buSzPts val="2100"/>
              <a:buFont typeface="Lato"/>
              <a:buChar char="●"/>
            </a:pPr>
            <a:r>
              <a:rPr lang="en-US" sz="2100" b="0" i="0" u="none" strike="noStrike" cap="none">
                <a:solidFill>
                  <a:schemeClr val="dk1"/>
                </a:solidFill>
                <a:latin typeface="Lato"/>
                <a:ea typeface="Lato"/>
                <a:cs typeface="Lato"/>
                <a:sym typeface="Lato"/>
              </a:rPr>
              <a:t>Surveillance assessment -2022</a:t>
            </a:r>
            <a:endParaRPr sz="2100" b="0" i="0" u="none" strike="noStrike" cap="none">
              <a:solidFill>
                <a:schemeClr val="dk1"/>
              </a:solidFill>
              <a:latin typeface="Lato"/>
              <a:ea typeface="Lato"/>
              <a:cs typeface="Lato"/>
              <a:sym typeface="Lato"/>
            </a:endParaRPr>
          </a:p>
        </p:txBody>
      </p:sp>
      <p:sp>
        <p:nvSpPr>
          <p:cNvPr id="342" name="Google Shape;342;g2a022994949_0_162"/>
          <p:cNvSpPr txBox="1">
            <a:spLocks noGrp="1"/>
          </p:cNvSpPr>
          <p:nvPr>
            <p:ph type="title"/>
          </p:nvPr>
        </p:nvSpPr>
        <p:spPr>
          <a:xfrm>
            <a:off x="-41600" y="165675"/>
            <a:ext cx="12233700" cy="810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3600">
                <a:solidFill>
                  <a:schemeClr val="dk1"/>
                </a:solidFill>
                <a:latin typeface="Lato"/>
                <a:ea typeface="Lato"/>
                <a:cs typeface="Lato"/>
                <a:sym typeface="Lato"/>
              </a:rPr>
              <a:t>Programmatic Activities</a:t>
            </a:r>
            <a:endParaRPr sz="360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g2a022994949_0_57" descr="Occupational Therapy outline"/>
          <p:cNvPicPr preferRelativeResize="0"/>
          <p:nvPr/>
        </p:nvPicPr>
        <p:blipFill rotWithShape="1">
          <a:blip r:embed="rId3">
            <a:alphaModFix/>
          </a:blip>
          <a:srcRect/>
          <a:stretch/>
        </p:blipFill>
        <p:spPr>
          <a:xfrm>
            <a:off x="37838" y="1408256"/>
            <a:ext cx="914400" cy="914400"/>
          </a:xfrm>
          <a:prstGeom prst="rect">
            <a:avLst/>
          </a:prstGeom>
          <a:noFill/>
          <a:ln>
            <a:noFill/>
          </a:ln>
        </p:spPr>
      </p:pic>
      <p:sp>
        <p:nvSpPr>
          <p:cNvPr id="349" name="Google Shape;349;g2a022994949_0_57"/>
          <p:cNvSpPr txBox="1"/>
          <p:nvPr/>
        </p:nvSpPr>
        <p:spPr>
          <a:xfrm>
            <a:off x="853275" y="1193425"/>
            <a:ext cx="4739700" cy="2702400"/>
          </a:xfrm>
          <a:prstGeom prst="rect">
            <a:avLst/>
          </a:prstGeom>
          <a:noFill/>
          <a:ln w="9525" cap="flat" cmpd="sng">
            <a:solidFill>
              <a:schemeClr val="accent5"/>
            </a:solidFill>
            <a:prstDash val="solid"/>
            <a:round/>
            <a:headEnd type="none" w="sm" len="sm"/>
            <a:tailEnd type="none" w="sm" len="sm"/>
          </a:ln>
        </p:spPr>
        <p:txBody>
          <a:bodyPr spcFirstLastPara="1" wrap="square" lIns="46800" tIns="46800" rIns="46800" bIns="46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100" b="1" i="0" u="none" strike="noStrike" cap="none">
                <a:solidFill>
                  <a:schemeClr val="dk1"/>
                </a:solidFill>
                <a:latin typeface="Lato"/>
                <a:ea typeface="Lato"/>
                <a:cs typeface="Lato"/>
                <a:sym typeface="Lato"/>
              </a:rPr>
              <a:t>Guidelines updated</a:t>
            </a:r>
            <a:endParaRPr sz="2100" b="1" i="0" u="none" strike="noStrike" cap="none">
              <a:solidFill>
                <a:schemeClr val="dk1"/>
              </a:solidFill>
              <a:latin typeface="Lato"/>
              <a:ea typeface="Lato"/>
              <a:cs typeface="Lato"/>
              <a:sym typeface="Lato"/>
            </a:endParaRPr>
          </a:p>
          <a:p>
            <a:pPr marL="457200" marR="0" lvl="0" indent="-361950" algn="just" rtl="0">
              <a:lnSpc>
                <a:spcPct val="115000"/>
              </a:lnSpc>
              <a:spcBef>
                <a:spcPts val="400"/>
              </a:spcBef>
              <a:spcAft>
                <a:spcPts val="0"/>
              </a:spcAft>
              <a:buClr>
                <a:schemeClr val="dk1"/>
              </a:buClr>
              <a:buSzPts val="2100"/>
              <a:buFont typeface="Lato"/>
              <a:buChar char="●"/>
            </a:pPr>
            <a:r>
              <a:rPr lang="en-US" sz="2100" b="0" i="0" u="none" strike="noStrike" cap="none">
                <a:solidFill>
                  <a:srgbClr val="27251F"/>
                </a:solidFill>
                <a:latin typeface="Lato"/>
                <a:ea typeface="Lato"/>
                <a:cs typeface="Lato"/>
                <a:sym typeface="Lato"/>
              </a:rPr>
              <a:t>Malaria National Treatment Guideline to include Pv radical cure with Primaquine 0.5 mg/kg for 7 days of G6PD normal patients</a:t>
            </a:r>
            <a:endParaRPr sz="2100" b="0" i="0" u="none" strike="noStrike" cap="none">
              <a:solidFill>
                <a:srgbClr val="27251F"/>
              </a:solidFill>
              <a:latin typeface="Lato"/>
              <a:ea typeface="Lato"/>
              <a:cs typeface="Lato"/>
              <a:sym typeface="Lato"/>
            </a:endParaRPr>
          </a:p>
          <a:p>
            <a:pPr marL="457200" marR="0" lvl="0" indent="-361950" algn="just" rtl="0">
              <a:lnSpc>
                <a:spcPct val="115000"/>
              </a:lnSpc>
              <a:spcBef>
                <a:spcPts val="400"/>
              </a:spcBef>
              <a:spcAft>
                <a:spcPts val="0"/>
              </a:spcAft>
              <a:buClr>
                <a:srgbClr val="27251F"/>
              </a:buClr>
              <a:buSzPts val="2100"/>
              <a:buFont typeface="Lato"/>
              <a:buChar char="●"/>
            </a:pPr>
            <a:r>
              <a:rPr lang="en-US" sz="2100" b="0" i="0" u="none" strike="noStrike" cap="none">
                <a:solidFill>
                  <a:srgbClr val="27251F"/>
                </a:solidFill>
                <a:latin typeface="Lato"/>
                <a:ea typeface="Lato"/>
                <a:cs typeface="Lato"/>
                <a:sym typeface="Lato"/>
              </a:rPr>
              <a:t>Surveillance SOP in Burden Reduction</a:t>
            </a:r>
            <a:endParaRPr sz="2100" b="0" i="0" u="none" strike="noStrike" cap="none">
              <a:solidFill>
                <a:srgbClr val="27251F"/>
              </a:solidFill>
              <a:latin typeface="Lato"/>
              <a:ea typeface="Lato"/>
              <a:cs typeface="Lato"/>
              <a:sym typeface="Lato"/>
            </a:endParaRPr>
          </a:p>
        </p:txBody>
      </p:sp>
      <p:sp>
        <p:nvSpPr>
          <p:cNvPr id="350" name="Google Shape;350;g2a022994949_0_57"/>
          <p:cNvSpPr txBox="1"/>
          <p:nvPr/>
        </p:nvSpPr>
        <p:spPr>
          <a:xfrm>
            <a:off x="6687350" y="1041025"/>
            <a:ext cx="5330700" cy="3176700"/>
          </a:xfrm>
          <a:prstGeom prst="rect">
            <a:avLst/>
          </a:prstGeom>
          <a:noFill/>
          <a:ln w="9525" cap="flat" cmpd="sng">
            <a:solidFill>
              <a:schemeClr val="accent5"/>
            </a:solidFill>
            <a:prstDash val="solid"/>
            <a:round/>
            <a:headEnd type="none" w="sm" len="sm"/>
            <a:tailEnd type="none" w="sm" len="sm"/>
          </a:ln>
        </p:spPr>
        <p:txBody>
          <a:bodyPr spcFirstLastPara="1" wrap="square" lIns="46800" tIns="46800" rIns="46800" bIns="468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100" b="1" i="0" u="none" strike="noStrike" cap="none">
                <a:solidFill>
                  <a:schemeClr val="dk1"/>
                </a:solidFill>
                <a:latin typeface="Lato"/>
                <a:ea typeface="Lato"/>
                <a:cs typeface="Lato"/>
                <a:sym typeface="Lato"/>
              </a:rPr>
              <a:t>PSM</a:t>
            </a:r>
            <a:endParaRPr sz="2100" b="1" i="0" u="none" strike="noStrike" cap="none">
              <a:solidFill>
                <a:schemeClr val="dk1"/>
              </a:solidFill>
              <a:latin typeface="Lato"/>
              <a:ea typeface="Lato"/>
              <a:cs typeface="Lato"/>
              <a:sym typeface="Lato"/>
            </a:endParaRPr>
          </a:p>
          <a:p>
            <a:pPr marL="457200" marR="0" lvl="0" indent="-361950" algn="just" rtl="0">
              <a:lnSpc>
                <a:spcPct val="115000"/>
              </a:lnSpc>
              <a:spcBef>
                <a:spcPts val="400"/>
              </a:spcBef>
              <a:spcAft>
                <a:spcPts val="0"/>
              </a:spcAft>
              <a:buClr>
                <a:srgbClr val="27251F"/>
              </a:buClr>
              <a:buSzPts val="2100"/>
              <a:buFont typeface="Lato"/>
              <a:buChar char="●"/>
            </a:pPr>
            <a:r>
              <a:rPr lang="en-US" sz="2100" b="0" i="0" u="none" strike="noStrike" cap="none">
                <a:solidFill>
                  <a:srgbClr val="27251F"/>
                </a:solidFill>
                <a:latin typeface="Lato"/>
                <a:ea typeface="Lato"/>
                <a:cs typeface="Lato"/>
                <a:sym typeface="Lato"/>
              </a:rPr>
              <a:t>Assessment of Supply chain management by UNOPS and LFA  in 2022</a:t>
            </a:r>
            <a:endParaRPr sz="2100" b="0" i="0" u="none" strike="noStrike" cap="none">
              <a:solidFill>
                <a:srgbClr val="27251F"/>
              </a:solidFill>
              <a:latin typeface="Lato"/>
              <a:ea typeface="Lato"/>
              <a:cs typeface="Lato"/>
              <a:sym typeface="Lato"/>
            </a:endParaRPr>
          </a:p>
          <a:p>
            <a:pPr marL="457200" marR="0" lvl="0" indent="-361950" algn="just" rtl="0">
              <a:lnSpc>
                <a:spcPct val="115000"/>
              </a:lnSpc>
              <a:spcBef>
                <a:spcPts val="400"/>
              </a:spcBef>
              <a:spcAft>
                <a:spcPts val="0"/>
              </a:spcAft>
              <a:buClr>
                <a:srgbClr val="27251F"/>
              </a:buClr>
              <a:buSzPts val="2100"/>
              <a:buFont typeface="Lato"/>
              <a:buChar char="●"/>
            </a:pPr>
            <a:r>
              <a:rPr lang="en-US" sz="2100" b="0" i="0" u="none" strike="noStrike" cap="none">
                <a:solidFill>
                  <a:srgbClr val="27251F"/>
                </a:solidFill>
                <a:latin typeface="Lato"/>
                <a:ea typeface="Lato"/>
                <a:cs typeface="Lato"/>
                <a:sym typeface="Lato"/>
              </a:rPr>
              <a:t>Pilot activity of district supply chain functionality in late Dec 2023  onward </a:t>
            </a:r>
            <a:endParaRPr sz="2100" b="0" i="0" u="none" strike="noStrike" cap="none">
              <a:solidFill>
                <a:srgbClr val="27251F"/>
              </a:solidFill>
              <a:latin typeface="Lato"/>
              <a:ea typeface="Lato"/>
              <a:cs typeface="Lato"/>
              <a:sym typeface="Lato"/>
            </a:endParaRPr>
          </a:p>
          <a:p>
            <a:pPr marL="457200" marR="0" lvl="0" indent="-361950" algn="just" rtl="0">
              <a:lnSpc>
                <a:spcPct val="115000"/>
              </a:lnSpc>
              <a:spcBef>
                <a:spcPts val="400"/>
              </a:spcBef>
              <a:spcAft>
                <a:spcPts val="0"/>
              </a:spcAft>
              <a:buClr>
                <a:srgbClr val="27251F"/>
              </a:buClr>
              <a:buSzPts val="2100"/>
              <a:buFont typeface="Lato"/>
              <a:buChar char="●"/>
            </a:pPr>
            <a:r>
              <a:rPr lang="en-US" sz="2100" b="0" i="0" u="none" strike="noStrike" cap="none">
                <a:solidFill>
                  <a:srgbClr val="27251F"/>
                </a:solidFill>
                <a:latin typeface="Lato"/>
                <a:ea typeface="Lato"/>
                <a:cs typeface="Lato"/>
                <a:sym typeface="Lato"/>
              </a:rPr>
              <a:t>Min-Max stock policy updated</a:t>
            </a:r>
            <a:endParaRPr sz="2100" b="0" i="0" u="none" strike="noStrike" cap="none">
              <a:solidFill>
                <a:srgbClr val="27251F"/>
              </a:solidFill>
              <a:latin typeface="Lato"/>
              <a:ea typeface="Lato"/>
              <a:cs typeface="Lato"/>
              <a:sym typeface="Lato"/>
            </a:endParaRPr>
          </a:p>
          <a:p>
            <a:pPr marL="457200" marR="0" lvl="0" indent="-361950" algn="just" rtl="0">
              <a:lnSpc>
                <a:spcPct val="115000"/>
              </a:lnSpc>
              <a:spcBef>
                <a:spcPts val="400"/>
              </a:spcBef>
              <a:spcAft>
                <a:spcPts val="0"/>
              </a:spcAft>
              <a:buClr>
                <a:srgbClr val="27251F"/>
              </a:buClr>
              <a:buSzPts val="2100"/>
              <a:buFont typeface="Lato"/>
              <a:buChar char="●"/>
            </a:pPr>
            <a:r>
              <a:rPr lang="en-US" sz="2100" b="0" i="0" u="none" strike="noStrike" cap="none">
                <a:solidFill>
                  <a:srgbClr val="27251F"/>
                </a:solidFill>
                <a:latin typeface="Lato"/>
                <a:ea typeface="Lato"/>
                <a:cs typeface="Lato"/>
                <a:sym typeface="Lato"/>
              </a:rPr>
              <a:t>RDT gap from co-financing filled from the GF fund in 2022</a:t>
            </a:r>
            <a:endParaRPr sz="2100" b="0" i="0" u="none" strike="noStrike" cap="none">
              <a:solidFill>
                <a:srgbClr val="27251F"/>
              </a:solidFill>
              <a:latin typeface="Lato"/>
              <a:ea typeface="Lato"/>
              <a:cs typeface="Lato"/>
              <a:sym typeface="Lato"/>
            </a:endParaRPr>
          </a:p>
        </p:txBody>
      </p:sp>
      <p:sp>
        <p:nvSpPr>
          <p:cNvPr id="351" name="Google Shape;351;g2a022994949_0_57"/>
          <p:cNvSpPr txBox="1"/>
          <p:nvPr/>
        </p:nvSpPr>
        <p:spPr>
          <a:xfrm>
            <a:off x="823900" y="4303225"/>
            <a:ext cx="3849700" cy="2133277"/>
          </a:xfrm>
          <a:prstGeom prst="rect">
            <a:avLst/>
          </a:prstGeom>
          <a:noFill/>
          <a:ln w="9525" cap="flat" cmpd="sng">
            <a:solidFill>
              <a:schemeClr val="accent1"/>
            </a:solidFill>
            <a:prstDash val="solid"/>
            <a:round/>
            <a:headEnd type="none" w="sm" len="sm"/>
            <a:tailEnd type="none" w="sm" len="sm"/>
          </a:ln>
        </p:spPr>
        <p:txBody>
          <a:bodyPr spcFirstLastPara="1" wrap="square" lIns="46800" tIns="46800" rIns="46800" bIns="46800" anchor="t" anchorCtr="0">
            <a:spAutoFit/>
          </a:bodyPr>
          <a:lstStyle/>
          <a:p>
            <a:pPr marR="0" lvl="0" algn="l" rtl="0">
              <a:lnSpc>
                <a:spcPct val="100000"/>
              </a:lnSpc>
              <a:spcBef>
                <a:spcPts val="0"/>
              </a:spcBef>
              <a:spcAft>
                <a:spcPts val="0"/>
              </a:spcAft>
              <a:buClr>
                <a:srgbClr val="000000"/>
              </a:buClr>
              <a:buSzPts val="2200"/>
            </a:pPr>
            <a:r>
              <a:rPr lang="en-US" sz="2100" b="1" i="0" u="none" strike="noStrike" cap="none" dirty="0" smtClean="0">
                <a:solidFill>
                  <a:schemeClr val="dk1"/>
                </a:solidFill>
                <a:latin typeface="Lato"/>
                <a:ea typeface="Lato"/>
                <a:cs typeface="Lato"/>
                <a:sym typeface="Lato"/>
              </a:rPr>
              <a:t>Supervisions</a:t>
            </a:r>
          </a:p>
          <a:p>
            <a:pPr marL="342900" marR="0" lvl="0" indent="-342900" algn="l" rtl="0">
              <a:lnSpc>
                <a:spcPct val="100000"/>
              </a:lnSpc>
              <a:spcBef>
                <a:spcPts val="0"/>
              </a:spcBef>
              <a:spcAft>
                <a:spcPts val="0"/>
              </a:spcAft>
              <a:buClr>
                <a:srgbClr val="000000"/>
              </a:buClr>
              <a:buSzPts val="2200"/>
              <a:buFont typeface="Arial" panose="020B0604020202020204" pitchFamily="34" charset="0"/>
              <a:buChar char="•"/>
            </a:pPr>
            <a:r>
              <a:rPr lang="en-US" sz="2100" i="0" u="none" strike="noStrike" cap="none" dirty="0" smtClean="0">
                <a:solidFill>
                  <a:schemeClr val="dk1"/>
                </a:solidFill>
                <a:latin typeface="Lato"/>
                <a:ea typeface="Lato"/>
                <a:cs typeface="Lato"/>
                <a:sym typeface="Lato"/>
              </a:rPr>
              <a:t>Supportive </a:t>
            </a:r>
            <a:r>
              <a:rPr lang="en-US" sz="2100" i="0" u="none" strike="noStrike" cap="none" dirty="0">
                <a:solidFill>
                  <a:schemeClr val="dk1"/>
                </a:solidFill>
                <a:latin typeface="Lato"/>
                <a:ea typeface="Lato"/>
                <a:cs typeface="Lato"/>
                <a:sym typeface="Lato"/>
              </a:rPr>
              <a:t>supervision on program implementation and RDQA , and financial verification from UNOPS</a:t>
            </a:r>
            <a:endParaRPr sz="2100" i="0" u="none" strike="noStrike" cap="none" dirty="0">
              <a:solidFill>
                <a:schemeClr val="dk1"/>
              </a:solidFill>
              <a:latin typeface="Lato"/>
              <a:ea typeface="Lato"/>
              <a:cs typeface="Lato"/>
              <a:sym typeface="Lato"/>
            </a:endParaRPr>
          </a:p>
          <a:p>
            <a:pPr marL="0" marR="0" lvl="0" indent="0" algn="just" rtl="0">
              <a:lnSpc>
                <a:spcPct val="115000"/>
              </a:lnSpc>
              <a:spcBef>
                <a:spcPts val="400"/>
              </a:spcBef>
              <a:spcAft>
                <a:spcPts val="0"/>
              </a:spcAft>
              <a:buClr>
                <a:srgbClr val="000000"/>
              </a:buClr>
              <a:buSzPts val="2100"/>
              <a:buFont typeface="Arial"/>
              <a:buNone/>
            </a:pPr>
            <a:endParaRPr sz="2100" b="0" i="0" u="none" strike="noStrike" cap="none" dirty="0">
              <a:solidFill>
                <a:srgbClr val="27251F"/>
              </a:solidFill>
              <a:latin typeface="Lato"/>
              <a:ea typeface="Lato"/>
              <a:cs typeface="Lato"/>
              <a:sym typeface="Lato"/>
            </a:endParaRPr>
          </a:p>
        </p:txBody>
      </p:sp>
      <p:pic>
        <p:nvPicPr>
          <p:cNvPr id="352" name="Google Shape;352;g2a022994949_0_57"/>
          <p:cNvPicPr preferRelativeResize="0"/>
          <p:nvPr/>
        </p:nvPicPr>
        <p:blipFill rotWithShape="1">
          <a:blip r:embed="rId4">
            <a:alphaModFix/>
          </a:blip>
          <a:srcRect/>
          <a:stretch/>
        </p:blipFill>
        <p:spPr>
          <a:xfrm>
            <a:off x="5593014" y="1193426"/>
            <a:ext cx="998000" cy="998000"/>
          </a:xfrm>
          <a:prstGeom prst="rect">
            <a:avLst/>
          </a:prstGeom>
          <a:noFill/>
          <a:ln>
            <a:noFill/>
          </a:ln>
        </p:spPr>
      </p:pic>
      <p:pic>
        <p:nvPicPr>
          <p:cNvPr id="353" name="Google Shape;353;g2a022994949_0_57"/>
          <p:cNvPicPr preferRelativeResize="0"/>
          <p:nvPr/>
        </p:nvPicPr>
        <p:blipFill rotWithShape="1">
          <a:blip r:embed="rId5">
            <a:alphaModFix/>
          </a:blip>
          <a:srcRect/>
          <a:stretch/>
        </p:blipFill>
        <p:spPr>
          <a:xfrm>
            <a:off x="37838" y="4757750"/>
            <a:ext cx="757512" cy="840410"/>
          </a:xfrm>
          <a:prstGeom prst="rect">
            <a:avLst/>
          </a:prstGeom>
          <a:noFill/>
          <a:ln>
            <a:noFill/>
          </a:ln>
        </p:spPr>
      </p:pic>
      <p:sp>
        <p:nvSpPr>
          <p:cNvPr id="354" name="Google Shape;354;g2a022994949_0_57"/>
          <p:cNvSpPr txBox="1">
            <a:spLocks noGrp="1"/>
          </p:cNvSpPr>
          <p:nvPr>
            <p:ph type="title"/>
          </p:nvPr>
        </p:nvSpPr>
        <p:spPr>
          <a:xfrm>
            <a:off x="-41600" y="165675"/>
            <a:ext cx="12233700" cy="810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3600">
                <a:solidFill>
                  <a:schemeClr val="dk1"/>
                </a:solidFill>
                <a:latin typeface="Lato"/>
                <a:ea typeface="Lato"/>
                <a:cs typeface="Lato"/>
                <a:sym typeface="Lato"/>
              </a:rPr>
              <a:t>Programmatic Activities</a:t>
            </a:r>
            <a:endParaRPr sz="360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1ce4c68adfb_1_0"/>
          <p:cNvSpPr txBox="1">
            <a:spLocks noGrp="1"/>
          </p:cNvSpPr>
          <p:nvPr>
            <p:ph type="title"/>
          </p:nvPr>
        </p:nvSpPr>
        <p:spPr>
          <a:xfrm>
            <a:off x="774950" y="271525"/>
            <a:ext cx="10905000" cy="10467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3600">
                <a:solidFill>
                  <a:schemeClr val="dk1"/>
                </a:solidFill>
                <a:latin typeface="Lato"/>
                <a:ea typeface="Lato"/>
                <a:cs typeface="Lato"/>
                <a:sym typeface="Lato"/>
              </a:rPr>
              <a:t>Programmatic Performance  Rating from the Global Fund :</a:t>
            </a:r>
            <a:endParaRPr sz="3600">
              <a:solidFill>
                <a:schemeClr val="dk1"/>
              </a:solidFill>
              <a:latin typeface="Lato"/>
              <a:ea typeface="Lato"/>
              <a:cs typeface="Lato"/>
              <a:sym typeface="Lato"/>
            </a:endParaRPr>
          </a:p>
        </p:txBody>
      </p:sp>
      <p:graphicFrame>
        <p:nvGraphicFramePr>
          <p:cNvPr id="361" name="Google Shape;361;g1ce4c68adfb_1_0"/>
          <p:cNvGraphicFramePr/>
          <p:nvPr/>
        </p:nvGraphicFramePr>
        <p:xfrm>
          <a:off x="7339675" y="2482450"/>
          <a:ext cx="4466650" cy="3453300"/>
        </p:xfrm>
        <a:graphic>
          <a:graphicData uri="http://schemas.openxmlformats.org/drawingml/2006/table">
            <a:tbl>
              <a:tblPr>
                <a:noFill/>
                <a:tableStyleId>{4B19A6EF-092E-4ECE-A2C1-A23FE9FA16C2}</a:tableStyleId>
              </a:tblPr>
              <a:tblGrid>
                <a:gridCol w="2233325">
                  <a:extLst>
                    <a:ext uri="{9D8B030D-6E8A-4147-A177-3AD203B41FA5}">
                      <a16:colId xmlns:a16="http://schemas.microsoft.com/office/drawing/2014/main" val="20000"/>
                    </a:ext>
                  </a:extLst>
                </a:gridCol>
                <a:gridCol w="2233325">
                  <a:extLst>
                    <a:ext uri="{9D8B030D-6E8A-4147-A177-3AD203B41FA5}">
                      <a16:colId xmlns:a16="http://schemas.microsoft.com/office/drawing/2014/main" val="20001"/>
                    </a:ext>
                  </a:extLst>
                </a:gridCol>
              </a:tblGrid>
              <a:tr h="1151100">
                <a:tc>
                  <a:txBody>
                    <a:bodyPr/>
                    <a:lstStyle/>
                    <a:p>
                      <a:pPr marL="0" marR="0" lvl="0" indent="0" algn="l" rtl="0">
                        <a:lnSpc>
                          <a:spcPct val="100000"/>
                        </a:lnSpc>
                        <a:spcBef>
                          <a:spcPts val="0"/>
                        </a:spcBef>
                        <a:spcAft>
                          <a:spcPts val="0"/>
                        </a:spcAft>
                        <a:buClr>
                          <a:srgbClr val="000000"/>
                        </a:buClr>
                        <a:buSzPts val="2100"/>
                        <a:buFont typeface="Arial"/>
                        <a:buNone/>
                      </a:pPr>
                      <a:r>
                        <a:rPr lang="en-US" sz="2000" b="1" u="none" strike="noStrike" cap="none">
                          <a:latin typeface="Open Sans"/>
                          <a:ea typeface="Open Sans"/>
                          <a:cs typeface="Open Sans"/>
                          <a:sym typeface="Open Sans"/>
                        </a:rPr>
                        <a:t>Jan-Dec 2020</a:t>
                      </a:r>
                      <a:endParaRPr sz="2000" b="1" u="none" strike="noStrike" cap="none">
                        <a:latin typeface="Open Sans"/>
                        <a:ea typeface="Open Sans"/>
                        <a:cs typeface="Open Sans"/>
                        <a:sym typeface="Open Sans"/>
                      </a:endParaRPr>
                    </a:p>
                  </a:txBody>
                  <a:tcPr marL="91425" marR="91425" marT="91425" marB="91425">
                    <a:solidFill>
                      <a:schemeClr val="lt2"/>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96% (B)</a:t>
                      </a:r>
                      <a:endParaRPr sz="2000" b="1" u="none" strike="noStrike" cap="none">
                        <a:latin typeface="Open Sans"/>
                        <a:ea typeface="Open Sans"/>
                        <a:cs typeface="Open Sans"/>
                        <a:sym typeface="Open Sans"/>
                      </a:endParaRPr>
                    </a:p>
                  </a:txBody>
                  <a:tcPr marL="91425" marR="91425" marT="91425" marB="91425">
                    <a:solidFill>
                      <a:srgbClr val="B6D7A8"/>
                    </a:solidFill>
                  </a:tcPr>
                </a:tc>
                <a:extLst>
                  <a:ext uri="{0D108BD9-81ED-4DB2-BD59-A6C34878D82A}">
                    <a16:rowId xmlns:a16="http://schemas.microsoft.com/office/drawing/2014/main" val="10000"/>
                  </a:ext>
                </a:extLst>
              </a:tr>
              <a:tr h="1151100">
                <a:tc>
                  <a:txBody>
                    <a:bodyPr/>
                    <a:lstStyle/>
                    <a:p>
                      <a:pPr marL="0" marR="0" lvl="0" indent="0" algn="l" rtl="0">
                        <a:lnSpc>
                          <a:spcPct val="100000"/>
                        </a:lnSpc>
                        <a:spcBef>
                          <a:spcPts val="0"/>
                        </a:spcBef>
                        <a:spcAft>
                          <a:spcPts val="0"/>
                        </a:spcAft>
                        <a:buClr>
                          <a:srgbClr val="000000"/>
                        </a:buClr>
                        <a:buSzPts val="2100"/>
                        <a:buFont typeface="Arial"/>
                        <a:buNone/>
                      </a:pPr>
                      <a:r>
                        <a:rPr lang="en-US" sz="2000" b="1" u="none" strike="noStrike" cap="none">
                          <a:latin typeface="Open Sans"/>
                          <a:ea typeface="Open Sans"/>
                          <a:cs typeface="Open Sans"/>
                          <a:sym typeface="Open Sans"/>
                        </a:rPr>
                        <a:t>Jan-Dec 2021</a:t>
                      </a:r>
                      <a:endParaRPr sz="2000" b="1" u="none" strike="noStrike" cap="none">
                        <a:latin typeface="Open Sans"/>
                        <a:ea typeface="Open Sans"/>
                        <a:cs typeface="Open Sans"/>
                        <a:sym typeface="Open Sans"/>
                      </a:endParaRPr>
                    </a:p>
                  </a:txBody>
                  <a:tcPr marL="91425" marR="91425" marT="91425" marB="91425">
                    <a:solidFill>
                      <a:schemeClr val="lt2"/>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83% (C)</a:t>
                      </a:r>
                      <a:endParaRPr sz="2000" b="1" u="none" strike="noStrike" cap="none">
                        <a:latin typeface="Open Sans"/>
                        <a:ea typeface="Open Sans"/>
                        <a:cs typeface="Open Sans"/>
                        <a:sym typeface="Open Sans"/>
                      </a:endParaRPr>
                    </a:p>
                  </a:txBody>
                  <a:tcPr marL="91425" marR="91425" marT="91425" marB="91425">
                    <a:solidFill>
                      <a:srgbClr val="FFE599"/>
                    </a:solidFill>
                  </a:tcPr>
                </a:tc>
                <a:extLst>
                  <a:ext uri="{0D108BD9-81ED-4DB2-BD59-A6C34878D82A}">
                    <a16:rowId xmlns:a16="http://schemas.microsoft.com/office/drawing/2014/main" val="10001"/>
                  </a:ext>
                </a:extLst>
              </a:tr>
              <a:tr h="11511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Jan-Dec 2022</a:t>
                      </a:r>
                      <a:endParaRPr sz="2000" b="1" u="none" strike="noStrike" cap="none">
                        <a:latin typeface="Open Sans"/>
                        <a:ea typeface="Open Sans"/>
                        <a:cs typeface="Open Sans"/>
                        <a:sym typeface="Open Sans"/>
                      </a:endParaRPr>
                    </a:p>
                  </a:txBody>
                  <a:tcPr marL="91425" marR="91425" marT="91425" marB="91425">
                    <a:solidFill>
                      <a:schemeClr val="lt2"/>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106% (A)</a:t>
                      </a:r>
                      <a:endParaRPr sz="2000" b="1" u="none" strike="noStrike" cap="none">
                        <a:latin typeface="Open Sans"/>
                        <a:ea typeface="Open Sans"/>
                        <a:cs typeface="Open Sans"/>
                        <a:sym typeface="Open Sans"/>
                      </a:endParaRPr>
                    </a:p>
                  </a:txBody>
                  <a:tcPr marL="91425" marR="91425" marT="91425" marB="91425">
                    <a:solidFill>
                      <a:srgbClr val="6AA84F"/>
                    </a:solidFill>
                  </a:tcPr>
                </a:tc>
                <a:extLst>
                  <a:ext uri="{0D108BD9-81ED-4DB2-BD59-A6C34878D82A}">
                    <a16:rowId xmlns:a16="http://schemas.microsoft.com/office/drawing/2014/main" val="10002"/>
                  </a:ext>
                </a:extLst>
              </a:tr>
            </a:tbl>
          </a:graphicData>
        </a:graphic>
      </p:graphicFrame>
      <p:pic>
        <p:nvPicPr>
          <p:cNvPr id="362" name="Google Shape;362;g1ce4c68adfb_1_0"/>
          <p:cNvPicPr preferRelativeResize="0"/>
          <p:nvPr/>
        </p:nvPicPr>
        <p:blipFill rotWithShape="1">
          <a:blip r:embed="rId3">
            <a:alphaModFix/>
          </a:blip>
          <a:srcRect/>
          <a:stretch/>
        </p:blipFill>
        <p:spPr>
          <a:xfrm>
            <a:off x="231775" y="2903800"/>
            <a:ext cx="6713549" cy="3720150"/>
          </a:xfrm>
          <a:prstGeom prst="rect">
            <a:avLst/>
          </a:prstGeom>
          <a:noFill/>
          <a:ln>
            <a:noFill/>
          </a:ln>
        </p:spPr>
      </p:pic>
      <p:sp>
        <p:nvSpPr>
          <p:cNvPr id="363" name="Google Shape;363;g1ce4c68adfb_1_0"/>
          <p:cNvSpPr txBox="1"/>
          <p:nvPr/>
        </p:nvSpPr>
        <p:spPr>
          <a:xfrm>
            <a:off x="7838275" y="1322375"/>
            <a:ext cx="38418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Lato"/>
                <a:ea typeface="Lato"/>
                <a:cs typeface="Lato"/>
                <a:sym typeface="Lato"/>
              </a:rPr>
              <a:t> RAI3E Grant Laos</a:t>
            </a:r>
            <a:endParaRPr sz="1400" b="0" i="0" u="none" strike="noStrike" cap="none">
              <a:solidFill>
                <a:srgbClr val="000000"/>
              </a:solidFill>
              <a:latin typeface="Arial"/>
              <a:ea typeface="Arial"/>
              <a:cs typeface="Arial"/>
              <a:sym typeface="Arial"/>
            </a:endParaRPr>
          </a:p>
        </p:txBody>
      </p:sp>
      <p:sp>
        <p:nvSpPr>
          <p:cNvPr id="364" name="Google Shape;364;g1ce4c68adfb_1_0"/>
          <p:cNvSpPr txBox="1"/>
          <p:nvPr/>
        </p:nvSpPr>
        <p:spPr>
          <a:xfrm>
            <a:off x="377025" y="1693325"/>
            <a:ext cx="6191400" cy="10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Open Sans"/>
                <a:ea typeface="Open Sans"/>
                <a:cs typeface="Open Sans"/>
                <a:sym typeface="Open Sans"/>
              </a:rPr>
              <a:t>Rating is given upon performance of Indicators’ performance</a:t>
            </a:r>
            <a:endParaRPr sz="2600" b="1"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2a022994949_0_186"/>
          <p:cNvSpPr txBox="1">
            <a:spLocks noGrp="1"/>
          </p:cNvSpPr>
          <p:nvPr>
            <p:ph type="title"/>
          </p:nvPr>
        </p:nvSpPr>
        <p:spPr>
          <a:xfrm>
            <a:off x="-41600" y="165675"/>
            <a:ext cx="12233700" cy="810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3600" dirty="0">
                <a:solidFill>
                  <a:schemeClr val="dk1"/>
                </a:solidFill>
                <a:latin typeface="Lato"/>
                <a:ea typeface="Lato"/>
                <a:cs typeface="Lato"/>
                <a:sym typeface="Lato"/>
              </a:rPr>
              <a:t>Financial </a:t>
            </a:r>
            <a:r>
              <a:rPr lang="en-US" sz="3600" dirty="0" smtClean="0">
                <a:solidFill>
                  <a:schemeClr val="dk1"/>
                </a:solidFill>
                <a:latin typeface="Lato"/>
                <a:ea typeface="Lato"/>
                <a:cs typeface="Lato"/>
                <a:sym typeface="Lato"/>
              </a:rPr>
              <a:t>Performance (Jan-Jun 2023)</a:t>
            </a:r>
            <a:endParaRPr sz="3600" dirty="0">
              <a:solidFill>
                <a:schemeClr val="dk1"/>
              </a:solidFill>
              <a:latin typeface="Lato"/>
              <a:ea typeface="Lato"/>
              <a:cs typeface="Lato"/>
              <a:sym typeface="Lato"/>
            </a:endParaRPr>
          </a:p>
        </p:txBody>
      </p:sp>
      <p:graphicFrame>
        <p:nvGraphicFramePr>
          <p:cNvPr id="3" name="Google Shape;726;p102"/>
          <p:cNvGraphicFramePr/>
          <p:nvPr>
            <p:extLst>
              <p:ext uri="{D42A27DB-BD31-4B8C-83A1-F6EECF244321}">
                <p14:modId xmlns:p14="http://schemas.microsoft.com/office/powerpoint/2010/main" val="3510161052"/>
              </p:ext>
            </p:extLst>
          </p:nvPr>
        </p:nvGraphicFramePr>
        <p:xfrm>
          <a:off x="284960" y="1101656"/>
          <a:ext cx="11176525" cy="5553143"/>
        </p:xfrm>
        <a:graphic>
          <a:graphicData uri="http://schemas.openxmlformats.org/drawingml/2006/table">
            <a:tbl>
              <a:tblPr>
                <a:noFill/>
              </a:tblPr>
              <a:tblGrid>
                <a:gridCol w="1255775">
                  <a:extLst>
                    <a:ext uri="{9D8B030D-6E8A-4147-A177-3AD203B41FA5}">
                      <a16:colId xmlns:a16="http://schemas.microsoft.com/office/drawing/2014/main" val="20000"/>
                    </a:ext>
                  </a:extLst>
                </a:gridCol>
                <a:gridCol w="1657650">
                  <a:extLst>
                    <a:ext uri="{9D8B030D-6E8A-4147-A177-3AD203B41FA5}">
                      <a16:colId xmlns:a16="http://schemas.microsoft.com/office/drawing/2014/main" val="20001"/>
                    </a:ext>
                  </a:extLst>
                </a:gridCol>
                <a:gridCol w="1657650">
                  <a:extLst>
                    <a:ext uri="{9D8B030D-6E8A-4147-A177-3AD203B41FA5}">
                      <a16:colId xmlns:a16="http://schemas.microsoft.com/office/drawing/2014/main" val="20002"/>
                    </a:ext>
                  </a:extLst>
                </a:gridCol>
                <a:gridCol w="2695225">
                  <a:extLst>
                    <a:ext uri="{9D8B030D-6E8A-4147-A177-3AD203B41FA5}">
                      <a16:colId xmlns:a16="http://schemas.microsoft.com/office/drawing/2014/main" val="20003"/>
                    </a:ext>
                  </a:extLst>
                </a:gridCol>
                <a:gridCol w="1508675">
                  <a:extLst>
                    <a:ext uri="{9D8B030D-6E8A-4147-A177-3AD203B41FA5}">
                      <a16:colId xmlns:a16="http://schemas.microsoft.com/office/drawing/2014/main" val="20004"/>
                    </a:ext>
                  </a:extLst>
                </a:gridCol>
                <a:gridCol w="2401550">
                  <a:extLst>
                    <a:ext uri="{9D8B030D-6E8A-4147-A177-3AD203B41FA5}">
                      <a16:colId xmlns:a16="http://schemas.microsoft.com/office/drawing/2014/main" val="20005"/>
                    </a:ext>
                  </a:extLst>
                </a:gridCol>
              </a:tblGrid>
              <a:tr h="913785">
                <a:tc>
                  <a:txBody>
                    <a:bodyPr/>
                    <a:lstStyle/>
                    <a:p>
                      <a:pPr marL="0" lvl="0" indent="0" algn="ctr" rtl="0">
                        <a:lnSpc>
                          <a:spcPct val="115000"/>
                        </a:lnSpc>
                        <a:spcBef>
                          <a:spcPts val="0"/>
                        </a:spcBef>
                        <a:spcAft>
                          <a:spcPts val="0"/>
                        </a:spcAft>
                        <a:buNone/>
                      </a:pPr>
                      <a:r>
                        <a:rPr lang="en-US" sz="1600" b="1">
                          <a:latin typeface="Open Sans"/>
                          <a:ea typeface="Open Sans"/>
                          <a:cs typeface="Open Sans"/>
                          <a:sym typeface="Open Sans"/>
                        </a:rPr>
                        <a:t>SR</a:t>
                      </a:r>
                      <a:endParaRPr sz="16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US" sz="1600" b="1">
                          <a:latin typeface="Open Sans"/>
                          <a:ea typeface="Open Sans"/>
                          <a:cs typeface="Open Sans"/>
                          <a:sym typeface="Open Sans"/>
                        </a:rPr>
                        <a:t>Budget</a:t>
                      </a:r>
                      <a:endParaRPr sz="16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US" sz="1600" b="1">
                          <a:latin typeface="Open Sans"/>
                          <a:ea typeface="Open Sans"/>
                          <a:cs typeface="Open Sans"/>
                          <a:sym typeface="Open Sans"/>
                        </a:rPr>
                        <a:t>Actual</a:t>
                      </a:r>
                      <a:endParaRPr sz="16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700" b="1">
                          <a:solidFill>
                            <a:schemeClr val="dk1"/>
                          </a:solidFill>
                          <a:latin typeface="Open Sans"/>
                          <a:ea typeface="Open Sans"/>
                          <a:cs typeface="Open Sans"/>
                          <a:sym typeface="Open Sans"/>
                        </a:rPr>
                        <a:t>Realized exchange gain and reserve 25% FX gain</a:t>
                      </a:r>
                      <a:endParaRPr sz="16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US" sz="1600" b="1">
                          <a:latin typeface="Open Sans"/>
                          <a:ea typeface="Open Sans"/>
                          <a:cs typeface="Open Sans"/>
                          <a:sym typeface="Open Sans"/>
                        </a:rPr>
                        <a:t>Net Absorption</a:t>
                      </a:r>
                      <a:endParaRPr sz="16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US" sz="1600" b="1">
                          <a:latin typeface="Open Sans"/>
                          <a:ea typeface="Open Sans"/>
                          <a:cs typeface="Open Sans"/>
                          <a:sym typeface="Open Sans"/>
                        </a:rPr>
                        <a:t>remark</a:t>
                      </a:r>
                      <a:endParaRPr sz="16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38318">
                <a:tc>
                  <a:txBody>
                    <a:bodyPr/>
                    <a:lstStyle/>
                    <a:p>
                      <a:pPr marL="0" lvl="0" indent="0" algn="l" rtl="0">
                        <a:lnSpc>
                          <a:spcPct val="115000"/>
                        </a:lnSpc>
                        <a:spcBef>
                          <a:spcPts val="0"/>
                        </a:spcBef>
                        <a:spcAft>
                          <a:spcPts val="0"/>
                        </a:spcAft>
                        <a:buNone/>
                      </a:pPr>
                      <a:r>
                        <a:rPr lang="en-US" sz="1600" b="1" dirty="0" smtClean="0">
                          <a:latin typeface="Open Sans"/>
                          <a:ea typeface="Open Sans"/>
                          <a:cs typeface="Open Sans"/>
                          <a:sym typeface="Open Sans"/>
                        </a:rPr>
                        <a:t>CHIAs</a:t>
                      </a:r>
                      <a:endParaRPr sz="1600" b="1" dirty="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$158,064</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$116,296</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$24,545</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87%</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600"/>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38318">
                <a:tc>
                  <a:txBody>
                    <a:bodyPr/>
                    <a:lstStyle/>
                    <a:p>
                      <a:pPr marL="0" lvl="0" indent="0" algn="l" rtl="0">
                        <a:lnSpc>
                          <a:spcPct val="115000"/>
                        </a:lnSpc>
                        <a:spcBef>
                          <a:spcPts val="0"/>
                        </a:spcBef>
                        <a:spcAft>
                          <a:spcPts val="0"/>
                        </a:spcAft>
                        <a:buNone/>
                      </a:pPr>
                      <a:r>
                        <a:rPr lang="en-US" sz="1600" b="1">
                          <a:latin typeface="Open Sans"/>
                          <a:ea typeface="Open Sans"/>
                          <a:cs typeface="Open Sans"/>
                          <a:sym typeface="Open Sans"/>
                        </a:rPr>
                        <a:t>CMPE</a:t>
                      </a:r>
                      <a:endParaRPr sz="16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$1,921,884</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$1,557,597</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$149,687</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88%</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600"/>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38318">
                <a:tc>
                  <a:txBody>
                    <a:bodyPr/>
                    <a:lstStyle/>
                    <a:p>
                      <a:pPr marL="0" lvl="0" indent="0" algn="l" rtl="0">
                        <a:lnSpc>
                          <a:spcPct val="115000"/>
                        </a:lnSpc>
                        <a:spcBef>
                          <a:spcPts val="0"/>
                        </a:spcBef>
                        <a:spcAft>
                          <a:spcPts val="0"/>
                        </a:spcAft>
                        <a:buNone/>
                      </a:pPr>
                      <a:r>
                        <a:rPr lang="en-US" sz="1600" b="1">
                          <a:latin typeface="Open Sans"/>
                          <a:ea typeface="Open Sans"/>
                          <a:cs typeface="Open Sans"/>
                          <a:sym typeface="Open Sans"/>
                        </a:rPr>
                        <a:t>DCDC</a:t>
                      </a:r>
                      <a:endParaRPr sz="16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$26,523</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$22,876</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$3,368</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99%</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600"/>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38318">
                <a:tc>
                  <a:txBody>
                    <a:bodyPr/>
                    <a:lstStyle/>
                    <a:p>
                      <a:pPr marL="0" lvl="0" indent="0" algn="l" rtl="0">
                        <a:lnSpc>
                          <a:spcPct val="115000"/>
                        </a:lnSpc>
                        <a:spcBef>
                          <a:spcPts val="0"/>
                        </a:spcBef>
                        <a:spcAft>
                          <a:spcPts val="0"/>
                        </a:spcAft>
                        <a:buNone/>
                      </a:pPr>
                      <a:r>
                        <a:rPr lang="en-US" sz="1600" b="1">
                          <a:latin typeface="Open Sans"/>
                          <a:ea typeface="Open Sans"/>
                          <a:cs typeface="Open Sans"/>
                          <a:sym typeface="Open Sans"/>
                        </a:rPr>
                        <a:t>DPC</a:t>
                      </a:r>
                      <a:endParaRPr sz="16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$14,473</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$10,238</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$1,919</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82%</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600"/>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38318">
                <a:tc>
                  <a:txBody>
                    <a:bodyPr/>
                    <a:lstStyle/>
                    <a:p>
                      <a:pPr marL="0" lvl="0" indent="0" algn="l" rtl="0">
                        <a:lnSpc>
                          <a:spcPct val="115000"/>
                        </a:lnSpc>
                        <a:spcBef>
                          <a:spcPts val="0"/>
                        </a:spcBef>
                        <a:spcAft>
                          <a:spcPts val="0"/>
                        </a:spcAft>
                        <a:buNone/>
                      </a:pPr>
                      <a:r>
                        <a:rPr lang="en-US" sz="1600" b="1">
                          <a:latin typeface="Open Sans"/>
                          <a:ea typeface="Open Sans"/>
                          <a:cs typeface="Open Sans"/>
                          <a:sym typeface="Open Sans"/>
                        </a:rPr>
                        <a:t>HPA</a:t>
                      </a:r>
                      <a:endParaRPr sz="16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$197,877</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$131,959</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$23,584</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76%</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600"/>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135566">
                <a:tc>
                  <a:txBody>
                    <a:bodyPr/>
                    <a:lstStyle/>
                    <a:p>
                      <a:pPr marL="0" lvl="0" indent="0" algn="l" rtl="0">
                        <a:lnSpc>
                          <a:spcPct val="115000"/>
                        </a:lnSpc>
                        <a:spcBef>
                          <a:spcPts val="0"/>
                        </a:spcBef>
                        <a:spcAft>
                          <a:spcPts val="0"/>
                        </a:spcAft>
                        <a:buNone/>
                      </a:pPr>
                      <a:r>
                        <a:rPr lang="en-US" sz="1600" b="1">
                          <a:latin typeface="Open Sans"/>
                          <a:ea typeface="Open Sans"/>
                          <a:cs typeface="Open Sans"/>
                          <a:sym typeface="Open Sans"/>
                        </a:rPr>
                        <a:t>MPSC</a:t>
                      </a:r>
                      <a:endParaRPr sz="16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$30,770</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$27,523</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$4,552</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105%</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latin typeface="Open Sans"/>
                          <a:ea typeface="Open Sans"/>
                          <a:cs typeface="Open Sans"/>
                          <a:sym typeface="Open Sans"/>
                        </a:rPr>
                        <a:t>Expenditure includes unspent budget carried over from previous year</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38318">
                <a:tc>
                  <a:txBody>
                    <a:bodyPr/>
                    <a:lstStyle/>
                    <a:p>
                      <a:pPr marL="0" lvl="0" indent="0" algn="l" rtl="0">
                        <a:lnSpc>
                          <a:spcPct val="115000"/>
                        </a:lnSpc>
                        <a:spcBef>
                          <a:spcPts val="0"/>
                        </a:spcBef>
                        <a:spcAft>
                          <a:spcPts val="0"/>
                        </a:spcAft>
                        <a:buNone/>
                      </a:pPr>
                      <a:r>
                        <a:rPr lang="en-US" sz="1600" b="1">
                          <a:latin typeface="Open Sans"/>
                          <a:ea typeface="Open Sans"/>
                          <a:cs typeface="Open Sans"/>
                          <a:sym typeface="Open Sans"/>
                        </a:rPr>
                        <a:t>PEDA</a:t>
                      </a:r>
                      <a:endParaRPr sz="16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$152,700</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$114,647</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$22,627</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88%</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600"/>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135566">
                <a:tc>
                  <a:txBody>
                    <a:bodyPr/>
                    <a:lstStyle/>
                    <a:p>
                      <a:pPr marL="0" lvl="0" indent="0" algn="l" rtl="0">
                        <a:lnSpc>
                          <a:spcPct val="115000"/>
                        </a:lnSpc>
                        <a:spcBef>
                          <a:spcPts val="0"/>
                        </a:spcBef>
                        <a:spcAft>
                          <a:spcPts val="0"/>
                        </a:spcAft>
                        <a:buNone/>
                      </a:pPr>
                      <a:r>
                        <a:rPr lang="en-US" sz="1600" b="1" dirty="0">
                          <a:latin typeface="Open Sans"/>
                          <a:ea typeface="Open Sans"/>
                          <a:cs typeface="Open Sans"/>
                          <a:sym typeface="Open Sans"/>
                        </a:rPr>
                        <a:t>WHO</a:t>
                      </a:r>
                      <a:endParaRPr sz="1600" b="1" dirty="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$209,281</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$281,897</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600"/>
                    </a:p>
                  </a:txBody>
                  <a:tcPr marL="28575" marR="28575" marT="19050" marB="19050">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600">
                          <a:latin typeface="Open Sans"/>
                          <a:ea typeface="Open Sans"/>
                          <a:cs typeface="Open Sans"/>
                          <a:sym typeface="Open Sans"/>
                        </a:rPr>
                        <a:t>135%</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600">
                          <a:solidFill>
                            <a:schemeClr val="dk1"/>
                          </a:solidFill>
                          <a:latin typeface="Open Sans"/>
                          <a:ea typeface="Open Sans"/>
                          <a:cs typeface="Open Sans"/>
                          <a:sym typeface="Open Sans"/>
                        </a:rPr>
                        <a:t>Expenditure includes unspent budget carried over from previous yea</a:t>
                      </a:r>
                      <a:r>
                        <a:rPr lang="en-US" sz="1600">
                          <a:latin typeface="Open Sans"/>
                          <a:ea typeface="Open Sans"/>
                          <a:cs typeface="Open Sans"/>
                          <a:sym typeface="Open Sans"/>
                        </a:rPr>
                        <a:t>r</a:t>
                      </a:r>
                      <a:endParaRPr sz="16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38318">
                <a:tc>
                  <a:txBody>
                    <a:bodyPr/>
                    <a:lstStyle/>
                    <a:p>
                      <a:pPr marL="0" lvl="0" indent="0" algn="l" rtl="0">
                        <a:lnSpc>
                          <a:spcPct val="115000"/>
                        </a:lnSpc>
                        <a:spcBef>
                          <a:spcPts val="0"/>
                        </a:spcBef>
                        <a:spcAft>
                          <a:spcPts val="0"/>
                        </a:spcAft>
                        <a:buNone/>
                      </a:pPr>
                      <a:r>
                        <a:rPr lang="en-US" sz="1600" b="1">
                          <a:latin typeface="Open Sans"/>
                          <a:ea typeface="Open Sans"/>
                          <a:cs typeface="Open Sans"/>
                          <a:sym typeface="Open Sans"/>
                        </a:rPr>
                        <a:t>Total</a:t>
                      </a:r>
                      <a:endParaRPr sz="16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A4C2F4"/>
                    </a:solidFill>
                  </a:tcPr>
                </a:tc>
                <a:tc>
                  <a:txBody>
                    <a:bodyPr/>
                    <a:lstStyle/>
                    <a:p>
                      <a:pPr marL="0" lvl="0" indent="0" algn="r" rtl="0">
                        <a:lnSpc>
                          <a:spcPct val="115000"/>
                        </a:lnSpc>
                        <a:spcBef>
                          <a:spcPts val="0"/>
                        </a:spcBef>
                        <a:spcAft>
                          <a:spcPts val="0"/>
                        </a:spcAft>
                        <a:buNone/>
                      </a:pPr>
                      <a:r>
                        <a:rPr lang="en-US" sz="1600" b="1">
                          <a:latin typeface="Open Sans"/>
                          <a:ea typeface="Open Sans"/>
                          <a:cs typeface="Open Sans"/>
                          <a:sym typeface="Open Sans"/>
                        </a:rPr>
                        <a:t>$2,711,573</a:t>
                      </a:r>
                      <a:endParaRPr sz="16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A4C2F4"/>
                    </a:solidFill>
                  </a:tcPr>
                </a:tc>
                <a:tc>
                  <a:txBody>
                    <a:bodyPr/>
                    <a:lstStyle/>
                    <a:p>
                      <a:pPr marL="0" lvl="0" indent="0" algn="r" rtl="0">
                        <a:lnSpc>
                          <a:spcPct val="115000"/>
                        </a:lnSpc>
                        <a:spcBef>
                          <a:spcPts val="0"/>
                        </a:spcBef>
                        <a:spcAft>
                          <a:spcPts val="0"/>
                        </a:spcAft>
                        <a:buNone/>
                      </a:pPr>
                      <a:r>
                        <a:rPr lang="en-US" sz="1600" b="1">
                          <a:latin typeface="Open Sans"/>
                          <a:ea typeface="Open Sans"/>
                          <a:cs typeface="Open Sans"/>
                          <a:sym typeface="Open Sans"/>
                        </a:rPr>
                        <a:t>$2,263,034</a:t>
                      </a:r>
                      <a:endParaRPr sz="16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A4C2F4"/>
                    </a:solidFill>
                  </a:tcPr>
                </a:tc>
                <a:tc>
                  <a:txBody>
                    <a:bodyPr/>
                    <a:lstStyle/>
                    <a:p>
                      <a:pPr marL="0" lvl="0" indent="0" algn="r" rtl="0">
                        <a:lnSpc>
                          <a:spcPct val="115000"/>
                        </a:lnSpc>
                        <a:spcBef>
                          <a:spcPts val="0"/>
                        </a:spcBef>
                        <a:spcAft>
                          <a:spcPts val="0"/>
                        </a:spcAft>
                        <a:buNone/>
                      </a:pPr>
                      <a:r>
                        <a:rPr lang="en-US" sz="1600" b="1">
                          <a:latin typeface="Open Sans"/>
                          <a:ea typeface="Open Sans"/>
                          <a:cs typeface="Open Sans"/>
                          <a:sym typeface="Open Sans"/>
                        </a:rPr>
                        <a:t>$230,281</a:t>
                      </a:r>
                      <a:endParaRPr sz="16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A4C2F4"/>
                    </a:solidFill>
                  </a:tcPr>
                </a:tc>
                <a:tc>
                  <a:txBody>
                    <a:bodyPr/>
                    <a:lstStyle/>
                    <a:p>
                      <a:pPr marL="0" lvl="0" indent="0" algn="r" rtl="0">
                        <a:lnSpc>
                          <a:spcPct val="115000"/>
                        </a:lnSpc>
                        <a:spcBef>
                          <a:spcPts val="0"/>
                        </a:spcBef>
                        <a:spcAft>
                          <a:spcPts val="0"/>
                        </a:spcAft>
                        <a:buNone/>
                      </a:pPr>
                      <a:r>
                        <a:rPr lang="en-US" sz="1600" b="1">
                          <a:latin typeface="Open Sans"/>
                          <a:ea typeface="Open Sans"/>
                          <a:cs typeface="Open Sans"/>
                          <a:sym typeface="Open Sans"/>
                        </a:rPr>
                        <a:t>91%</a:t>
                      </a:r>
                      <a:endParaRPr sz="16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A4C2F4"/>
                    </a:solidFill>
                  </a:tcPr>
                </a:tc>
                <a:tc>
                  <a:txBody>
                    <a:bodyPr/>
                    <a:lstStyle/>
                    <a:p>
                      <a:pPr marL="0" lvl="0" indent="0" algn="l" rtl="0">
                        <a:spcBef>
                          <a:spcPts val="0"/>
                        </a:spcBef>
                        <a:spcAft>
                          <a:spcPts val="0"/>
                        </a:spcAft>
                        <a:buNone/>
                      </a:pPr>
                      <a:endParaRPr sz="1600" dirty="0"/>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A4C2F4"/>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a022994949_0_197"/>
          <p:cNvSpPr txBox="1">
            <a:spLocks noGrp="1"/>
          </p:cNvSpPr>
          <p:nvPr>
            <p:ph type="title"/>
          </p:nvPr>
        </p:nvSpPr>
        <p:spPr>
          <a:xfrm>
            <a:off x="-41600" y="165675"/>
            <a:ext cx="12233700" cy="810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3600" dirty="0">
                <a:solidFill>
                  <a:schemeClr val="dk1"/>
                </a:solidFill>
                <a:latin typeface="Lato"/>
                <a:ea typeface="Lato"/>
                <a:cs typeface="Lato"/>
                <a:sym typeface="Lato"/>
              </a:rPr>
              <a:t>Financial </a:t>
            </a:r>
            <a:r>
              <a:rPr lang="en-US" sz="3600" dirty="0" smtClean="0">
                <a:solidFill>
                  <a:schemeClr val="dk1"/>
                </a:solidFill>
                <a:latin typeface="Lato"/>
                <a:ea typeface="Lato"/>
                <a:cs typeface="Lato"/>
                <a:sym typeface="Lato"/>
              </a:rPr>
              <a:t>Performance (Jan 2021 – June 2023)</a:t>
            </a:r>
            <a:endParaRPr sz="3600" dirty="0">
              <a:solidFill>
                <a:schemeClr val="dk1"/>
              </a:solidFill>
              <a:latin typeface="Lato"/>
              <a:ea typeface="Lato"/>
              <a:cs typeface="Lato"/>
              <a:sym typeface="Lato"/>
            </a:endParaRPr>
          </a:p>
        </p:txBody>
      </p:sp>
      <p:graphicFrame>
        <p:nvGraphicFramePr>
          <p:cNvPr id="3" name="Google Shape;733;p103"/>
          <p:cNvGraphicFramePr/>
          <p:nvPr>
            <p:extLst>
              <p:ext uri="{D42A27DB-BD31-4B8C-83A1-F6EECF244321}">
                <p14:modId xmlns:p14="http://schemas.microsoft.com/office/powerpoint/2010/main" val="2558925707"/>
              </p:ext>
            </p:extLst>
          </p:nvPr>
        </p:nvGraphicFramePr>
        <p:xfrm>
          <a:off x="1027337" y="1249880"/>
          <a:ext cx="10095825" cy="4916900"/>
        </p:xfrm>
        <a:graphic>
          <a:graphicData uri="http://schemas.openxmlformats.org/drawingml/2006/table">
            <a:tbl>
              <a:tblPr>
                <a:noFill/>
              </a:tblPr>
              <a:tblGrid>
                <a:gridCol w="1442250">
                  <a:extLst>
                    <a:ext uri="{9D8B030D-6E8A-4147-A177-3AD203B41FA5}">
                      <a16:colId xmlns:a16="http://schemas.microsoft.com/office/drawing/2014/main" val="20000"/>
                    </a:ext>
                  </a:extLst>
                </a:gridCol>
                <a:gridCol w="1903775">
                  <a:extLst>
                    <a:ext uri="{9D8B030D-6E8A-4147-A177-3AD203B41FA5}">
                      <a16:colId xmlns:a16="http://schemas.microsoft.com/office/drawing/2014/main" val="20001"/>
                    </a:ext>
                  </a:extLst>
                </a:gridCol>
                <a:gridCol w="1903775">
                  <a:extLst>
                    <a:ext uri="{9D8B030D-6E8A-4147-A177-3AD203B41FA5}">
                      <a16:colId xmlns:a16="http://schemas.microsoft.com/office/drawing/2014/main" val="20002"/>
                    </a:ext>
                  </a:extLst>
                </a:gridCol>
                <a:gridCol w="2726575">
                  <a:extLst>
                    <a:ext uri="{9D8B030D-6E8A-4147-A177-3AD203B41FA5}">
                      <a16:colId xmlns:a16="http://schemas.microsoft.com/office/drawing/2014/main" val="20003"/>
                    </a:ext>
                  </a:extLst>
                </a:gridCol>
                <a:gridCol w="2119450">
                  <a:extLst>
                    <a:ext uri="{9D8B030D-6E8A-4147-A177-3AD203B41FA5}">
                      <a16:colId xmlns:a16="http://schemas.microsoft.com/office/drawing/2014/main" val="20004"/>
                    </a:ext>
                  </a:extLst>
                </a:gridCol>
              </a:tblGrid>
              <a:tr h="844625">
                <a:tc>
                  <a:txBody>
                    <a:bodyPr/>
                    <a:lstStyle/>
                    <a:p>
                      <a:pPr marL="0" lvl="0" indent="0" algn="ctr" rtl="0">
                        <a:lnSpc>
                          <a:spcPct val="115000"/>
                        </a:lnSpc>
                        <a:spcBef>
                          <a:spcPts val="0"/>
                        </a:spcBef>
                        <a:spcAft>
                          <a:spcPts val="0"/>
                        </a:spcAft>
                        <a:buNone/>
                      </a:pPr>
                      <a:r>
                        <a:rPr lang="en-US" sz="1700" b="1">
                          <a:latin typeface="Open Sans"/>
                          <a:ea typeface="Open Sans"/>
                          <a:cs typeface="Open Sans"/>
                          <a:sym typeface="Open Sans"/>
                        </a:rPr>
                        <a:t>SR</a:t>
                      </a:r>
                      <a:endParaRPr sz="17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US" sz="1700" b="1">
                          <a:latin typeface="Open Sans"/>
                          <a:ea typeface="Open Sans"/>
                          <a:cs typeface="Open Sans"/>
                          <a:sym typeface="Open Sans"/>
                        </a:rPr>
                        <a:t>Budget</a:t>
                      </a:r>
                      <a:endParaRPr sz="17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US" sz="1700" b="1">
                          <a:latin typeface="Open Sans"/>
                          <a:ea typeface="Open Sans"/>
                          <a:cs typeface="Open Sans"/>
                          <a:sym typeface="Open Sans"/>
                        </a:rPr>
                        <a:t>Actual</a:t>
                      </a:r>
                      <a:endParaRPr sz="17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700" b="1">
                          <a:solidFill>
                            <a:schemeClr val="dk1"/>
                          </a:solidFill>
                          <a:latin typeface="Open Sans"/>
                          <a:ea typeface="Open Sans"/>
                          <a:cs typeface="Open Sans"/>
                          <a:sym typeface="Open Sans"/>
                        </a:rPr>
                        <a:t>Realized exchange gain and reserve 25% FX gain</a:t>
                      </a:r>
                      <a:endParaRPr sz="17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US" sz="1700" b="1">
                          <a:latin typeface="Open Sans"/>
                          <a:ea typeface="Open Sans"/>
                          <a:cs typeface="Open Sans"/>
                          <a:sym typeface="Open Sans"/>
                        </a:rPr>
                        <a:t>Net Absorption</a:t>
                      </a:r>
                      <a:endParaRPr sz="17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452475">
                <a:tc>
                  <a:txBody>
                    <a:bodyPr/>
                    <a:lstStyle/>
                    <a:p>
                      <a:pPr marL="0" lvl="0" indent="0" algn="l" rtl="0">
                        <a:lnSpc>
                          <a:spcPct val="115000"/>
                        </a:lnSpc>
                        <a:spcBef>
                          <a:spcPts val="0"/>
                        </a:spcBef>
                        <a:spcAft>
                          <a:spcPts val="0"/>
                        </a:spcAft>
                        <a:buNone/>
                      </a:pPr>
                      <a:r>
                        <a:rPr lang="en-US" sz="1700" b="1">
                          <a:latin typeface="Open Sans"/>
                          <a:ea typeface="Open Sans"/>
                          <a:cs typeface="Open Sans"/>
                          <a:sym typeface="Open Sans"/>
                        </a:rPr>
                        <a:t>CHIAS</a:t>
                      </a:r>
                      <a:endParaRPr sz="17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$643,848</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$556,181</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$53,330</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94%</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52475">
                <a:tc>
                  <a:txBody>
                    <a:bodyPr/>
                    <a:lstStyle/>
                    <a:p>
                      <a:pPr marL="0" lvl="0" indent="0" algn="l" rtl="0">
                        <a:lnSpc>
                          <a:spcPct val="115000"/>
                        </a:lnSpc>
                        <a:spcBef>
                          <a:spcPts val="0"/>
                        </a:spcBef>
                        <a:spcAft>
                          <a:spcPts val="0"/>
                        </a:spcAft>
                        <a:buNone/>
                      </a:pPr>
                      <a:r>
                        <a:rPr lang="en-US" sz="1700" b="1">
                          <a:latin typeface="Open Sans"/>
                          <a:ea typeface="Open Sans"/>
                          <a:cs typeface="Open Sans"/>
                          <a:sym typeface="Open Sans"/>
                        </a:rPr>
                        <a:t>CMPE</a:t>
                      </a:r>
                      <a:endParaRPr sz="17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$7,341,864</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$6,800,794</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$297,010</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97%</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2475">
                <a:tc>
                  <a:txBody>
                    <a:bodyPr/>
                    <a:lstStyle/>
                    <a:p>
                      <a:pPr marL="0" lvl="0" indent="0" algn="l" rtl="0">
                        <a:lnSpc>
                          <a:spcPct val="115000"/>
                        </a:lnSpc>
                        <a:spcBef>
                          <a:spcPts val="0"/>
                        </a:spcBef>
                        <a:spcAft>
                          <a:spcPts val="0"/>
                        </a:spcAft>
                        <a:buNone/>
                      </a:pPr>
                      <a:r>
                        <a:rPr lang="en-US" sz="1700" b="1">
                          <a:latin typeface="Open Sans"/>
                          <a:ea typeface="Open Sans"/>
                          <a:cs typeface="Open Sans"/>
                          <a:sym typeface="Open Sans"/>
                        </a:rPr>
                        <a:t>DCDC</a:t>
                      </a:r>
                      <a:endParaRPr sz="17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$106,282</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$95,548</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$7,344</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97%</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52475">
                <a:tc>
                  <a:txBody>
                    <a:bodyPr/>
                    <a:lstStyle/>
                    <a:p>
                      <a:pPr marL="0" lvl="0" indent="0" algn="l" rtl="0">
                        <a:lnSpc>
                          <a:spcPct val="115000"/>
                        </a:lnSpc>
                        <a:spcBef>
                          <a:spcPts val="0"/>
                        </a:spcBef>
                        <a:spcAft>
                          <a:spcPts val="0"/>
                        </a:spcAft>
                        <a:buNone/>
                      </a:pPr>
                      <a:r>
                        <a:rPr lang="en-US" sz="1700" b="1">
                          <a:latin typeface="Open Sans"/>
                          <a:ea typeface="Open Sans"/>
                          <a:cs typeface="Open Sans"/>
                          <a:sym typeface="Open Sans"/>
                        </a:rPr>
                        <a:t>DPC</a:t>
                      </a:r>
                      <a:endParaRPr sz="17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$155,978</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$134,122</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$8,114</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91%</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52475">
                <a:tc>
                  <a:txBody>
                    <a:bodyPr/>
                    <a:lstStyle/>
                    <a:p>
                      <a:pPr marL="0" lvl="0" indent="0" algn="l" rtl="0">
                        <a:lnSpc>
                          <a:spcPct val="115000"/>
                        </a:lnSpc>
                        <a:spcBef>
                          <a:spcPts val="0"/>
                        </a:spcBef>
                        <a:spcAft>
                          <a:spcPts val="0"/>
                        </a:spcAft>
                        <a:buNone/>
                      </a:pPr>
                      <a:r>
                        <a:rPr lang="en-US" sz="1700" b="1">
                          <a:latin typeface="Open Sans"/>
                          <a:ea typeface="Open Sans"/>
                          <a:cs typeface="Open Sans"/>
                          <a:sym typeface="Open Sans"/>
                        </a:rPr>
                        <a:t>HPA</a:t>
                      </a:r>
                      <a:endParaRPr sz="17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$834,294</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$700,227</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$64,189</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91%</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52475">
                <a:tc>
                  <a:txBody>
                    <a:bodyPr/>
                    <a:lstStyle/>
                    <a:p>
                      <a:pPr marL="0" lvl="0" indent="0" algn="l" rtl="0">
                        <a:lnSpc>
                          <a:spcPct val="115000"/>
                        </a:lnSpc>
                        <a:spcBef>
                          <a:spcPts val="0"/>
                        </a:spcBef>
                        <a:spcAft>
                          <a:spcPts val="0"/>
                        </a:spcAft>
                        <a:buNone/>
                      </a:pPr>
                      <a:r>
                        <a:rPr lang="en-US" sz="1700" b="1">
                          <a:latin typeface="Open Sans"/>
                          <a:ea typeface="Open Sans"/>
                          <a:cs typeface="Open Sans"/>
                          <a:sym typeface="Open Sans"/>
                        </a:rPr>
                        <a:t>MPSC</a:t>
                      </a:r>
                      <a:endParaRPr sz="17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$160,922</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$121,342</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$11,936</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81%</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52475">
                <a:tc>
                  <a:txBody>
                    <a:bodyPr/>
                    <a:lstStyle/>
                    <a:p>
                      <a:pPr marL="0" lvl="0" indent="0" algn="l" rtl="0">
                        <a:lnSpc>
                          <a:spcPct val="115000"/>
                        </a:lnSpc>
                        <a:spcBef>
                          <a:spcPts val="0"/>
                        </a:spcBef>
                        <a:spcAft>
                          <a:spcPts val="0"/>
                        </a:spcAft>
                        <a:buNone/>
                      </a:pPr>
                      <a:r>
                        <a:rPr lang="en-US" sz="1700" b="1">
                          <a:latin typeface="Open Sans"/>
                          <a:ea typeface="Open Sans"/>
                          <a:cs typeface="Open Sans"/>
                          <a:sym typeface="Open Sans"/>
                        </a:rPr>
                        <a:t>PEDA</a:t>
                      </a:r>
                      <a:endParaRPr sz="17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$647,390</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$572,658</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$50,869</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96%</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52475">
                <a:tc>
                  <a:txBody>
                    <a:bodyPr/>
                    <a:lstStyle/>
                    <a:p>
                      <a:pPr marL="0" lvl="0" indent="0" algn="l" rtl="0">
                        <a:lnSpc>
                          <a:spcPct val="115000"/>
                        </a:lnSpc>
                        <a:spcBef>
                          <a:spcPts val="0"/>
                        </a:spcBef>
                        <a:spcAft>
                          <a:spcPts val="0"/>
                        </a:spcAft>
                        <a:buNone/>
                      </a:pPr>
                      <a:r>
                        <a:rPr lang="en-US" sz="1700" b="1">
                          <a:latin typeface="Open Sans"/>
                          <a:ea typeface="Open Sans"/>
                          <a:cs typeface="Open Sans"/>
                          <a:sym typeface="Open Sans"/>
                        </a:rPr>
                        <a:t>WHO</a:t>
                      </a:r>
                      <a:endParaRPr sz="17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$1,263,538</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$1,141,508</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700"/>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700">
                          <a:latin typeface="Open Sans"/>
                          <a:ea typeface="Open Sans"/>
                          <a:cs typeface="Open Sans"/>
                          <a:sym typeface="Open Sans"/>
                        </a:rPr>
                        <a:t>90%</a:t>
                      </a:r>
                      <a:endParaRPr sz="170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52475">
                <a:tc>
                  <a:txBody>
                    <a:bodyPr/>
                    <a:lstStyle/>
                    <a:p>
                      <a:pPr marL="0" lvl="0" indent="0" algn="l" rtl="0">
                        <a:lnSpc>
                          <a:spcPct val="115000"/>
                        </a:lnSpc>
                        <a:spcBef>
                          <a:spcPts val="0"/>
                        </a:spcBef>
                        <a:spcAft>
                          <a:spcPts val="0"/>
                        </a:spcAft>
                        <a:buNone/>
                      </a:pPr>
                      <a:r>
                        <a:rPr lang="en-US" sz="1700" b="1">
                          <a:latin typeface="Open Sans"/>
                          <a:ea typeface="Open Sans"/>
                          <a:cs typeface="Open Sans"/>
                          <a:sym typeface="Open Sans"/>
                        </a:rPr>
                        <a:t>Total</a:t>
                      </a:r>
                      <a:endParaRPr sz="17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A4C2F4"/>
                    </a:solidFill>
                  </a:tcPr>
                </a:tc>
                <a:tc>
                  <a:txBody>
                    <a:bodyPr/>
                    <a:lstStyle/>
                    <a:p>
                      <a:pPr marL="0" lvl="0" indent="0" algn="r" rtl="0">
                        <a:lnSpc>
                          <a:spcPct val="115000"/>
                        </a:lnSpc>
                        <a:spcBef>
                          <a:spcPts val="0"/>
                        </a:spcBef>
                        <a:spcAft>
                          <a:spcPts val="0"/>
                        </a:spcAft>
                        <a:buNone/>
                      </a:pPr>
                      <a:r>
                        <a:rPr lang="en-US" sz="1700" b="1">
                          <a:latin typeface="Open Sans"/>
                          <a:ea typeface="Open Sans"/>
                          <a:cs typeface="Open Sans"/>
                          <a:sym typeface="Open Sans"/>
                        </a:rPr>
                        <a:t>$11,154,116</a:t>
                      </a:r>
                      <a:endParaRPr sz="17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A4C2F4"/>
                    </a:solidFill>
                  </a:tcPr>
                </a:tc>
                <a:tc>
                  <a:txBody>
                    <a:bodyPr/>
                    <a:lstStyle/>
                    <a:p>
                      <a:pPr marL="0" lvl="0" indent="0" algn="r" rtl="0">
                        <a:lnSpc>
                          <a:spcPct val="115000"/>
                        </a:lnSpc>
                        <a:spcBef>
                          <a:spcPts val="0"/>
                        </a:spcBef>
                        <a:spcAft>
                          <a:spcPts val="0"/>
                        </a:spcAft>
                        <a:buNone/>
                      </a:pPr>
                      <a:r>
                        <a:rPr lang="en-US" sz="1700" b="1">
                          <a:latin typeface="Open Sans"/>
                          <a:ea typeface="Open Sans"/>
                          <a:cs typeface="Open Sans"/>
                          <a:sym typeface="Open Sans"/>
                        </a:rPr>
                        <a:t>$10,122,381</a:t>
                      </a:r>
                      <a:endParaRPr sz="17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A4C2F4"/>
                    </a:solidFill>
                  </a:tcPr>
                </a:tc>
                <a:tc>
                  <a:txBody>
                    <a:bodyPr/>
                    <a:lstStyle/>
                    <a:p>
                      <a:pPr marL="0" lvl="0" indent="0" algn="r" rtl="0">
                        <a:lnSpc>
                          <a:spcPct val="115000"/>
                        </a:lnSpc>
                        <a:spcBef>
                          <a:spcPts val="0"/>
                        </a:spcBef>
                        <a:spcAft>
                          <a:spcPts val="0"/>
                        </a:spcAft>
                        <a:buNone/>
                      </a:pPr>
                      <a:r>
                        <a:rPr lang="en-US" sz="1700" b="1">
                          <a:latin typeface="Open Sans"/>
                          <a:ea typeface="Open Sans"/>
                          <a:cs typeface="Open Sans"/>
                          <a:sym typeface="Open Sans"/>
                        </a:rPr>
                        <a:t>$492,793</a:t>
                      </a:r>
                      <a:endParaRPr sz="1700" b="1">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A4C2F4"/>
                    </a:solidFill>
                  </a:tcPr>
                </a:tc>
                <a:tc>
                  <a:txBody>
                    <a:bodyPr/>
                    <a:lstStyle/>
                    <a:p>
                      <a:pPr marL="0" lvl="0" indent="0" algn="r" rtl="0">
                        <a:lnSpc>
                          <a:spcPct val="115000"/>
                        </a:lnSpc>
                        <a:spcBef>
                          <a:spcPts val="0"/>
                        </a:spcBef>
                        <a:spcAft>
                          <a:spcPts val="0"/>
                        </a:spcAft>
                        <a:buNone/>
                      </a:pPr>
                      <a:r>
                        <a:rPr lang="en-US" sz="1700" b="1" dirty="0">
                          <a:latin typeface="Open Sans"/>
                          <a:ea typeface="Open Sans"/>
                          <a:cs typeface="Open Sans"/>
                          <a:sym typeface="Open Sans"/>
                        </a:rPr>
                        <a:t>95%</a:t>
                      </a:r>
                      <a:endParaRPr sz="1700" b="1" dirty="0">
                        <a:latin typeface="Open Sans"/>
                        <a:ea typeface="Open Sans"/>
                        <a:cs typeface="Open Sans"/>
                        <a:sym typeface="Open Sans"/>
                      </a:endParaRPr>
                    </a:p>
                  </a:txBody>
                  <a:tcPr marL="28575" marR="28575" marT="19050" marB="19050" anchor="b">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A4C2F4"/>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2a022994949_0_202"/>
          <p:cNvSpPr txBox="1">
            <a:spLocks noGrp="1"/>
          </p:cNvSpPr>
          <p:nvPr>
            <p:ph type="title"/>
          </p:nvPr>
        </p:nvSpPr>
        <p:spPr>
          <a:xfrm>
            <a:off x="40640" y="165675"/>
            <a:ext cx="12233700" cy="810300"/>
          </a:xfrm>
          <a:prstGeom prst="rect">
            <a:avLst/>
          </a:prstGeom>
          <a:solidFill>
            <a:schemeClr val="accent3"/>
          </a:solidFill>
          <a:ln>
            <a:noFill/>
          </a:ln>
        </p:spPr>
        <p:txBody>
          <a:bodyPr spcFirstLastPara="1" wrap="square" lIns="91425" tIns="45700" rIns="91425" bIns="45700" anchor="ctr" anchorCtr="0">
            <a:noAutofit/>
          </a:bodyPr>
          <a:lstStyle/>
          <a:p>
            <a:pPr lvl="0" algn="ctr">
              <a:buSzPts val="1400"/>
            </a:pPr>
            <a:r>
              <a:rPr lang="en-US" sz="3600" dirty="0">
                <a:solidFill>
                  <a:schemeClr val="dk1"/>
                </a:solidFill>
                <a:latin typeface="Lato"/>
                <a:ea typeface="Lato"/>
                <a:cs typeface="Lato"/>
                <a:sym typeface="Lato"/>
              </a:rPr>
              <a:t>Independent Monitoring Panel (IMP)</a:t>
            </a:r>
            <a:endParaRPr sz="3600" dirty="0">
              <a:solidFill>
                <a:schemeClr val="dk1"/>
              </a:solidFill>
              <a:latin typeface="Lato"/>
              <a:ea typeface="Lato"/>
              <a:cs typeface="Lato"/>
              <a:sym typeface="Lato"/>
            </a:endParaRPr>
          </a:p>
        </p:txBody>
      </p:sp>
      <p:sp>
        <p:nvSpPr>
          <p:cNvPr id="2" name="TextBox 1"/>
          <p:cNvSpPr txBox="1"/>
          <p:nvPr/>
        </p:nvSpPr>
        <p:spPr>
          <a:xfrm>
            <a:off x="91440" y="975975"/>
            <a:ext cx="11856720" cy="3785652"/>
          </a:xfrm>
          <a:prstGeom prst="rect">
            <a:avLst/>
          </a:prstGeom>
          <a:noFill/>
        </p:spPr>
        <p:txBody>
          <a:bodyPr wrap="square" rtlCol="0">
            <a:spAutoFit/>
          </a:bodyPr>
          <a:lstStyle/>
          <a:p>
            <a:pPr marL="425450" indent="-342900">
              <a:buClr>
                <a:schemeClr val="lt2"/>
              </a:buClr>
              <a:buSzPts val="2700"/>
              <a:buFont typeface="Wingdings" panose="05000000000000000000" pitchFamily="2" charset="2"/>
              <a:buChar char="§"/>
            </a:pPr>
            <a:r>
              <a:rPr lang="en-US" sz="2400" dirty="0" smtClean="0">
                <a:solidFill>
                  <a:schemeClr val="tx1"/>
                </a:solidFill>
                <a:latin typeface="Open Sans" panose="020B0604020202020204" charset="0"/>
                <a:ea typeface="Open Sans" panose="020B0604020202020204" charset="0"/>
                <a:cs typeface="Open Sans" panose="020B0604020202020204" charset="0"/>
                <a:sym typeface="Open Sans"/>
              </a:rPr>
              <a:t>IMP is independent external monitoring group supported by the GF fund that monitors </a:t>
            </a:r>
            <a:r>
              <a:rPr lang="en-US" sz="2400" dirty="0" err="1" smtClean="0">
                <a:solidFill>
                  <a:schemeClr val="tx1"/>
                </a:solidFill>
                <a:latin typeface="Open Sans" panose="020B0604020202020204" charset="0"/>
                <a:ea typeface="Open Sans" panose="020B0604020202020204" charset="0"/>
                <a:cs typeface="Open Sans" panose="020B0604020202020204" charset="0"/>
                <a:sym typeface="Open Sans"/>
              </a:rPr>
              <a:t>programme</a:t>
            </a:r>
            <a:r>
              <a:rPr lang="en-US" sz="2400" dirty="0" smtClean="0">
                <a:solidFill>
                  <a:schemeClr val="tx1"/>
                </a:solidFill>
                <a:latin typeface="Open Sans" panose="020B0604020202020204" charset="0"/>
                <a:ea typeface="Open Sans" panose="020B0604020202020204" charset="0"/>
                <a:cs typeface="Open Sans" panose="020B0604020202020204" charset="0"/>
                <a:sym typeface="Open Sans"/>
              </a:rPr>
              <a:t> quality and implementation process of RAI3E grant in five GMS countries including </a:t>
            </a:r>
            <a:r>
              <a:rPr lang="en-US" sz="2400" dirty="0">
                <a:solidFill>
                  <a:schemeClr val="tx1"/>
                </a:solidFill>
                <a:latin typeface="Open Sans" panose="020B0604020202020204" charset="0"/>
                <a:ea typeface="Open Sans" panose="020B0604020202020204" charset="0"/>
                <a:cs typeface="Open Sans" panose="020B0604020202020204" charset="0"/>
                <a:sym typeface="Open Sans"/>
              </a:rPr>
              <a:t>L</a:t>
            </a:r>
            <a:r>
              <a:rPr lang="en-US" sz="2400" dirty="0" smtClean="0">
                <a:solidFill>
                  <a:schemeClr val="tx1"/>
                </a:solidFill>
                <a:latin typeface="Open Sans" panose="020B0604020202020204" charset="0"/>
                <a:ea typeface="Open Sans" panose="020B0604020202020204" charset="0"/>
                <a:cs typeface="Open Sans" panose="020B0604020202020204" charset="0"/>
                <a:sym typeface="Open Sans"/>
              </a:rPr>
              <a:t>ao PDR. </a:t>
            </a:r>
            <a:endParaRPr lang="en-US" sz="2400" dirty="0">
              <a:solidFill>
                <a:schemeClr val="tx1"/>
              </a:solidFill>
              <a:latin typeface="Open Sans" panose="020B0604020202020204" charset="0"/>
              <a:ea typeface="Open Sans" panose="020B0604020202020204" charset="0"/>
              <a:cs typeface="Open Sans" panose="020B0604020202020204" charset="0"/>
              <a:sym typeface="Open Sans"/>
            </a:endParaRPr>
          </a:p>
          <a:p>
            <a:pPr marL="425450" lvl="0" indent="-342900">
              <a:buClr>
                <a:schemeClr val="lt2"/>
              </a:buClr>
              <a:buSzPts val="2700"/>
              <a:buFont typeface="Wingdings" panose="05000000000000000000" pitchFamily="2" charset="2"/>
              <a:buChar char="§"/>
            </a:pPr>
            <a:endParaRPr lang="en-US" sz="2400" dirty="0">
              <a:solidFill>
                <a:schemeClr val="tx1"/>
              </a:solidFill>
              <a:latin typeface="Open Sans" panose="020B0604020202020204" charset="0"/>
              <a:ea typeface="Open Sans" panose="020B0604020202020204" charset="0"/>
              <a:cs typeface="Open Sans" panose="020B0604020202020204" charset="0"/>
              <a:sym typeface="Open Sans"/>
            </a:endParaRPr>
          </a:p>
          <a:p>
            <a:pPr marL="425450" lvl="0" indent="-342900">
              <a:buClr>
                <a:schemeClr val="lt2"/>
              </a:buClr>
              <a:buSzPts val="2700"/>
              <a:buFont typeface="Wingdings" panose="05000000000000000000" pitchFamily="2" charset="2"/>
              <a:buChar char="§"/>
            </a:pPr>
            <a:r>
              <a:rPr lang="en-US" sz="2400" dirty="0" smtClean="0">
                <a:solidFill>
                  <a:schemeClr val="tx1"/>
                </a:solidFill>
                <a:latin typeface="Open Sans" panose="020B0604020202020204" charset="0"/>
                <a:ea typeface="Open Sans" panose="020B0604020202020204" charset="0"/>
                <a:cs typeface="Open Sans" panose="020B0604020202020204" charset="0"/>
                <a:sym typeface="Open Sans"/>
              </a:rPr>
              <a:t>Once a year field visit conducted in joint with CMPE, WHO and UNOPS-PR. </a:t>
            </a:r>
          </a:p>
          <a:p>
            <a:pPr marL="425450" lvl="0" indent="-342900">
              <a:buClr>
                <a:schemeClr val="lt2"/>
              </a:buClr>
              <a:buSzPts val="2700"/>
              <a:buFont typeface="Wingdings" panose="05000000000000000000" pitchFamily="2" charset="2"/>
              <a:buChar char="§"/>
            </a:pPr>
            <a:endParaRPr lang="en-US" sz="2400" dirty="0">
              <a:solidFill>
                <a:schemeClr val="tx1"/>
              </a:solidFill>
              <a:latin typeface="Open Sans" panose="020B0604020202020204" charset="0"/>
              <a:ea typeface="Open Sans" panose="020B0604020202020204" charset="0"/>
              <a:cs typeface="Open Sans" panose="020B0604020202020204" charset="0"/>
              <a:sym typeface="Open Sans"/>
            </a:endParaRPr>
          </a:p>
          <a:p>
            <a:pPr marL="425450" lvl="0" indent="-342900">
              <a:buClr>
                <a:schemeClr val="lt2"/>
              </a:buClr>
              <a:buSzPts val="2700"/>
              <a:buFont typeface="Wingdings" panose="05000000000000000000" pitchFamily="2" charset="2"/>
              <a:buChar char="§"/>
            </a:pPr>
            <a:r>
              <a:rPr lang="en-US" sz="2400" dirty="0" smtClean="0">
                <a:solidFill>
                  <a:schemeClr val="tx1"/>
                </a:solidFill>
                <a:latin typeface="Open Sans" panose="020B0604020202020204" charset="0"/>
                <a:ea typeface="Open Sans" panose="020B0604020202020204" charset="0"/>
                <a:cs typeface="Open Sans" panose="020B0604020202020204" charset="0"/>
                <a:sym typeface="Open Sans"/>
              </a:rPr>
              <a:t>Key findings and suggestions are made and shared with National </a:t>
            </a:r>
            <a:r>
              <a:rPr lang="en-US" sz="2400" dirty="0" err="1">
                <a:solidFill>
                  <a:schemeClr val="tx1"/>
                </a:solidFill>
                <a:latin typeface="Open Sans" panose="020B0604020202020204" charset="0"/>
                <a:ea typeface="Open Sans" panose="020B0604020202020204" charset="0"/>
                <a:cs typeface="Open Sans" panose="020B0604020202020204" charset="0"/>
                <a:sym typeface="Open Sans"/>
              </a:rPr>
              <a:t>P</a:t>
            </a:r>
            <a:r>
              <a:rPr lang="en-US" sz="2400" dirty="0" err="1" smtClean="0">
                <a:solidFill>
                  <a:schemeClr val="tx1"/>
                </a:solidFill>
                <a:latin typeface="Open Sans" panose="020B0604020202020204" charset="0"/>
                <a:ea typeface="Open Sans" panose="020B0604020202020204" charset="0"/>
                <a:cs typeface="Open Sans" panose="020B0604020202020204" charset="0"/>
                <a:sym typeface="Open Sans"/>
              </a:rPr>
              <a:t>rogramme</a:t>
            </a:r>
            <a:r>
              <a:rPr lang="en-US" sz="2400" dirty="0" smtClean="0">
                <a:solidFill>
                  <a:schemeClr val="tx1"/>
                </a:solidFill>
                <a:latin typeface="Open Sans" panose="020B0604020202020204" charset="0"/>
                <a:ea typeface="Open Sans" panose="020B0604020202020204" charset="0"/>
                <a:cs typeface="Open Sans" panose="020B0604020202020204" charset="0"/>
                <a:sym typeface="Open Sans"/>
              </a:rPr>
              <a:t>, RSC and the GF. </a:t>
            </a:r>
          </a:p>
          <a:p>
            <a:pPr marL="82550" lvl="0">
              <a:buClr>
                <a:schemeClr val="lt2"/>
              </a:buClr>
              <a:buSzPts val="2700"/>
            </a:pPr>
            <a:endParaRPr lang="en-US" sz="2400" dirty="0" smtClean="0">
              <a:solidFill>
                <a:schemeClr val="tx1"/>
              </a:solidFill>
              <a:latin typeface="Open Sans" panose="020B0604020202020204" charset="0"/>
              <a:ea typeface="Open Sans" panose="020B0604020202020204" charset="0"/>
              <a:cs typeface="Open Sans" panose="020B0604020202020204" charset="0"/>
              <a:sym typeface="Open Sans"/>
            </a:endParaRPr>
          </a:p>
          <a:p>
            <a:pPr marL="425450" lvl="0" indent="-342900">
              <a:buClr>
                <a:schemeClr val="lt2"/>
              </a:buClr>
              <a:buSzPts val="2700"/>
              <a:buFont typeface="Wingdings" panose="05000000000000000000" pitchFamily="2" charset="2"/>
              <a:buChar char="§"/>
            </a:pPr>
            <a:r>
              <a:rPr lang="en-US" sz="2400" dirty="0" smtClean="0">
                <a:solidFill>
                  <a:schemeClr val="tx1"/>
                </a:solidFill>
                <a:latin typeface="Open Sans" panose="020B0604020202020204" charset="0"/>
                <a:ea typeface="Open Sans" panose="020B0604020202020204" charset="0"/>
                <a:cs typeface="Open Sans" panose="020B0604020202020204" charset="0"/>
                <a:sym typeface="Open Sans"/>
              </a:rPr>
              <a:t>The key findings and suggestions are shared as below: </a:t>
            </a:r>
            <a:endParaRPr lang="en-US" dirty="0">
              <a:solidFill>
                <a:schemeClr val="tx1"/>
              </a:solidFill>
            </a:endParaRPr>
          </a:p>
        </p:txBody>
      </p:sp>
    </p:spTree>
    <p:extLst>
      <p:ext uri="{BB962C8B-B14F-4D97-AF65-F5344CB8AC3E}">
        <p14:creationId xmlns:p14="http://schemas.microsoft.com/office/powerpoint/2010/main" val="1084913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560" y="266717"/>
            <a:ext cx="10904897" cy="792000"/>
          </a:xfrm>
          <a:solidFill>
            <a:schemeClr val="accent3"/>
          </a:solidFill>
        </p:spPr>
        <p:txBody>
          <a:bodyPr/>
          <a:lstStyle/>
          <a:p>
            <a:pPr algn="ctr">
              <a:buSzPts val="1400"/>
            </a:pPr>
            <a:r>
              <a:rPr lang="en-US" sz="3600" dirty="0">
                <a:solidFill>
                  <a:schemeClr val="dk1"/>
                </a:solidFill>
                <a:latin typeface="Lato"/>
                <a:ea typeface="Lato"/>
                <a:cs typeface="Lato"/>
                <a:sym typeface="Lato"/>
              </a:rPr>
              <a:t>Independent Monitoring Panel’s </a:t>
            </a:r>
            <a:r>
              <a:rPr lang="en-US" sz="3600" dirty="0" smtClean="0">
                <a:solidFill>
                  <a:schemeClr val="dk1"/>
                </a:solidFill>
                <a:latin typeface="Lato"/>
                <a:ea typeface="Lato"/>
                <a:cs typeface="Lato"/>
                <a:sym typeface="Lato"/>
              </a:rPr>
              <a:t>key suggestions</a:t>
            </a:r>
            <a:endParaRPr lang="en-US" sz="3600" dirty="0">
              <a:solidFill>
                <a:schemeClr val="dk1"/>
              </a:solidFill>
              <a:latin typeface="Lato"/>
              <a:ea typeface="Lato"/>
              <a:cs typeface="Lato"/>
            </a:endParaRPr>
          </a:p>
        </p:txBody>
      </p:sp>
      <p:sp>
        <p:nvSpPr>
          <p:cNvPr id="3" name="Text Placeholder 2"/>
          <p:cNvSpPr>
            <a:spLocks noGrp="1"/>
          </p:cNvSpPr>
          <p:nvPr>
            <p:ph type="body" idx="1"/>
          </p:nvPr>
        </p:nvSpPr>
        <p:spPr>
          <a:xfrm>
            <a:off x="162560" y="1266825"/>
            <a:ext cx="11702336" cy="4968000"/>
          </a:xfrm>
        </p:spPr>
        <p:txBody>
          <a:bodyPr/>
          <a:lstStyle/>
          <a:p>
            <a:r>
              <a:rPr lang="en-US" sz="2000" b="1" dirty="0" smtClean="0">
                <a:latin typeface="Open Sans" panose="020B0604020202020204" charset="0"/>
                <a:ea typeface="Open Sans" panose="020B0604020202020204" charset="0"/>
                <a:cs typeface="Open Sans" panose="020B0604020202020204" charset="0"/>
              </a:rPr>
              <a:t>Acceleration activities </a:t>
            </a:r>
          </a:p>
          <a:p>
            <a:pPr lvl="1"/>
            <a:r>
              <a:rPr lang="en-US" sz="2000" dirty="0" smtClean="0">
                <a:latin typeface="Open Sans" panose="020B0604020202020204" charset="0"/>
                <a:ea typeface="Open Sans" panose="020B0604020202020204" charset="0"/>
                <a:cs typeface="Open Sans" panose="020B0604020202020204" charset="0"/>
              </a:rPr>
              <a:t>Impressive and high impact on malaria case reduction</a:t>
            </a:r>
          </a:p>
          <a:p>
            <a:pPr lvl="1"/>
            <a:r>
              <a:rPr lang="en-US" sz="2000" dirty="0" smtClean="0">
                <a:latin typeface="Open Sans" panose="020B0604020202020204" charset="0"/>
                <a:ea typeface="Open Sans" panose="020B0604020202020204" charset="0"/>
                <a:cs typeface="Open Sans" panose="020B0604020202020204" charset="0"/>
              </a:rPr>
              <a:t>To be considered </a:t>
            </a:r>
            <a:r>
              <a:rPr lang="en-US" sz="2000" dirty="0" err="1" smtClean="0">
                <a:latin typeface="Open Sans" panose="020B0604020202020204" charset="0"/>
                <a:ea typeface="Open Sans" panose="020B0604020202020204" charset="0"/>
                <a:cs typeface="Open Sans" panose="020B0604020202020204" charset="0"/>
              </a:rPr>
              <a:t>IPTf</a:t>
            </a:r>
            <a:r>
              <a:rPr lang="en-US" sz="2000" dirty="0" smtClean="0">
                <a:latin typeface="Open Sans" panose="020B0604020202020204" charset="0"/>
                <a:ea typeface="Open Sans" panose="020B0604020202020204" charset="0"/>
                <a:cs typeface="Open Sans" panose="020B0604020202020204" charset="0"/>
              </a:rPr>
              <a:t> and AFS activites are needed as there are pros and cons; labor intensive Vs effectiveness</a:t>
            </a:r>
            <a:endParaRPr lang="en-US" sz="2000" dirty="0">
              <a:latin typeface="Open Sans" panose="020B0604020202020204" charset="0"/>
              <a:ea typeface="Open Sans" panose="020B0604020202020204" charset="0"/>
              <a:cs typeface="Open Sans" panose="020B0604020202020204" charset="0"/>
            </a:endParaRPr>
          </a:p>
          <a:p>
            <a:pPr lvl="1"/>
            <a:endParaRPr lang="en-US" sz="2000" dirty="0" smtClean="0">
              <a:latin typeface="Open Sans" panose="020B0604020202020204" charset="0"/>
              <a:ea typeface="Open Sans" panose="020B0604020202020204" charset="0"/>
              <a:cs typeface="Open Sans" panose="020B0604020202020204" charset="0"/>
            </a:endParaRPr>
          </a:p>
          <a:p>
            <a:pPr marL="457200" lvl="1">
              <a:buFont typeface="Noto Sans"/>
              <a:buChar char="▪"/>
            </a:pPr>
            <a:r>
              <a:rPr lang="en-US" sz="2000" b="1" dirty="0">
                <a:latin typeface="Open Sans" panose="020B0604020202020204" charset="0"/>
                <a:ea typeface="Open Sans" panose="020B0604020202020204" charset="0"/>
                <a:cs typeface="Open Sans" panose="020B0604020202020204" charset="0"/>
              </a:rPr>
              <a:t>Diagnosis and </a:t>
            </a:r>
            <a:r>
              <a:rPr lang="en-US" sz="2000" b="1" dirty="0" smtClean="0">
                <a:latin typeface="Open Sans" panose="020B0604020202020204" charset="0"/>
                <a:ea typeface="Open Sans" panose="020B0604020202020204" charset="0"/>
                <a:cs typeface="Open Sans" panose="020B0604020202020204" charset="0"/>
              </a:rPr>
              <a:t>Treatment</a:t>
            </a:r>
          </a:p>
          <a:p>
            <a:pPr marL="914400" lvl="2">
              <a:buFont typeface="Noto Sans"/>
              <a:buChar char="▪"/>
            </a:pPr>
            <a:r>
              <a:rPr lang="en-US" sz="2000" dirty="0" smtClean="0">
                <a:latin typeface="Open Sans" panose="020B0604020202020204" charset="0"/>
                <a:ea typeface="Open Sans" panose="020B0604020202020204" charset="0"/>
                <a:cs typeface="Open Sans" panose="020B0604020202020204" charset="0"/>
              </a:rPr>
              <a:t>Expand </a:t>
            </a:r>
            <a:r>
              <a:rPr lang="en-US" sz="2000" dirty="0">
                <a:latin typeface="Open Sans" panose="020B0604020202020204" charset="0"/>
                <a:ea typeface="Open Sans" panose="020B0604020202020204" charset="0"/>
                <a:cs typeface="Open Sans" panose="020B0604020202020204" charset="0"/>
              </a:rPr>
              <a:t>use of microscopy wherever it exists to cover all symptomatic patients </a:t>
            </a:r>
          </a:p>
          <a:p>
            <a:pPr marL="914400" lvl="2">
              <a:buFont typeface="Noto Sans"/>
              <a:buChar char="▪"/>
            </a:pPr>
            <a:r>
              <a:rPr lang="en-US" sz="2000" dirty="0" smtClean="0">
                <a:latin typeface="Open Sans" panose="020B0604020202020204" charset="0"/>
                <a:ea typeface="Open Sans" panose="020B0604020202020204" charset="0"/>
                <a:cs typeface="Open Sans" panose="020B0604020202020204" charset="0"/>
              </a:rPr>
              <a:t>Sign-up </a:t>
            </a:r>
            <a:r>
              <a:rPr lang="en-US" sz="2000" dirty="0">
                <a:latin typeface="Open Sans" panose="020B0604020202020204" charset="0"/>
                <a:ea typeface="Open Sans" panose="020B0604020202020204" charset="0"/>
                <a:cs typeface="Open Sans" panose="020B0604020202020204" charset="0"/>
              </a:rPr>
              <a:t>for access to the online slide-banking facility </a:t>
            </a:r>
          </a:p>
          <a:p>
            <a:pPr marL="914400" lvl="2">
              <a:buFont typeface="Noto Sans"/>
              <a:buChar char="▪"/>
            </a:pPr>
            <a:r>
              <a:rPr lang="en-US" sz="2000" dirty="0" smtClean="0">
                <a:latin typeface="Open Sans" panose="020B0604020202020204" charset="0"/>
                <a:ea typeface="Open Sans" panose="020B0604020202020204" charset="0"/>
                <a:cs typeface="Open Sans" panose="020B0604020202020204" charset="0"/>
              </a:rPr>
              <a:t>Introduce </a:t>
            </a:r>
            <a:r>
              <a:rPr lang="en-US" sz="2000" dirty="0">
                <a:latin typeface="Open Sans" panose="020B0604020202020204" charset="0"/>
                <a:ea typeface="Open Sans" panose="020B0604020202020204" charset="0"/>
                <a:cs typeface="Open Sans" panose="020B0604020202020204" charset="0"/>
              </a:rPr>
              <a:t>quarterly QA for G6PD test devices and testing </a:t>
            </a:r>
            <a:r>
              <a:rPr lang="en-US" sz="2000" dirty="0" smtClean="0">
                <a:latin typeface="Open Sans" panose="020B0604020202020204" charset="0"/>
                <a:ea typeface="Open Sans" panose="020B0604020202020204" charset="0"/>
                <a:cs typeface="Open Sans" panose="020B0604020202020204" charset="0"/>
              </a:rPr>
              <a:t>procedures </a:t>
            </a:r>
          </a:p>
          <a:p>
            <a:pPr marL="914400" lvl="2">
              <a:buFont typeface="Noto Sans"/>
              <a:buChar char="▪"/>
            </a:pPr>
            <a:r>
              <a:rPr lang="en-US" sz="2000" dirty="0">
                <a:latin typeface="Open Sans" panose="020B0604020202020204" charset="0"/>
                <a:ea typeface="Open Sans" panose="020B0604020202020204" charset="0"/>
                <a:cs typeface="Open Sans" panose="020B0604020202020204" charset="0"/>
              </a:rPr>
              <a:t>The delivery of the 8-week PQ regimen by VMWs is planned but not yet approved </a:t>
            </a:r>
            <a:r>
              <a:rPr lang="en-US" sz="2000" dirty="0" smtClean="0">
                <a:latin typeface="Open Sans" panose="020B0604020202020204" charset="0"/>
                <a:ea typeface="Open Sans" panose="020B0604020202020204" charset="0"/>
                <a:cs typeface="Open Sans" panose="020B0604020202020204" charset="0"/>
              </a:rPr>
              <a:t>– enhance follow up for approval</a:t>
            </a:r>
          </a:p>
          <a:p>
            <a:pPr marL="914400" lvl="2">
              <a:buFont typeface="Noto Sans"/>
              <a:buChar char="▪"/>
            </a:pPr>
            <a:r>
              <a:rPr lang="en-US" sz="2000" dirty="0" smtClean="0">
                <a:latin typeface="Open Sans" panose="020B0604020202020204" charset="0"/>
                <a:ea typeface="Open Sans" panose="020B0604020202020204" charset="0"/>
                <a:cs typeface="Open Sans" panose="020B0604020202020204" charset="0"/>
              </a:rPr>
              <a:t>Consider </a:t>
            </a:r>
            <a:r>
              <a:rPr lang="en-US" sz="2000" dirty="0">
                <a:latin typeface="Open Sans" panose="020B0604020202020204" charset="0"/>
                <a:ea typeface="Open Sans" panose="020B0604020202020204" charset="0"/>
                <a:cs typeface="Open Sans" panose="020B0604020202020204" charset="0"/>
              </a:rPr>
              <a:t>switching to a pan-specific RDT for first-line use with microscopy-based or Pf/</a:t>
            </a:r>
            <a:r>
              <a:rPr lang="en-US" sz="2000" dirty="0" err="1">
                <a:latin typeface="Open Sans" panose="020B0604020202020204" charset="0"/>
                <a:ea typeface="Open Sans" panose="020B0604020202020204" charset="0"/>
                <a:cs typeface="Open Sans" panose="020B0604020202020204" charset="0"/>
              </a:rPr>
              <a:t>Pv</a:t>
            </a:r>
            <a:r>
              <a:rPr lang="en-US" sz="2000" dirty="0">
                <a:latin typeface="Open Sans" panose="020B0604020202020204" charset="0"/>
                <a:ea typeface="Open Sans" panose="020B0604020202020204" charset="0"/>
                <a:cs typeface="Open Sans" panose="020B0604020202020204" charset="0"/>
              </a:rPr>
              <a:t> RDT-based cross-check for all positives </a:t>
            </a:r>
          </a:p>
          <a:p>
            <a:pPr marL="914400" lvl="2">
              <a:buFont typeface="Noto Sans"/>
              <a:buChar char="▪"/>
            </a:pPr>
            <a:r>
              <a:rPr lang="en-US" sz="2000" dirty="0" smtClean="0">
                <a:latin typeface="Open Sans" panose="020B0604020202020204" charset="0"/>
                <a:ea typeface="Open Sans" panose="020B0604020202020204" charset="0"/>
                <a:cs typeface="Open Sans" panose="020B0604020202020204" charset="0"/>
              </a:rPr>
              <a:t> </a:t>
            </a:r>
            <a:endParaRPr lang="en-US" sz="2000" dirty="0">
              <a:latin typeface="Open Sans" panose="020B0604020202020204" charset="0"/>
              <a:ea typeface="Open Sans" panose="020B0604020202020204" charset="0"/>
              <a:cs typeface="Open Sans" panose="020B0604020202020204" charset="0"/>
            </a:endParaRPr>
          </a:p>
          <a:p>
            <a:pPr marL="914400" lvl="2">
              <a:buFont typeface="Noto Sans"/>
              <a:buChar char="▪"/>
            </a:pPr>
            <a:endParaRPr lang="en-US" dirty="0"/>
          </a:p>
          <a:p>
            <a:pPr marL="914400" lvl="2">
              <a:buFont typeface="Noto Sans"/>
              <a:buChar char="▪"/>
            </a:pPr>
            <a:endParaRPr lang="en-US" dirty="0"/>
          </a:p>
          <a:p>
            <a:pPr marL="914400" lvl="2">
              <a:buFont typeface="Noto Sans"/>
              <a:buChar char="▪"/>
            </a:pPr>
            <a:endParaRPr lang="en-US" dirty="0"/>
          </a:p>
        </p:txBody>
      </p:sp>
    </p:spTree>
    <p:extLst>
      <p:ext uri="{BB962C8B-B14F-4D97-AF65-F5344CB8AC3E}">
        <p14:creationId xmlns:p14="http://schemas.microsoft.com/office/powerpoint/2010/main" val="662994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560" y="266717"/>
            <a:ext cx="10904897" cy="792000"/>
          </a:xfrm>
          <a:solidFill>
            <a:schemeClr val="accent3"/>
          </a:solidFill>
        </p:spPr>
        <p:txBody>
          <a:bodyPr/>
          <a:lstStyle/>
          <a:p>
            <a:pPr algn="ctr">
              <a:buSzPts val="1400"/>
            </a:pPr>
            <a:r>
              <a:rPr lang="en-US" sz="3600" dirty="0">
                <a:solidFill>
                  <a:schemeClr val="dk1"/>
                </a:solidFill>
                <a:latin typeface="Lato"/>
                <a:ea typeface="Lato"/>
                <a:cs typeface="Lato"/>
                <a:sym typeface="Lato"/>
              </a:rPr>
              <a:t>Independent Monitoring Panel’s </a:t>
            </a:r>
            <a:r>
              <a:rPr lang="en-US" sz="3600" dirty="0" smtClean="0">
                <a:solidFill>
                  <a:schemeClr val="dk1"/>
                </a:solidFill>
                <a:latin typeface="Lato"/>
                <a:ea typeface="Lato"/>
                <a:cs typeface="Lato"/>
                <a:sym typeface="Lato"/>
              </a:rPr>
              <a:t>key suggestions</a:t>
            </a:r>
            <a:endParaRPr lang="en-US" sz="3600" dirty="0">
              <a:solidFill>
                <a:schemeClr val="dk1"/>
              </a:solidFill>
              <a:latin typeface="Lato"/>
              <a:ea typeface="Lato"/>
              <a:cs typeface="Lato"/>
            </a:endParaRPr>
          </a:p>
        </p:txBody>
      </p:sp>
      <p:sp>
        <p:nvSpPr>
          <p:cNvPr id="3" name="Text Placeholder 2"/>
          <p:cNvSpPr>
            <a:spLocks noGrp="1"/>
          </p:cNvSpPr>
          <p:nvPr>
            <p:ph type="body" idx="1"/>
          </p:nvPr>
        </p:nvSpPr>
        <p:spPr>
          <a:xfrm>
            <a:off x="335280" y="1155064"/>
            <a:ext cx="11480800" cy="5702935"/>
          </a:xfrm>
        </p:spPr>
        <p:txBody>
          <a:bodyPr/>
          <a:lstStyle/>
          <a:p>
            <a:pPr marL="457200" lvl="1">
              <a:buFont typeface="Noto Sans"/>
              <a:buChar char="▪"/>
            </a:pPr>
            <a:r>
              <a:rPr lang="en-US" sz="2000" b="1" dirty="0" smtClean="0">
                <a:latin typeface="Open Sans" panose="020B0604020202020204" charset="0"/>
                <a:ea typeface="Open Sans" panose="020B0604020202020204" charset="0"/>
                <a:cs typeface="Open Sans" panose="020B0604020202020204" charset="0"/>
              </a:rPr>
              <a:t>Community based services</a:t>
            </a:r>
          </a:p>
          <a:p>
            <a:pPr lvl="1"/>
            <a:r>
              <a:rPr lang="en-US" sz="2000" dirty="0">
                <a:latin typeface="Open Sans" panose="020B0604020202020204" charset="0"/>
                <a:ea typeface="Open Sans" panose="020B0604020202020204" charset="0"/>
                <a:cs typeface="Open Sans" panose="020B0604020202020204" charset="0"/>
              </a:rPr>
              <a:t>Volunteers transportation should be brought in-line with costs</a:t>
            </a:r>
          </a:p>
          <a:p>
            <a:pPr lvl="1"/>
            <a:r>
              <a:rPr lang="en-US" sz="2000" dirty="0">
                <a:latin typeface="Open Sans" panose="020B0604020202020204" charset="0"/>
                <a:ea typeface="Open Sans" panose="020B0604020202020204" charset="0"/>
                <a:cs typeface="Open Sans" panose="020B0604020202020204" charset="0"/>
              </a:rPr>
              <a:t>To prevent delay disbursement of volunteers payments, districts need to plan two weeks in advance to ensure that payments to volunteers are on time. </a:t>
            </a:r>
          </a:p>
          <a:p>
            <a:pPr lvl="1"/>
            <a:r>
              <a:rPr lang="en-US" sz="2000" dirty="0">
                <a:latin typeface="Open Sans" panose="020B0604020202020204" charset="0"/>
                <a:ea typeface="Open Sans" panose="020B0604020202020204" charset="0"/>
                <a:cs typeface="Open Sans" panose="020B0604020202020204" charset="0"/>
              </a:rPr>
              <a:t>Integrated village volunteer network - </a:t>
            </a:r>
            <a:r>
              <a:rPr lang="en-GB" sz="2000" dirty="0">
                <a:latin typeface="Open Sans" panose="020B0604020202020204" charset="0"/>
                <a:ea typeface="Open Sans" panose="020B0604020202020204" charset="0"/>
                <a:cs typeface="Open Sans" panose="020B0604020202020204" charset="0"/>
              </a:rPr>
              <a:t>More consistency is needed on the integration approach. </a:t>
            </a:r>
            <a:endParaRPr lang="en-US" sz="2000" dirty="0">
              <a:latin typeface="Open Sans" panose="020B0604020202020204" charset="0"/>
              <a:ea typeface="Open Sans" panose="020B0604020202020204" charset="0"/>
              <a:cs typeface="Open Sans" panose="020B0604020202020204" charset="0"/>
            </a:endParaRPr>
          </a:p>
          <a:p>
            <a:pPr marL="457200" lvl="1">
              <a:buFont typeface="Noto Sans"/>
              <a:buChar char="▪"/>
            </a:pPr>
            <a:r>
              <a:rPr lang="en-US" sz="2000" b="1" dirty="0">
                <a:latin typeface="Open Sans" panose="020B0604020202020204" charset="0"/>
                <a:ea typeface="Open Sans" panose="020B0604020202020204" charset="0"/>
                <a:cs typeface="Open Sans" panose="020B0604020202020204" charset="0"/>
              </a:rPr>
              <a:t>Supply </a:t>
            </a:r>
            <a:r>
              <a:rPr lang="en-US" sz="2000" b="1" dirty="0" smtClean="0">
                <a:latin typeface="Open Sans" panose="020B0604020202020204" charset="0"/>
                <a:ea typeface="Open Sans" panose="020B0604020202020204" charset="0"/>
                <a:cs typeface="Open Sans" panose="020B0604020202020204" charset="0"/>
              </a:rPr>
              <a:t>chain</a:t>
            </a:r>
            <a:endParaRPr lang="en-US" sz="2000" b="1" dirty="0">
              <a:latin typeface="Open Sans" panose="020B0604020202020204" charset="0"/>
              <a:ea typeface="Open Sans" panose="020B0604020202020204" charset="0"/>
              <a:cs typeface="Open Sans" panose="020B0604020202020204" charset="0"/>
            </a:endParaRPr>
          </a:p>
          <a:p>
            <a:pPr lvl="1"/>
            <a:r>
              <a:rPr lang="en-US" sz="2000" dirty="0">
                <a:latin typeface="Open Sans" panose="020B0604020202020204" charset="0"/>
                <a:ea typeface="Open Sans" panose="020B0604020202020204" charset="0"/>
                <a:cs typeface="Open Sans" panose="020B0604020202020204" charset="0"/>
              </a:rPr>
              <a:t>There were some low stocks of ACT/RDT for several months recently, should </a:t>
            </a:r>
            <a:r>
              <a:rPr lang="en-US" sz="2000" dirty="0" smtClean="0">
                <a:latin typeface="Open Sans" panose="020B0604020202020204" charset="0"/>
                <a:ea typeface="Open Sans" panose="020B0604020202020204" charset="0"/>
                <a:cs typeface="Open Sans" panose="020B0604020202020204" charset="0"/>
              </a:rPr>
              <a:t>be on </a:t>
            </a:r>
            <a:r>
              <a:rPr lang="en-US" sz="2000" dirty="0">
                <a:latin typeface="Open Sans" panose="020B0604020202020204" charset="0"/>
                <a:ea typeface="Open Sans" panose="020B0604020202020204" charset="0"/>
                <a:cs typeface="Open Sans" panose="020B0604020202020204" charset="0"/>
              </a:rPr>
              <a:t>proper planning and replenishment</a:t>
            </a:r>
          </a:p>
          <a:p>
            <a:pPr marL="457200" lvl="1">
              <a:buFont typeface="Noto Sans"/>
              <a:buChar char="▪"/>
            </a:pPr>
            <a:r>
              <a:rPr lang="en-US" sz="2000" b="1" dirty="0" smtClean="0">
                <a:latin typeface="Open Sans" panose="020B0604020202020204" charset="0"/>
                <a:ea typeface="Open Sans" panose="020B0604020202020204" charset="0"/>
                <a:cs typeface="Open Sans" panose="020B0604020202020204" charset="0"/>
              </a:rPr>
              <a:t>Surveillance</a:t>
            </a:r>
            <a:r>
              <a:rPr lang="en-US" sz="2000" b="1" dirty="0">
                <a:latin typeface="Open Sans" panose="020B0604020202020204" charset="0"/>
                <a:ea typeface="Open Sans" panose="020B0604020202020204" charset="0"/>
                <a:cs typeface="Open Sans" panose="020B0604020202020204" charset="0"/>
              </a:rPr>
              <a:t>, data, and data </a:t>
            </a:r>
            <a:r>
              <a:rPr lang="en-US" sz="2000" b="1" dirty="0" smtClean="0">
                <a:latin typeface="Open Sans" panose="020B0604020202020204" charset="0"/>
                <a:ea typeface="Open Sans" panose="020B0604020202020204" charset="0"/>
                <a:cs typeface="Open Sans" panose="020B0604020202020204" charset="0"/>
              </a:rPr>
              <a:t>sharing</a:t>
            </a:r>
          </a:p>
          <a:p>
            <a:pPr lvl="1"/>
            <a:r>
              <a:rPr lang="en-US" sz="2000" dirty="0">
                <a:latin typeface="Open Sans" panose="020B0604020202020204" charset="0"/>
                <a:ea typeface="Open Sans" panose="020B0604020202020204" charset="0"/>
                <a:cs typeface="Open Sans" panose="020B0604020202020204" charset="0"/>
              </a:rPr>
              <a:t>Provinces don’t routinely communicate or share data and information with </a:t>
            </a:r>
            <a:r>
              <a:rPr lang="en-US" sz="2000" dirty="0" smtClean="0">
                <a:latin typeface="Open Sans" panose="020B0604020202020204" charset="0"/>
                <a:ea typeface="Open Sans" panose="020B0604020202020204" charset="0"/>
                <a:cs typeface="Open Sans" panose="020B0604020202020204" charset="0"/>
              </a:rPr>
              <a:t>neighboring </a:t>
            </a:r>
            <a:r>
              <a:rPr lang="en-US" sz="2000" dirty="0">
                <a:latin typeface="Open Sans" panose="020B0604020202020204" charset="0"/>
                <a:ea typeface="Open Sans" panose="020B0604020202020204" charset="0"/>
                <a:cs typeface="Open Sans" panose="020B0604020202020204" charset="0"/>
              </a:rPr>
              <a:t>provinces. Capacity is still too low to do this </a:t>
            </a:r>
            <a:r>
              <a:rPr lang="en-US" sz="2000" dirty="0" smtClean="0">
                <a:latin typeface="Open Sans" panose="020B0604020202020204" charset="0"/>
                <a:ea typeface="Open Sans" panose="020B0604020202020204" charset="0"/>
                <a:cs typeface="Open Sans" panose="020B0604020202020204" charset="0"/>
              </a:rPr>
              <a:t>effectively. Consider the </a:t>
            </a:r>
            <a:r>
              <a:rPr lang="en-US" sz="2000" dirty="0">
                <a:latin typeface="Open Sans" panose="020B0604020202020204" charset="0"/>
                <a:ea typeface="Open Sans" panose="020B0604020202020204" charset="0"/>
                <a:cs typeface="Open Sans" panose="020B0604020202020204" charset="0"/>
              </a:rPr>
              <a:t>approach </a:t>
            </a:r>
            <a:r>
              <a:rPr lang="en-US" sz="2000" dirty="0" smtClean="0">
                <a:latin typeface="Open Sans" panose="020B0604020202020204" charset="0"/>
                <a:ea typeface="Open Sans" panose="020B0604020202020204" charset="0"/>
                <a:cs typeface="Open Sans" panose="020B0604020202020204" charset="0"/>
              </a:rPr>
              <a:t>of </a:t>
            </a:r>
            <a:r>
              <a:rPr lang="en-US" sz="2000" dirty="0">
                <a:latin typeface="Open Sans" panose="020B0604020202020204" charset="0"/>
                <a:ea typeface="Open Sans" panose="020B0604020202020204" charset="0"/>
                <a:cs typeface="Open Sans" panose="020B0604020202020204" charset="0"/>
              </a:rPr>
              <a:t>HIS capacity in the periphery improves. </a:t>
            </a:r>
          </a:p>
          <a:p>
            <a:pPr marL="914400" lvl="2">
              <a:buFont typeface="Noto Sans"/>
              <a:buChar char="▪"/>
            </a:pPr>
            <a:r>
              <a:rPr lang="en-US" dirty="0" smtClean="0"/>
              <a:t> </a:t>
            </a:r>
            <a:endParaRPr lang="en-US" dirty="0"/>
          </a:p>
        </p:txBody>
      </p:sp>
    </p:spTree>
    <p:extLst>
      <p:ext uri="{BB962C8B-B14F-4D97-AF65-F5344CB8AC3E}">
        <p14:creationId xmlns:p14="http://schemas.microsoft.com/office/powerpoint/2010/main" val="1734531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2a022994949_0_202"/>
          <p:cNvSpPr txBox="1">
            <a:spLocks noGrp="1"/>
          </p:cNvSpPr>
          <p:nvPr>
            <p:ph type="title"/>
          </p:nvPr>
        </p:nvSpPr>
        <p:spPr>
          <a:xfrm>
            <a:off x="-41600" y="165675"/>
            <a:ext cx="12233700" cy="8103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3600" dirty="0">
                <a:solidFill>
                  <a:schemeClr val="dk1"/>
                </a:solidFill>
                <a:latin typeface="Lato"/>
                <a:ea typeface="Lato"/>
                <a:cs typeface="Lato"/>
                <a:sym typeface="Lato"/>
              </a:rPr>
              <a:t>RAI3E Grant Closure</a:t>
            </a:r>
            <a:endParaRPr sz="3600" dirty="0">
              <a:solidFill>
                <a:schemeClr val="dk1"/>
              </a:solidFill>
              <a:latin typeface="Lato"/>
              <a:ea typeface="Lato"/>
              <a:cs typeface="Lato"/>
              <a:sym typeface="Lato"/>
            </a:endParaRPr>
          </a:p>
        </p:txBody>
      </p:sp>
      <p:sp>
        <p:nvSpPr>
          <p:cNvPr id="2" name="TextBox 1"/>
          <p:cNvSpPr txBox="1"/>
          <p:nvPr/>
        </p:nvSpPr>
        <p:spPr>
          <a:xfrm>
            <a:off x="91440" y="975975"/>
            <a:ext cx="11856720" cy="5632311"/>
          </a:xfrm>
          <a:prstGeom prst="rect">
            <a:avLst/>
          </a:prstGeom>
          <a:noFill/>
        </p:spPr>
        <p:txBody>
          <a:bodyPr wrap="square" rtlCol="0">
            <a:spAutoFit/>
          </a:bodyPr>
          <a:lstStyle/>
          <a:p>
            <a:pPr marL="425450" indent="-342900">
              <a:buClr>
                <a:schemeClr val="lt2"/>
              </a:buClr>
              <a:buSzPts val="2700"/>
              <a:buFont typeface="Wingdings" panose="05000000000000000000" pitchFamily="2" charset="2"/>
              <a:buChar char="§"/>
            </a:pPr>
            <a:r>
              <a:rPr lang="en-US" sz="2400" dirty="0">
                <a:solidFill>
                  <a:schemeClr val="tx1"/>
                </a:solidFill>
                <a:latin typeface="Open Sans" panose="020B0604020202020204" charset="0"/>
                <a:ea typeface="Open Sans" panose="020B0604020202020204" charset="0"/>
                <a:cs typeface="Open Sans" panose="020B0604020202020204" charset="0"/>
                <a:sym typeface="Open Sans"/>
              </a:rPr>
              <a:t>The RAI3E implementation period is ending as of 31 December 2023</a:t>
            </a:r>
            <a:r>
              <a:rPr lang="en-US" sz="2400" dirty="0" smtClean="0">
                <a:solidFill>
                  <a:schemeClr val="tx1"/>
                </a:solidFill>
                <a:latin typeface="Open Sans" panose="020B0604020202020204" charset="0"/>
                <a:ea typeface="Open Sans" panose="020B0604020202020204" charset="0"/>
                <a:cs typeface="Open Sans" panose="020B0604020202020204" charset="0"/>
                <a:sym typeface="Open Sans"/>
              </a:rPr>
              <a:t>.</a:t>
            </a:r>
            <a:endParaRPr lang="en-US" sz="2400" dirty="0">
              <a:solidFill>
                <a:schemeClr val="tx1"/>
              </a:solidFill>
              <a:latin typeface="Open Sans" panose="020B0604020202020204" charset="0"/>
              <a:ea typeface="Open Sans" panose="020B0604020202020204" charset="0"/>
              <a:cs typeface="Open Sans" panose="020B0604020202020204" charset="0"/>
              <a:sym typeface="Open Sans"/>
            </a:endParaRPr>
          </a:p>
          <a:p>
            <a:pPr marL="425450" lvl="0" indent="-342900">
              <a:buClr>
                <a:schemeClr val="lt2"/>
              </a:buClr>
              <a:buSzPts val="2700"/>
              <a:buFont typeface="Wingdings" panose="05000000000000000000" pitchFamily="2" charset="2"/>
              <a:buChar char="§"/>
            </a:pPr>
            <a:endParaRPr lang="en-US" sz="2400" dirty="0">
              <a:solidFill>
                <a:schemeClr val="tx1"/>
              </a:solidFill>
              <a:latin typeface="Open Sans" panose="020B0604020202020204" charset="0"/>
              <a:ea typeface="Open Sans" panose="020B0604020202020204" charset="0"/>
              <a:cs typeface="Open Sans" panose="020B0604020202020204" charset="0"/>
              <a:sym typeface="Open Sans"/>
            </a:endParaRPr>
          </a:p>
          <a:p>
            <a:pPr marL="425450" lvl="0" indent="-342900">
              <a:buClr>
                <a:schemeClr val="lt2"/>
              </a:buClr>
              <a:buSzPts val="2700"/>
              <a:buFont typeface="Wingdings" panose="05000000000000000000" pitchFamily="2" charset="2"/>
              <a:buChar char="§"/>
            </a:pPr>
            <a:r>
              <a:rPr lang="en-US" sz="2400" dirty="0" smtClean="0">
                <a:solidFill>
                  <a:schemeClr val="tx1"/>
                </a:solidFill>
                <a:latin typeface="Open Sans" panose="020B0604020202020204" charset="0"/>
                <a:ea typeface="Open Sans" panose="020B0604020202020204" charset="0"/>
                <a:cs typeface="Open Sans" panose="020B0604020202020204" charset="0"/>
                <a:sym typeface="Open Sans"/>
              </a:rPr>
              <a:t>Program activities, Outstanding advance , all VMWs payments should be completed by 31 December 2023.</a:t>
            </a:r>
          </a:p>
          <a:p>
            <a:pPr marL="425450" lvl="0" indent="-342900">
              <a:buClr>
                <a:schemeClr val="lt2"/>
              </a:buClr>
              <a:buSzPts val="2700"/>
              <a:buFont typeface="Wingdings" panose="05000000000000000000" pitchFamily="2" charset="2"/>
              <a:buChar char="§"/>
            </a:pPr>
            <a:endParaRPr lang="en-US" sz="2400" dirty="0" smtClean="0">
              <a:solidFill>
                <a:schemeClr val="tx1"/>
              </a:solidFill>
              <a:latin typeface="Open Sans" panose="020B0604020202020204" charset="0"/>
              <a:ea typeface="Open Sans" panose="020B0604020202020204" charset="0"/>
              <a:cs typeface="Open Sans" panose="020B0604020202020204" charset="0"/>
              <a:sym typeface="Open Sans"/>
            </a:endParaRPr>
          </a:p>
          <a:p>
            <a:pPr marL="425450" indent="-342900">
              <a:buClr>
                <a:schemeClr val="lt2"/>
              </a:buClr>
              <a:buSzPts val="2700"/>
              <a:buFont typeface="Wingdings" panose="05000000000000000000" pitchFamily="2" charset="2"/>
              <a:buChar char="§"/>
            </a:pPr>
            <a:r>
              <a:rPr lang="en-US" sz="2400" dirty="0">
                <a:solidFill>
                  <a:schemeClr val="tx1"/>
                </a:solidFill>
                <a:latin typeface="Open Sans" panose="020B0604020202020204" charset="0"/>
                <a:ea typeface="Open Sans" panose="020B0604020202020204" charset="0"/>
                <a:cs typeface="Open Sans" panose="020B0604020202020204" charset="0"/>
                <a:sym typeface="Open Sans"/>
              </a:rPr>
              <a:t>All RAI3E-SRs submit the grant final Progress Update report (PU) to PR by no later than 25</a:t>
            </a:r>
            <a:r>
              <a:rPr lang="en-US" sz="2400" baseline="30000" dirty="0">
                <a:solidFill>
                  <a:schemeClr val="tx1"/>
                </a:solidFill>
                <a:latin typeface="Open Sans" panose="020B0604020202020204" charset="0"/>
                <a:ea typeface="Open Sans" panose="020B0604020202020204" charset="0"/>
                <a:cs typeface="Open Sans" panose="020B0604020202020204" charset="0"/>
                <a:sym typeface="Open Sans"/>
              </a:rPr>
              <a:t>th</a:t>
            </a:r>
            <a:r>
              <a:rPr lang="en-US" sz="2400" dirty="0">
                <a:solidFill>
                  <a:schemeClr val="tx1"/>
                </a:solidFill>
                <a:latin typeface="Open Sans" panose="020B0604020202020204" charset="0"/>
                <a:ea typeface="Open Sans" panose="020B0604020202020204" charset="0"/>
                <a:cs typeface="Open Sans" panose="020B0604020202020204" charset="0"/>
                <a:sym typeface="Open Sans"/>
              </a:rPr>
              <a:t> January </a:t>
            </a:r>
            <a:r>
              <a:rPr lang="en-US" sz="2400" dirty="0" smtClean="0">
                <a:solidFill>
                  <a:schemeClr val="tx1"/>
                </a:solidFill>
                <a:latin typeface="Open Sans" panose="020B0604020202020204" charset="0"/>
                <a:ea typeface="Open Sans" panose="020B0604020202020204" charset="0"/>
                <a:cs typeface="Open Sans" panose="020B0604020202020204" charset="0"/>
                <a:sym typeface="Open Sans"/>
              </a:rPr>
              <a:t>2024.</a:t>
            </a:r>
            <a:endParaRPr lang="en-US" sz="2400" dirty="0">
              <a:solidFill>
                <a:schemeClr val="tx1"/>
              </a:solidFill>
              <a:latin typeface="Open Sans" panose="020B0604020202020204" charset="0"/>
              <a:ea typeface="Open Sans" panose="020B0604020202020204" charset="0"/>
              <a:cs typeface="Open Sans" panose="020B0604020202020204" charset="0"/>
              <a:sym typeface="Open Sans"/>
            </a:endParaRPr>
          </a:p>
          <a:p>
            <a:pPr marL="425450" lvl="0" indent="-342900">
              <a:buClr>
                <a:schemeClr val="lt2"/>
              </a:buClr>
              <a:buSzPts val="2700"/>
              <a:buFont typeface="Wingdings" panose="05000000000000000000" pitchFamily="2" charset="2"/>
              <a:buChar char="§"/>
            </a:pPr>
            <a:endParaRPr lang="en-US" sz="2400" dirty="0" smtClean="0">
              <a:solidFill>
                <a:schemeClr val="tx1"/>
              </a:solidFill>
              <a:latin typeface="Open Sans" panose="020B0604020202020204" charset="0"/>
              <a:ea typeface="Open Sans" panose="020B0604020202020204" charset="0"/>
              <a:cs typeface="Open Sans" panose="020B0604020202020204" charset="0"/>
              <a:sym typeface="Open Sans"/>
            </a:endParaRPr>
          </a:p>
          <a:p>
            <a:pPr marL="425450" lvl="0" indent="-342900">
              <a:buClr>
                <a:schemeClr val="lt2"/>
              </a:buClr>
              <a:buSzPts val="2700"/>
              <a:buFont typeface="Wingdings" panose="05000000000000000000" pitchFamily="2" charset="2"/>
              <a:buChar char="§"/>
            </a:pPr>
            <a:r>
              <a:rPr lang="en-US" sz="2400" dirty="0" smtClean="0">
                <a:solidFill>
                  <a:schemeClr val="tx1"/>
                </a:solidFill>
                <a:latin typeface="Open Sans" panose="020B0604020202020204" charset="0"/>
                <a:ea typeface="Open Sans" panose="020B0604020202020204" charset="0"/>
                <a:cs typeface="Open Sans" panose="020B0604020202020204" charset="0"/>
                <a:sym typeface="Open Sans"/>
              </a:rPr>
              <a:t>A </a:t>
            </a:r>
            <a:r>
              <a:rPr lang="en-US" sz="2400" dirty="0">
                <a:solidFill>
                  <a:schemeClr val="tx1"/>
                </a:solidFill>
                <a:latin typeface="Open Sans" panose="020B0604020202020204" charset="0"/>
                <a:ea typeface="Open Sans" panose="020B0604020202020204" charset="0"/>
                <a:cs typeface="Open Sans" panose="020B0604020202020204" charset="0"/>
                <a:sym typeface="Open Sans"/>
              </a:rPr>
              <a:t>final updated asset register should be submitted along with the PR report by no later than 25</a:t>
            </a:r>
            <a:r>
              <a:rPr lang="en-US" sz="2400" baseline="30000" dirty="0">
                <a:solidFill>
                  <a:schemeClr val="tx1"/>
                </a:solidFill>
                <a:latin typeface="Open Sans" panose="020B0604020202020204" charset="0"/>
                <a:ea typeface="Open Sans" panose="020B0604020202020204" charset="0"/>
                <a:cs typeface="Open Sans" panose="020B0604020202020204" charset="0"/>
                <a:sym typeface="Open Sans"/>
              </a:rPr>
              <a:t>th</a:t>
            </a:r>
            <a:r>
              <a:rPr lang="en-US" sz="2400" dirty="0">
                <a:solidFill>
                  <a:schemeClr val="tx1"/>
                </a:solidFill>
                <a:latin typeface="Open Sans" panose="020B0604020202020204" charset="0"/>
                <a:ea typeface="Open Sans" panose="020B0604020202020204" charset="0"/>
                <a:cs typeface="Open Sans" panose="020B0604020202020204" charset="0"/>
                <a:sym typeface="Open Sans"/>
              </a:rPr>
              <a:t> Jan 2024 </a:t>
            </a:r>
            <a:r>
              <a:rPr lang="en-US" sz="2400" dirty="0" smtClean="0">
                <a:solidFill>
                  <a:schemeClr val="tx1"/>
                </a:solidFill>
                <a:latin typeface="Open Sans" panose="020B0604020202020204" charset="0"/>
                <a:ea typeface="Open Sans" panose="020B0604020202020204" charset="0"/>
                <a:cs typeface="Open Sans" panose="020B0604020202020204" charset="0"/>
                <a:sym typeface="Open Sans"/>
              </a:rPr>
              <a:t>. </a:t>
            </a:r>
            <a:endParaRPr lang="en-US" sz="2400" dirty="0">
              <a:solidFill>
                <a:schemeClr val="tx1"/>
              </a:solidFill>
              <a:latin typeface="Open Sans" panose="020B0604020202020204" charset="0"/>
              <a:ea typeface="Open Sans" panose="020B0604020202020204" charset="0"/>
              <a:cs typeface="Open Sans" panose="020B0604020202020204" charset="0"/>
            </a:endParaRPr>
          </a:p>
          <a:p>
            <a:pPr marL="800100" lvl="0" indent="-342900">
              <a:buFont typeface="Wingdings" panose="05000000000000000000" pitchFamily="2" charset="2"/>
              <a:buChar char="§"/>
            </a:pPr>
            <a:endParaRPr lang="en-US" sz="2400" dirty="0">
              <a:solidFill>
                <a:schemeClr val="tx1"/>
              </a:solidFill>
              <a:latin typeface="Open Sans" panose="020B0604020202020204" charset="0"/>
              <a:ea typeface="Open Sans" panose="020B0604020202020204" charset="0"/>
              <a:cs typeface="Open Sans" panose="020B0604020202020204" charset="0"/>
            </a:endParaRPr>
          </a:p>
          <a:p>
            <a:pPr marL="425450" lvl="0" indent="-342900">
              <a:buClr>
                <a:schemeClr val="lt2"/>
              </a:buClr>
              <a:buSzPts val="2700"/>
              <a:buFont typeface="Wingdings" panose="05000000000000000000" pitchFamily="2" charset="2"/>
              <a:buChar char="§"/>
            </a:pPr>
            <a:r>
              <a:rPr lang="en-US" sz="2400" dirty="0" smtClean="0">
                <a:solidFill>
                  <a:schemeClr val="tx1"/>
                </a:solidFill>
                <a:latin typeface="Open Sans" panose="020B0604020202020204" charset="0"/>
                <a:ea typeface="Open Sans" panose="020B0604020202020204" charset="0"/>
                <a:cs typeface="Open Sans" panose="020B0604020202020204" charset="0"/>
              </a:rPr>
              <a:t>Audit findings in 2022 including ineligible expenditure, expenditure verifications, compliance review findings  shall be cleared by 31 December 2023.</a:t>
            </a:r>
          </a:p>
          <a:p>
            <a:pPr marL="82550" lvl="0">
              <a:buClr>
                <a:schemeClr val="lt2"/>
              </a:buClr>
              <a:buSzPts val="2700"/>
            </a:pPr>
            <a:endParaRPr lang="en-US" sz="2400" dirty="0" smtClean="0">
              <a:solidFill>
                <a:schemeClr val="tx1"/>
              </a:solidFill>
              <a:latin typeface="Open Sans" panose="020B0604020202020204" charset="0"/>
              <a:ea typeface="Open Sans" panose="020B0604020202020204" charset="0"/>
              <a:cs typeface="Open Sans" panose="020B0604020202020204" charset="0"/>
            </a:endParaRPr>
          </a:p>
          <a:p>
            <a:pPr marL="425450" lvl="0" indent="-342900">
              <a:buClr>
                <a:schemeClr val="lt2"/>
              </a:buClr>
              <a:buSzPts val="2700"/>
              <a:buFont typeface="Wingdings" panose="05000000000000000000" pitchFamily="2" charset="2"/>
              <a:buChar char="§"/>
            </a:pPr>
            <a:r>
              <a:rPr lang="en-US" sz="2400" dirty="0">
                <a:solidFill>
                  <a:schemeClr val="tx1"/>
                </a:solidFill>
                <a:latin typeface="Open Sans" panose="020B0604020202020204" charset="0"/>
                <a:ea typeface="Open Sans" panose="020B0604020202020204" charset="0"/>
                <a:cs typeface="Open Sans" panose="020B0604020202020204" charset="0"/>
                <a:sym typeface="Open Sans"/>
              </a:rPr>
              <a:t>Audit 2023 shall be completed in June </a:t>
            </a:r>
            <a:r>
              <a:rPr lang="en-US" sz="2400" dirty="0" smtClean="0">
                <a:solidFill>
                  <a:schemeClr val="tx1"/>
                </a:solidFill>
                <a:latin typeface="Open Sans" panose="020B0604020202020204" charset="0"/>
                <a:ea typeface="Open Sans" panose="020B0604020202020204" charset="0"/>
                <a:cs typeface="Open Sans" panose="020B0604020202020204" charset="0"/>
                <a:sym typeface="Open Sans"/>
              </a:rPr>
              <a:t>2024.</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pSp>
        <p:nvGrpSpPr>
          <p:cNvPr id="299" name="Google Shape;299;g1f45ff6b076_0_153"/>
          <p:cNvGrpSpPr/>
          <p:nvPr/>
        </p:nvGrpSpPr>
        <p:grpSpPr>
          <a:xfrm>
            <a:off x="295200" y="5366362"/>
            <a:ext cx="11572175" cy="593178"/>
            <a:chOff x="1593000" y="2322568"/>
            <a:chExt cx="5957975" cy="643500"/>
          </a:xfrm>
        </p:grpSpPr>
        <p:sp>
          <p:nvSpPr>
            <p:cNvPr id="300" name="Google Shape;300;g1f45ff6b076_0_153"/>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01" name="Google Shape;301;g1f45ff6b076_0_153"/>
            <p:cNvSpPr/>
            <p:nvPr/>
          </p:nvSpPr>
          <p:spPr>
            <a:xfrm flipH="1">
              <a:off x="2283025" y="2322575"/>
              <a:ext cx="1844400" cy="642600"/>
            </a:xfrm>
            <a:prstGeom prst="rect">
              <a:avLst/>
            </a:prstGeom>
            <a:solidFill>
              <a:srgbClr val="1B786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02" name="Google Shape;302;g1f45ff6b076_0_153"/>
            <p:cNvSpPr/>
            <p:nvPr/>
          </p:nvSpPr>
          <p:spPr>
            <a:xfrm rot="-5400000">
              <a:off x="3501574" y="1934671"/>
              <a:ext cx="643356" cy="1419149"/>
            </a:xfrm>
            <a:prstGeom prst="flowChartOffpageConnector">
              <a:avLst/>
            </a:prstGeom>
            <a:solidFill>
              <a:srgbClr val="1B786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03" name="Google Shape;303;g1f45ff6b076_0_153"/>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GB" sz="1800">
                  <a:solidFill>
                    <a:srgbClr val="FFFFFF"/>
                  </a:solidFill>
                  <a:latin typeface="Lato"/>
                  <a:ea typeface="Lato"/>
                  <a:cs typeface="Lato"/>
                  <a:sym typeface="Lato"/>
                </a:rPr>
                <a:t>RAI4E launching and orientation</a:t>
              </a:r>
              <a:endParaRPr sz="1800" b="0" i="0" u="none" strike="noStrike" cap="none">
                <a:solidFill>
                  <a:srgbClr val="FFFFFF"/>
                </a:solidFill>
                <a:latin typeface="Lato"/>
                <a:ea typeface="Lato"/>
                <a:cs typeface="Lato"/>
                <a:sym typeface="Lato"/>
              </a:endParaRPr>
            </a:p>
          </p:txBody>
        </p:sp>
        <p:sp>
          <p:nvSpPr>
            <p:cNvPr id="304" name="Google Shape;304;g1f45ff6b076_0_153"/>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05" name="Google Shape;305;g1f45ff6b076_0_153"/>
            <p:cNvSpPr/>
            <p:nvPr/>
          </p:nvSpPr>
          <p:spPr>
            <a:xfrm>
              <a:off x="1593000" y="2322575"/>
              <a:ext cx="690000" cy="642600"/>
            </a:xfrm>
            <a:prstGeom prst="rect">
              <a:avLst/>
            </a:prstGeom>
            <a:solidFill>
              <a:srgbClr val="1F887E"/>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Lato"/>
                  <a:ea typeface="Lato"/>
                  <a:cs typeface="Lato"/>
                  <a:sym typeface="Lato"/>
                </a:rPr>
                <a:t>5</a:t>
              </a:r>
              <a:endParaRPr sz="1800" b="0" i="0" u="none" strike="noStrike" cap="none">
                <a:solidFill>
                  <a:srgbClr val="FFFFFF"/>
                </a:solidFill>
                <a:latin typeface="Lato"/>
                <a:ea typeface="Lato"/>
                <a:cs typeface="Lato"/>
                <a:sym typeface="Lato"/>
              </a:endParaRPr>
            </a:p>
          </p:txBody>
        </p:sp>
        <p:sp>
          <p:nvSpPr>
            <p:cNvPr id="306" name="Google Shape;306;g1f45ff6b076_0_153"/>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marR="0" lvl="0" indent="-419100" algn="l" rtl="0">
                <a:lnSpc>
                  <a:spcPct val="115000"/>
                </a:lnSpc>
                <a:spcBef>
                  <a:spcPts val="0"/>
                </a:spcBef>
                <a:spcAft>
                  <a:spcPts val="0"/>
                </a:spcAft>
                <a:buClr>
                  <a:srgbClr val="1B786E"/>
                </a:buClr>
                <a:buSzPts val="1800"/>
                <a:buFont typeface="Lato"/>
                <a:buChar char="●"/>
              </a:pPr>
              <a:r>
                <a:rPr lang="en-GB" sz="1800">
                  <a:solidFill>
                    <a:srgbClr val="1B786E"/>
                  </a:solidFill>
                  <a:latin typeface="Lato"/>
                  <a:ea typeface="Lato"/>
                  <a:cs typeface="Lato"/>
                  <a:sym typeface="Lato"/>
                </a:rPr>
                <a:t>Jan 2024</a:t>
              </a:r>
              <a:endParaRPr sz="1800" b="0" i="0" u="none" strike="noStrike" cap="none">
                <a:solidFill>
                  <a:srgbClr val="1B786E"/>
                </a:solidFill>
                <a:latin typeface="Lato"/>
                <a:ea typeface="Lato"/>
                <a:cs typeface="Lato"/>
                <a:sym typeface="Lato"/>
              </a:endParaRPr>
            </a:p>
          </p:txBody>
        </p:sp>
      </p:grpSp>
      <p:grpSp>
        <p:nvGrpSpPr>
          <p:cNvPr id="307" name="Google Shape;307;g1f45ff6b076_0_153"/>
          <p:cNvGrpSpPr/>
          <p:nvPr/>
        </p:nvGrpSpPr>
        <p:grpSpPr>
          <a:xfrm>
            <a:off x="295200" y="4184775"/>
            <a:ext cx="11572175" cy="1039897"/>
            <a:chOff x="1593000" y="2322568"/>
            <a:chExt cx="5957975" cy="643500"/>
          </a:xfrm>
        </p:grpSpPr>
        <p:sp>
          <p:nvSpPr>
            <p:cNvPr id="308" name="Google Shape;308;g1f45ff6b076_0_153"/>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09" name="Google Shape;309;g1f45ff6b076_0_153"/>
            <p:cNvSpPr/>
            <p:nvPr/>
          </p:nvSpPr>
          <p:spPr>
            <a:xfrm flipH="1">
              <a:off x="2283025" y="2322575"/>
              <a:ext cx="1844400" cy="642600"/>
            </a:xfrm>
            <a:prstGeom prst="rect">
              <a:avLst/>
            </a:prstGeom>
            <a:solidFill>
              <a:srgbClr val="1B786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10" name="Google Shape;310;g1f45ff6b076_0_153"/>
            <p:cNvSpPr/>
            <p:nvPr/>
          </p:nvSpPr>
          <p:spPr>
            <a:xfrm rot="-5400000">
              <a:off x="3501574" y="1934671"/>
              <a:ext cx="643356" cy="1419149"/>
            </a:xfrm>
            <a:prstGeom prst="flowChartOffpageConnector">
              <a:avLst/>
            </a:prstGeom>
            <a:solidFill>
              <a:srgbClr val="1B786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11" name="Google Shape;311;g1f45ff6b076_0_153"/>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GB" sz="1800">
                  <a:solidFill>
                    <a:srgbClr val="FFFFFF"/>
                  </a:solidFill>
                  <a:latin typeface="Lato"/>
                  <a:ea typeface="Lato"/>
                  <a:cs typeface="Lato"/>
                  <a:sym typeface="Lato"/>
                </a:rPr>
                <a:t>RAI4E commodities procurement request plan</a:t>
              </a:r>
              <a:endParaRPr sz="1800" b="0" i="0" u="none" strike="noStrike" cap="none">
                <a:solidFill>
                  <a:srgbClr val="FFFFFF"/>
                </a:solidFill>
                <a:latin typeface="Lato"/>
                <a:ea typeface="Lato"/>
                <a:cs typeface="Lato"/>
                <a:sym typeface="Lato"/>
              </a:endParaRPr>
            </a:p>
          </p:txBody>
        </p:sp>
        <p:sp>
          <p:nvSpPr>
            <p:cNvPr id="312" name="Google Shape;312;g1f45ff6b076_0_153"/>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13" name="Google Shape;313;g1f45ff6b076_0_153"/>
            <p:cNvSpPr/>
            <p:nvPr/>
          </p:nvSpPr>
          <p:spPr>
            <a:xfrm>
              <a:off x="1593000" y="2322575"/>
              <a:ext cx="690000" cy="642600"/>
            </a:xfrm>
            <a:prstGeom prst="rect">
              <a:avLst/>
            </a:prstGeom>
            <a:solidFill>
              <a:srgbClr val="1F887E"/>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Lato"/>
                  <a:ea typeface="Lato"/>
                  <a:cs typeface="Lato"/>
                  <a:sym typeface="Lato"/>
                </a:rPr>
                <a:t>4</a:t>
              </a:r>
              <a:endParaRPr sz="1800" b="0" i="0" u="none" strike="noStrike" cap="none">
                <a:solidFill>
                  <a:srgbClr val="FFFFFF"/>
                </a:solidFill>
                <a:latin typeface="Lato"/>
                <a:ea typeface="Lato"/>
                <a:cs typeface="Lato"/>
                <a:sym typeface="Lato"/>
              </a:endParaRPr>
            </a:p>
          </p:txBody>
        </p:sp>
        <p:sp>
          <p:nvSpPr>
            <p:cNvPr id="314" name="Google Shape;314;g1f45ff6b076_0_153"/>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marR="0" lvl="0" indent="-419100" algn="l" rtl="0">
                <a:lnSpc>
                  <a:spcPct val="115000"/>
                </a:lnSpc>
                <a:spcBef>
                  <a:spcPts val="0"/>
                </a:spcBef>
                <a:spcAft>
                  <a:spcPts val="0"/>
                </a:spcAft>
                <a:buClr>
                  <a:srgbClr val="1B786E"/>
                </a:buClr>
                <a:buSzPts val="1800"/>
                <a:buFont typeface="Lato"/>
                <a:buChar char="●"/>
              </a:pPr>
              <a:r>
                <a:rPr lang="en-GB" sz="1800">
                  <a:solidFill>
                    <a:srgbClr val="1B786E"/>
                  </a:solidFill>
                  <a:latin typeface="Lato"/>
                  <a:ea typeface="Lato"/>
                  <a:cs typeface="Lato"/>
                  <a:sym typeface="Lato"/>
                </a:rPr>
                <a:t>Ready for 2024</a:t>
              </a:r>
              <a:endParaRPr sz="1800" b="0" i="0" u="none" strike="noStrike" cap="none">
                <a:solidFill>
                  <a:srgbClr val="000000"/>
                </a:solidFill>
                <a:latin typeface="Lato"/>
                <a:ea typeface="Lato"/>
                <a:cs typeface="Lato"/>
                <a:sym typeface="Lato"/>
              </a:endParaRPr>
            </a:p>
          </p:txBody>
        </p:sp>
      </p:grpSp>
      <p:grpSp>
        <p:nvGrpSpPr>
          <p:cNvPr id="315" name="Google Shape;315;g1f45ff6b076_0_153"/>
          <p:cNvGrpSpPr/>
          <p:nvPr/>
        </p:nvGrpSpPr>
        <p:grpSpPr>
          <a:xfrm>
            <a:off x="295200" y="3372795"/>
            <a:ext cx="11572175" cy="713514"/>
            <a:chOff x="1593000" y="2322568"/>
            <a:chExt cx="5957975" cy="643500"/>
          </a:xfrm>
        </p:grpSpPr>
        <p:sp>
          <p:nvSpPr>
            <p:cNvPr id="316" name="Google Shape;316;g1f45ff6b076_0_153"/>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17" name="Google Shape;317;g1f45ff6b076_0_153"/>
            <p:cNvSpPr/>
            <p:nvPr/>
          </p:nvSpPr>
          <p:spPr>
            <a:xfrm flipH="1">
              <a:off x="2283025" y="2322575"/>
              <a:ext cx="1844400" cy="642600"/>
            </a:xfrm>
            <a:prstGeom prst="rect">
              <a:avLst/>
            </a:prstGeom>
            <a:solidFill>
              <a:srgbClr val="1B786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18" name="Google Shape;318;g1f45ff6b076_0_153"/>
            <p:cNvSpPr/>
            <p:nvPr/>
          </p:nvSpPr>
          <p:spPr>
            <a:xfrm rot="-5400000">
              <a:off x="3501574" y="1934671"/>
              <a:ext cx="643356" cy="1419149"/>
            </a:xfrm>
            <a:prstGeom prst="flowChartOffpageConnector">
              <a:avLst/>
            </a:prstGeom>
            <a:solidFill>
              <a:srgbClr val="1B786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19" name="Google Shape;319;g1f45ff6b076_0_153"/>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GB" sz="1800">
                  <a:solidFill>
                    <a:srgbClr val="FFFFFF"/>
                  </a:solidFill>
                  <a:latin typeface="Lato"/>
                  <a:ea typeface="Lato"/>
                  <a:cs typeface="Lato"/>
                  <a:sym typeface="Lato"/>
                </a:rPr>
                <a:t>RAI4E pre-launch workshop</a:t>
              </a:r>
              <a:endParaRPr sz="1800" b="0" i="0" u="none" strike="noStrike" cap="none">
                <a:solidFill>
                  <a:srgbClr val="FFFFFF"/>
                </a:solidFill>
                <a:latin typeface="Lato"/>
                <a:ea typeface="Lato"/>
                <a:cs typeface="Lato"/>
                <a:sym typeface="Lato"/>
              </a:endParaRPr>
            </a:p>
          </p:txBody>
        </p:sp>
        <p:sp>
          <p:nvSpPr>
            <p:cNvPr id="320" name="Google Shape;320;g1f45ff6b076_0_153"/>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21" name="Google Shape;321;g1f45ff6b076_0_153"/>
            <p:cNvSpPr/>
            <p:nvPr/>
          </p:nvSpPr>
          <p:spPr>
            <a:xfrm>
              <a:off x="1593000" y="2322575"/>
              <a:ext cx="690000" cy="642600"/>
            </a:xfrm>
            <a:prstGeom prst="rect">
              <a:avLst/>
            </a:prstGeom>
            <a:solidFill>
              <a:srgbClr val="1F887E"/>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Lato"/>
                  <a:ea typeface="Lato"/>
                  <a:cs typeface="Lato"/>
                  <a:sym typeface="Lato"/>
                </a:rPr>
                <a:t>3</a:t>
              </a:r>
              <a:endParaRPr sz="1800" b="0" i="0" u="none" strike="noStrike" cap="none">
                <a:solidFill>
                  <a:srgbClr val="FFFFFF"/>
                </a:solidFill>
                <a:latin typeface="Lato"/>
                <a:ea typeface="Lato"/>
                <a:cs typeface="Lato"/>
                <a:sym typeface="Lato"/>
              </a:endParaRPr>
            </a:p>
          </p:txBody>
        </p:sp>
        <p:sp>
          <p:nvSpPr>
            <p:cNvPr id="322" name="Google Shape;322;g1f45ff6b076_0_153"/>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marR="0" lvl="0" indent="-419100" algn="l" rtl="0">
                <a:lnSpc>
                  <a:spcPct val="115000"/>
                </a:lnSpc>
                <a:spcBef>
                  <a:spcPts val="0"/>
                </a:spcBef>
                <a:spcAft>
                  <a:spcPts val="0"/>
                </a:spcAft>
                <a:buClr>
                  <a:srgbClr val="1B786E"/>
                </a:buClr>
                <a:buSzPts val="1800"/>
                <a:buFont typeface="Lato"/>
                <a:buChar char="●"/>
              </a:pPr>
              <a:r>
                <a:rPr lang="en-GB" sz="1800">
                  <a:solidFill>
                    <a:srgbClr val="1B786E"/>
                  </a:solidFill>
                  <a:latin typeface="Lato"/>
                  <a:ea typeface="Lato"/>
                  <a:cs typeface="Lato"/>
                  <a:sym typeface="Lato"/>
                </a:rPr>
                <a:t>7 Nov;  Aim to prepare readiness of implementation </a:t>
              </a:r>
              <a:endParaRPr sz="1800" b="0" i="0" u="none" strike="noStrike" cap="none">
                <a:solidFill>
                  <a:srgbClr val="1B786E"/>
                </a:solidFill>
                <a:latin typeface="Lato"/>
                <a:ea typeface="Lato"/>
                <a:cs typeface="Lato"/>
                <a:sym typeface="Lato"/>
              </a:endParaRPr>
            </a:p>
          </p:txBody>
        </p:sp>
      </p:grpSp>
      <p:grpSp>
        <p:nvGrpSpPr>
          <p:cNvPr id="323" name="Google Shape;323;g1f45ff6b076_0_153"/>
          <p:cNvGrpSpPr/>
          <p:nvPr/>
        </p:nvGrpSpPr>
        <p:grpSpPr>
          <a:xfrm>
            <a:off x="295200" y="2684145"/>
            <a:ext cx="11572175" cy="593178"/>
            <a:chOff x="1593000" y="2322568"/>
            <a:chExt cx="5957975" cy="643500"/>
          </a:xfrm>
        </p:grpSpPr>
        <p:sp>
          <p:nvSpPr>
            <p:cNvPr id="324" name="Google Shape;324;g1f45ff6b076_0_153"/>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25" name="Google Shape;325;g1f45ff6b076_0_153"/>
            <p:cNvSpPr/>
            <p:nvPr/>
          </p:nvSpPr>
          <p:spPr>
            <a:xfrm flipH="1">
              <a:off x="2283025" y="2322575"/>
              <a:ext cx="1844400" cy="642600"/>
            </a:xfrm>
            <a:prstGeom prst="rect">
              <a:avLst/>
            </a:prstGeom>
            <a:solidFill>
              <a:srgbClr val="1B786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26" name="Google Shape;326;g1f45ff6b076_0_153"/>
            <p:cNvSpPr/>
            <p:nvPr/>
          </p:nvSpPr>
          <p:spPr>
            <a:xfrm rot="-5400000">
              <a:off x="3501574" y="1934671"/>
              <a:ext cx="643356" cy="1419149"/>
            </a:xfrm>
            <a:prstGeom prst="flowChartOffpageConnector">
              <a:avLst/>
            </a:prstGeom>
            <a:solidFill>
              <a:srgbClr val="1B786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27" name="Google Shape;327;g1f45ff6b076_0_153"/>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GB" sz="1800">
                  <a:solidFill>
                    <a:srgbClr val="FFFFFF"/>
                  </a:solidFill>
                  <a:latin typeface="Lato"/>
                  <a:ea typeface="Lato"/>
                  <a:cs typeface="Lato"/>
                  <a:sym typeface="Lato"/>
                </a:rPr>
                <a:t>Grant document preparation with SRs</a:t>
              </a:r>
              <a:endParaRPr sz="1800" b="0" i="0" u="none" strike="noStrike" cap="none">
                <a:solidFill>
                  <a:srgbClr val="FFFFFF"/>
                </a:solidFill>
                <a:latin typeface="Lato"/>
                <a:ea typeface="Lato"/>
                <a:cs typeface="Lato"/>
                <a:sym typeface="Lato"/>
              </a:endParaRPr>
            </a:p>
          </p:txBody>
        </p:sp>
        <p:sp>
          <p:nvSpPr>
            <p:cNvPr id="328" name="Google Shape;328;g1f45ff6b076_0_153"/>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29" name="Google Shape;329;g1f45ff6b076_0_153"/>
            <p:cNvSpPr/>
            <p:nvPr/>
          </p:nvSpPr>
          <p:spPr>
            <a:xfrm>
              <a:off x="1593000" y="2322575"/>
              <a:ext cx="690000" cy="642600"/>
            </a:xfrm>
            <a:prstGeom prst="rect">
              <a:avLst/>
            </a:prstGeom>
            <a:solidFill>
              <a:srgbClr val="1F887E"/>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Lato"/>
                  <a:ea typeface="Lato"/>
                  <a:cs typeface="Lato"/>
                  <a:sym typeface="Lato"/>
                </a:rPr>
                <a:t>2</a:t>
              </a:r>
              <a:endParaRPr sz="1800" b="0" i="0" u="none" strike="noStrike" cap="none">
                <a:solidFill>
                  <a:srgbClr val="FFFFFF"/>
                </a:solidFill>
                <a:latin typeface="Lato"/>
                <a:ea typeface="Lato"/>
                <a:cs typeface="Lato"/>
                <a:sym typeface="Lato"/>
              </a:endParaRPr>
            </a:p>
          </p:txBody>
        </p:sp>
        <p:sp>
          <p:nvSpPr>
            <p:cNvPr id="330" name="Google Shape;330;g1f45ff6b076_0_153"/>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marR="0" lvl="0" indent="-419100" algn="l" rtl="0">
                <a:lnSpc>
                  <a:spcPct val="115000"/>
                </a:lnSpc>
                <a:spcBef>
                  <a:spcPts val="0"/>
                </a:spcBef>
                <a:spcAft>
                  <a:spcPts val="0"/>
                </a:spcAft>
                <a:buClr>
                  <a:srgbClr val="1B786E"/>
                </a:buClr>
                <a:buSzPts val="1800"/>
                <a:buFont typeface="Lato"/>
                <a:buChar char="●"/>
              </a:pPr>
              <a:r>
                <a:rPr lang="en-GB" sz="1800">
                  <a:solidFill>
                    <a:srgbClr val="1B786E"/>
                  </a:solidFill>
                  <a:latin typeface="Lato"/>
                  <a:ea typeface="Lato"/>
                  <a:cs typeface="Lato"/>
                  <a:sym typeface="Lato"/>
                </a:rPr>
                <a:t>On process, expected to finalize by Nov 2023</a:t>
              </a:r>
              <a:endParaRPr sz="1800" b="0" i="0" u="none" strike="noStrike" cap="none">
                <a:solidFill>
                  <a:srgbClr val="1B786E"/>
                </a:solidFill>
                <a:highlight>
                  <a:srgbClr val="C3D6E1"/>
                </a:highlight>
                <a:latin typeface="Lato"/>
                <a:ea typeface="Lato"/>
                <a:cs typeface="Lato"/>
                <a:sym typeface="Lato"/>
              </a:endParaRPr>
            </a:p>
          </p:txBody>
        </p:sp>
      </p:grpSp>
      <p:grpSp>
        <p:nvGrpSpPr>
          <p:cNvPr id="331" name="Google Shape;331;g1f45ff6b076_0_153"/>
          <p:cNvGrpSpPr/>
          <p:nvPr/>
        </p:nvGrpSpPr>
        <p:grpSpPr>
          <a:xfrm>
            <a:off x="295200" y="1545282"/>
            <a:ext cx="11572175" cy="1039897"/>
            <a:chOff x="1593000" y="2322568"/>
            <a:chExt cx="5957975" cy="643500"/>
          </a:xfrm>
        </p:grpSpPr>
        <p:sp>
          <p:nvSpPr>
            <p:cNvPr id="332" name="Google Shape;332;g1f45ff6b076_0_153"/>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33" name="Google Shape;333;g1f45ff6b076_0_153"/>
            <p:cNvSpPr/>
            <p:nvPr/>
          </p:nvSpPr>
          <p:spPr>
            <a:xfrm flipH="1">
              <a:off x="2283025" y="2322575"/>
              <a:ext cx="1844400" cy="642600"/>
            </a:xfrm>
            <a:prstGeom prst="rect">
              <a:avLst/>
            </a:prstGeom>
            <a:solidFill>
              <a:srgbClr val="1B786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34" name="Google Shape;334;g1f45ff6b076_0_153"/>
            <p:cNvSpPr/>
            <p:nvPr/>
          </p:nvSpPr>
          <p:spPr>
            <a:xfrm rot="-5400000">
              <a:off x="3501574" y="1934671"/>
              <a:ext cx="643356" cy="1419149"/>
            </a:xfrm>
            <a:prstGeom prst="flowChartOffpageConnector">
              <a:avLst/>
            </a:prstGeom>
            <a:solidFill>
              <a:srgbClr val="1B786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35" name="Google Shape;335;g1f45ff6b076_0_153"/>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GB" sz="1800">
                  <a:solidFill>
                    <a:srgbClr val="FFFFFF"/>
                  </a:solidFill>
                  <a:latin typeface="Lato"/>
                  <a:ea typeface="Lato"/>
                  <a:cs typeface="Lato"/>
                  <a:sym typeface="Lato"/>
                </a:rPr>
                <a:t>Grant Negotiation</a:t>
              </a:r>
              <a:r>
                <a:rPr lang="en-GB" sz="1800" b="0" i="0" u="none" strike="noStrike" cap="none">
                  <a:solidFill>
                    <a:srgbClr val="FFFFFF"/>
                  </a:solidFill>
                  <a:latin typeface="Lato"/>
                  <a:ea typeface="Lato"/>
                  <a:cs typeface="Lato"/>
                  <a:sym typeface="Lato"/>
                </a:rPr>
                <a:t> </a:t>
              </a:r>
              <a:endParaRPr sz="1800" b="0" i="0" u="none" strike="noStrike" cap="none">
                <a:solidFill>
                  <a:srgbClr val="FFFFFF"/>
                </a:solidFill>
                <a:latin typeface="Lato"/>
                <a:ea typeface="Lato"/>
                <a:cs typeface="Lato"/>
                <a:sym typeface="Lato"/>
              </a:endParaRPr>
            </a:p>
          </p:txBody>
        </p:sp>
        <p:sp>
          <p:nvSpPr>
            <p:cNvPr id="336" name="Google Shape;336;g1f45ff6b076_0_153"/>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37" name="Google Shape;337;g1f45ff6b076_0_153"/>
            <p:cNvSpPr/>
            <p:nvPr/>
          </p:nvSpPr>
          <p:spPr>
            <a:xfrm>
              <a:off x="1593000" y="2322575"/>
              <a:ext cx="690000" cy="642600"/>
            </a:xfrm>
            <a:prstGeom prst="rect">
              <a:avLst/>
            </a:prstGeom>
            <a:solidFill>
              <a:srgbClr val="1F887E"/>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Lato"/>
                  <a:ea typeface="Lato"/>
                  <a:cs typeface="Lato"/>
                  <a:sym typeface="Lato"/>
                </a:rPr>
                <a:t>1</a:t>
              </a:r>
              <a:endParaRPr sz="1800" b="0" i="0" u="none" strike="noStrike" cap="none">
                <a:solidFill>
                  <a:srgbClr val="FFFFFF"/>
                </a:solidFill>
                <a:latin typeface="Lato"/>
                <a:ea typeface="Lato"/>
                <a:cs typeface="Lato"/>
                <a:sym typeface="Lato"/>
              </a:endParaRPr>
            </a:p>
          </p:txBody>
        </p:sp>
        <p:sp>
          <p:nvSpPr>
            <p:cNvPr id="338" name="Google Shape;338;g1f45ff6b076_0_153"/>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marR="0" lvl="0" indent="-419100" algn="l" rtl="0">
                <a:lnSpc>
                  <a:spcPct val="115000"/>
                </a:lnSpc>
                <a:spcBef>
                  <a:spcPts val="0"/>
                </a:spcBef>
                <a:spcAft>
                  <a:spcPts val="0"/>
                </a:spcAft>
                <a:buClr>
                  <a:srgbClr val="1B786E"/>
                </a:buClr>
                <a:buSzPts val="1800"/>
                <a:buFont typeface="Lato"/>
                <a:buChar char="●"/>
              </a:pPr>
              <a:r>
                <a:rPr lang="en-GB" sz="1800">
                  <a:solidFill>
                    <a:srgbClr val="1B786E"/>
                  </a:solidFill>
                  <a:latin typeface="Lato"/>
                  <a:ea typeface="Lato"/>
                  <a:cs typeface="Lato"/>
                  <a:sym typeface="Lato"/>
                </a:rPr>
                <a:t>Done</a:t>
              </a:r>
              <a:endParaRPr sz="1800" b="0" i="0" u="none" strike="noStrike" cap="none">
                <a:solidFill>
                  <a:srgbClr val="1B786E"/>
                </a:solidFill>
                <a:latin typeface="Lato"/>
                <a:ea typeface="Lato"/>
                <a:cs typeface="Lato"/>
                <a:sym typeface="Lato"/>
              </a:endParaRPr>
            </a:p>
          </p:txBody>
        </p:sp>
      </p:grpSp>
      <p:sp>
        <p:nvSpPr>
          <p:cNvPr id="339" name="Google Shape;339;g1f45ff6b076_0_153"/>
          <p:cNvSpPr txBox="1">
            <a:spLocks noGrp="1"/>
          </p:cNvSpPr>
          <p:nvPr>
            <p:ph type="title"/>
          </p:nvPr>
        </p:nvSpPr>
        <p:spPr>
          <a:xfrm>
            <a:off x="162560" y="148463"/>
            <a:ext cx="12192000" cy="810300"/>
          </a:xfrm>
          <a:prstGeom prst="rect">
            <a:avLst/>
          </a:prstGeom>
          <a:solidFill>
            <a:schemeClr val="accent3"/>
          </a:solidFill>
          <a:ln>
            <a:noFill/>
          </a:ln>
        </p:spPr>
        <p:txBody>
          <a:bodyPr spcFirstLastPara="1" wrap="square" lIns="121900" tIns="121900" rIns="121900" bIns="121900" anchor="t" anchorCtr="0">
            <a:normAutofit/>
          </a:bodyPr>
          <a:lstStyle/>
          <a:p>
            <a:pPr algn="ctr">
              <a:buSzPts val="1400"/>
            </a:pPr>
            <a:r>
              <a:rPr lang="en-GB" sz="3600" dirty="0" smtClean="0">
                <a:solidFill>
                  <a:schemeClr val="dk1"/>
                </a:solidFill>
                <a:latin typeface="Lato"/>
                <a:ea typeface="Lato"/>
                <a:cs typeface="Lato"/>
                <a:sym typeface="Lato"/>
              </a:rPr>
              <a:t>RAI4E_ Plans </a:t>
            </a:r>
            <a:r>
              <a:rPr lang="en-GB" sz="3600" dirty="0">
                <a:solidFill>
                  <a:schemeClr val="dk1"/>
                </a:solidFill>
                <a:latin typeface="Lato"/>
                <a:ea typeface="Lato"/>
                <a:cs typeface="Lato"/>
                <a:sym typeface="Lato"/>
              </a:rPr>
              <a:t>and implementation readiness </a:t>
            </a:r>
            <a:endParaRPr sz="3600" dirty="0">
              <a:solidFill>
                <a:schemeClr val="dk1"/>
              </a:solidFill>
              <a:latin typeface="Lato"/>
              <a:ea typeface="Lato"/>
              <a:cs typeface="Lato"/>
              <a:sym typeface="Lato"/>
            </a:endParaRPr>
          </a:p>
        </p:txBody>
      </p:sp>
      <p:grpSp>
        <p:nvGrpSpPr>
          <p:cNvPr id="340" name="Google Shape;340;g1f45ff6b076_0_153"/>
          <p:cNvGrpSpPr/>
          <p:nvPr/>
        </p:nvGrpSpPr>
        <p:grpSpPr>
          <a:xfrm>
            <a:off x="295200" y="6132412"/>
            <a:ext cx="11572175" cy="593178"/>
            <a:chOff x="1593000" y="2322568"/>
            <a:chExt cx="5957975" cy="643500"/>
          </a:xfrm>
        </p:grpSpPr>
        <p:sp>
          <p:nvSpPr>
            <p:cNvPr id="341" name="Google Shape;341;g1f45ff6b076_0_153"/>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42" name="Google Shape;342;g1f45ff6b076_0_153"/>
            <p:cNvSpPr/>
            <p:nvPr/>
          </p:nvSpPr>
          <p:spPr>
            <a:xfrm flipH="1">
              <a:off x="2283025" y="2322575"/>
              <a:ext cx="1844400" cy="642600"/>
            </a:xfrm>
            <a:prstGeom prst="rect">
              <a:avLst/>
            </a:prstGeom>
            <a:solidFill>
              <a:srgbClr val="1B786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43" name="Google Shape;343;g1f45ff6b076_0_153"/>
            <p:cNvSpPr/>
            <p:nvPr/>
          </p:nvSpPr>
          <p:spPr>
            <a:xfrm rot="-5400000">
              <a:off x="3501574" y="1934671"/>
              <a:ext cx="643356" cy="1419149"/>
            </a:xfrm>
            <a:prstGeom prst="flowChartOffpageConnector">
              <a:avLst/>
            </a:prstGeom>
            <a:solidFill>
              <a:srgbClr val="1B786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44" name="Google Shape;344;g1f45ff6b076_0_153"/>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GB" sz="1800">
                  <a:solidFill>
                    <a:srgbClr val="FFFFFF"/>
                  </a:solidFill>
                  <a:latin typeface="Lato"/>
                  <a:ea typeface="Lato"/>
                  <a:cs typeface="Lato"/>
                  <a:sym typeface="Lato"/>
                </a:rPr>
                <a:t>RAI4E implementation starts</a:t>
              </a:r>
              <a:endParaRPr sz="1800" b="0" i="0" u="none" strike="noStrike" cap="none">
                <a:solidFill>
                  <a:srgbClr val="FFFFFF"/>
                </a:solidFill>
                <a:latin typeface="Lato"/>
                <a:ea typeface="Lato"/>
                <a:cs typeface="Lato"/>
                <a:sym typeface="Lato"/>
              </a:endParaRPr>
            </a:p>
          </p:txBody>
        </p:sp>
        <p:sp>
          <p:nvSpPr>
            <p:cNvPr id="345" name="Google Shape;345;g1f45ff6b076_0_153"/>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a:ea typeface="Lato"/>
                <a:cs typeface="Lato"/>
                <a:sym typeface="Lato"/>
              </a:endParaRPr>
            </a:p>
          </p:txBody>
        </p:sp>
        <p:sp>
          <p:nvSpPr>
            <p:cNvPr id="346" name="Google Shape;346;g1f45ff6b076_0_153"/>
            <p:cNvSpPr/>
            <p:nvPr/>
          </p:nvSpPr>
          <p:spPr>
            <a:xfrm>
              <a:off x="1593000" y="2322575"/>
              <a:ext cx="690000" cy="642600"/>
            </a:xfrm>
            <a:prstGeom prst="rect">
              <a:avLst/>
            </a:prstGeom>
            <a:solidFill>
              <a:srgbClr val="1F887E"/>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Lato"/>
                  <a:ea typeface="Lato"/>
                  <a:cs typeface="Lato"/>
                  <a:sym typeface="Lato"/>
                </a:rPr>
                <a:t>6</a:t>
              </a:r>
              <a:endParaRPr sz="1800" b="0" i="0" u="none" strike="noStrike" cap="none">
                <a:solidFill>
                  <a:srgbClr val="FFFFFF"/>
                </a:solidFill>
                <a:latin typeface="Lato"/>
                <a:ea typeface="Lato"/>
                <a:cs typeface="Lato"/>
                <a:sym typeface="Lato"/>
              </a:endParaRPr>
            </a:p>
          </p:txBody>
        </p:sp>
        <p:sp>
          <p:nvSpPr>
            <p:cNvPr id="347" name="Google Shape;347;g1f45ff6b076_0_153"/>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600" marR="0" lvl="0" indent="-419100" algn="l" rtl="0">
                <a:lnSpc>
                  <a:spcPct val="115000"/>
                </a:lnSpc>
                <a:spcBef>
                  <a:spcPts val="0"/>
                </a:spcBef>
                <a:spcAft>
                  <a:spcPts val="0"/>
                </a:spcAft>
                <a:buClr>
                  <a:srgbClr val="1B786E"/>
                </a:buClr>
                <a:buSzPts val="1800"/>
                <a:buFont typeface="Lato"/>
                <a:buChar char="●"/>
              </a:pPr>
              <a:r>
                <a:rPr lang="en-GB" sz="1800">
                  <a:solidFill>
                    <a:srgbClr val="1B786E"/>
                  </a:solidFill>
                  <a:latin typeface="Lato"/>
                  <a:ea typeface="Lato"/>
                  <a:cs typeface="Lato"/>
                  <a:sym typeface="Lato"/>
                </a:rPr>
                <a:t>January 2024 onwards</a:t>
              </a:r>
              <a:endParaRPr sz="1800" b="0" i="0" u="none" strike="noStrike" cap="none">
                <a:solidFill>
                  <a:srgbClr val="1B786E"/>
                </a:solidFill>
                <a:latin typeface="Lato"/>
                <a:ea typeface="Lato"/>
                <a:cs typeface="Lato"/>
                <a:sym typeface="Lato"/>
              </a:endParaRPr>
            </a:p>
          </p:txBody>
        </p:sp>
      </p:grpSp>
    </p:spTree>
    <p:extLst>
      <p:ext uri="{BB962C8B-B14F-4D97-AF65-F5344CB8AC3E}">
        <p14:creationId xmlns:p14="http://schemas.microsoft.com/office/powerpoint/2010/main" val="3567641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9"/>
          <p:cNvSpPr txBox="1"/>
          <p:nvPr/>
        </p:nvSpPr>
        <p:spPr>
          <a:xfrm>
            <a:off x="439125" y="188725"/>
            <a:ext cx="11266800" cy="749700"/>
          </a:xfrm>
          <a:prstGeom prst="rect">
            <a:avLst/>
          </a:prstGeom>
          <a:noFill/>
          <a:ln w="9525" cap="flat" cmpd="sng">
            <a:solidFill>
              <a:srgbClr val="0092D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4600" b="1" i="0" u="none" strike="noStrike" cap="none" dirty="0">
                <a:solidFill>
                  <a:srgbClr val="0092D1"/>
                </a:solidFill>
                <a:highlight>
                  <a:srgbClr val="FFFFFF"/>
                </a:highlight>
                <a:latin typeface="Open Sans"/>
                <a:ea typeface="Open Sans"/>
                <a:cs typeface="Open Sans"/>
                <a:sym typeface="Open Sans"/>
              </a:rPr>
              <a:t>Presentation Outline</a:t>
            </a:r>
            <a:endParaRPr sz="4600" b="1" i="0" u="none" strike="noStrike" cap="none" dirty="0">
              <a:solidFill>
                <a:srgbClr val="0092D1"/>
              </a:solidFill>
              <a:highlight>
                <a:srgbClr val="FFFFFF"/>
              </a:highlight>
              <a:latin typeface="Open Sans"/>
              <a:ea typeface="Open Sans"/>
              <a:cs typeface="Open Sans"/>
              <a:sym typeface="Open Sans"/>
            </a:endParaRPr>
          </a:p>
        </p:txBody>
      </p:sp>
      <p:grpSp>
        <p:nvGrpSpPr>
          <p:cNvPr id="466" name="Google Shape;466;p79"/>
          <p:cNvGrpSpPr/>
          <p:nvPr/>
        </p:nvGrpSpPr>
        <p:grpSpPr>
          <a:xfrm>
            <a:off x="767200" y="1581550"/>
            <a:ext cx="10397125" cy="3605324"/>
            <a:chOff x="843450" y="1239887"/>
            <a:chExt cx="9680750" cy="2459462"/>
          </a:xfrm>
        </p:grpSpPr>
        <p:grpSp>
          <p:nvGrpSpPr>
            <p:cNvPr id="467" name="Google Shape;467;p79"/>
            <p:cNvGrpSpPr/>
            <p:nvPr/>
          </p:nvGrpSpPr>
          <p:grpSpPr>
            <a:xfrm>
              <a:off x="843450" y="1239887"/>
              <a:ext cx="9680750" cy="603816"/>
              <a:chOff x="1592998" y="2322555"/>
              <a:chExt cx="2534427" cy="491707"/>
            </a:xfrm>
          </p:grpSpPr>
          <p:sp>
            <p:nvSpPr>
              <p:cNvPr id="468" name="Google Shape;468;p79"/>
              <p:cNvSpPr/>
              <p:nvPr/>
            </p:nvSpPr>
            <p:spPr>
              <a:xfrm flipH="1">
                <a:off x="1914325" y="2322555"/>
                <a:ext cx="2213100" cy="491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n-US" sz="2700" dirty="0">
                    <a:solidFill>
                      <a:schemeClr val="dk1"/>
                    </a:solidFill>
                    <a:latin typeface="Open Sans"/>
                    <a:ea typeface="Open Sans"/>
                    <a:cs typeface="Open Sans"/>
                    <a:sym typeface="Open Sans"/>
                  </a:rPr>
                  <a:t>         </a:t>
                </a:r>
                <a:endParaRPr sz="2700" dirty="0">
                  <a:solidFill>
                    <a:schemeClr val="dk1"/>
                  </a:solidFill>
                  <a:latin typeface="Open Sans"/>
                  <a:ea typeface="Open Sans"/>
                  <a:cs typeface="Open Sans"/>
                  <a:sym typeface="Open Sans"/>
                </a:endParaRPr>
              </a:p>
              <a:p>
                <a:pPr>
                  <a:buClr>
                    <a:schemeClr val="dk1"/>
                  </a:buClr>
                  <a:buSzPts val="1800"/>
                </a:pPr>
                <a:endParaRPr lang="en-US" sz="2700" dirty="0">
                  <a:solidFill>
                    <a:schemeClr val="dk1"/>
                  </a:solidFill>
                  <a:latin typeface="Open Sans"/>
                  <a:ea typeface="Open Sans"/>
                  <a:cs typeface="Open Sans"/>
                  <a:sym typeface="Open Sans"/>
                </a:endParaRPr>
              </a:p>
              <a:p>
                <a:pPr>
                  <a:buClr>
                    <a:schemeClr val="dk1"/>
                  </a:buClr>
                  <a:buSzPts val="1800"/>
                </a:pPr>
                <a:r>
                  <a:rPr lang="en-US" sz="2400" dirty="0" smtClean="0">
                    <a:latin typeface="Open Sans" panose="020B0604020202020204" charset="0"/>
                    <a:ea typeface="Open Sans" panose="020B0604020202020204" charset="0"/>
                    <a:cs typeface="Open Sans" panose="020B0604020202020204" charset="0"/>
                  </a:rPr>
                  <a:t>RAI3E </a:t>
                </a:r>
                <a:r>
                  <a:rPr lang="en-US" sz="2400" dirty="0">
                    <a:latin typeface="Open Sans" panose="020B0604020202020204" charset="0"/>
                    <a:ea typeface="Open Sans" panose="020B0604020202020204" charset="0"/>
                    <a:cs typeface="Open Sans" panose="020B0604020202020204" charset="0"/>
                  </a:rPr>
                  <a:t>grant implementation (</a:t>
                </a:r>
                <a:r>
                  <a:rPr lang="en-US" sz="2400" dirty="0" err="1">
                    <a:latin typeface="Open Sans" panose="020B0604020202020204" charset="0"/>
                    <a:ea typeface="Open Sans" panose="020B0604020202020204" charset="0"/>
                    <a:cs typeface="Open Sans" panose="020B0604020202020204" charset="0"/>
                  </a:rPr>
                  <a:t>Programme</a:t>
                </a:r>
                <a:r>
                  <a:rPr lang="en-US" sz="2400" dirty="0">
                    <a:latin typeface="Open Sans" panose="020B0604020202020204" charset="0"/>
                    <a:ea typeface="Open Sans" panose="020B0604020202020204" charset="0"/>
                    <a:cs typeface="Open Sans" panose="020B0604020202020204" charset="0"/>
                  </a:rPr>
                  <a:t> and financial performance)</a:t>
                </a:r>
              </a:p>
              <a:p>
                <a:pPr marL="0" lvl="0" indent="0" algn="l" rtl="0">
                  <a:spcBef>
                    <a:spcPts val="0"/>
                  </a:spcBef>
                  <a:spcAft>
                    <a:spcPts val="0"/>
                  </a:spcAft>
                  <a:buClr>
                    <a:schemeClr val="dk1"/>
                  </a:buClr>
                  <a:buSzPts val="1800"/>
                  <a:buFont typeface="Arial"/>
                  <a:buNone/>
                </a:pPr>
                <a:endParaRPr sz="2400" dirty="0">
                  <a:solidFill>
                    <a:schemeClr val="dk1"/>
                  </a:solidFill>
                  <a:latin typeface="Open Sans" panose="020B0604020202020204" charset="0"/>
                  <a:ea typeface="Open Sans" panose="020B0604020202020204" charset="0"/>
                  <a:cs typeface="Open Sans" panose="020B0604020202020204" charset="0"/>
                  <a:sym typeface="Open Sans"/>
                </a:endParaRPr>
              </a:p>
              <a:p>
                <a:pPr marL="0" marR="0" lvl="0" indent="0" algn="l" rtl="0">
                  <a:lnSpc>
                    <a:spcPct val="100000"/>
                  </a:lnSpc>
                  <a:spcBef>
                    <a:spcPts val="0"/>
                  </a:spcBef>
                  <a:spcAft>
                    <a:spcPts val="0"/>
                  </a:spcAft>
                  <a:buClr>
                    <a:srgbClr val="000000"/>
                  </a:buClr>
                  <a:buSzPts val="1900"/>
                  <a:buFont typeface="Arial"/>
                  <a:buNone/>
                </a:pPr>
                <a:endParaRPr sz="2700" dirty="0">
                  <a:latin typeface="Open Sans"/>
                  <a:ea typeface="Open Sans"/>
                  <a:cs typeface="Open Sans"/>
                  <a:sym typeface="Open Sans"/>
                </a:endParaRPr>
              </a:p>
            </p:txBody>
          </p:sp>
          <p:sp>
            <p:nvSpPr>
              <p:cNvPr id="469" name="Google Shape;469;p79"/>
              <p:cNvSpPr/>
              <p:nvPr/>
            </p:nvSpPr>
            <p:spPr>
              <a:xfrm>
                <a:off x="1592998" y="2322562"/>
                <a:ext cx="321300" cy="491700"/>
              </a:xfrm>
              <a:prstGeom prst="rect">
                <a:avLst/>
              </a:prstGeom>
              <a:solidFill>
                <a:srgbClr val="0DB8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2700" i="0" u="none" strike="noStrike" cap="none">
                    <a:solidFill>
                      <a:srgbClr val="FFFFFF"/>
                    </a:solidFill>
                    <a:latin typeface="Open Sans"/>
                    <a:ea typeface="Open Sans"/>
                    <a:cs typeface="Open Sans"/>
                    <a:sym typeface="Open Sans"/>
                  </a:rPr>
                  <a:t>1</a:t>
                </a:r>
                <a:endParaRPr sz="2700" i="0" u="none" strike="noStrike" cap="none">
                  <a:solidFill>
                    <a:srgbClr val="FFFFFF"/>
                  </a:solidFill>
                  <a:latin typeface="Open Sans"/>
                  <a:ea typeface="Open Sans"/>
                  <a:cs typeface="Open Sans"/>
                  <a:sym typeface="Open Sans"/>
                </a:endParaRPr>
              </a:p>
            </p:txBody>
          </p:sp>
        </p:grpSp>
        <p:grpSp>
          <p:nvGrpSpPr>
            <p:cNvPr id="470" name="Google Shape;470;p79"/>
            <p:cNvGrpSpPr/>
            <p:nvPr/>
          </p:nvGrpSpPr>
          <p:grpSpPr>
            <a:xfrm>
              <a:off x="843450" y="1830768"/>
              <a:ext cx="9680750" cy="789117"/>
              <a:chOff x="1592998" y="2183208"/>
              <a:chExt cx="2534427" cy="642604"/>
            </a:xfrm>
          </p:grpSpPr>
          <p:sp>
            <p:nvSpPr>
              <p:cNvPr id="471" name="Google Shape;471;p79"/>
              <p:cNvSpPr/>
              <p:nvPr/>
            </p:nvSpPr>
            <p:spPr>
              <a:xfrm flipH="1">
                <a:off x="1914025" y="2183208"/>
                <a:ext cx="2213400"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n-US" sz="2400" dirty="0">
                    <a:solidFill>
                      <a:schemeClr val="dk1"/>
                    </a:solidFill>
                    <a:latin typeface="Open Sans" panose="020B0604020202020204" charset="0"/>
                    <a:ea typeface="Open Sans" panose="020B0604020202020204" charset="0"/>
                    <a:cs typeface="Open Sans" panose="020B0604020202020204" charset="0"/>
                    <a:sym typeface="Open Sans"/>
                  </a:rPr>
                  <a:t> </a:t>
                </a:r>
                <a:r>
                  <a:rPr lang="en-US" sz="2400" dirty="0" smtClean="0">
                    <a:solidFill>
                      <a:schemeClr val="dk1"/>
                    </a:solidFill>
                    <a:latin typeface="Open Sans" panose="020B0604020202020204" charset="0"/>
                    <a:ea typeface="Open Sans" panose="020B0604020202020204" charset="0"/>
                    <a:cs typeface="Open Sans" panose="020B0604020202020204" charset="0"/>
                    <a:sym typeface="Open Sans"/>
                  </a:rPr>
                  <a:t>          </a:t>
                </a:r>
                <a:endParaRPr sz="2400" dirty="0">
                  <a:solidFill>
                    <a:schemeClr val="dk1"/>
                  </a:solidFill>
                  <a:latin typeface="Open Sans" panose="020B0604020202020204" charset="0"/>
                  <a:ea typeface="Open Sans" panose="020B0604020202020204" charset="0"/>
                  <a:cs typeface="Open Sans" panose="020B0604020202020204" charset="0"/>
                  <a:sym typeface="Open Sans"/>
                </a:endParaRPr>
              </a:p>
              <a:p>
                <a:pPr marL="0" lvl="0" indent="0" algn="l" rtl="0">
                  <a:spcBef>
                    <a:spcPts val="0"/>
                  </a:spcBef>
                  <a:spcAft>
                    <a:spcPts val="0"/>
                  </a:spcAft>
                  <a:buClr>
                    <a:schemeClr val="dk1"/>
                  </a:buClr>
                  <a:buSzPts val="1800"/>
                  <a:buFont typeface="Arial"/>
                  <a:buNone/>
                </a:pPr>
                <a:r>
                  <a:rPr lang="en-US" sz="2400" dirty="0">
                    <a:solidFill>
                      <a:schemeClr val="dk1"/>
                    </a:solidFill>
                    <a:latin typeface="Open Sans" panose="020B0604020202020204" charset="0"/>
                    <a:ea typeface="Open Sans" panose="020B0604020202020204" charset="0"/>
                    <a:cs typeface="Open Sans" panose="020B0604020202020204" charset="0"/>
                    <a:sym typeface="Open Sans"/>
                  </a:rPr>
                  <a:t>      </a:t>
                </a:r>
                <a:endParaRPr sz="2400" dirty="0">
                  <a:solidFill>
                    <a:schemeClr val="dk1"/>
                  </a:solidFill>
                  <a:latin typeface="Open Sans" panose="020B0604020202020204" charset="0"/>
                  <a:ea typeface="Open Sans" panose="020B0604020202020204" charset="0"/>
                  <a:cs typeface="Open Sans" panose="020B0604020202020204" charset="0"/>
                  <a:sym typeface="Open Sans"/>
                </a:endParaRPr>
              </a:p>
              <a:p>
                <a:pPr marL="0" lvl="0" indent="0" algn="l" rtl="0">
                  <a:spcBef>
                    <a:spcPts val="0"/>
                  </a:spcBef>
                  <a:spcAft>
                    <a:spcPts val="0"/>
                  </a:spcAft>
                  <a:buClr>
                    <a:schemeClr val="dk1"/>
                  </a:buClr>
                  <a:buSzPts val="1800"/>
                  <a:buFont typeface="Arial"/>
                  <a:buNone/>
                </a:pPr>
                <a:endParaRPr sz="2400" dirty="0">
                  <a:solidFill>
                    <a:schemeClr val="dk1"/>
                  </a:solidFill>
                  <a:latin typeface="Open Sans" panose="020B0604020202020204" charset="0"/>
                  <a:ea typeface="Open Sans" panose="020B0604020202020204" charset="0"/>
                  <a:cs typeface="Open Sans" panose="020B0604020202020204" charset="0"/>
                  <a:sym typeface="Open Sans"/>
                </a:endParaRPr>
              </a:p>
            </p:txBody>
          </p:sp>
          <p:sp>
            <p:nvSpPr>
              <p:cNvPr id="472" name="Google Shape;472;p79"/>
              <p:cNvSpPr/>
              <p:nvPr/>
            </p:nvSpPr>
            <p:spPr>
              <a:xfrm>
                <a:off x="1592998" y="2183212"/>
                <a:ext cx="321300" cy="642600"/>
              </a:xfrm>
              <a:prstGeom prst="rect">
                <a:avLst/>
              </a:prstGeom>
              <a:solidFill>
                <a:srgbClr val="0DB8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2700">
                    <a:solidFill>
                      <a:srgbClr val="FFFFFF"/>
                    </a:solidFill>
                    <a:latin typeface="Open Sans"/>
                    <a:ea typeface="Open Sans"/>
                    <a:cs typeface="Open Sans"/>
                    <a:sym typeface="Open Sans"/>
                  </a:rPr>
                  <a:t>2</a:t>
                </a:r>
                <a:endParaRPr sz="2700" i="0" u="none" strike="noStrike" cap="none">
                  <a:solidFill>
                    <a:srgbClr val="FFFFFF"/>
                  </a:solidFill>
                  <a:latin typeface="Open Sans"/>
                  <a:ea typeface="Open Sans"/>
                  <a:cs typeface="Open Sans"/>
                  <a:sym typeface="Open Sans"/>
                </a:endParaRPr>
              </a:p>
            </p:txBody>
          </p:sp>
        </p:grpSp>
        <p:grpSp>
          <p:nvGrpSpPr>
            <p:cNvPr id="473" name="Google Shape;473;p79"/>
            <p:cNvGrpSpPr/>
            <p:nvPr/>
          </p:nvGrpSpPr>
          <p:grpSpPr>
            <a:xfrm>
              <a:off x="843450" y="2398182"/>
              <a:ext cx="9680750" cy="647647"/>
              <a:chOff x="1592998" y="2024750"/>
              <a:chExt cx="2534427" cy="527400"/>
            </a:xfrm>
          </p:grpSpPr>
          <p:sp>
            <p:nvSpPr>
              <p:cNvPr id="474" name="Google Shape;474;p79"/>
              <p:cNvSpPr/>
              <p:nvPr/>
            </p:nvSpPr>
            <p:spPr>
              <a:xfrm flipH="1">
                <a:off x="1914025" y="2024750"/>
                <a:ext cx="2213400" cy="527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800"/>
                  <a:buFont typeface="Arial"/>
                  <a:buNone/>
                </a:pPr>
                <a:r>
                  <a:rPr lang="en-US" sz="2400" dirty="0" smtClean="0">
                    <a:solidFill>
                      <a:schemeClr val="dk1"/>
                    </a:solidFill>
                    <a:latin typeface="Open Sans"/>
                    <a:ea typeface="Open Sans"/>
                    <a:cs typeface="Open Sans"/>
                    <a:sym typeface="Open Sans"/>
                  </a:rPr>
                  <a:t>Independent Monitoring Panel field visit and suggestions     </a:t>
                </a:r>
                <a:endParaRPr sz="24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800"/>
                  <a:buFont typeface="Arial"/>
                  <a:buNone/>
                </a:pPr>
                <a:r>
                  <a:rPr lang="en-US" sz="2700" dirty="0">
                    <a:solidFill>
                      <a:schemeClr val="dk1"/>
                    </a:solidFill>
                    <a:latin typeface="Open Sans"/>
                    <a:ea typeface="Open Sans"/>
                    <a:cs typeface="Open Sans"/>
                    <a:sym typeface="Open Sans"/>
                  </a:rPr>
                  <a:t>  </a:t>
                </a:r>
                <a:endParaRPr sz="27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800"/>
                  <a:buFont typeface="Arial"/>
                  <a:buNone/>
                </a:pPr>
                <a:endParaRPr sz="2700"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900"/>
                  <a:buFont typeface="Arial"/>
                  <a:buNone/>
                </a:pPr>
                <a:r>
                  <a:rPr lang="en-US" sz="2700" dirty="0" smtClean="0">
                    <a:latin typeface="Open Sans"/>
                    <a:ea typeface="Open Sans"/>
                    <a:cs typeface="Open Sans"/>
                    <a:sym typeface="Open Sans"/>
                  </a:rPr>
                  <a:t>RR</a:t>
                </a:r>
                <a:endParaRPr sz="2700" dirty="0">
                  <a:latin typeface="Open Sans"/>
                  <a:ea typeface="Open Sans"/>
                  <a:cs typeface="Open Sans"/>
                  <a:sym typeface="Open Sans"/>
                </a:endParaRPr>
              </a:p>
            </p:txBody>
          </p:sp>
          <p:sp>
            <p:nvSpPr>
              <p:cNvPr id="475" name="Google Shape;475;p79"/>
              <p:cNvSpPr/>
              <p:nvPr/>
            </p:nvSpPr>
            <p:spPr>
              <a:xfrm>
                <a:off x="1592998" y="2090085"/>
                <a:ext cx="321300" cy="460200"/>
              </a:xfrm>
              <a:prstGeom prst="rect">
                <a:avLst/>
              </a:prstGeom>
              <a:solidFill>
                <a:srgbClr val="0DB8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2700">
                    <a:solidFill>
                      <a:srgbClr val="FFFFFF"/>
                    </a:solidFill>
                    <a:latin typeface="Open Sans"/>
                    <a:ea typeface="Open Sans"/>
                    <a:cs typeface="Open Sans"/>
                    <a:sym typeface="Open Sans"/>
                  </a:rPr>
                  <a:t>3</a:t>
                </a:r>
                <a:endParaRPr sz="2700" i="0" u="none" strike="noStrike" cap="none">
                  <a:solidFill>
                    <a:srgbClr val="FFFFFF"/>
                  </a:solidFill>
                  <a:latin typeface="Open Sans"/>
                  <a:ea typeface="Open Sans"/>
                  <a:cs typeface="Open Sans"/>
                  <a:sym typeface="Open Sans"/>
                </a:endParaRPr>
              </a:p>
            </p:txBody>
          </p:sp>
        </p:grpSp>
        <p:sp>
          <p:nvSpPr>
            <p:cNvPr id="478" name="Google Shape;478;p79"/>
            <p:cNvSpPr/>
            <p:nvPr/>
          </p:nvSpPr>
          <p:spPr>
            <a:xfrm>
              <a:off x="843452" y="3007145"/>
              <a:ext cx="1227270" cy="692204"/>
            </a:xfrm>
            <a:prstGeom prst="rect">
              <a:avLst/>
            </a:prstGeom>
            <a:solidFill>
              <a:srgbClr val="0DB8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2700" dirty="0">
                  <a:solidFill>
                    <a:srgbClr val="FFFFFF"/>
                  </a:solidFill>
                  <a:latin typeface="Open Sans"/>
                  <a:ea typeface="Open Sans"/>
                  <a:cs typeface="Open Sans"/>
                  <a:sym typeface="Open Sans"/>
                </a:rPr>
                <a:t>4</a:t>
              </a:r>
              <a:endParaRPr sz="2700" i="0" u="none" strike="noStrike" cap="none" dirty="0">
                <a:solidFill>
                  <a:srgbClr val="FFFFFF"/>
                </a:solidFill>
                <a:latin typeface="Open Sans"/>
                <a:ea typeface="Open Sans"/>
                <a:cs typeface="Open Sans"/>
                <a:sym typeface="Open Sans"/>
              </a:endParaRPr>
            </a:p>
          </p:txBody>
        </p:sp>
      </p:grpSp>
      <p:sp>
        <p:nvSpPr>
          <p:cNvPr id="479" name="Google Shape;479;p79"/>
          <p:cNvSpPr/>
          <p:nvPr/>
        </p:nvSpPr>
        <p:spPr>
          <a:xfrm flipH="1">
            <a:off x="2085425" y="4137775"/>
            <a:ext cx="9078900" cy="1049100"/>
          </a:xfrm>
          <a:prstGeom prst="rect">
            <a:avLst/>
          </a:prstGeom>
          <a:solidFill>
            <a:schemeClr val="lt2"/>
          </a:solidFill>
          <a:ln>
            <a:noFill/>
          </a:ln>
        </p:spPr>
        <p:txBody>
          <a:bodyPr spcFirstLastPara="1" wrap="square" lIns="91425" tIns="91425" rIns="91425" bIns="91425" anchor="ctr" anchorCtr="0">
            <a:noAutofit/>
          </a:bodyPr>
          <a:lstStyle/>
          <a:p>
            <a:pPr>
              <a:buClr>
                <a:schemeClr val="dk1"/>
              </a:buClr>
              <a:buSzPts val="1800"/>
            </a:pPr>
            <a:r>
              <a:rPr lang="en-US" sz="2400" dirty="0">
                <a:latin typeface="Open Sans" panose="020B0604020202020204" charset="0"/>
                <a:ea typeface="Open Sans" panose="020B0604020202020204" charset="0"/>
                <a:cs typeface="Open Sans" panose="020B060402020202020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RAI4E grant – Laos country component</a:t>
            </a:r>
            <a:endParaRPr lang="en-US" sz="2400" dirty="0">
              <a:latin typeface="Open Sans" panose="020B0604020202020204" charset="0"/>
              <a:ea typeface="Open Sans" panose="020B0604020202020204" charset="0"/>
              <a:cs typeface="Open Sans" panose="020B0604020202020204" charset="0"/>
            </a:endParaRPr>
          </a:p>
        </p:txBody>
      </p:sp>
      <p:sp>
        <p:nvSpPr>
          <p:cNvPr id="2" name="Rectangle 1"/>
          <p:cNvSpPr/>
          <p:nvPr/>
        </p:nvSpPr>
        <p:spPr>
          <a:xfrm>
            <a:off x="2204720" y="3472190"/>
            <a:ext cx="6096000" cy="307777"/>
          </a:xfrm>
          <a:prstGeom prst="rect">
            <a:avLst/>
          </a:prstGeom>
        </p:spPr>
        <p:txBody>
          <a:bodyPr>
            <a:spAutoFit/>
          </a:bodyPr>
          <a:lstStyle/>
          <a:p>
            <a:pPr lvl="0">
              <a:buClr>
                <a:schemeClr val="dk1"/>
              </a:buClr>
              <a:buSzPts val="1800"/>
            </a:pPr>
            <a:endParaRPr lang="en-US" dirty="0">
              <a:solidFill>
                <a:schemeClr val="dk1"/>
              </a:solidFill>
              <a:latin typeface="Open Sans" panose="020B0604020202020204" charset="0"/>
              <a:ea typeface="Open Sans" panose="020B0604020202020204" charset="0"/>
              <a:cs typeface="Open Sans" panose="020B0604020202020204" charset="0"/>
              <a:sym typeface="Open Sans"/>
            </a:endParaRPr>
          </a:p>
        </p:txBody>
      </p:sp>
      <p:sp>
        <p:nvSpPr>
          <p:cNvPr id="3" name="Rectangle 2"/>
          <p:cNvSpPr/>
          <p:nvPr/>
        </p:nvSpPr>
        <p:spPr>
          <a:xfrm>
            <a:off x="2084168" y="3633708"/>
            <a:ext cx="3484926" cy="461665"/>
          </a:xfrm>
          <a:prstGeom prst="rect">
            <a:avLst/>
          </a:prstGeom>
        </p:spPr>
        <p:txBody>
          <a:bodyPr wrap="square">
            <a:spAutoFit/>
          </a:bodyPr>
          <a:lstStyle/>
          <a:p>
            <a:r>
              <a:rPr lang="en-US" sz="2400" dirty="0" smtClean="0">
                <a:latin typeface="Open Sans" panose="020B0604020202020204" charset="0"/>
                <a:ea typeface="Open Sans" panose="020B0604020202020204" charset="0"/>
                <a:cs typeface="Open Sans" panose="020B060402020202020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RAI3E </a:t>
            </a:r>
            <a:r>
              <a:rPr lang="en-US" sz="2400" dirty="0">
                <a:latin typeface="Open Sans" panose="020B0604020202020204" charset="0"/>
                <a:ea typeface="Open Sans" panose="020B0604020202020204" charset="0"/>
                <a:cs typeface="Open Sans" panose="020B060402020202020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grant closure</a:t>
            </a:r>
            <a:endParaRPr lang="en-US" sz="2400" dirty="0"/>
          </a:p>
        </p:txBody>
      </p:sp>
    </p:spTree>
    <p:extLst>
      <p:ext uri="{BB962C8B-B14F-4D97-AF65-F5344CB8AC3E}">
        <p14:creationId xmlns:p14="http://schemas.microsoft.com/office/powerpoint/2010/main" val="3542632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15df64bb1bf_0_753"/>
          <p:cNvSpPr/>
          <p:nvPr/>
        </p:nvSpPr>
        <p:spPr>
          <a:xfrm>
            <a:off x="8902367" y="5226533"/>
            <a:ext cx="3048000" cy="146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4300"/>
              <a:buFont typeface="Arial"/>
              <a:buNone/>
            </a:pPr>
            <a:r>
              <a:rPr lang="en-US" sz="4300" b="1" i="0" u="none" strike="noStrike" cap="none">
                <a:solidFill>
                  <a:schemeClr val="lt1"/>
                </a:solidFill>
                <a:latin typeface="Arial"/>
                <a:ea typeface="Arial"/>
                <a:cs typeface="Arial"/>
                <a:sym typeface="Arial"/>
              </a:rPr>
              <a:t>Thank you</a:t>
            </a:r>
            <a:endParaRPr sz="4300" b="1"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a022994949_0_0"/>
          <p:cNvSpPr txBox="1">
            <a:spLocks noGrp="1"/>
          </p:cNvSpPr>
          <p:nvPr>
            <p:ph type="body" idx="1"/>
          </p:nvPr>
        </p:nvSpPr>
        <p:spPr>
          <a:xfrm>
            <a:off x="629920" y="1694836"/>
            <a:ext cx="10708830" cy="2571439"/>
          </a:xfrm>
          <a:prstGeom prst="rect">
            <a:avLst/>
          </a:prstGeom>
          <a:solidFill>
            <a:srgbClr val="FAFCF7"/>
          </a:solidFill>
          <a:ln>
            <a:noFill/>
          </a:ln>
        </p:spPr>
        <p:txBody>
          <a:bodyPr spcFirstLastPara="1" wrap="square" lIns="0" tIns="0" rIns="0" bIns="0" anchor="t" anchorCtr="0">
            <a:noAutofit/>
          </a:bodyPr>
          <a:lstStyle/>
          <a:p>
            <a:pPr marL="0" lvl="0" indent="0" algn="l" rtl="0">
              <a:lnSpc>
                <a:spcPct val="130000"/>
              </a:lnSpc>
              <a:spcBef>
                <a:spcPts val="500"/>
              </a:spcBef>
              <a:spcAft>
                <a:spcPts val="0"/>
              </a:spcAft>
              <a:buSzPts val="2800"/>
              <a:buNone/>
            </a:pPr>
            <a:r>
              <a:rPr lang="en-US" sz="2000" b="1"/>
              <a:t>API (annual parasite incidence/1,000 persons per year)</a:t>
            </a:r>
            <a:endParaRPr sz="2000" b="1"/>
          </a:p>
        </p:txBody>
      </p:sp>
      <p:graphicFrame>
        <p:nvGraphicFramePr>
          <p:cNvPr id="273" name="Google Shape;273;g2a022994949_0_0"/>
          <p:cNvGraphicFramePr/>
          <p:nvPr/>
        </p:nvGraphicFramePr>
        <p:xfrm>
          <a:off x="853450" y="2255519"/>
          <a:ext cx="10287000" cy="1950600"/>
        </p:xfrm>
        <a:graphic>
          <a:graphicData uri="http://schemas.openxmlformats.org/drawingml/2006/table">
            <a:tbl>
              <a:tblPr>
                <a:noFill/>
                <a:tableStyleId>{4B19A6EF-092E-4ECE-A2C1-A23FE9FA16C2}</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454975">
                <a:tc>
                  <a:txBody>
                    <a:bodyPr/>
                    <a:lstStyle/>
                    <a:p>
                      <a:pPr marL="0" marR="0" lvl="0" indent="0" algn="l" rtl="0">
                        <a:lnSpc>
                          <a:spcPct val="100000"/>
                        </a:lnSpc>
                        <a:spcBef>
                          <a:spcPts val="0"/>
                        </a:spcBef>
                        <a:spcAft>
                          <a:spcPts val="0"/>
                        </a:spcAft>
                        <a:buClr>
                          <a:srgbClr val="000000"/>
                        </a:buClr>
                        <a:buSzPts val="2000"/>
                        <a:buFont typeface="Arial"/>
                        <a:buNone/>
                      </a:pPr>
                      <a:endParaRPr sz="2000" b="1" u="none" strike="noStrike" cap="none">
                        <a:latin typeface="Open Sans"/>
                        <a:ea typeface="Open Sans"/>
                        <a:cs typeface="Open Sans"/>
                        <a:sym typeface="Open Sans"/>
                      </a:endParaRPr>
                    </a:p>
                  </a:txBody>
                  <a:tcPr marL="91425" marR="91425" marT="91425" marB="91425">
                    <a:solidFill>
                      <a:srgbClr val="CCFF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2021</a:t>
                      </a:r>
                      <a:endParaRPr sz="2000" b="1" u="none" strike="noStrike" cap="none">
                        <a:latin typeface="Open Sans"/>
                        <a:ea typeface="Open Sans"/>
                        <a:cs typeface="Open Sans"/>
                        <a:sym typeface="Open Sans"/>
                      </a:endParaRPr>
                    </a:p>
                  </a:txBody>
                  <a:tcPr marL="91425" marR="91425" marT="91425" marB="91425">
                    <a:solidFill>
                      <a:srgbClr val="CCFF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2022</a:t>
                      </a:r>
                      <a:endParaRPr sz="2000" b="1" u="none" strike="noStrike" cap="none">
                        <a:latin typeface="Open Sans"/>
                        <a:ea typeface="Open Sans"/>
                        <a:cs typeface="Open Sans"/>
                        <a:sym typeface="Open Sans"/>
                      </a:endParaRPr>
                    </a:p>
                  </a:txBody>
                  <a:tcPr marL="91425" marR="91425" marT="91425" marB="91425">
                    <a:solidFill>
                      <a:srgbClr val="CCFF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2023</a:t>
                      </a:r>
                      <a:endParaRPr sz="2000" b="1" u="none" strike="noStrike" cap="none">
                        <a:latin typeface="Open Sans"/>
                        <a:ea typeface="Open Sans"/>
                        <a:cs typeface="Open Sans"/>
                        <a:sym typeface="Open Sans"/>
                      </a:endParaRPr>
                    </a:p>
                  </a:txBody>
                  <a:tcPr marL="91425" marR="91425" marT="91425" marB="91425">
                    <a:solidFill>
                      <a:srgbClr val="CCFFCC"/>
                    </a:solidFill>
                  </a:tcPr>
                </a:tc>
                <a:extLst>
                  <a:ext uri="{0D108BD9-81ED-4DB2-BD59-A6C34878D82A}">
                    <a16:rowId xmlns:a16="http://schemas.microsoft.com/office/drawing/2014/main" val="10000"/>
                  </a:ext>
                </a:extLst>
              </a:tr>
              <a:tr h="4549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Target</a:t>
                      </a:r>
                      <a:endParaRPr sz="2000" b="1"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1.5964</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1.2375</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0.7503</a:t>
                      </a:r>
                      <a:endParaRPr sz="2000" u="none" strike="noStrike" cap="none">
                        <a:latin typeface="Open Sans"/>
                        <a:ea typeface="Open Sans"/>
                        <a:cs typeface="Open Sans"/>
                        <a:sym typeface="Open Sans"/>
                      </a:endParaRPr>
                    </a:p>
                  </a:txBody>
                  <a:tcPr marL="91425" marR="91425" marT="91425" marB="91425">
                    <a:solidFill>
                      <a:srgbClr val="FAFCF7"/>
                    </a:solidFill>
                  </a:tcPr>
                </a:tc>
                <a:extLst>
                  <a:ext uri="{0D108BD9-81ED-4DB2-BD59-A6C34878D82A}">
                    <a16:rowId xmlns:a16="http://schemas.microsoft.com/office/drawing/2014/main" val="10001"/>
                  </a:ext>
                </a:extLst>
              </a:tr>
              <a:tr h="4549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Result</a:t>
                      </a:r>
                      <a:endParaRPr sz="2000" b="1"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1.3080</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0.99</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2000" u="none" strike="noStrike" cap="none">
                          <a:solidFill>
                            <a:schemeClr val="dk1"/>
                          </a:solidFill>
                          <a:latin typeface="Open Sans"/>
                          <a:ea typeface="Open Sans"/>
                          <a:cs typeface="Open Sans"/>
                          <a:sym typeface="Open Sans"/>
                        </a:rPr>
                        <a:t>Not due report</a:t>
                      </a:r>
                      <a:endParaRPr sz="2000" u="none" strike="noStrike" cap="none">
                        <a:latin typeface="Open Sans"/>
                        <a:ea typeface="Open Sans"/>
                        <a:cs typeface="Open Sans"/>
                        <a:sym typeface="Open Sans"/>
                      </a:endParaRPr>
                    </a:p>
                  </a:txBody>
                  <a:tcPr marL="91425" marR="91425" marT="91425" marB="91425">
                    <a:solidFill>
                      <a:srgbClr val="FAFCF7"/>
                    </a:solidFill>
                  </a:tcPr>
                </a:tc>
                <a:extLst>
                  <a:ext uri="{0D108BD9-81ED-4DB2-BD59-A6C34878D82A}">
                    <a16:rowId xmlns:a16="http://schemas.microsoft.com/office/drawing/2014/main" val="10002"/>
                  </a:ext>
                </a:extLst>
              </a:tr>
              <a:tr h="4549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Status</a:t>
                      </a:r>
                      <a:endParaRPr sz="2000" b="1" u="none" strike="noStrike" cap="none">
                        <a:latin typeface="Open Sans"/>
                        <a:ea typeface="Open Sans"/>
                        <a:cs typeface="Open Sans"/>
                        <a:sym typeface="Open Sans"/>
                      </a:endParaRPr>
                    </a:p>
                  </a:txBody>
                  <a:tcPr marL="91425" marR="91425" marT="91425" marB="91425">
                    <a:solidFill>
                      <a:srgbClr val="EDFFC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On-Track</a:t>
                      </a:r>
                      <a:endParaRPr sz="2000" u="none" strike="noStrike" cap="none">
                        <a:latin typeface="Open Sans"/>
                        <a:ea typeface="Open Sans"/>
                        <a:cs typeface="Open Sans"/>
                        <a:sym typeface="Open Sans"/>
                      </a:endParaRPr>
                    </a:p>
                  </a:txBody>
                  <a:tcPr marL="91425" marR="91425" marT="91425" marB="91425">
                    <a:solidFill>
                      <a:srgbClr val="EDFFC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On-Track</a:t>
                      </a:r>
                      <a:endParaRPr sz="2000" u="none" strike="noStrike" cap="none">
                        <a:latin typeface="Open Sans"/>
                        <a:ea typeface="Open Sans"/>
                        <a:cs typeface="Open Sans"/>
                        <a:sym typeface="Open Sans"/>
                      </a:endParaRPr>
                    </a:p>
                  </a:txBody>
                  <a:tcPr marL="91425" marR="91425" marT="91425" marB="91425">
                    <a:solidFill>
                      <a:srgbClr val="EDFFC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NA</a:t>
                      </a:r>
                      <a:endParaRPr sz="2000" u="none" strike="noStrike" cap="none">
                        <a:latin typeface="Open Sans"/>
                        <a:ea typeface="Open Sans"/>
                        <a:cs typeface="Open Sans"/>
                        <a:sym typeface="Open Sans"/>
                      </a:endParaRPr>
                    </a:p>
                  </a:txBody>
                  <a:tcPr marL="91425" marR="91425" marT="91425" marB="91425">
                    <a:solidFill>
                      <a:srgbClr val="EDFFC4"/>
                    </a:solidFill>
                  </a:tcPr>
                </a:tc>
                <a:extLst>
                  <a:ext uri="{0D108BD9-81ED-4DB2-BD59-A6C34878D82A}">
                    <a16:rowId xmlns:a16="http://schemas.microsoft.com/office/drawing/2014/main" val="10003"/>
                  </a:ext>
                </a:extLst>
              </a:tr>
            </a:tbl>
          </a:graphicData>
        </a:graphic>
      </p:graphicFrame>
      <p:sp>
        <p:nvSpPr>
          <p:cNvPr id="274" name="Google Shape;274;g2a022994949_0_0"/>
          <p:cNvSpPr txBox="1">
            <a:spLocks noGrp="1"/>
          </p:cNvSpPr>
          <p:nvPr>
            <p:ph type="body" idx="1"/>
          </p:nvPr>
        </p:nvSpPr>
        <p:spPr>
          <a:xfrm>
            <a:off x="690700" y="4256331"/>
            <a:ext cx="10449750" cy="2406900"/>
          </a:xfrm>
          <a:prstGeom prst="rect">
            <a:avLst/>
          </a:prstGeom>
          <a:solidFill>
            <a:srgbClr val="FAFCF7"/>
          </a:solidFill>
          <a:ln>
            <a:noFill/>
          </a:ln>
        </p:spPr>
        <p:txBody>
          <a:bodyPr spcFirstLastPara="1" wrap="square" lIns="0" tIns="0" rIns="0" bIns="0" anchor="t" anchorCtr="0">
            <a:noAutofit/>
          </a:bodyPr>
          <a:lstStyle/>
          <a:p>
            <a:pPr marL="0" lvl="0" indent="0" algn="l" rtl="0">
              <a:lnSpc>
                <a:spcPct val="130000"/>
              </a:lnSpc>
              <a:spcBef>
                <a:spcPts val="500"/>
              </a:spcBef>
              <a:spcAft>
                <a:spcPts val="0"/>
              </a:spcAft>
              <a:buSzPts val="2800"/>
              <a:buNone/>
            </a:pPr>
            <a:r>
              <a:rPr lang="en-US" sz="2000" b="1"/>
              <a:t>MPR  (Malaria Test Positivity Rate</a:t>
            </a:r>
            <a:r>
              <a:rPr lang="en-US" sz="1800" b="1"/>
              <a:t>)</a:t>
            </a:r>
            <a:endParaRPr sz="1800" b="1"/>
          </a:p>
        </p:txBody>
      </p:sp>
      <p:graphicFrame>
        <p:nvGraphicFramePr>
          <p:cNvPr id="275" name="Google Shape;275;g2a022994949_0_0"/>
          <p:cNvGraphicFramePr/>
          <p:nvPr/>
        </p:nvGraphicFramePr>
        <p:xfrm>
          <a:off x="853450" y="4734559"/>
          <a:ext cx="10210800" cy="2072550"/>
        </p:xfrm>
        <a:graphic>
          <a:graphicData uri="http://schemas.openxmlformats.org/drawingml/2006/table">
            <a:tbl>
              <a:tblPr>
                <a:noFill/>
                <a:tableStyleId>{4B19A6EF-092E-4ECE-A2C1-A23FE9FA16C2}</a:tableStyleId>
              </a:tblPr>
              <a:tblGrid>
                <a:gridCol w="2552700">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gridCol w="2552700">
                  <a:extLst>
                    <a:ext uri="{9D8B030D-6E8A-4147-A177-3AD203B41FA5}">
                      <a16:colId xmlns:a16="http://schemas.microsoft.com/office/drawing/2014/main" val="20002"/>
                    </a:ext>
                  </a:extLst>
                </a:gridCol>
                <a:gridCol w="2552700">
                  <a:extLst>
                    <a:ext uri="{9D8B030D-6E8A-4147-A177-3AD203B41FA5}">
                      <a16:colId xmlns:a16="http://schemas.microsoft.com/office/drawing/2014/main" val="20003"/>
                    </a:ext>
                  </a:extLst>
                </a:gridCol>
              </a:tblGrid>
              <a:tr h="609600">
                <a:tc>
                  <a:txBody>
                    <a:bodyPr/>
                    <a:lstStyle/>
                    <a:p>
                      <a:pPr marL="0" marR="0" lvl="0" indent="0" algn="l" rtl="0">
                        <a:lnSpc>
                          <a:spcPct val="100000"/>
                        </a:lnSpc>
                        <a:spcBef>
                          <a:spcPts val="0"/>
                        </a:spcBef>
                        <a:spcAft>
                          <a:spcPts val="0"/>
                        </a:spcAft>
                        <a:buClr>
                          <a:srgbClr val="000000"/>
                        </a:buClr>
                        <a:buSzPts val="2000"/>
                        <a:buFont typeface="Arial"/>
                        <a:buNone/>
                      </a:pPr>
                      <a:endParaRPr sz="2000" b="1" u="none" strike="noStrike" cap="none">
                        <a:latin typeface="Open Sans"/>
                        <a:ea typeface="Open Sans"/>
                        <a:cs typeface="Open Sans"/>
                        <a:sym typeface="Open Sans"/>
                      </a:endParaRPr>
                    </a:p>
                  </a:txBody>
                  <a:tcPr marL="91425" marR="91425" marT="91425" marB="91425">
                    <a:solidFill>
                      <a:srgbClr val="CCFF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2021</a:t>
                      </a:r>
                      <a:endParaRPr sz="2000" b="1" u="none" strike="noStrike" cap="none">
                        <a:latin typeface="Open Sans"/>
                        <a:ea typeface="Open Sans"/>
                        <a:cs typeface="Open Sans"/>
                        <a:sym typeface="Open Sans"/>
                      </a:endParaRPr>
                    </a:p>
                  </a:txBody>
                  <a:tcPr marL="91425" marR="91425" marT="91425" marB="91425">
                    <a:solidFill>
                      <a:srgbClr val="CCFF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2022</a:t>
                      </a:r>
                      <a:endParaRPr sz="2000" b="1" u="none" strike="noStrike" cap="none">
                        <a:latin typeface="Open Sans"/>
                        <a:ea typeface="Open Sans"/>
                        <a:cs typeface="Open Sans"/>
                        <a:sym typeface="Open Sans"/>
                      </a:endParaRPr>
                    </a:p>
                  </a:txBody>
                  <a:tcPr marL="91425" marR="91425" marT="91425" marB="91425">
                    <a:solidFill>
                      <a:srgbClr val="CCFF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2023</a:t>
                      </a:r>
                      <a:endParaRPr sz="2000" b="1" u="none" strike="noStrike" cap="none">
                        <a:latin typeface="Open Sans"/>
                        <a:ea typeface="Open Sans"/>
                        <a:cs typeface="Open Sans"/>
                        <a:sym typeface="Open Sans"/>
                      </a:endParaRPr>
                    </a:p>
                  </a:txBody>
                  <a:tcPr marL="91425" marR="91425" marT="91425" marB="91425">
                    <a:solidFill>
                      <a:srgbClr val="CCFFCC"/>
                    </a:solidFill>
                  </a:tcPr>
                </a:tc>
                <a:extLst>
                  <a:ext uri="{0D108BD9-81ED-4DB2-BD59-A6C34878D82A}">
                    <a16:rowId xmlns:a16="http://schemas.microsoft.com/office/drawing/2014/main" val="10000"/>
                  </a:ext>
                </a:extLst>
              </a:tr>
              <a:tr h="4467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Target</a:t>
                      </a:r>
                      <a:endParaRPr sz="2000" b="1"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0.59%</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0.42%</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0.21%</a:t>
                      </a:r>
                      <a:endParaRPr sz="2000" u="none" strike="noStrike" cap="none">
                        <a:latin typeface="Open Sans"/>
                        <a:ea typeface="Open Sans"/>
                        <a:cs typeface="Open Sans"/>
                        <a:sym typeface="Open Sans"/>
                      </a:endParaRPr>
                    </a:p>
                  </a:txBody>
                  <a:tcPr marL="91425" marR="91425" marT="91425" marB="91425">
                    <a:solidFill>
                      <a:srgbClr val="FAFCF7"/>
                    </a:solidFill>
                  </a:tcPr>
                </a:tc>
                <a:extLst>
                  <a:ext uri="{0D108BD9-81ED-4DB2-BD59-A6C34878D82A}">
                    <a16:rowId xmlns:a16="http://schemas.microsoft.com/office/drawing/2014/main" val="10001"/>
                  </a:ext>
                </a:extLst>
              </a:tr>
              <a:tr h="4467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Result</a:t>
                      </a:r>
                      <a:endParaRPr sz="2000" b="1"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0.61%</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0.28%</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Not due report</a:t>
                      </a:r>
                      <a:endParaRPr sz="2000" u="none" strike="noStrike" cap="none">
                        <a:latin typeface="Open Sans"/>
                        <a:ea typeface="Open Sans"/>
                        <a:cs typeface="Open Sans"/>
                        <a:sym typeface="Open Sans"/>
                      </a:endParaRPr>
                    </a:p>
                  </a:txBody>
                  <a:tcPr marL="91425" marR="91425" marT="91425" marB="91425">
                    <a:solidFill>
                      <a:srgbClr val="FAFCF7"/>
                    </a:solidFill>
                  </a:tcPr>
                </a:tc>
                <a:extLst>
                  <a:ext uri="{0D108BD9-81ED-4DB2-BD59-A6C34878D82A}">
                    <a16:rowId xmlns:a16="http://schemas.microsoft.com/office/drawing/2014/main" val="10002"/>
                  </a:ext>
                </a:extLst>
              </a:tr>
              <a:tr h="4467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Performance</a:t>
                      </a:r>
                      <a:endParaRPr sz="2000" b="1" u="none" strike="noStrike" cap="none">
                        <a:latin typeface="Open Sans"/>
                        <a:ea typeface="Open Sans"/>
                        <a:cs typeface="Open Sans"/>
                        <a:sym typeface="Open Sans"/>
                      </a:endParaRPr>
                    </a:p>
                  </a:txBody>
                  <a:tcPr marL="91425" marR="91425" marT="91425" marB="91425">
                    <a:solidFill>
                      <a:srgbClr val="EDFFC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Off-track</a:t>
                      </a:r>
                      <a:endParaRPr sz="2000" u="none" strike="noStrike" cap="none">
                        <a:latin typeface="Open Sans"/>
                        <a:ea typeface="Open Sans"/>
                        <a:cs typeface="Open Sans"/>
                        <a:sym typeface="Open Sans"/>
                      </a:endParaRPr>
                    </a:p>
                  </a:txBody>
                  <a:tcPr marL="91425" marR="91425" marT="91425" marB="91425">
                    <a:solidFill>
                      <a:srgbClr val="EDFFC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On-track</a:t>
                      </a:r>
                      <a:endParaRPr sz="2000" u="none" strike="noStrike" cap="none">
                        <a:latin typeface="Open Sans"/>
                        <a:ea typeface="Open Sans"/>
                        <a:cs typeface="Open Sans"/>
                        <a:sym typeface="Open Sans"/>
                      </a:endParaRPr>
                    </a:p>
                  </a:txBody>
                  <a:tcPr marL="91425" marR="91425" marT="91425" marB="91425">
                    <a:solidFill>
                      <a:srgbClr val="EDFFC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NA</a:t>
                      </a:r>
                      <a:endParaRPr sz="2000" u="none" strike="noStrike" cap="none">
                        <a:latin typeface="Open Sans"/>
                        <a:ea typeface="Open Sans"/>
                        <a:cs typeface="Open Sans"/>
                        <a:sym typeface="Open Sans"/>
                      </a:endParaRPr>
                    </a:p>
                  </a:txBody>
                  <a:tcPr marL="91425" marR="91425" marT="91425" marB="91425">
                    <a:solidFill>
                      <a:srgbClr val="EDFFC4"/>
                    </a:solidFill>
                  </a:tcPr>
                </a:tc>
                <a:extLst>
                  <a:ext uri="{0D108BD9-81ED-4DB2-BD59-A6C34878D82A}">
                    <a16:rowId xmlns:a16="http://schemas.microsoft.com/office/drawing/2014/main" val="10003"/>
                  </a:ext>
                </a:extLst>
              </a:tr>
            </a:tbl>
          </a:graphicData>
        </a:graphic>
      </p:graphicFrame>
      <p:sp>
        <p:nvSpPr>
          <p:cNvPr id="276" name="Google Shape;276;g2a022994949_0_0"/>
          <p:cNvSpPr txBox="1">
            <a:spLocks noGrp="1"/>
          </p:cNvSpPr>
          <p:nvPr>
            <p:ph type="title"/>
          </p:nvPr>
        </p:nvSpPr>
        <p:spPr>
          <a:xfrm>
            <a:off x="853450" y="338500"/>
            <a:ext cx="10790100" cy="1234200"/>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SzPts val="4000"/>
              <a:buNone/>
            </a:pPr>
            <a:r>
              <a:rPr lang="en-US" sz="3600">
                <a:solidFill>
                  <a:schemeClr val="dk1"/>
                </a:solidFill>
                <a:latin typeface="Lato"/>
                <a:ea typeface="Lato"/>
                <a:cs typeface="Lato"/>
                <a:sym typeface="Lato"/>
              </a:rPr>
              <a:t>RAI3E grant implementation (Program Performance)</a:t>
            </a:r>
            <a:endParaRPr sz="3600">
              <a:solidFill>
                <a:schemeClr val="dk1"/>
              </a:solidFill>
              <a:latin typeface="Lato"/>
              <a:ea typeface="Lato"/>
              <a:cs typeface="Lato"/>
              <a:sym typeface="Lato"/>
            </a:endParaRPr>
          </a:p>
          <a:p>
            <a:pPr marL="0" marR="0" lvl="0" indent="0" algn="ctr" rtl="0">
              <a:lnSpc>
                <a:spcPct val="100000"/>
              </a:lnSpc>
              <a:spcBef>
                <a:spcPts val="0"/>
              </a:spcBef>
              <a:spcAft>
                <a:spcPts val="0"/>
              </a:spcAft>
              <a:buSzPts val="4000"/>
              <a:buNone/>
            </a:pPr>
            <a:r>
              <a:rPr lang="en-US" sz="3600">
                <a:solidFill>
                  <a:schemeClr val="dk1"/>
                </a:solidFill>
                <a:latin typeface="Lato"/>
                <a:ea typeface="Lato"/>
                <a:cs typeface="Lato"/>
                <a:sym typeface="Lato"/>
              </a:rPr>
              <a:t> (Global Fund reported indicators achievement)</a:t>
            </a:r>
            <a:endParaRPr sz="25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a022994949_0_11"/>
          <p:cNvSpPr txBox="1">
            <a:spLocks noGrp="1"/>
          </p:cNvSpPr>
          <p:nvPr>
            <p:ph type="body" idx="1"/>
          </p:nvPr>
        </p:nvSpPr>
        <p:spPr>
          <a:xfrm>
            <a:off x="853450" y="1646015"/>
            <a:ext cx="10485300" cy="2406900"/>
          </a:xfrm>
          <a:prstGeom prst="rect">
            <a:avLst/>
          </a:prstGeom>
          <a:solidFill>
            <a:srgbClr val="FAFCF7"/>
          </a:solidFill>
          <a:ln>
            <a:noFill/>
          </a:ln>
        </p:spPr>
        <p:txBody>
          <a:bodyPr spcFirstLastPara="1" wrap="square" lIns="0" tIns="0" rIns="0" bIns="0" anchor="t" anchorCtr="0">
            <a:noAutofit/>
          </a:bodyPr>
          <a:lstStyle/>
          <a:p>
            <a:pPr marL="0" lvl="0" indent="0" algn="l" rtl="0">
              <a:lnSpc>
                <a:spcPct val="130000"/>
              </a:lnSpc>
              <a:spcBef>
                <a:spcPts val="500"/>
              </a:spcBef>
              <a:spcAft>
                <a:spcPts val="0"/>
              </a:spcAft>
              <a:buSzPts val="2800"/>
              <a:buNone/>
            </a:pPr>
            <a:r>
              <a:rPr lang="en-US" sz="2000" b="1"/>
              <a:t>Malaria Deaths</a:t>
            </a:r>
            <a:endParaRPr sz="2000" b="1"/>
          </a:p>
        </p:txBody>
      </p:sp>
      <p:graphicFrame>
        <p:nvGraphicFramePr>
          <p:cNvPr id="283" name="Google Shape;283;g2a022994949_0_11"/>
          <p:cNvGraphicFramePr/>
          <p:nvPr/>
        </p:nvGraphicFramePr>
        <p:xfrm>
          <a:off x="853450" y="2140045"/>
          <a:ext cx="10287000" cy="1950600"/>
        </p:xfrm>
        <a:graphic>
          <a:graphicData uri="http://schemas.openxmlformats.org/drawingml/2006/table">
            <a:tbl>
              <a:tblPr>
                <a:noFill/>
                <a:tableStyleId>{4B19A6EF-092E-4ECE-A2C1-A23FE9FA16C2}</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l" rtl="0">
                        <a:lnSpc>
                          <a:spcPct val="100000"/>
                        </a:lnSpc>
                        <a:spcBef>
                          <a:spcPts val="0"/>
                        </a:spcBef>
                        <a:spcAft>
                          <a:spcPts val="0"/>
                        </a:spcAft>
                        <a:buClr>
                          <a:srgbClr val="000000"/>
                        </a:buClr>
                        <a:buSzPts val="2000"/>
                        <a:buFont typeface="Arial"/>
                        <a:buNone/>
                      </a:pPr>
                      <a:endParaRPr sz="2000" b="1" u="none" strike="noStrike" cap="none">
                        <a:latin typeface="Open Sans"/>
                        <a:ea typeface="Open Sans"/>
                        <a:cs typeface="Open Sans"/>
                        <a:sym typeface="Open Sans"/>
                      </a:endParaRPr>
                    </a:p>
                  </a:txBody>
                  <a:tcPr marL="91425" marR="91425" marT="91425" marB="91425">
                    <a:solidFill>
                      <a:srgbClr val="CCFF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2021</a:t>
                      </a:r>
                      <a:endParaRPr sz="2000" b="1" u="none" strike="noStrike" cap="none">
                        <a:latin typeface="Open Sans"/>
                        <a:ea typeface="Open Sans"/>
                        <a:cs typeface="Open Sans"/>
                        <a:sym typeface="Open Sans"/>
                      </a:endParaRPr>
                    </a:p>
                  </a:txBody>
                  <a:tcPr marL="91425" marR="91425" marT="91425" marB="91425">
                    <a:solidFill>
                      <a:srgbClr val="CCFF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2022</a:t>
                      </a:r>
                      <a:endParaRPr sz="2000" b="1" u="none" strike="noStrike" cap="none">
                        <a:latin typeface="Open Sans"/>
                        <a:ea typeface="Open Sans"/>
                        <a:cs typeface="Open Sans"/>
                        <a:sym typeface="Open Sans"/>
                      </a:endParaRPr>
                    </a:p>
                  </a:txBody>
                  <a:tcPr marL="91425" marR="91425" marT="91425" marB="91425">
                    <a:solidFill>
                      <a:srgbClr val="CCFF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2023</a:t>
                      </a:r>
                      <a:endParaRPr sz="2000" b="1" u="none" strike="noStrike" cap="none">
                        <a:latin typeface="Open Sans"/>
                        <a:ea typeface="Open Sans"/>
                        <a:cs typeface="Open Sans"/>
                        <a:sym typeface="Open Sans"/>
                      </a:endParaRPr>
                    </a:p>
                  </a:txBody>
                  <a:tcPr marL="91425" marR="91425" marT="91425" marB="91425">
                    <a:solidFill>
                      <a:srgbClr val="CCFFCC"/>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Target</a:t>
                      </a:r>
                      <a:endParaRPr sz="2000" b="1"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0</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0</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0</a:t>
                      </a:r>
                      <a:endParaRPr sz="2000" u="none" strike="noStrike" cap="none">
                        <a:latin typeface="Open Sans"/>
                        <a:ea typeface="Open Sans"/>
                        <a:cs typeface="Open Sans"/>
                        <a:sym typeface="Open Sans"/>
                      </a:endParaRPr>
                    </a:p>
                  </a:txBody>
                  <a:tcPr marL="91425" marR="91425" marT="91425" marB="91425">
                    <a:solidFill>
                      <a:srgbClr val="FAFCF7"/>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Result</a:t>
                      </a:r>
                      <a:endParaRPr sz="2000" b="1"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1</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1</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2000" u="none" strike="noStrike" cap="none">
                          <a:solidFill>
                            <a:schemeClr val="dk1"/>
                          </a:solidFill>
                          <a:latin typeface="Open Sans"/>
                          <a:ea typeface="Open Sans"/>
                          <a:cs typeface="Open Sans"/>
                          <a:sym typeface="Open Sans"/>
                        </a:rPr>
                        <a:t>Not due report</a:t>
                      </a:r>
                      <a:endParaRPr sz="2000" u="none" strike="noStrike" cap="none">
                        <a:latin typeface="Open Sans"/>
                        <a:ea typeface="Open Sans"/>
                        <a:cs typeface="Open Sans"/>
                        <a:sym typeface="Open Sans"/>
                      </a:endParaRPr>
                    </a:p>
                  </a:txBody>
                  <a:tcPr marL="91425" marR="91425" marT="91425" marB="91425">
                    <a:solidFill>
                      <a:srgbClr val="FAFCF7"/>
                    </a:solidFill>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Performance</a:t>
                      </a:r>
                      <a:endParaRPr sz="2000" b="1" u="none" strike="noStrike" cap="none">
                        <a:latin typeface="Open Sans"/>
                        <a:ea typeface="Open Sans"/>
                        <a:cs typeface="Open Sans"/>
                        <a:sym typeface="Open Sans"/>
                      </a:endParaRPr>
                    </a:p>
                  </a:txBody>
                  <a:tcPr marL="91425" marR="91425" marT="91425" marB="91425">
                    <a:solidFill>
                      <a:srgbClr val="EDFFC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Off-track</a:t>
                      </a:r>
                      <a:endParaRPr sz="2000" u="none" strike="noStrike" cap="none">
                        <a:latin typeface="Open Sans"/>
                        <a:ea typeface="Open Sans"/>
                        <a:cs typeface="Open Sans"/>
                        <a:sym typeface="Open Sans"/>
                      </a:endParaRPr>
                    </a:p>
                  </a:txBody>
                  <a:tcPr marL="91425" marR="91425" marT="91425" marB="91425">
                    <a:solidFill>
                      <a:srgbClr val="EDFFC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Off-track</a:t>
                      </a:r>
                      <a:endParaRPr sz="2000" u="none" strike="noStrike" cap="none">
                        <a:latin typeface="Open Sans"/>
                        <a:ea typeface="Open Sans"/>
                        <a:cs typeface="Open Sans"/>
                        <a:sym typeface="Open Sans"/>
                      </a:endParaRPr>
                    </a:p>
                  </a:txBody>
                  <a:tcPr marL="91425" marR="91425" marT="91425" marB="91425">
                    <a:solidFill>
                      <a:srgbClr val="EDFFC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NA</a:t>
                      </a:r>
                      <a:endParaRPr sz="2000" u="none" strike="noStrike" cap="none">
                        <a:latin typeface="Open Sans"/>
                        <a:ea typeface="Open Sans"/>
                        <a:cs typeface="Open Sans"/>
                        <a:sym typeface="Open Sans"/>
                      </a:endParaRPr>
                    </a:p>
                  </a:txBody>
                  <a:tcPr marL="91425" marR="91425" marT="91425" marB="91425">
                    <a:solidFill>
                      <a:srgbClr val="EDFFC4"/>
                    </a:solidFill>
                  </a:tcPr>
                </a:tc>
                <a:extLst>
                  <a:ext uri="{0D108BD9-81ED-4DB2-BD59-A6C34878D82A}">
                    <a16:rowId xmlns:a16="http://schemas.microsoft.com/office/drawing/2014/main" val="10003"/>
                  </a:ext>
                </a:extLst>
              </a:tr>
            </a:tbl>
          </a:graphicData>
        </a:graphic>
      </p:graphicFrame>
      <p:sp>
        <p:nvSpPr>
          <p:cNvPr id="284" name="Google Shape;284;g2a022994949_0_11"/>
          <p:cNvSpPr txBox="1">
            <a:spLocks noGrp="1"/>
          </p:cNvSpPr>
          <p:nvPr>
            <p:ph type="body" idx="1"/>
          </p:nvPr>
        </p:nvSpPr>
        <p:spPr>
          <a:xfrm>
            <a:off x="731520" y="4297679"/>
            <a:ext cx="10531030" cy="2305395"/>
          </a:xfrm>
          <a:prstGeom prst="rect">
            <a:avLst/>
          </a:prstGeom>
          <a:solidFill>
            <a:srgbClr val="FAFCF7"/>
          </a:solidFill>
          <a:ln>
            <a:noFill/>
          </a:ln>
        </p:spPr>
        <p:txBody>
          <a:bodyPr spcFirstLastPara="1" wrap="square" lIns="0" tIns="0" rIns="0" bIns="0" anchor="t" anchorCtr="0">
            <a:noAutofit/>
          </a:bodyPr>
          <a:lstStyle/>
          <a:p>
            <a:pPr marL="0" lvl="0" indent="0" algn="l" rtl="0">
              <a:lnSpc>
                <a:spcPct val="130000"/>
              </a:lnSpc>
              <a:spcBef>
                <a:spcPts val="500"/>
              </a:spcBef>
              <a:spcAft>
                <a:spcPts val="0"/>
              </a:spcAft>
              <a:buSzPts val="2800"/>
              <a:buNone/>
            </a:pPr>
            <a:r>
              <a:rPr lang="en-US" sz="2000" b="1"/>
              <a:t>ABER  (Annual Blood Examination Rate reported upon population at risk)</a:t>
            </a:r>
            <a:endParaRPr sz="2000" b="1"/>
          </a:p>
        </p:txBody>
      </p:sp>
      <p:graphicFrame>
        <p:nvGraphicFramePr>
          <p:cNvPr id="285" name="Google Shape;285;g2a022994949_0_11"/>
          <p:cNvGraphicFramePr/>
          <p:nvPr/>
        </p:nvGraphicFramePr>
        <p:xfrm>
          <a:off x="777250" y="4761325"/>
          <a:ext cx="10287000" cy="1950600"/>
        </p:xfrm>
        <a:graphic>
          <a:graphicData uri="http://schemas.openxmlformats.org/drawingml/2006/table">
            <a:tbl>
              <a:tblPr>
                <a:noFill/>
                <a:tableStyleId>{4B19A6EF-092E-4ECE-A2C1-A23FE9FA16C2}</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l" rtl="0">
                        <a:lnSpc>
                          <a:spcPct val="100000"/>
                        </a:lnSpc>
                        <a:spcBef>
                          <a:spcPts val="0"/>
                        </a:spcBef>
                        <a:spcAft>
                          <a:spcPts val="0"/>
                        </a:spcAft>
                        <a:buClr>
                          <a:srgbClr val="000000"/>
                        </a:buClr>
                        <a:buSzPts val="2000"/>
                        <a:buFont typeface="Arial"/>
                        <a:buNone/>
                      </a:pPr>
                      <a:endParaRPr sz="2000" b="1" u="none" strike="noStrike" cap="none">
                        <a:latin typeface="Open Sans"/>
                        <a:ea typeface="Open Sans"/>
                        <a:cs typeface="Open Sans"/>
                        <a:sym typeface="Open Sans"/>
                      </a:endParaRPr>
                    </a:p>
                  </a:txBody>
                  <a:tcPr marL="91425" marR="91425" marT="91425" marB="91425">
                    <a:solidFill>
                      <a:srgbClr val="CCFF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2021</a:t>
                      </a:r>
                      <a:endParaRPr sz="2000" b="1" u="none" strike="noStrike" cap="none">
                        <a:latin typeface="Open Sans"/>
                        <a:ea typeface="Open Sans"/>
                        <a:cs typeface="Open Sans"/>
                        <a:sym typeface="Open Sans"/>
                      </a:endParaRPr>
                    </a:p>
                  </a:txBody>
                  <a:tcPr marL="91425" marR="91425" marT="91425" marB="91425">
                    <a:solidFill>
                      <a:srgbClr val="CCFF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2022</a:t>
                      </a:r>
                      <a:endParaRPr sz="2000" b="1" u="none" strike="noStrike" cap="none">
                        <a:latin typeface="Open Sans"/>
                        <a:ea typeface="Open Sans"/>
                        <a:cs typeface="Open Sans"/>
                        <a:sym typeface="Open Sans"/>
                      </a:endParaRPr>
                    </a:p>
                  </a:txBody>
                  <a:tcPr marL="91425" marR="91425" marT="91425" marB="91425">
                    <a:solidFill>
                      <a:srgbClr val="CCFF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2023</a:t>
                      </a:r>
                      <a:endParaRPr sz="2000" b="1" u="none" strike="noStrike" cap="none">
                        <a:latin typeface="Open Sans"/>
                        <a:ea typeface="Open Sans"/>
                        <a:cs typeface="Open Sans"/>
                        <a:sym typeface="Open Sans"/>
                      </a:endParaRPr>
                    </a:p>
                  </a:txBody>
                  <a:tcPr marL="91425" marR="91425" marT="91425" marB="91425">
                    <a:solidFill>
                      <a:srgbClr val="CCFFCC"/>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Target</a:t>
                      </a:r>
                      <a:endParaRPr sz="2000" b="1"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27.26</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29.7</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35.65</a:t>
                      </a:r>
                      <a:endParaRPr sz="2000" u="none" strike="noStrike" cap="none">
                        <a:latin typeface="Open Sans"/>
                        <a:ea typeface="Open Sans"/>
                        <a:cs typeface="Open Sans"/>
                        <a:sym typeface="Open Sans"/>
                      </a:endParaRPr>
                    </a:p>
                  </a:txBody>
                  <a:tcPr marL="91425" marR="91425" marT="91425" marB="91425">
                    <a:solidFill>
                      <a:srgbClr val="FAFCF7"/>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Result</a:t>
                      </a:r>
                      <a:endParaRPr sz="2000" b="1"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21.48</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35.7</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2000" u="none" strike="noStrike" cap="none">
                          <a:solidFill>
                            <a:schemeClr val="dk1"/>
                          </a:solidFill>
                          <a:latin typeface="Open Sans"/>
                          <a:ea typeface="Open Sans"/>
                          <a:cs typeface="Open Sans"/>
                          <a:sym typeface="Open Sans"/>
                        </a:rPr>
                        <a:t>Not due report</a:t>
                      </a:r>
                      <a:endParaRPr sz="2000" u="none" strike="noStrike" cap="none">
                        <a:latin typeface="Open Sans"/>
                        <a:ea typeface="Open Sans"/>
                        <a:cs typeface="Open Sans"/>
                        <a:sym typeface="Open Sans"/>
                      </a:endParaRPr>
                    </a:p>
                  </a:txBody>
                  <a:tcPr marL="91425" marR="91425" marT="91425" marB="91425">
                    <a:solidFill>
                      <a:srgbClr val="FAFCF7"/>
                    </a:solidFill>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Performance</a:t>
                      </a:r>
                      <a:endParaRPr sz="2000" b="1" u="none" strike="noStrike" cap="none">
                        <a:latin typeface="Open Sans"/>
                        <a:ea typeface="Open Sans"/>
                        <a:cs typeface="Open Sans"/>
                        <a:sym typeface="Open Sans"/>
                      </a:endParaRPr>
                    </a:p>
                  </a:txBody>
                  <a:tcPr marL="91425" marR="91425" marT="91425" marB="91425">
                    <a:solidFill>
                      <a:srgbClr val="EDFFC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Off-track</a:t>
                      </a:r>
                      <a:endParaRPr sz="2000" u="none" strike="noStrike" cap="none">
                        <a:latin typeface="Open Sans"/>
                        <a:ea typeface="Open Sans"/>
                        <a:cs typeface="Open Sans"/>
                        <a:sym typeface="Open Sans"/>
                      </a:endParaRPr>
                    </a:p>
                  </a:txBody>
                  <a:tcPr marL="91425" marR="91425" marT="91425" marB="91425">
                    <a:solidFill>
                      <a:srgbClr val="EDFFC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On-track</a:t>
                      </a:r>
                      <a:endParaRPr sz="2000" u="none" strike="noStrike" cap="none">
                        <a:latin typeface="Open Sans"/>
                        <a:ea typeface="Open Sans"/>
                        <a:cs typeface="Open Sans"/>
                        <a:sym typeface="Open Sans"/>
                      </a:endParaRPr>
                    </a:p>
                  </a:txBody>
                  <a:tcPr marL="91425" marR="91425" marT="91425" marB="91425">
                    <a:solidFill>
                      <a:srgbClr val="EDFFC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NA</a:t>
                      </a:r>
                      <a:endParaRPr sz="2000" u="none" strike="noStrike" cap="none">
                        <a:latin typeface="Open Sans"/>
                        <a:ea typeface="Open Sans"/>
                        <a:cs typeface="Open Sans"/>
                        <a:sym typeface="Open Sans"/>
                      </a:endParaRPr>
                    </a:p>
                  </a:txBody>
                  <a:tcPr marL="91425" marR="91425" marT="91425" marB="91425">
                    <a:solidFill>
                      <a:srgbClr val="EDFFC4"/>
                    </a:solidFill>
                  </a:tcPr>
                </a:tc>
                <a:extLst>
                  <a:ext uri="{0D108BD9-81ED-4DB2-BD59-A6C34878D82A}">
                    <a16:rowId xmlns:a16="http://schemas.microsoft.com/office/drawing/2014/main" val="10003"/>
                  </a:ext>
                </a:extLst>
              </a:tr>
            </a:tbl>
          </a:graphicData>
        </a:graphic>
      </p:graphicFrame>
      <p:sp>
        <p:nvSpPr>
          <p:cNvPr id="286" name="Google Shape;286;g2a022994949_0_11"/>
          <p:cNvSpPr txBox="1">
            <a:spLocks noGrp="1"/>
          </p:cNvSpPr>
          <p:nvPr>
            <p:ph type="title"/>
          </p:nvPr>
        </p:nvSpPr>
        <p:spPr>
          <a:xfrm>
            <a:off x="853450" y="338500"/>
            <a:ext cx="10790100" cy="1234200"/>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SzPts val="4000"/>
              <a:buNone/>
            </a:pPr>
            <a:r>
              <a:rPr lang="en-US" sz="3600">
                <a:solidFill>
                  <a:schemeClr val="dk1"/>
                </a:solidFill>
                <a:latin typeface="Lato"/>
                <a:ea typeface="Lato"/>
                <a:cs typeface="Lato"/>
                <a:sym typeface="Lato"/>
              </a:rPr>
              <a:t>RAI3E grant implementation (Program Performance)</a:t>
            </a:r>
            <a:endParaRPr sz="3600">
              <a:solidFill>
                <a:schemeClr val="dk1"/>
              </a:solidFill>
              <a:latin typeface="Lato"/>
              <a:ea typeface="Lato"/>
              <a:cs typeface="Lato"/>
              <a:sym typeface="Lato"/>
            </a:endParaRPr>
          </a:p>
          <a:p>
            <a:pPr marL="0" marR="0" lvl="0" indent="0" algn="ctr" rtl="0">
              <a:lnSpc>
                <a:spcPct val="100000"/>
              </a:lnSpc>
              <a:spcBef>
                <a:spcPts val="0"/>
              </a:spcBef>
              <a:spcAft>
                <a:spcPts val="0"/>
              </a:spcAft>
              <a:buSzPts val="4000"/>
              <a:buNone/>
            </a:pPr>
            <a:r>
              <a:rPr lang="en-US" sz="3600">
                <a:solidFill>
                  <a:schemeClr val="dk1"/>
                </a:solidFill>
                <a:latin typeface="Lato"/>
                <a:ea typeface="Lato"/>
                <a:cs typeface="Lato"/>
                <a:sym typeface="Lato"/>
              </a:rPr>
              <a:t> (Global Fund reported indicators achievement)</a:t>
            </a:r>
            <a:endParaRPr sz="25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
          <p:cNvSpPr txBox="1">
            <a:spLocks noGrp="1"/>
          </p:cNvSpPr>
          <p:nvPr>
            <p:ph type="body" idx="1"/>
          </p:nvPr>
        </p:nvSpPr>
        <p:spPr>
          <a:xfrm>
            <a:off x="853450" y="1859375"/>
            <a:ext cx="10485300" cy="4755300"/>
          </a:xfrm>
          <a:prstGeom prst="rect">
            <a:avLst/>
          </a:prstGeom>
          <a:solidFill>
            <a:srgbClr val="FAFCF7"/>
          </a:solidFill>
          <a:ln>
            <a:noFill/>
          </a:ln>
        </p:spPr>
        <p:txBody>
          <a:bodyPr spcFirstLastPara="1" wrap="square" lIns="0" tIns="0" rIns="0" bIns="0" anchor="t" anchorCtr="0">
            <a:noAutofit/>
          </a:bodyPr>
          <a:lstStyle/>
          <a:p>
            <a:pPr marL="0" lvl="0" indent="0" algn="l" rtl="0">
              <a:lnSpc>
                <a:spcPct val="130000"/>
              </a:lnSpc>
              <a:spcBef>
                <a:spcPts val="500"/>
              </a:spcBef>
              <a:spcAft>
                <a:spcPts val="0"/>
              </a:spcAft>
              <a:buSzPts val="2800"/>
              <a:buNone/>
            </a:pPr>
            <a:r>
              <a:rPr lang="en-US" sz="2000" b="1"/>
              <a:t>Parasitological Tests to suspected malaria cases</a:t>
            </a:r>
            <a:endParaRPr sz="2000" b="1"/>
          </a:p>
        </p:txBody>
      </p:sp>
      <p:sp>
        <p:nvSpPr>
          <p:cNvPr id="293" name="Google Shape;293;p2"/>
          <p:cNvSpPr txBox="1">
            <a:spLocks noGrp="1"/>
          </p:cNvSpPr>
          <p:nvPr>
            <p:ph type="title"/>
          </p:nvPr>
        </p:nvSpPr>
        <p:spPr>
          <a:xfrm>
            <a:off x="853450" y="338500"/>
            <a:ext cx="10790100" cy="1234200"/>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SzPts val="4000"/>
              <a:buNone/>
            </a:pPr>
            <a:r>
              <a:rPr lang="en-US" sz="3600">
                <a:solidFill>
                  <a:schemeClr val="dk1"/>
                </a:solidFill>
                <a:latin typeface="Lato"/>
                <a:ea typeface="Lato"/>
                <a:cs typeface="Lato"/>
                <a:sym typeface="Lato"/>
              </a:rPr>
              <a:t>RAI3E grant implementation (Program Performance)</a:t>
            </a:r>
            <a:endParaRPr sz="3600">
              <a:solidFill>
                <a:schemeClr val="dk1"/>
              </a:solidFill>
              <a:latin typeface="Lato"/>
              <a:ea typeface="Lato"/>
              <a:cs typeface="Lato"/>
              <a:sym typeface="Lato"/>
            </a:endParaRPr>
          </a:p>
          <a:p>
            <a:pPr marL="0" marR="0" lvl="0" indent="0" algn="ctr" rtl="0">
              <a:lnSpc>
                <a:spcPct val="100000"/>
              </a:lnSpc>
              <a:spcBef>
                <a:spcPts val="0"/>
              </a:spcBef>
              <a:spcAft>
                <a:spcPts val="0"/>
              </a:spcAft>
              <a:buSzPts val="4000"/>
              <a:buNone/>
            </a:pPr>
            <a:r>
              <a:rPr lang="en-US" sz="3600">
                <a:solidFill>
                  <a:schemeClr val="dk1"/>
                </a:solidFill>
                <a:latin typeface="Lato"/>
                <a:ea typeface="Lato"/>
                <a:cs typeface="Lato"/>
                <a:sym typeface="Lato"/>
              </a:rPr>
              <a:t> (Global Fund reported indicators achievement)</a:t>
            </a:r>
            <a:endParaRPr sz="2500">
              <a:latin typeface="Open Sans"/>
              <a:ea typeface="Open Sans"/>
              <a:cs typeface="Open Sans"/>
              <a:sym typeface="Open Sans"/>
            </a:endParaRPr>
          </a:p>
        </p:txBody>
      </p:sp>
      <p:graphicFrame>
        <p:nvGraphicFramePr>
          <p:cNvPr id="294" name="Google Shape;294;p2"/>
          <p:cNvGraphicFramePr/>
          <p:nvPr/>
        </p:nvGraphicFramePr>
        <p:xfrm>
          <a:off x="2011680" y="2443995"/>
          <a:ext cx="6797040" cy="41706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a022994949_0_220"/>
          <p:cNvSpPr txBox="1">
            <a:spLocks noGrp="1"/>
          </p:cNvSpPr>
          <p:nvPr>
            <p:ph type="body" idx="1"/>
          </p:nvPr>
        </p:nvSpPr>
        <p:spPr>
          <a:xfrm>
            <a:off x="853450" y="1859375"/>
            <a:ext cx="10485300" cy="4755300"/>
          </a:xfrm>
          <a:prstGeom prst="rect">
            <a:avLst/>
          </a:prstGeom>
          <a:solidFill>
            <a:srgbClr val="FAFCF7"/>
          </a:solidFill>
          <a:ln>
            <a:noFill/>
          </a:ln>
        </p:spPr>
        <p:txBody>
          <a:bodyPr spcFirstLastPara="1" wrap="square" lIns="0" tIns="0" rIns="0" bIns="0" anchor="t" anchorCtr="0">
            <a:noAutofit/>
          </a:bodyPr>
          <a:lstStyle/>
          <a:p>
            <a:pPr marL="0" lvl="0" indent="0" algn="l" rtl="0">
              <a:lnSpc>
                <a:spcPct val="130000"/>
              </a:lnSpc>
              <a:spcBef>
                <a:spcPts val="500"/>
              </a:spcBef>
              <a:spcAft>
                <a:spcPts val="0"/>
              </a:spcAft>
              <a:buSzPts val="2800"/>
              <a:buNone/>
            </a:pPr>
            <a:r>
              <a:rPr lang="en-US" sz="2000" b="1"/>
              <a:t>Reported malaria cases</a:t>
            </a:r>
            <a:endParaRPr sz="2000" b="1"/>
          </a:p>
        </p:txBody>
      </p:sp>
      <p:sp>
        <p:nvSpPr>
          <p:cNvPr id="301" name="Google Shape;301;g2a022994949_0_220"/>
          <p:cNvSpPr txBox="1">
            <a:spLocks noGrp="1"/>
          </p:cNvSpPr>
          <p:nvPr>
            <p:ph type="title"/>
          </p:nvPr>
        </p:nvSpPr>
        <p:spPr>
          <a:xfrm>
            <a:off x="853450" y="338500"/>
            <a:ext cx="10790100" cy="1234200"/>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SzPts val="4000"/>
              <a:buNone/>
            </a:pPr>
            <a:r>
              <a:rPr lang="en-US" sz="3600">
                <a:solidFill>
                  <a:schemeClr val="dk1"/>
                </a:solidFill>
                <a:latin typeface="Lato"/>
                <a:ea typeface="Lato"/>
                <a:cs typeface="Lato"/>
                <a:sym typeface="Lato"/>
              </a:rPr>
              <a:t>RAI3E grant implementation (Program Performance)</a:t>
            </a:r>
            <a:endParaRPr sz="3600">
              <a:solidFill>
                <a:schemeClr val="dk1"/>
              </a:solidFill>
              <a:latin typeface="Lato"/>
              <a:ea typeface="Lato"/>
              <a:cs typeface="Lato"/>
              <a:sym typeface="Lato"/>
            </a:endParaRPr>
          </a:p>
          <a:p>
            <a:pPr marL="0" marR="0" lvl="0" indent="0" algn="ctr" rtl="0">
              <a:lnSpc>
                <a:spcPct val="100000"/>
              </a:lnSpc>
              <a:spcBef>
                <a:spcPts val="0"/>
              </a:spcBef>
              <a:spcAft>
                <a:spcPts val="0"/>
              </a:spcAft>
              <a:buSzPts val="4000"/>
              <a:buNone/>
            </a:pPr>
            <a:r>
              <a:rPr lang="en-US" sz="3600">
                <a:solidFill>
                  <a:schemeClr val="dk1"/>
                </a:solidFill>
                <a:latin typeface="Lato"/>
                <a:ea typeface="Lato"/>
                <a:cs typeface="Lato"/>
                <a:sym typeface="Lato"/>
              </a:rPr>
              <a:t> (Global Fund reported indicators achievement)</a:t>
            </a:r>
            <a:endParaRPr sz="2500">
              <a:latin typeface="Open Sans"/>
              <a:ea typeface="Open Sans"/>
              <a:cs typeface="Open Sans"/>
              <a:sym typeface="Open Sans"/>
            </a:endParaRPr>
          </a:p>
        </p:txBody>
      </p:sp>
      <p:graphicFrame>
        <p:nvGraphicFramePr>
          <p:cNvPr id="302" name="Google Shape;302;g2a022994949_0_220"/>
          <p:cNvGraphicFramePr/>
          <p:nvPr/>
        </p:nvGraphicFramePr>
        <p:xfrm>
          <a:off x="1391920" y="2600960"/>
          <a:ext cx="8950960" cy="3708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a022994949_0_38"/>
          <p:cNvSpPr txBox="1">
            <a:spLocks noGrp="1"/>
          </p:cNvSpPr>
          <p:nvPr>
            <p:ph type="title"/>
          </p:nvPr>
        </p:nvSpPr>
        <p:spPr>
          <a:xfrm>
            <a:off x="853450" y="338500"/>
            <a:ext cx="10790100" cy="1234200"/>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SzPts val="4000"/>
              <a:buNone/>
            </a:pPr>
            <a:r>
              <a:rPr lang="en-US" sz="3600">
                <a:solidFill>
                  <a:schemeClr val="dk1"/>
                </a:solidFill>
                <a:latin typeface="Lato"/>
                <a:ea typeface="Lato"/>
                <a:cs typeface="Lato"/>
                <a:sym typeface="Lato"/>
              </a:rPr>
              <a:t>RAI3E grant implementation (</a:t>
            </a:r>
            <a:r>
              <a:rPr lang="en-US" sz="3600">
                <a:solidFill>
                  <a:schemeClr val="dk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Program</a:t>
            </a:r>
            <a:r>
              <a:rPr lang="en-US" sz="3600">
                <a:solidFill>
                  <a:schemeClr val="dk1"/>
                </a:solidFill>
                <a:latin typeface="Lato"/>
                <a:ea typeface="Lato"/>
                <a:cs typeface="Lato"/>
                <a:sym typeface="Lato"/>
              </a:rPr>
              <a:t> Performance)</a:t>
            </a:r>
            <a:endParaRPr sz="3600">
              <a:solidFill>
                <a:schemeClr val="dk1"/>
              </a:solidFill>
              <a:latin typeface="Lato"/>
              <a:ea typeface="Lato"/>
              <a:cs typeface="Lato"/>
              <a:sym typeface="Lato"/>
            </a:endParaRPr>
          </a:p>
          <a:p>
            <a:pPr marL="0" marR="0" lvl="0" indent="0" algn="ctr" rtl="0">
              <a:lnSpc>
                <a:spcPct val="100000"/>
              </a:lnSpc>
              <a:spcBef>
                <a:spcPts val="0"/>
              </a:spcBef>
              <a:spcAft>
                <a:spcPts val="0"/>
              </a:spcAft>
              <a:buSzPts val="4000"/>
              <a:buNone/>
            </a:pPr>
            <a:r>
              <a:rPr lang="en-US" sz="3600">
                <a:solidFill>
                  <a:schemeClr val="dk1"/>
                </a:solidFill>
                <a:latin typeface="Lato"/>
                <a:ea typeface="Lato"/>
                <a:cs typeface="Lato"/>
                <a:sym typeface="Lato"/>
              </a:rPr>
              <a:t> (Global Fund reported indicators achievement)</a:t>
            </a:r>
            <a:endParaRPr sz="2500">
              <a:latin typeface="Open Sans"/>
              <a:ea typeface="Open Sans"/>
              <a:cs typeface="Open Sans"/>
              <a:sym typeface="Open Sans"/>
            </a:endParaRPr>
          </a:p>
        </p:txBody>
      </p:sp>
      <p:sp>
        <p:nvSpPr>
          <p:cNvPr id="309" name="Google Shape;309;g2a022994949_0_38"/>
          <p:cNvSpPr txBox="1">
            <a:spLocks noGrp="1"/>
          </p:cNvSpPr>
          <p:nvPr>
            <p:ph type="body" idx="1"/>
          </p:nvPr>
        </p:nvSpPr>
        <p:spPr>
          <a:xfrm>
            <a:off x="1198890" y="1676495"/>
            <a:ext cx="10647670" cy="4622705"/>
          </a:xfrm>
          <a:prstGeom prst="rect">
            <a:avLst/>
          </a:prstGeom>
          <a:solidFill>
            <a:srgbClr val="FAFCF7"/>
          </a:solidFill>
          <a:ln>
            <a:noFill/>
          </a:ln>
        </p:spPr>
        <p:txBody>
          <a:bodyPr spcFirstLastPara="1" wrap="square" lIns="0" tIns="0" rIns="0" bIns="0" anchor="t" anchorCtr="0">
            <a:noAutofit/>
          </a:bodyPr>
          <a:lstStyle/>
          <a:p>
            <a:pPr marL="0" lvl="0" indent="0" algn="l" rtl="0">
              <a:lnSpc>
                <a:spcPct val="130000"/>
              </a:lnSpc>
              <a:spcBef>
                <a:spcPts val="500"/>
              </a:spcBef>
              <a:spcAft>
                <a:spcPts val="0"/>
              </a:spcAft>
              <a:buSzPts val="2800"/>
              <a:buNone/>
            </a:pPr>
            <a:r>
              <a:rPr lang="en-US" sz="2000" b="1"/>
              <a:t>Case Investigation within 3 days</a:t>
            </a:r>
            <a:endParaRPr sz="2000" b="1"/>
          </a:p>
        </p:txBody>
      </p:sp>
      <p:graphicFrame>
        <p:nvGraphicFramePr>
          <p:cNvPr id="310" name="Google Shape;310;g2a022994949_0_38"/>
          <p:cNvGraphicFramePr/>
          <p:nvPr/>
        </p:nvGraphicFramePr>
        <p:xfrm>
          <a:off x="1747520" y="2280920"/>
          <a:ext cx="8382000" cy="40182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
          <p:cNvSpPr txBox="1">
            <a:spLocks noGrp="1"/>
          </p:cNvSpPr>
          <p:nvPr>
            <p:ph type="title"/>
          </p:nvPr>
        </p:nvSpPr>
        <p:spPr>
          <a:xfrm>
            <a:off x="853450" y="338500"/>
            <a:ext cx="10790100" cy="1234200"/>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SzPts val="4000"/>
              <a:buNone/>
            </a:pPr>
            <a:r>
              <a:rPr lang="en-US" sz="3600">
                <a:solidFill>
                  <a:schemeClr val="dk1"/>
                </a:solidFill>
                <a:latin typeface="Lato"/>
                <a:ea typeface="Lato"/>
                <a:cs typeface="Lato"/>
                <a:sym typeface="Lato"/>
              </a:rPr>
              <a:t>RAI3E grant implementation (Program Performance)</a:t>
            </a:r>
            <a:endParaRPr sz="3600">
              <a:solidFill>
                <a:schemeClr val="dk1"/>
              </a:solidFill>
              <a:latin typeface="Lato"/>
              <a:ea typeface="Lato"/>
              <a:cs typeface="Lato"/>
              <a:sym typeface="Lato"/>
            </a:endParaRPr>
          </a:p>
          <a:p>
            <a:pPr marL="0" marR="0" lvl="0" indent="0" algn="ctr" rtl="0">
              <a:lnSpc>
                <a:spcPct val="100000"/>
              </a:lnSpc>
              <a:spcBef>
                <a:spcPts val="0"/>
              </a:spcBef>
              <a:spcAft>
                <a:spcPts val="0"/>
              </a:spcAft>
              <a:buSzPts val="4000"/>
              <a:buNone/>
            </a:pPr>
            <a:r>
              <a:rPr lang="en-US" sz="3600">
                <a:solidFill>
                  <a:schemeClr val="dk1"/>
                </a:solidFill>
                <a:latin typeface="Lato"/>
                <a:ea typeface="Lato"/>
                <a:cs typeface="Lato"/>
                <a:sym typeface="Lato"/>
              </a:rPr>
              <a:t> (Global Fund reported indicators achievement)</a:t>
            </a:r>
            <a:endParaRPr sz="2500">
              <a:latin typeface="Open Sans"/>
              <a:ea typeface="Open Sans"/>
              <a:cs typeface="Open Sans"/>
              <a:sym typeface="Open Sans"/>
            </a:endParaRPr>
          </a:p>
        </p:txBody>
      </p:sp>
      <p:sp>
        <p:nvSpPr>
          <p:cNvPr id="317" name="Google Shape;317;p3"/>
          <p:cNvSpPr txBox="1">
            <a:spLocks noGrp="1"/>
          </p:cNvSpPr>
          <p:nvPr>
            <p:ph type="body" idx="1"/>
          </p:nvPr>
        </p:nvSpPr>
        <p:spPr>
          <a:xfrm>
            <a:off x="416560" y="1798414"/>
            <a:ext cx="11348720" cy="4734465"/>
          </a:xfrm>
          <a:prstGeom prst="rect">
            <a:avLst/>
          </a:prstGeom>
          <a:solidFill>
            <a:srgbClr val="FAFCF7"/>
          </a:solidFill>
          <a:ln>
            <a:noFill/>
          </a:ln>
        </p:spPr>
        <p:txBody>
          <a:bodyPr spcFirstLastPara="1" wrap="square" lIns="0" tIns="0" rIns="0" bIns="0" anchor="t" anchorCtr="0">
            <a:noAutofit/>
          </a:bodyPr>
          <a:lstStyle/>
          <a:p>
            <a:pPr marL="0" lvl="0" indent="0" algn="l" rtl="0">
              <a:lnSpc>
                <a:spcPct val="130000"/>
              </a:lnSpc>
              <a:spcBef>
                <a:spcPts val="500"/>
              </a:spcBef>
              <a:spcAft>
                <a:spcPts val="0"/>
              </a:spcAft>
              <a:buSzPts val="2800"/>
              <a:buNone/>
            </a:pPr>
            <a:r>
              <a:rPr lang="en-US" sz="2000" b="1"/>
              <a:t>Active foci received responses within 7 days</a:t>
            </a:r>
            <a:endParaRPr sz="2000" b="1"/>
          </a:p>
        </p:txBody>
      </p:sp>
      <p:graphicFrame>
        <p:nvGraphicFramePr>
          <p:cNvPr id="318" name="Google Shape;318;p3"/>
          <p:cNvGraphicFramePr/>
          <p:nvPr/>
        </p:nvGraphicFramePr>
        <p:xfrm>
          <a:off x="1656080" y="2418080"/>
          <a:ext cx="8727440" cy="3779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a022994949_0_29"/>
          <p:cNvSpPr txBox="1">
            <a:spLocks noGrp="1"/>
          </p:cNvSpPr>
          <p:nvPr>
            <p:ph type="body" idx="1"/>
          </p:nvPr>
        </p:nvSpPr>
        <p:spPr>
          <a:xfrm>
            <a:off x="853450" y="1706975"/>
            <a:ext cx="10485300" cy="2406900"/>
          </a:xfrm>
          <a:prstGeom prst="rect">
            <a:avLst/>
          </a:prstGeom>
          <a:solidFill>
            <a:srgbClr val="FAFCF7"/>
          </a:solidFill>
          <a:ln>
            <a:noFill/>
          </a:ln>
        </p:spPr>
        <p:txBody>
          <a:bodyPr spcFirstLastPara="1" wrap="square" lIns="0" tIns="0" rIns="0" bIns="0" anchor="t" anchorCtr="0">
            <a:noAutofit/>
          </a:bodyPr>
          <a:lstStyle/>
          <a:p>
            <a:pPr marL="0" lvl="0" indent="0" algn="l" rtl="0">
              <a:lnSpc>
                <a:spcPct val="130000"/>
              </a:lnSpc>
              <a:spcBef>
                <a:spcPts val="500"/>
              </a:spcBef>
              <a:spcAft>
                <a:spcPts val="0"/>
              </a:spcAft>
              <a:buSzPts val="2800"/>
              <a:buNone/>
            </a:pPr>
            <a:r>
              <a:rPr lang="en-US" sz="2000" b="1"/>
              <a:t>Mass LLIN distribution</a:t>
            </a:r>
            <a:endParaRPr sz="2000" b="1"/>
          </a:p>
        </p:txBody>
      </p:sp>
      <p:graphicFrame>
        <p:nvGraphicFramePr>
          <p:cNvPr id="325" name="Google Shape;325;g2a022994949_0_29"/>
          <p:cNvGraphicFramePr/>
          <p:nvPr/>
        </p:nvGraphicFramePr>
        <p:xfrm>
          <a:off x="3830330" y="1936845"/>
          <a:ext cx="5143500" cy="1950600"/>
        </p:xfrm>
        <a:graphic>
          <a:graphicData uri="http://schemas.openxmlformats.org/drawingml/2006/table">
            <a:tbl>
              <a:tblPr>
                <a:noFill/>
                <a:tableStyleId>{4B19A6EF-092E-4ECE-A2C1-A23FE9FA16C2}</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2000"/>
                        <a:buFont typeface="Arial"/>
                        <a:buNone/>
                      </a:pPr>
                      <a:endParaRPr sz="2000" b="1" u="none" strike="noStrike" cap="none">
                        <a:latin typeface="Open Sans"/>
                        <a:ea typeface="Open Sans"/>
                        <a:cs typeface="Open Sans"/>
                        <a:sym typeface="Open Sans"/>
                      </a:endParaRPr>
                    </a:p>
                  </a:txBody>
                  <a:tcPr marL="91425" marR="91425" marT="91425" marB="91425">
                    <a:solidFill>
                      <a:srgbClr val="CCFF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2022</a:t>
                      </a:r>
                      <a:endParaRPr sz="2000" b="1" u="none" strike="noStrike" cap="none">
                        <a:latin typeface="Open Sans"/>
                        <a:ea typeface="Open Sans"/>
                        <a:cs typeface="Open Sans"/>
                        <a:sym typeface="Open Sans"/>
                      </a:endParaRPr>
                    </a:p>
                  </a:txBody>
                  <a:tcPr marL="91425" marR="91425" marT="91425" marB="91425">
                    <a:solidFill>
                      <a:srgbClr val="CCFFCC"/>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Target</a:t>
                      </a:r>
                      <a:endParaRPr sz="2000" b="1"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922,100</a:t>
                      </a:r>
                      <a:endParaRPr sz="2000" u="none" strike="noStrike" cap="none">
                        <a:latin typeface="Open Sans"/>
                        <a:ea typeface="Open Sans"/>
                        <a:cs typeface="Open Sans"/>
                        <a:sym typeface="Open Sans"/>
                      </a:endParaRPr>
                    </a:p>
                  </a:txBody>
                  <a:tcPr marL="91425" marR="91425" marT="91425" marB="91425">
                    <a:solidFill>
                      <a:srgbClr val="FAFCF7"/>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Result</a:t>
                      </a:r>
                      <a:endParaRPr sz="2000" b="1"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908,468</a:t>
                      </a:r>
                      <a:endParaRPr sz="2000" u="none" strike="noStrike" cap="none">
                        <a:latin typeface="Open Sans"/>
                        <a:ea typeface="Open Sans"/>
                        <a:cs typeface="Open Sans"/>
                        <a:sym typeface="Open Sans"/>
                      </a:endParaRPr>
                    </a:p>
                  </a:txBody>
                  <a:tcPr marL="91425" marR="91425" marT="91425" marB="91425">
                    <a:solidFill>
                      <a:srgbClr val="FAFCF7"/>
                    </a:solidFill>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Performance</a:t>
                      </a:r>
                      <a:endParaRPr sz="2000" b="1" u="none" strike="noStrike" cap="none">
                        <a:latin typeface="Open Sans"/>
                        <a:ea typeface="Open Sans"/>
                        <a:cs typeface="Open Sans"/>
                        <a:sym typeface="Open Sans"/>
                      </a:endParaRPr>
                    </a:p>
                  </a:txBody>
                  <a:tcPr marL="91425" marR="91425" marT="91425" marB="91425">
                    <a:solidFill>
                      <a:srgbClr val="EDFFC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Almost on-track</a:t>
                      </a:r>
                      <a:endParaRPr sz="2000" u="none" strike="noStrike" cap="none">
                        <a:latin typeface="Open Sans"/>
                        <a:ea typeface="Open Sans"/>
                        <a:cs typeface="Open Sans"/>
                        <a:sym typeface="Open Sans"/>
                      </a:endParaRPr>
                    </a:p>
                  </a:txBody>
                  <a:tcPr marL="91425" marR="91425" marT="91425" marB="91425">
                    <a:solidFill>
                      <a:srgbClr val="EDFFC4"/>
                    </a:solidFill>
                  </a:tcPr>
                </a:tc>
                <a:extLst>
                  <a:ext uri="{0D108BD9-81ED-4DB2-BD59-A6C34878D82A}">
                    <a16:rowId xmlns:a16="http://schemas.microsoft.com/office/drawing/2014/main" val="10003"/>
                  </a:ext>
                </a:extLst>
              </a:tr>
            </a:tbl>
          </a:graphicData>
        </a:graphic>
      </p:graphicFrame>
      <p:sp>
        <p:nvSpPr>
          <p:cNvPr id="326" name="Google Shape;326;g2a022994949_0_29"/>
          <p:cNvSpPr txBox="1">
            <a:spLocks noGrp="1"/>
          </p:cNvSpPr>
          <p:nvPr>
            <p:ph type="body" idx="1"/>
          </p:nvPr>
        </p:nvSpPr>
        <p:spPr>
          <a:xfrm>
            <a:off x="777250" y="4226655"/>
            <a:ext cx="10485300" cy="2406900"/>
          </a:xfrm>
          <a:prstGeom prst="rect">
            <a:avLst/>
          </a:prstGeom>
          <a:solidFill>
            <a:srgbClr val="FAFCF7"/>
          </a:solidFill>
          <a:ln>
            <a:noFill/>
          </a:ln>
        </p:spPr>
        <p:txBody>
          <a:bodyPr spcFirstLastPara="1" wrap="square" lIns="0" tIns="0" rIns="0" bIns="0" anchor="t" anchorCtr="0">
            <a:noAutofit/>
          </a:bodyPr>
          <a:lstStyle/>
          <a:p>
            <a:pPr marL="0" lvl="0" indent="0" algn="l" rtl="0">
              <a:lnSpc>
                <a:spcPct val="130000"/>
              </a:lnSpc>
              <a:spcBef>
                <a:spcPts val="500"/>
              </a:spcBef>
              <a:spcAft>
                <a:spcPts val="0"/>
              </a:spcAft>
              <a:buSzPts val="2800"/>
              <a:buNone/>
            </a:pPr>
            <a:r>
              <a:rPr lang="en-US" sz="2000" b="1"/>
              <a:t>Continuous LLIN distribution</a:t>
            </a:r>
            <a:endParaRPr sz="2000" b="1"/>
          </a:p>
        </p:txBody>
      </p:sp>
      <p:graphicFrame>
        <p:nvGraphicFramePr>
          <p:cNvPr id="327" name="Google Shape;327;g2a022994949_0_29"/>
          <p:cNvGraphicFramePr/>
          <p:nvPr/>
        </p:nvGraphicFramePr>
        <p:xfrm>
          <a:off x="777250" y="4761325"/>
          <a:ext cx="10287000" cy="1950600"/>
        </p:xfrm>
        <a:graphic>
          <a:graphicData uri="http://schemas.openxmlformats.org/drawingml/2006/table">
            <a:tbl>
              <a:tblPr>
                <a:noFill/>
                <a:tableStyleId>{4B19A6EF-092E-4ECE-A2C1-A23FE9FA16C2}</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marR="0" lvl="0" indent="0" algn="l" rtl="0">
                        <a:lnSpc>
                          <a:spcPct val="100000"/>
                        </a:lnSpc>
                        <a:spcBef>
                          <a:spcPts val="0"/>
                        </a:spcBef>
                        <a:spcAft>
                          <a:spcPts val="0"/>
                        </a:spcAft>
                        <a:buClr>
                          <a:srgbClr val="000000"/>
                        </a:buClr>
                        <a:buSzPts val="2000"/>
                        <a:buFont typeface="Arial"/>
                        <a:buNone/>
                      </a:pPr>
                      <a:endParaRPr sz="2000" b="1" u="none" strike="noStrike" cap="none">
                        <a:latin typeface="Open Sans"/>
                        <a:ea typeface="Open Sans"/>
                        <a:cs typeface="Open Sans"/>
                        <a:sym typeface="Open Sans"/>
                      </a:endParaRPr>
                    </a:p>
                  </a:txBody>
                  <a:tcPr marL="91425" marR="91425" marT="91425" marB="91425">
                    <a:solidFill>
                      <a:srgbClr val="CCFF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2021</a:t>
                      </a:r>
                      <a:endParaRPr sz="2000" b="1" u="none" strike="noStrike" cap="none">
                        <a:latin typeface="Open Sans"/>
                        <a:ea typeface="Open Sans"/>
                        <a:cs typeface="Open Sans"/>
                        <a:sym typeface="Open Sans"/>
                      </a:endParaRPr>
                    </a:p>
                  </a:txBody>
                  <a:tcPr marL="91425" marR="91425" marT="91425" marB="91425">
                    <a:solidFill>
                      <a:srgbClr val="CCFF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2022</a:t>
                      </a:r>
                      <a:endParaRPr sz="2000" b="1" u="none" strike="noStrike" cap="none">
                        <a:latin typeface="Open Sans"/>
                        <a:ea typeface="Open Sans"/>
                        <a:cs typeface="Open Sans"/>
                        <a:sym typeface="Open Sans"/>
                      </a:endParaRPr>
                    </a:p>
                  </a:txBody>
                  <a:tcPr marL="91425" marR="91425" marT="91425" marB="91425">
                    <a:solidFill>
                      <a:srgbClr val="CCFF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2023 Jan-Jun</a:t>
                      </a:r>
                      <a:endParaRPr sz="2000" b="1" u="none" strike="noStrike" cap="none">
                        <a:latin typeface="Open Sans"/>
                        <a:ea typeface="Open Sans"/>
                        <a:cs typeface="Open Sans"/>
                        <a:sym typeface="Open Sans"/>
                      </a:endParaRPr>
                    </a:p>
                  </a:txBody>
                  <a:tcPr marL="91425" marR="91425" marT="91425" marB="91425">
                    <a:solidFill>
                      <a:srgbClr val="CCFFCC"/>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Target</a:t>
                      </a:r>
                      <a:endParaRPr sz="2000" b="1"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99,605</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99,923</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75,324</a:t>
                      </a:r>
                      <a:endParaRPr sz="2000" u="none" strike="noStrike" cap="none">
                        <a:latin typeface="Open Sans"/>
                        <a:ea typeface="Open Sans"/>
                        <a:cs typeface="Open Sans"/>
                        <a:sym typeface="Open Sans"/>
                      </a:endParaRPr>
                    </a:p>
                  </a:txBody>
                  <a:tcPr marL="91425" marR="91425" marT="91425" marB="91425">
                    <a:solidFill>
                      <a:srgbClr val="FAFCF7"/>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Result</a:t>
                      </a:r>
                      <a:endParaRPr sz="2000" b="1"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38,137</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116,418</a:t>
                      </a:r>
                      <a:endParaRPr sz="2000" u="none" strike="noStrike" cap="none">
                        <a:latin typeface="Open Sans"/>
                        <a:ea typeface="Open Sans"/>
                        <a:cs typeface="Open Sans"/>
                        <a:sym typeface="Open Sans"/>
                      </a:endParaRPr>
                    </a:p>
                  </a:txBody>
                  <a:tcPr marL="91425" marR="91425" marT="91425" marB="91425">
                    <a:solidFill>
                      <a:srgbClr val="FAFCF7"/>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15,789</a:t>
                      </a:r>
                      <a:endParaRPr sz="2000" u="none" strike="noStrike" cap="none">
                        <a:latin typeface="Open Sans"/>
                        <a:ea typeface="Open Sans"/>
                        <a:cs typeface="Open Sans"/>
                        <a:sym typeface="Open Sans"/>
                      </a:endParaRPr>
                    </a:p>
                  </a:txBody>
                  <a:tcPr marL="91425" marR="91425" marT="91425" marB="91425">
                    <a:solidFill>
                      <a:srgbClr val="FAFCF7"/>
                    </a:solidFill>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Open Sans"/>
                          <a:ea typeface="Open Sans"/>
                          <a:cs typeface="Open Sans"/>
                          <a:sym typeface="Open Sans"/>
                        </a:rPr>
                        <a:t>Performance</a:t>
                      </a:r>
                      <a:endParaRPr sz="2000" b="1" u="none" strike="noStrike" cap="none">
                        <a:latin typeface="Open Sans"/>
                        <a:ea typeface="Open Sans"/>
                        <a:cs typeface="Open Sans"/>
                        <a:sym typeface="Open Sans"/>
                      </a:endParaRPr>
                    </a:p>
                  </a:txBody>
                  <a:tcPr marL="91425" marR="91425" marT="91425" marB="91425">
                    <a:solidFill>
                      <a:srgbClr val="EDFFC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Off-track</a:t>
                      </a:r>
                      <a:endParaRPr sz="2000" u="none" strike="noStrike" cap="none">
                        <a:latin typeface="Open Sans"/>
                        <a:ea typeface="Open Sans"/>
                        <a:cs typeface="Open Sans"/>
                        <a:sym typeface="Open Sans"/>
                      </a:endParaRPr>
                    </a:p>
                  </a:txBody>
                  <a:tcPr marL="91425" marR="91425" marT="91425" marB="91425">
                    <a:solidFill>
                      <a:srgbClr val="EDFFC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On-track</a:t>
                      </a:r>
                      <a:endParaRPr sz="2000" u="none" strike="noStrike" cap="none">
                        <a:latin typeface="Open Sans"/>
                        <a:ea typeface="Open Sans"/>
                        <a:cs typeface="Open Sans"/>
                        <a:sym typeface="Open Sans"/>
                      </a:endParaRPr>
                    </a:p>
                  </a:txBody>
                  <a:tcPr marL="91425" marR="91425" marT="91425" marB="91425">
                    <a:solidFill>
                      <a:srgbClr val="EDFFC4"/>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latin typeface="Open Sans"/>
                          <a:ea typeface="Open Sans"/>
                          <a:cs typeface="Open Sans"/>
                          <a:sym typeface="Open Sans"/>
                        </a:rPr>
                        <a:t>Off-track</a:t>
                      </a:r>
                      <a:endParaRPr sz="2000" u="none" strike="noStrike" cap="none">
                        <a:latin typeface="Open Sans"/>
                        <a:ea typeface="Open Sans"/>
                        <a:cs typeface="Open Sans"/>
                        <a:sym typeface="Open Sans"/>
                      </a:endParaRPr>
                    </a:p>
                  </a:txBody>
                  <a:tcPr marL="91425" marR="91425" marT="91425" marB="91425">
                    <a:solidFill>
                      <a:srgbClr val="EDFFC4"/>
                    </a:solidFill>
                  </a:tcPr>
                </a:tc>
                <a:extLst>
                  <a:ext uri="{0D108BD9-81ED-4DB2-BD59-A6C34878D82A}">
                    <a16:rowId xmlns:a16="http://schemas.microsoft.com/office/drawing/2014/main" val="10003"/>
                  </a:ext>
                </a:extLst>
              </a:tr>
            </a:tbl>
          </a:graphicData>
        </a:graphic>
      </p:graphicFrame>
      <p:sp>
        <p:nvSpPr>
          <p:cNvPr id="328" name="Google Shape;328;g2a022994949_0_29"/>
          <p:cNvSpPr txBox="1">
            <a:spLocks noGrp="1"/>
          </p:cNvSpPr>
          <p:nvPr>
            <p:ph type="title"/>
          </p:nvPr>
        </p:nvSpPr>
        <p:spPr>
          <a:xfrm>
            <a:off x="853450" y="338500"/>
            <a:ext cx="10790100" cy="1234200"/>
          </a:xfrm>
          <a:prstGeom prst="rect">
            <a:avLst/>
          </a:prstGeom>
          <a:solidFill>
            <a:schemeClr val="accent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SzPts val="4000"/>
              <a:buNone/>
            </a:pPr>
            <a:r>
              <a:rPr lang="en-US" sz="3600">
                <a:solidFill>
                  <a:schemeClr val="dk1"/>
                </a:solidFill>
                <a:latin typeface="Lato"/>
                <a:ea typeface="Lato"/>
                <a:cs typeface="Lato"/>
                <a:sym typeface="Lato"/>
              </a:rPr>
              <a:t>RAI3E grant implementation (Program Performance)</a:t>
            </a:r>
            <a:endParaRPr sz="3600">
              <a:solidFill>
                <a:schemeClr val="dk1"/>
              </a:solidFill>
              <a:latin typeface="Lato"/>
              <a:ea typeface="Lato"/>
              <a:cs typeface="Lato"/>
              <a:sym typeface="Lato"/>
            </a:endParaRPr>
          </a:p>
          <a:p>
            <a:pPr marL="0" marR="0" lvl="0" indent="0" algn="ctr" rtl="0">
              <a:lnSpc>
                <a:spcPct val="100000"/>
              </a:lnSpc>
              <a:spcBef>
                <a:spcPts val="0"/>
              </a:spcBef>
              <a:spcAft>
                <a:spcPts val="0"/>
              </a:spcAft>
              <a:buSzPts val="4000"/>
              <a:buNone/>
            </a:pPr>
            <a:r>
              <a:rPr lang="en-US" sz="3600">
                <a:solidFill>
                  <a:schemeClr val="dk1"/>
                </a:solidFill>
                <a:latin typeface="Lato"/>
                <a:ea typeface="Lato"/>
                <a:cs typeface="Lato"/>
                <a:sym typeface="Lato"/>
              </a:rPr>
              <a:t> (Global Fund reported indicators achievement)</a:t>
            </a:r>
            <a:endParaRPr sz="25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UNOPS PPT theme">
  <a:themeElements>
    <a:clrScheme name="Theme colour">
      <a:dk1>
        <a:srgbClr val="27251F"/>
      </a:dk1>
      <a:lt1>
        <a:srgbClr val="FFFFFF"/>
      </a:lt1>
      <a:dk2>
        <a:srgbClr val="97999B"/>
      </a:dk2>
      <a:lt2>
        <a:srgbClr val="0092D1"/>
      </a:lt2>
      <a:accent1>
        <a:srgbClr val="004976"/>
      </a:accent1>
      <a:accent2>
        <a:srgbClr val="4EC3E0"/>
      </a:accent2>
      <a:accent3>
        <a:srgbClr val="FFC72C"/>
      </a:accent3>
      <a:accent4>
        <a:srgbClr val="C4D600"/>
      </a:accent4>
      <a:accent5>
        <a:srgbClr val="E35205"/>
      </a:accent5>
      <a:accent6>
        <a:srgbClr val="5C068C"/>
      </a:accent6>
      <a:hlink>
        <a:srgbClr val="991E66"/>
      </a:hlink>
      <a:folHlink>
        <a:srgbClr val="97D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OPS">
  <a:themeElements>
    <a:clrScheme name="UNOPS colour">
      <a:dk1>
        <a:srgbClr val="000000"/>
      </a:dk1>
      <a:lt1>
        <a:srgbClr val="FFFFFF"/>
      </a:lt1>
      <a:dk2>
        <a:srgbClr val="0092D1"/>
      </a:dk2>
      <a:lt2>
        <a:srgbClr val="D7D2D5"/>
      </a:lt2>
      <a:accent1>
        <a:srgbClr val="FFC72C"/>
      </a:accent1>
      <a:accent2>
        <a:srgbClr val="97D700"/>
      </a:accent2>
      <a:accent3>
        <a:srgbClr val="4EC3E0"/>
      </a:accent3>
      <a:accent4>
        <a:srgbClr val="FF6900"/>
      </a:accent4>
      <a:accent5>
        <a:srgbClr val="004976"/>
      </a:accent5>
      <a:accent6>
        <a:srgbClr val="991E66"/>
      </a:accent6>
      <a:hlink>
        <a:srgbClr val="0092D1"/>
      </a:hlink>
      <a:folHlink>
        <a:srgbClr val="0074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1269</Words>
  <Application>Microsoft Office PowerPoint</Application>
  <PresentationFormat>Widescreen</PresentationFormat>
  <Paragraphs>347</Paragraphs>
  <Slides>20</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Lato</vt:lpstr>
      <vt:lpstr>Open Sans SemiBold</vt:lpstr>
      <vt:lpstr>Roboto</vt:lpstr>
      <vt:lpstr>Open Sans</vt:lpstr>
      <vt:lpstr>Calibri</vt:lpstr>
      <vt:lpstr>Arial</vt:lpstr>
      <vt:lpstr>Wingdings</vt:lpstr>
      <vt:lpstr>Noto Sans</vt:lpstr>
      <vt:lpstr>UNOPS PPT theme</vt:lpstr>
      <vt:lpstr>UNOPS</vt:lpstr>
      <vt:lpstr>RAI3E Malaria Grant - Laos  Progress Update </vt:lpstr>
      <vt:lpstr>PowerPoint Presentation</vt:lpstr>
      <vt:lpstr>RAI3E grant implementation (Program Performance)  (Global Fund reported indicators achievement)</vt:lpstr>
      <vt:lpstr>RAI3E grant implementation (Program Performance)  (Global Fund reported indicators achievement)</vt:lpstr>
      <vt:lpstr>RAI3E grant implementation (Program Performance)  (Global Fund reported indicators achievement)</vt:lpstr>
      <vt:lpstr>RAI3E grant implementation (Program Performance)  (Global Fund reported indicators achievement)</vt:lpstr>
      <vt:lpstr>RAI3E grant implementation (Program Performance)  (Global Fund reported indicators achievement)</vt:lpstr>
      <vt:lpstr>RAI3E grant implementation (Program Performance)  (Global Fund reported indicators achievement)</vt:lpstr>
      <vt:lpstr>RAI3E grant implementation (Program Performance)  (Global Fund reported indicators achievement)</vt:lpstr>
      <vt:lpstr>Programmatic Activities</vt:lpstr>
      <vt:lpstr>Programmatic Activities</vt:lpstr>
      <vt:lpstr>Programmatic Performance  Rating from the Global Fund :</vt:lpstr>
      <vt:lpstr>Financial Performance (Jan-Jun 2023)</vt:lpstr>
      <vt:lpstr>Financial Performance (Jan 2021 – June 2023)</vt:lpstr>
      <vt:lpstr>Independent Monitoring Panel (IMP)</vt:lpstr>
      <vt:lpstr>Independent Monitoring Panel’s key suggestions</vt:lpstr>
      <vt:lpstr>Independent Monitoring Panel’s key suggestions</vt:lpstr>
      <vt:lpstr>RAI3E Grant Closure</vt:lpstr>
      <vt:lpstr>RAI4E_ Plans and implementation readiness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RAI3E Grant - Laos  Progress Update </dc:title>
  <dc:creator>Ioana BADESCU</dc:creator>
  <cp:lastModifiedBy>Min Min Zin</cp:lastModifiedBy>
  <cp:revision>11</cp:revision>
  <dcterms:modified xsi:type="dcterms:W3CDTF">2023-11-30T04:50:42Z</dcterms:modified>
</cp:coreProperties>
</file>