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29.xml"/>
  <Override ContentType="application/vnd.openxmlformats-officedocument.presentationml.slideLayout+xml" PartName="/ppt/slideLayouts/slideLayout96.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98.xml"/>
  <Override ContentType="application/vnd.openxmlformats-officedocument.presentationml.slideLayout+xml" PartName="/ppt/slideLayouts/slideLayout110.xml"/>
  <Override ContentType="application/vnd.openxmlformats-officedocument.presentationml.slideLayout+xml" PartName="/ppt/slideLayouts/slideLayout61.xml"/>
  <Override ContentType="application/vnd.openxmlformats-officedocument.presentationml.slideLayout+xml" PartName="/ppt/slideLayouts/slideLayout12.xml"/>
  <Override ContentType="application/vnd.openxmlformats-officedocument.presentationml.slideLayout+xml" PartName="/ppt/slideLayouts/slideLayout102.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7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9.xml"/>
  <Override ContentType="application/vnd.openxmlformats-officedocument.presentationml.slideLayout+xml" PartName="/ppt/slideLayouts/slideLayout104.xml"/>
  <Override ContentType="application/vnd.openxmlformats-officedocument.presentationml.slideLayout+xml" PartName="/ppt/slideLayouts/slideLayout19.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84.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92.xml"/>
  <Override ContentType="application/vnd.openxmlformats-officedocument.presentationml.slideLayout+xml" PartName="/ppt/slideLayouts/slideLayout83.xml"/>
  <Override ContentType="application/vnd.openxmlformats-officedocument.presentationml.slideLayout+xml" PartName="/ppt/slideLayouts/slideLayout40.xml"/>
  <Override ContentType="application/vnd.openxmlformats-officedocument.presentationml.slideLayout+xml" PartName="/ppt/slideLayouts/slideLayout17.xml"/>
  <Override ContentType="application/vnd.openxmlformats-officedocument.presentationml.slideLayout+xml" PartName="/ppt/slideLayouts/slideLayout34.xml"/>
  <Override ContentType="application/vnd.openxmlformats-officedocument.presentationml.slideLayout+xml" PartName="/ppt/slideLayouts/slideLayout90.xml"/>
  <Override ContentType="application/vnd.openxmlformats-officedocument.presentationml.slideLayout+xml" PartName="/ppt/slideLayouts/slideLayout6.xml"/>
  <Override ContentType="application/vnd.openxmlformats-officedocument.presentationml.slideLayout+xml" PartName="/ppt/slideLayouts/slideLayout106.xml"/>
  <Override ContentType="application/vnd.openxmlformats-officedocument.presentationml.slideLayout+xml" PartName="/ppt/slideLayouts/slideLayout77.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86.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94.xml"/>
  <Override ContentType="application/vnd.openxmlformats-officedocument.presentationml.slideLayout+xml" PartName="/ppt/slideLayouts/slideLayout114.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28.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8.xml"/>
  <Override ContentType="application/vnd.openxmlformats-officedocument.presentationml.slideLayout+xml" PartName="/ppt/slideLayouts/slideLayout112.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10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Layout+xml" PartName="/ppt/slideLayouts/slideLayout97.xml"/>
  <Override ContentType="application/vnd.openxmlformats-officedocument.presentationml.slideLayout+xml" PartName="/ppt/slideLayouts/slideLayout111.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103.xml"/>
  <Override ContentType="application/vnd.openxmlformats-officedocument.presentationml.slideLayout+xml" PartName="/ppt/slideLayouts/slideLayout46.xml"/>
  <Override ContentType="application/vnd.openxmlformats-officedocument.presentationml.slideLayout+xml" PartName="/ppt/slideLayouts/slideLayout89.xml"/>
  <Override ContentType="application/vnd.openxmlformats-officedocument.presentationml.slideLayout+xml" PartName="/ppt/slideLayouts/slideLayout70.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52.xml"/>
  <Override ContentType="application/vnd.openxmlformats-officedocument.presentationml.slideLayout+xml" PartName="/ppt/slideLayouts/slideLayout95.xml"/>
  <Override ContentType="application/vnd.openxmlformats-officedocument.presentationml.slideLayout+xml" PartName="/ppt/slideLayouts/slideLayout101.xml"/>
  <Override ContentType="application/vnd.openxmlformats-officedocument.presentationml.slideLayout+xml" PartName="/ppt/slideLayouts/slideLayout64.xml"/>
  <Override ContentType="application/vnd.openxmlformats-officedocument.presentationml.slideLayout+xml" PartName="/ppt/slideLayouts/slideLayout99.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18.xml"/>
  <Override ContentType="application/vnd.openxmlformats-officedocument.presentationml.slideLayout+xml" PartName="/ppt/slideLayouts/slideLayout105.xml"/>
  <Override ContentType="application/vnd.openxmlformats-officedocument.presentationml.slideLayout+xml" PartName="/ppt/slideLayouts/slideLayout48.xml"/>
  <Override ContentType="application/vnd.openxmlformats-officedocument.presentationml.slideLayout+xml" PartName="/ppt/slideLayouts/slideLayout85.xml"/>
  <Override ContentType="application/vnd.openxmlformats-officedocument.presentationml.slideLayout+xml" PartName="/ppt/slideLayouts/slideLayout72.xml"/>
  <Override ContentType="application/vnd.openxmlformats-officedocument.presentationml.slideLayout+xml" PartName="/ppt/slideLayouts/slideLayout7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23.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76.xml"/>
  <Override ContentType="application/vnd.openxmlformats-officedocument.presentationml.slideLayout+xml" PartName="/ppt/slideLayouts/slideLayout107.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109.xml"/>
  <Override ContentType="application/vnd.openxmlformats-officedocument.presentationml.slideLayout+xml" PartName="/ppt/slideLayouts/slideLayout42.xml"/>
  <Override ContentType="application/vnd.openxmlformats-officedocument.presentationml.slideLayout+xml" PartName="/ppt/slideLayouts/slideLayout91.xml"/>
  <Override ContentType="application/vnd.openxmlformats-officedocument.presentationml.slideLayout+xml" PartName="/ppt/slideLayouts/slideLayout68.xml"/>
  <Override ContentType="application/vnd.openxmlformats-officedocument.presentationml.slideLayout+xml" PartName="/ppt/slideLayouts/slideLayout82.xml"/>
  <Override ContentType="application/vnd.openxmlformats-officedocument.presentationml.slideLayout+xml" PartName="/ppt/slideLayouts/slideLayout100.xml"/>
  <Override ContentType="application/vnd.openxmlformats-officedocument.presentationml.slideLayout+xml" PartName="/ppt/slideLayouts/slideLayout113.xml"/>
  <Override ContentType="application/vnd.openxmlformats-officedocument.presentationml.slideLayout+xml" PartName="/ppt/slideLayouts/slideLayout57.xml"/>
  <Override ContentType="application/vnd.openxmlformats-officedocument.presentationml.slideLayout+xml" PartName="/ppt/slideLayouts/slideLayout8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8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93.xml"/>
  <Override ContentType="application/vnd.openxmlformats-officedocument.presentationml.slideLayout+xml" PartName="/ppt/slideLayouts/slideLayout27.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Master+xml" PartName="/ppt/slideMasters/slideMaster6.xml"/>
  <Override ContentType="application/vnd.openxmlformats-officedocument.presentationml.slideMaster+xml" PartName="/ppt/slideMasters/slideMaster5.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7.xml"/>
  <Override ContentType="application/vnd.openxmlformats-officedocument.theme+xml" PartName="/ppt/theme/theme6.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 id="2147483663" r:id="rId5"/>
    <p:sldMasterId id="2147483690" r:id="rId6"/>
    <p:sldMasterId id="2147483708" r:id="rId7"/>
    <p:sldMasterId id="2147483737" r:id="rId8"/>
    <p:sldMasterId id="2147483749" r:id="rId9"/>
  </p:sldMasterIdLst>
  <p:notesMasterIdLst>
    <p:notesMasterId r:id="rId10"/>
  </p:notesMasterIdLst>
  <p:sldIdLst>
    <p:sldId id="256" r:id="rId11"/>
    <p:sldId id="257" r:id="rId12"/>
    <p:sldId id="258" r:id="rId13"/>
    <p:sldId id="259" r:id="rId14"/>
    <p:sldId id="260" r:id="rId15"/>
    <p:sldId id="261" r:id="rId16"/>
    <p:sldId id="262" r:id="rId17"/>
    <p:sldId id="263" r:id="rId18"/>
    <p:sldId id="264" r:id="rId19"/>
    <p:sldId id="265" r:id="rId20"/>
    <p:sldId id="266" r:id="rId21"/>
    <p:sldId id="267" r:id="rId22"/>
    <p:sldId id="268" r:id="rId23"/>
    <p:sldId id="269" r:id="rId24"/>
    <p:sldId id="270" r:id="rId25"/>
    <p:sldId id="271" r:id="rId26"/>
    <p:sldId id="272" r:id="rId27"/>
    <p:sldId id="273" r:id="rId28"/>
    <p:sldId id="274" r:id="rId29"/>
    <p:sldId id="275" r:id="rId30"/>
    <p:sldId id="276" r:id="rId31"/>
    <p:sldId id="277" r:id="rId32"/>
    <p:sldId id="278" r:id="rId33"/>
    <p:sldId id="279" r:id="rId34"/>
    <p:sldId id="280" r:id="rId35"/>
    <p:sldId id="281" r:id="rId36"/>
    <p:sldId id="282" r:id="rId37"/>
    <p:sldId id="283" r:id="rId38"/>
    <p:sldId id="284" r:id="rId39"/>
    <p:sldId id="285" r:id="rId40"/>
    <p:sldId id="286" r:id="rId41"/>
    <p:sldId id="287" r:id="rId42"/>
    <p:sldId id="288" r:id="rId43"/>
    <p:sldId id="289" r:id="rId44"/>
    <p:sldId id="290" r:id="rId45"/>
    <p:sldId id="291" r:id="rId46"/>
    <p:sldId id="292" r:id="rId47"/>
    <p:sldId id="293" r:id="rId48"/>
    <p:sldId id="294" r:id="rId49"/>
  </p:sldIdLst>
  <p:sldSz cy="6858000" cx="12192000"/>
  <p:notesSz cx="6858000" cy="9144000"/>
  <p:embeddedFontLst>
    <p:embeddedFont>
      <p:font typeface="Roboto"/>
      <p:regular r:id="rId50"/>
      <p:bold r:id="rId51"/>
      <p:italic r:id="rId52"/>
      <p:boldItalic r:id="rId53"/>
    </p:embeddedFont>
    <p:embeddedFont>
      <p:font typeface="Montserrat"/>
      <p:regular r:id="rId54"/>
      <p:bold r:id="rId55"/>
      <p:italic r:id="rId56"/>
      <p:boldItalic r:id="rId57"/>
    </p:embeddedFont>
    <p:embeddedFont>
      <p:font typeface="News Cycle"/>
      <p:regular r:id="rId58"/>
      <p:bold r:id="rId59"/>
    </p:embeddedFont>
    <p:embeddedFont>
      <p:font typeface="Open Sans SemiBold"/>
      <p:regular r:id="rId60"/>
      <p:bold r:id="rId61"/>
      <p:italic r:id="rId62"/>
      <p:boldItalic r:id="rId63"/>
    </p:embeddedFont>
    <p:embeddedFont>
      <p:font typeface="Arial Black"/>
      <p:regular r:id="rId64"/>
    </p:embeddedFont>
    <p:embeddedFont>
      <p:font typeface="Oswald"/>
      <p:regular r:id="rId65"/>
      <p:bold r:id="rId66"/>
    </p:embeddedFont>
    <p:embeddedFont>
      <p:font typeface="Open Sans"/>
      <p:regular r:id="rId67"/>
      <p:bold r:id="rId68"/>
      <p:italic r:id="rId69"/>
      <p:boldItalic r:id="rId7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71" roundtripDataSignature="AMtx7mjkKIRKVMPBBnet6QobDozXyWoBD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8492B1DB-1735-46DB-A903-E1EBBCD4C128}">
  <a:tblStyle styleId="{8492B1DB-1735-46DB-A903-E1EBBCD4C128}" styleName="Table_0">
    <a:wholeTbl>
      <a:tcTxStyle b="off" i="off">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 styleId="{01DC97FB-CEB0-40B2-B1F3-59151A701AAE}" styleName="Table_1">
    <a:wholeTbl>
      <a:tcTxStyle b="off" i="off">
        <a:font>
          <a:latin typeface="Arial"/>
          <a:ea typeface="Arial"/>
          <a:cs typeface="Arial"/>
        </a:font>
        <a:srgbClr val="000000"/>
      </a:tcTx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0.xml"/><Relationship Id="rId42" Type="http://schemas.openxmlformats.org/officeDocument/2006/relationships/slide" Target="slides/slide32.xml"/><Relationship Id="rId41" Type="http://schemas.openxmlformats.org/officeDocument/2006/relationships/slide" Target="slides/slide31.xml"/><Relationship Id="rId44" Type="http://schemas.openxmlformats.org/officeDocument/2006/relationships/slide" Target="slides/slide34.xml"/><Relationship Id="rId43" Type="http://schemas.openxmlformats.org/officeDocument/2006/relationships/slide" Target="slides/slide33.xml"/><Relationship Id="rId46" Type="http://schemas.openxmlformats.org/officeDocument/2006/relationships/slide" Target="slides/slide36.xml"/><Relationship Id="rId45" Type="http://schemas.openxmlformats.org/officeDocument/2006/relationships/slide" Target="slides/slide35.xml"/><Relationship Id="rId1" Type="http://schemas.openxmlformats.org/officeDocument/2006/relationships/theme" Target="theme/theme7.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48" Type="http://schemas.openxmlformats.org/officeDocument/2006/relationships/slide" Target="slides/slide38.xml"/><Relationship Id="rId47" Type="http://schemas.openxmlformats.org/officeDocument/2006/relationships/slide" Target="slides/slide37.xml"/><Relationship Id="rId49" Type="http://schemas.openxmlformats.org/officeDocument/2006/relationships/slide" Target="slides/slide39.xml"/><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slideMaster" Target="slideMasters/slideMaster4.xml"/><Relationship Id="rId8" Type="http://schemas.openxmlformats.org/officeDocument/2006/relationships/slideMaster" Target="slideMasters/slideMaster5.xml"/><Relationship Id="rId31" Type="http://schemas.openxmlformats.org/officeDocument/2006/relationships/slide" Target="slides/slide21.xml"/><Relationship Id="rId30" Type="http://schemas.openxmlformats.org/officeDocument/2006/relationships/slide" Target="slides/slide20.xml"/><Relationship Id="rId33" Type="http://schemas.openxmlformats.org/officeDocument/2006/relationships/slide" Target="slides/slide23.xml"/><Relationship Id="rId32" Type="http://schemas.openxmlformats.org/officeDocument/2006/relationships/slide" Target="slides/slide22.xml"/><Relationship Id="rId35" Type="http://schemas.openxmlformats.org/officeDocument/2006/relationships/slide" Target="slides/slide25.xml"/><Relationship Id="rId34" Type="http://schemas.openxmlformats.org/officeDocument/2006/relationships/slide" Target="slides/slide24.xml"/><Relationship Id="rId71" Type="http://customschemas.google.com/relationships/presentationmetadata" Target="metadata"/><Relationship Id="rId70" Type="http://schemas.openxmlformats.org/officeDocument/2006/relationships/font" Target="fonts/OpenSans-boldItalic.fntdata"/><Relationship Id="rId37" Type="http://schemas.openxmlformats.org/officeDocument/2006/relationships/slide" Target="slides/slide27.xml"/><Relationship Id="rId36" Type="http://schemas.openxmlformats.org/officeDocument/2006/relationships/slide" Target="slides/slide26.xml"/><Relationship Id="rId39" Type="http://schemas.openxmlformats.org/officeDocument/2006/relationships/slide" Target="slides/slide29.xml"/><Relationship Id="rId38" Type="http://schemas.openxmlformats.org/officeDocument/2006/relationships/slide" Target="slides/slide28.xml"/><Relationship Id="rId62" Type="http://schemas.openxmlformats.org/officeDocument/2006/relationships/font" Target="fonts/OpenSansSemiBold-italic.fntdata"/><Relationship Id="rId61" Type="http://schemas.openxmlformats.org/officeDocument/2006/relationships/font" Target="fonts/OpenSansSemiBold-bold.fntdata"/><Relationship Id="rId20" Type="http://schemas.openxmlformats.org/officeDocument/2006/relationships/slide" Target="slides/slide10.xml"/><Relationship Id="rId64" Type="http://schemas.openxmlformats.org/officeDocument/2006/relationships/font" Target="fonts/ArialBlack-regular.fntdata"/><Relationship Id="rId63" Type="http://schemas.openxmlformats.org/officeDocument/2006/relationships/font" Target="fonts/OpenSansSemiBold-boldItalic.fntdata"/><Relationship Id="rId22" Type="http://schemas.openxmlformats.org/officeDocument/2006/relationships/slide" Target="slides/slide12.xml"/><Relationship Id="rId66" Type="http://schemas.openxmlformats.org/officeDocument/2006/relationships/font" Target="fonts/Oswald-bold.fntdata"/><Relationship Id="rId21" Type="http://schemas.openxmlformats.org/officeDocument/2006/relationships/slide" Target="slides/slide11.xml"/><Relationship Id="rId65" Type="http://schemas.openxmlformats.org/officeDocument/2006/relationships/font" Target="fonts/Oswald-regular.fntdata"/><Relationship Id="rId24" Type="http://schemas.openxmlformats.org/officeDocument/2006/relationships/slide" Target="slides/slide14.xml"/><Relationship Id="rId68" Type="http://schemas.openxmlformats.org/officeDocument/2006/relationships/font" Target="fonts/OpenSans-bold.fntdata"/><Relationship Id="rId23" Type="http://schemas.openxmlformats.org/officeDocument/2006/relationships/slide" Target="slides/slide13.xml"/><Relationship Id="rId67" Type="http://schemas.openxmlformats.org/officeDocument/2006/relationships/font" Target="fonts/OpenSans-regular.fntdata"/><Relationship Id="rId60" Type="http://schemas.openxmlformats.org/officeDocument/2006/relationships/font" Target="fonts/OpenSansSemiBold-regular.fntdata"/><Relationship Id="rId26" Type="http://schemas.openxmlformats.org/officeDocument/2006/relationships/slide" Target="slides/slide16.xml"/><Relationship Id="rId25" Type="http://schemas.openxmlformats.org/officeDocument/2006/relationships/slide" Target="slides/slide15.xml"/><Relationship Id="rId69" Type="http://schemas.openxmlformats.org/officeDocument/2006/relationships/font" Target="fonts/OpenSans-italic.fntdata"/><Relationship Id="rId28" Type="http://schemas.openxmlformats.org/officeDocument/2006/relationships/slide" Target="slides/slide18.xml"/><Relationship Id="rId27" Type="http://schemas.openxmlformats.org/officeDocument/2006/relationships/slide" Target="slides/slide17.xml"/><Relationship Id="rId29" Type="http://schemas.openxmlformats.org/officeDocument/2006/relationships/slide" Target="slides/slide19.xml"/><Relationship Id="rId51" Type="http://schemas.openxmlformats.org/officeDocument/2006/relationships/font" Target="fonts/Roboto-bold.fntdata"/><Relationship Id="rId50" Type="http://schemas.openxmlformats.org/officeDocument/2006/relationships/font" Target="fonts/Roboto-regular.fntdata"/><Relationship Id="rId53" Type="http://schemas.openxmlformats.org/officeDocument/2006/relationships/font" Target="fonts/Roboto-boldItalic.fntdata"/><Relationship Id="rId52" Type="http://schemas.openxmlformats.org/officeDocument/2006/relationships/font" Target="fonts/Roboto-italic.fntdata"/><Relationship Id="rId11" Type="http://schemas.openxmlformats.org/officeDocument/2006/relationships/slide" Target="slides/slide1.xml"/><Relationship Id="rId55" Type="http://schemas.openxmlformats.org/officeDocument/2006/relationships/font" Target="fonts/Montserrat-bold.fntdata"/><Relationship Id="rId10" Type="http://schemas.openxmlformats.org/officeDocument/2006/relationships/notesMaster" Target="notesMasters/notesMaster1.xml"/><Relationship Id="rId54" Type="http://schemas.openxmlformats.org/officeDocument/2006/relationships/font" Target="fonts/Montserrat-regular.fntdata"/><Relationship Id="rId13" Type="http://schemas.openxmlformats.org/officeDocument/2006/relationships/slide" Target="slides/slide3.xml"/><Relationship Id="rId57" Type="http://schemas.openxmlformats.org/officeDocument/2006/relationships/font" Target="fonts/Montserrat-boldItalic.fntdata"/><Relationship Id="rId12" Type="http://schemas.openxmlformats.org/officeDocument/2006/relationships/slide" Target="slides/slide2.xml"/><Relationship Id="rId56" Type="http://schemas.openxmlformats.org/officeDocument/2006/relationships/font" Target="fonts/Montserrat-italic.fntdata"/><Relationship Id="rId15" Type="http://schemas.openxmlformats.org/officeDocument/2006/relationships/slide" Target="slides/slide5.xml"/><Relationship Id="rId59" Type="http://schemas.openxmlformats.org/officeDocument/2006/relationships/font" Target="fonts/NewsCycle-bold.fntdata"/><Relationship Id="rId14" Type="http://schemas.openxmlformats.org/officeDocument/2006/relationships/slide" Target="slides/slide4.xml"/><Relationship Id="rId58" Type="http://schemas.openxmlformats.org/officeDocument/2006/relationships/font" Target="fonts/NewsCycle-regular.fntdata"/><Relationship Id="rId17" Type="http://schemas.openxmlformats.org/officeDocument/2006/relationships/slide" Target="slides/slide7.xml"/><Relationship Id="rId16" Type="http://schemas.openxmlformats.org/officeDocument/2006/relationships/slide" Target="slides/slide6.xml"/><Relationship Id="rId19" Type="http://schemas.openxmlformats.org/officeDocument/2006/relationships/slide" Target="slides/slide9.xml"/><Relationship Id="rId18"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3" name="Shape 783"/>
        <p:cNvGrpSpPr/>
        <p:nvPr/>
      </p:nvGrpSpPr>
      <p:grpSpPr>
        <a:xfrm>
          <a:off x="0" y="0"/>
          <a:ext cx="0" cy="0"/>
          <a:chOff x="0" y="0"/>
          <a:chExt cx="0" cy="0"/>
        </a:xfrm>
      </p:grpSpPr>
      <p:sp>
        <p:nvSpPr>
          <p:cNvPr id="784" name="Google Shape;784;g159369e0501_0_50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85" name="Google Shape;785;g159369e0501_0_50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8" name="Shape 898"/>
        <p:cNvGrpSpPr/>
        <p:nvPr/>
      </p:nvGrpSpPr>
      <p:grpSpPr>
        <a:xfrm>
          <a:off x="0" y="0"/>
          <a:ext cx="0" cy="0"/>
          <a:chOff x="0" y="0"/>
          <a:chExt cx="0" cy="0"/>
        </a:xfrm>
      </p:grpSpPr>
      <p:sp>
        <p:nvSpPr>
          <p:cNvPr id="899" name="Google Shape;899;g2631ba12fcd_1_7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00" name="Google Shape;900;g2631ba12fcd_1_71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01" name="Google Shape;901;g2631ba12fcd_1_71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4" name="Shape 914"/>
        <p:cNvGrpSpPr/>
        <p:nvPr/>
      </p:nvGrpSpPr>
      <p:grpSpPr>
        <a:xfrm>
          <a:off x="0" y="0"/>
          <a:ext cx="0" cy="0"/>
          <a:chOff x="0" y="0"/>
          <a:chExt cx="0" cy="0"/>
        </a:xfrm>
      </p:grpSpPr>
      <p:sp>
        <p:nvSpPr>
          <p:cNvPr id="915" name="Google Shape;915;g2631ba12fcd_1_7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16" name="Google Shape;916;g2631ba12fcd_1_73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17" name="Google Shape;917;g2631ba12fcd_1_73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3" name="Shape 923"/>
        <p:cNvGrpSpPr/>
        <p:nvPr/>
      </p:nvGrpSpPr>
      <p:grpSpPr>
        <a:xfrm>
          <a:off x="0" y="0"/>
          <a:ext cx="0" cy="0"/>
          <a:chOff x="0" y="0"/>
          <a:chExt cx="0" cy="0"/>
        </a:xfrm>
      </p:grpSpPr>
      <p:sp>
        <p:nvSpPr>
          <p:cNvPr id="924" name="Google Shape;924;g2a022994949_0_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25" name="Google Shape;925;g2a022994949_0_2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26" name="Google Shape;926;g2a022994949_0_2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4" name="Shape 934"/>
        <p:cNvGrpSpPr/>
        <p:nvPr/>
      </p:nvGrpSpPr>
      <p:grpSpPr>
        <a:xfrm>
          <a:off x="0" y="0"/>
          <a:ext cx="0" cy="0"/>
          <a:chOff x="0" y="0"/>
          <a:chExt cx="0" cy="0"/>
        </a:xfrm>
      </p:grpSpPr>
      <p:sp>
        <p:nvSpPr>
          <p:cNvPr id="935" name="Google Shape;935;g2631ba12fcd_1_9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36" name="Google Shape;936;g2631ba12fcd_1_98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4" name="Shape 944"/>
        <p:cNvGrpSpPr/>
        <p:nvPr/>
      </p:nvGrpSpPr>
      <p:grpSpPr>
        <a:xfrm>
          <a:off x="0" y="0"/>
          <a:ext cx="0" cy="0"/>
          <a:chOff x="0" y="0"/>
          <a:chExt cx="0" cy="0"/>
        </a:xfrm>
      </p:grpSpPr>
      <p:sp>
        <p:nvSpPr>
          <p:cNvPr id="945" name="Google Shape;945;g2a2eeddd9e4_0_100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46" name="Google Shape;946;g2a2eeddd9e4_0_100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47" name="Google Shape;947;g2a2eeddd9e4_0_100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0" name="Shape 970"/>
        <p:cNvGrpSpPr/>
        <p:nvPr/>
      </p:nvGrpSpPr>
      <p:grpSpPr>
        <a:xfrm>
          <a:off x="0" y="0"/>
          <a:ext cx="0" cy="0"/>
          <a:chOff x="0" y="0"/>
          <a:chExt cx="0" cy="0"/>
        </a:xfrm>
      </p:grpSpPr>
      <p:sp>
        <p:nvSpPr>
          <p:cNvPr id="971" name="Google Shape;971;g2a2eeddd9e4_0_100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72" name="Google Shape;972;g2a2eeddd9e4_0_100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73" name="Google Shape;973;g2a2eeddd9e4_0_100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6" name="Shape 986"/>
        <p:cNvGrpSpPr/>
        <p:nvPr/>
      </p:nvGrpSpPr>
      <p:grpSpPr>
        <a:xfrm>
          <a:off x="0" y="0"/>
          <a:ext cx="0" cy="0"/>
          <a:chOff x="0" y="0"/>
          <a:chExt cx="0" cy="0"/>
        </a:xfrm>
      </p:grpSpPr>
      <p:sp>
        <p:nvSpPr>
          <p:cNvPr id="987" name="Google Shape;987;g2a022994949_0_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88" name="Google Shape;988;g2a022994949_0_3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89" name="Google Shape;989;g2a022994949_0_3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8" name="Shape 998"/>
        <p:cNvGrpSpPr/>
        <p:nvPr/>
      </p:nvGrpSpPr>
      <p:grpSpPr>
        <a:xfrm>
          <a:off x="0" y="0"/>
          <a:ext cx="0" cy="0"/>
          <a:chOff x="0" y="0"/>
          <a:chExt cx="0" cy="0"/>
        </a:xfrm>
      </p:grpSpPr>
      <p:sp>
        <p:nvSpPr>
          <p:cNvPr id="999" name="Google Shape;999;g2a2eeddd9e4_0_10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00" name="Google Shape;1000;g2a2eeddd9e4_0_101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01" name="Google Shape;1001;g2a2eeddd9e4_0_101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2" name="Shape 1012"/>
        <p:cNvGrpSpPr/>
        <p:nvPr/>
      </p:nvGrpSpPr>
      <p:grpSpPr>
        <a:xfrm>
          <a:off x="0" y="0"/>
          <a:ext cx="0" cy="0"/>
          <a:chOff x="0" y="0"/>
          <a:chExt cx="0" cy="0"/>
        </a:xfrm>
      </p:grpSpPr>
      <p:sp>
        <p:nvSpPr>
          <p:cNvPr id="1013" name="Google Shape;1013;g2631ba12fcd_1_6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14" name="Google Shape;1014;g2631ba12fcd_1_63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15" name="Google Shape;1015;g2631ba12fcd_1_63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4" name="Shape 1024"/>
        <p:cNvGrpSpPr/>
        <p:nvPr/>
      </p:nvGrpSpPr>
      <p:grpSpPr>
        <a:xfrm>
          <a:off x="0" y="0"/>
          <a:ext cx="0" cy="0"/>
          <a:chOff x="0" y="0"/>
          <a:chExt cx="0" cy="0"/>
        </a:xfrm>
      </p:grpSpPr>
      <p:sp>
        <p:nvSpPr>
          <p:cNvPr id="1025" name="Google Shape;1025;g2631ba12fcd_1_66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26" name="Google Shape;1026;g2631ba12fcd_1_66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27" name="Google Shape;1027;g2631ba12fcd_1_66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1" name="Shape 791"/>
        <p:cNvGrpSpPr/>
        <p:nvPr/>
      </p:nvGrpSpPr>
      <p:grpSpPr>
        <a:xfrm>
          <a:off x="0" y="0"/>
          <a:ext cx="0" cy="0"/>
          <a:chOff x="0" y="0"/>
          <a:chExt cx="0" cy="0"/>
        </a:xfrm>
      </p:grpSpPr>
      <p:sp>
        <p:nvSpPr>
          <p:cNvPr id="792" name="Google Shape;792;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93" name="Google Shape;793;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6" name="Shape 1046"/>
        <p:cNvGrpSpPr/>
        <p:nvPr/>
      </p:nvGrpSpPr>
      <p:grpSpPr>
        <a:xfrm>
          <a:off x="0" y="0"/>
          <a:ext cx="0" cy="0"/>
          <a:chOff x="0" y="0"/>
          <a:chExt cx="0" cy="0"/>
        </a:xfrm>
      </p:grpSpPr>
      <p:sp>
        <p:nvSpPr>
          <p:cNvPr id="1047" name="Google Shape;1047;g2a2eeddd9e4_0_13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48" name="Google Shape;1048;g2a2eeddd9e4_0_134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49" name="Google Shape;1049;g2a2eeddd9e4_0_134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6" name="Shape 1056"/>
        <p:cNvGrpSpPr/>
        <p:nvPr/>
      </p:nvGrpSpPr>
      <p:grpSpPr>
        <a:xfrm>
          <a:off x="0" y="0"/>
          <a:ext cx="0" cy="0"/>
          <a:chOff x="0" y="0"/>
          <a:chExt cx="0" cy="0"/>
        </a:xfrm>
      </p:grpSpPr>
      <p:sp>
        <p:nvSpPr>
          <p:cNvPr id="1057" name="Google Shape;1057;g26c369fa2d7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58" name="Google Shape;1058;g26c369fa2d7_0_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5" name="Shape 1065"/>
        <p:cNvGrpSpPr/>
        <p:nvPr/>
      </p:nvGrpSpPr>
      <p:grpSpPr>
        <a:xfrm>
          <a:off x="0" y="0"/>
          <a:ext cx="0" cy="0"/>
          <a:chOff x="0" y="0"/>
          <a:chExt cx="0" cy="0"/>
        </a:xfrm>
      </p:grpSpPr>
      <p:sp>
        <p:nvSpPr>
          <p:cNvPr id="1066" name="Google Shape;1066;g26c369fa2d7_0_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67" name="Google Shape;1067;g26c369fa2d7_0_1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68" name="Google Shape;1068;g26c369fa2d7_0_1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8" name="Shape 1078"/>
        <p:cNvGrpSpPr/>
        <p:nvPr/>
      </p:nvGrpSpPr>
      <p:grpSpPr>
        <a:xfrm>
          <a:off x="0" y="0"/>
          <a:ext cx="0" cy="0"/>
          <a:chOff x="0" y="0"/>
          <a:chExt cx="0" cy="0"/>
        </a:xfrm>
      </p:grpSpPr>
      <p:sp>
        <p:nvSpPr>
          <p:cNvPr id="1079" name="Google Shape;1079;g26c369fa2d7_0_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80" name="Google Shape;1080;g26c369fa2d7_0_2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81" name="Google Shape;1081;g26c369fa2d7_0_2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3" name="Shape 1093"/>
        <p:cNvGrpSpPr/>
        <p:nvPr/>
      </p:nvGrpSpPr>
      <p:grpSpPr>
        <a:xfrm>
          <a:off x="0" y="0"/>
          <a:ext cx="0" cy="0"/>
          <a:chOff x="0" y="0"/>
          <a:chExt cx="0" cy="0"/>
        </a:xfrm>
      </p:grpSpPr>
      <p:sp>
        <p:nvSpPr>
          <p:cNvPr id="1094" name="Google Shape;1094;g2631ba12fcd_1_12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95" name="Google Shape;1095;g2631ba12fcd_1_127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2" name="Shape 1102"/>
        <p:cNvGrpSpPr/>
        <p:nvPr/>
      </p:nvGrpSpPr>
      <p:grpSpPr>
        <a:xfrm>
          <a:off x="0" y="0"/>
          <a:ext cx="0" cy="0"/>
          <a:chOff x="0" y="0"/>
          <a:chExt cx="0" cy="0"/>
        </a:xfrm>
      </p:grpSpPr>
      <p:sp>
        <p:nvSpPr>
          <p:cNvPr id="1103" name="Google Shape;1103;g2630fbfd0cb_0_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04" name="Google Shape;1104;g2630fbfd0cb_0_3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05" name="Google Shape;1105;g2630fbfd0cb_0_3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1" name="Shape 1111"/>
        <p:cNvGrpSpPr/>
        <p:nvPr/>
      </p:nvGrpSpPr>
      <p:grpSpPr>
        <a:xfrm>
          <a:off x="0" y="0"/>
          <a:ext cx="0" cy="0"/>
          <a:chOff x="0" y="0"/>
          <a:chExt cx="0" cy="0"/>
        </a:xfrm>
      </p:grpSpPr>
      <p:sp>
        <p:nvSpPr>
          <p:cNvPr id="1112" name="Google Shape;1112;g2631ba12fcd_1_128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13" name="Google Shape;1113;g2631ba12fcd_1_128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14" name="Google Shape;1114;g2631ba12fcd_1_128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8" name="Shape 1118"/>
        <p:cNvGrpSpPr/>
        <p:nvPr/>
      </p:nvGrpSpPr>
      <p:grpSpPr>
        <a:xfrm>
          <a:off x="0" y="0"/>
          <a:ext cx="0" cy="0"/>
          <a:chOff x="0" y="0"/>
          <a:chExt cx="0" cy="0"/>
        </a:xfrm>
      </p:grpSpPr>
      <p:sp>
        <p:nvSpPr>
          <p:cNvPr id="1119" name="Google Shape;1119;g2630fbfd0cb_0_6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20" name="Google Shape;1120;g2630fbfd0cb_0_6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21" name="Google Shape;1121;g2630fbfd0cb_0_6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0" name="Shape 1130"/>
        <p:cNvGrpSpPr/>
        <p:nvPr/>
      </p:nvGrpSpPr>
      <p:grpSpPr>
        <a:xfrm>
          <a:off x="0" y="0"/>
          <a:ext cx="0" cy="0"/>
          <a:chOff x="0" y="0"/>
          <a:chExt cx="0" cy="0"/>
        </a:xfrm>
      </p:grpSpPr>
      <p:sp>
        <p:nvSpPr>
          <p:cNvPr id="1131" name="Google Shape;1131;g2a022994949_0_2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32" name="Google Shape;1132;g2a022994949_0_21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33" name="Google Shape;1133;g2a022994949_0_21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8" name="Shape 1138"/>
        <p:cNvGrpSpPr/>
        <p:nvPr/>
      </p:nvGrpSpPr>
      <p:grpSpPr>
        <a:xfrm>
          <a:off x="0" y="0"/>
          <a:ext cx="0" cy="0"/>
          <a:chOff x="0" y="0"/>
          <a:chExt cx="0" cy="0"/>
        </a:xfrm>
      </p:grpSpPr>
      <p:sp>
        <p:nvSpPr>
          <p:cNvPr id="1139" name="Google Shape;1139;g19f63886833_0_67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40" name="Google Shape;1140;g19f63886833_0_67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just">
              <a:lnSpc>
                <a:spcPct val="100000"/>
              </a:lnSpc>
              <a:spcBef>
                <a:spcPts val="0"/>
              </a:spcBef>
              <a:spcAft>
                <a:spcPts val="0"/>
              </a:spcAft>
              <a:buSzPts val="1400"/>
              <a:buNone/>
            </a:pPr>
            <a:r>
              <a:t/>
            </a:r>
            <a:endParaRPr/>
          </a:p>
        </p:txBody>
      </p:sp>
      <p:sp>
        <p:nvSpPr>
          <p:cNvPr id="1141" name="Google Shape;1141;g19f63886833_0_67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2" name="Shape 802"/>
        <p:cNvGrpSpPr/>
        <p:nvPr/>
      </p:nvGrpSpPr>
      <p:grpSpPr>
        <a:xfrm>
          <a:off x="0" y="0"/>
          <a:ext cx="0" cy="0"/>
          <a:chOff x="0" y="0"/>
          <a:chExt cx="0" cy="0"/>
        </a:xfrm>
      </p:grpSpPr>
      <p:sp>
        <p:nvSpPr>
          <p:cNvPr id="803" name="Google Shape;803;g2a2eeddd9e4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04" name="Google Shape;804;g2a2eeddd9e4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05" name="Google Shape;805;g2a2eeddd9e4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8" name="Shape 1148"/>
        <p:cNvGrpSpPr/>
        <p:nvPr/>
      </p:nvGrpSpPr>
      <p:grpSpPr>
        <a:xfrm>
          <a:off x="0" y="0"/>
          <a:ext cx="0" cy="0"/>
          <a:chOff x="0" y="0"/>
          <a:chExt cx="0" cy="0"/>
        </a:xfrm>
      </p:grpSpPr>
      <p:sp>
        <p:nvSpPr>
          <p:cNvPr id="1149" name="Google Shape;1149;g26c369fa2d7_0_90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50" name="Google Shape;1150;g26c369fa2d7_0_90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51" name="Google Shape;1151;g26c369fa2d7_0_90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8" name="Shape 1158"/>
        <p:cNvGrpSpPr/>
        <p:nvPr/>
      </p:nvGrpSpPr>
      <p:grpSpPr>
        <a:xfrm>
          <a:off x="0" y="0"/>
          <a:ext cx="0" cy="0"/>
          <a:chOff x="0" y="0"/>
          <a:chExt cx="0" cy="0"/>
        </a:xfrm>
      </p:grpSpPr>
      <p:sp>
        <p:nvSpPr>
          <p:cNvPr id="1159" name="Google Shape;1159;g26c369fa2d7_0_9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60" name="Google Shape;1160;g26c369fa2d7_0_91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7" name="Shape 1167"/>
        <p:cNvGrpSpPr/>
        <p:nvPr/>
      </p:nvGrpSpPr>
      <p:grpSpPr>
        <a:xfrm>
          <a:off x="0" y="0"/>
          <a:ext cx="0" cy="0"/>
          <a:chOff x="0" y="0"/>
          <a:chExt cx="0" cy="0"/>
        </a:xfrm>
      </p:grpSpPr>
      <p:sp>
        <p:nvSpPr>
          <p:cNvPr id="1168" name="Google Shape;1168;g26c369fa2d7_0_93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69" name="Google Shape;1169;g26c369fa2d7_0_93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2" name="Shape 1182"/>
        <p:cNvGrpSpPr/>
        <p:nvPr/>
      </p:nvGrpSpPr>
      <p:grpSpPr>
        <a:xfrm>
          <a:off x="0" y="0"/>
          <a:ext cx="0" cy="0"/>
          <a:chOff x="0" y="0"/>
          <a:chExt cx="0" cy="0"/>
        </a:xfrm>
      </p:grpSpPr>
      <p:sp>
        <p:nvSpPr>
          <p:cNvPr id="1183" name="Google Shape;1183;g26c369fa2d7_0_94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84" name="Google Shape;1184;g26c369fa2d7_0_94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9" name="Shape 1189"/>
        <p:cNvGrpSpPr/>
        <p:nvPr/>
      </p:nvGrpSpPr>
      <p:grpSpPr>
        <a:xfrm>
          <a:off x="0" y="0"/>
          <a:ext cx="0" cy="0"/>
          <a:chOff x="0" y="0"/>
          <a:chExt cx="0" cy="0"/>
        </a:xfrm>
      </p:grpSpPr>
      <p:sp>
        <p:nvSpPr>
          <p:cNvPr id="1190" name="Google Shape;1190;g26c369fa2d7_0_95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91" name="Google Shape;1191;g26c369fa2d7_0_95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8" name="Shape 1198"/>
        <p:cNvGrpSpPr/>
        <p:nvPr/>
      </p:nvGrpSpPr>
      <p:grpSpPr>
        <a:xfrm>
          <a:off x="0" y="0"/>
          <a:ext cx="0" cy="0"/>
          <a:chOff x="0" y="0"/>
          <a:chExt cx="0" cy="0"/>
        </a:xfrm>
      </p:grpSpPr>
      <p:sp>
        <p:nvSpPr>
          <p:cNvPr id="1199" name="Google Shape;1199;g26c369fa2d7_0_96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00" name="Google Shape;1200;g26c369fa2d7_0_96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1" name="Shape 1221"/>
        <p:cNvGrpSpPr/>
        <p:nvPr/>
      </p:nvGrpSpPr>
      <p:grpSpPr>
        <a:xfrm>
          <a:off x="0" y="0"/>
          <a:ext cx="0" cy="0"/>
          <a:chOff x="0" y="0"/>
          <a:chExt cx="0" cy="0"/>
        </a:xfrm>
      </p:grpSpPr>
      <p:sp>
        <p:nvSpPr>
          <p:cNvPr id="1222" name="Google Shape;1222;g26c369fa2d7_0_98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23" name="Google Shape;1223;g26c369fa2d7_0_98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24" name="Google Shape;1224;g26c369fa2d7_0_98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7" name="Shape 1247"/>
        <p:cNvGrpSpPr/>
        <p:nvPr/>
      </p:nvGrpSpPr>
      <p:grpSpPr>
        <a:xfrm>
          <a:off x="0" y="0"/>
          <a:ext cx="0" cy="0"/>
          <a:chOff x="0" y="0"/>
          <a:chExt cx="0" cy="0"/>
        </a:xfrm>
      </p:grpSpPr>
      <p:sp>
        <p:nvSpPr>
          <p:cNvPr id="1248" name="Google Shape;1248;g26c369fa2d7_0_100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49" name="Google Shape;1249;g26c369fa2d7_0_100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50" name="Google Shape;1250;g26c369fa2d7_0_100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3" name="Shape 1273"/>
        <p:cNvGrpSpPr/>
        <p:nvPr/>
      </p:nvGrpSpPr>
      <p:grpSpPr>
        <a:xfrm>
          <a:off x="0" y="0"/>
          <a:ext cx="0" cy="0"/>
          <a:chOff x="0" y="0"/>
          <a:chExt cx="0" cy="0"/>
        </a:xfrm>
      </p:grpSpPr>
      <p:sp>
        <p:nvSpPr>
          <p:cNvPr id="1274" name="Google Shape;1274;g26c369fa2d7_0_147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275" name="Google Shape;1275;g26c369fa2d7_0_147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76" name="Google Shape;1276;g26c369fa2d7_0_1472: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0" name="Shape 1280"/>
        <p:cNvGrpSpPr/>
        <p:nvPr/>
      </p:nvGrpSpPr>
      <p:grpSpPr>
        <a:xfrm>
          <a:off x="0" y="0"/>
          <a:ext cx="0" cy="0"/>
          <a:chOff x="0" y="0"/>
          <a:chExt cx="0" cy="0"/>
        </a:xfrm>
      </p:grpSpPr>
      <p:sp>
        <p:nvSpPr>
          <p:cNvPr id="1281" name="Google Shape;1281;g15df64bb1bf_0_7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82" name="Google Shape;1282;g15df64bb1bf_0_75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5" name="Shape 835"/>
        <p:cNvGrpSpPr/>
        <p:nvPr/>
      </p:nvGrpSpPr>
      <p:grpSpPr>
        <a:xfrm>
          <a:off x="0" y="0"/>
          <a:ext cx="0" cy="0"/>
          <a:chOff x="0" y="0"/>
          <a:chExt cx="0" cy="0"/>
        </a:xfrm>
      </p:grpSpPr>
      <p:sp>
        <p:nvSpPr>
          <p:cNvPr id="836" name="Google Shape;836;g2631ba12fcd_1_8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37" name="Google Shape;837;g2631ba12fcd_1_87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4" name="Shape 844"/>
        <p:cNvGrpSpPr/>
        <p:nvPr/>
      </p:nvGrpSpPr>
      <p:grpSpPr>
        <a:xfrm>
          <a:off x="0" y="0"/>
          <a:ext cx="0" cy="0"/>
          <a:chOff x="0" y="0"/>
          <a:chExt cx="0" cy="0"/>
        </a:xfrm>
      </p:grpSpPr>
      <p:sp>
        <p:nvSpPr>
          <p:cNvPr id="845" name="Google Shape;845;g2631ba12fcd_1_68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46" name="Google Shape;846;g2631ba12fcd_1_68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47" name="Google Shape;847;g2631ba12fcd_1_68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5" name="Shape 855"/>
        <p:cNvGrpSpPr/>
        <p:nvPr/>
      </p:nvGrpSpPr>
      <p:grpSpPr>
        <a:xfrm>
          <a:off x="0" y="0"/>
          <a:ext cx="0" cy="0"/>
          <a:chOff x="0" y="0"/>
          <a:chExt cx="0" cy="0"/>
        </a:xfrm>
      </p:grpSpPr>
      <p:sp>
        <p:nvSpPr>
          <p:cNvPr id="856" name="Google Shape;856;g2631ba12fcd_1_69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57" name="Google Shape;857;g2631ba12fcd_1_69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58" name="Google Shape;858;g2631ba12fcd_1_69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4" name="Shape 864"/>
        <p:cNvGrpSpPr/>
        <p:nvPr/>
      </p:nvGrpSpPr>
      <p:grpSpPr>
        <a:xfrm>
          <a:off x="0" y="0"/>
          <a:ext cx="0" cy="0"/>
          <a:chOff x="0" y="0"/>
          <a:chExt cx="0" cy="0"/>
        </a:xfrm>
      </p:grpSpPr>
      <p:sp>
        <p:nvSpPr>
          <p:cNvPr id="865" name="Google Shape;865;g2a022994949_0_2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66" name="Google Shape;866;g2a022994949_0_22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67" name="Google Shape;867;g2a022994949_0_22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5" name="Shape 875"/>
        <p:cNvGrpSpPr/>
        <p:nvPr/>
      </p:nvGrpSpPr>
      <p:grpSpPr>
        <a:xfrm>
          <a:off x="0" y="0"/>
          <a:ext cx="0" cy="0"/>
          <a:chOff x="0" y="0"/>
          <a:chExt cx="0" cy="0"/>
        </a:xfrm>
      </p:grpSpPr>
      <p:sp>
        <p:nvSpPr>
          <p:cNvPr id="876" name="Google Shape;876;g2631ba12fcd_1_7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77" name="Google Shape;877;g2631ba12fcd_1_74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78" name="Google Shape;878;g2631ba12fcd_1_74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7" name="Shape 887"/>
        <p:cNvGrpSpPr/>
        <p:nvPr/>
      </p:nvGrpSpPr>
      <p:grpSpPr>
        <a:xfrm>
          <a:off x="0" y="0"/>
          <a:ext cx="0" cy="0"/>
          <a:chOff x="0" y="0"/>
          <a:chExt cx="0" cy="0"/>
        </a:xfrm>
      </p:grpSpPr>
      <p:sp>
        <p:nvSpPr>
          <p:cNvPr id="888" name="Google Shape;888;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89" name="Google Shape;889;p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90" name="Google Shape;890;p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6.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 Id="rId3" Type="http://schemas.openxmlformats.org/officeDocument/2006/relationships/image" Target="../media/image14.png"/></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1.png"/></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png"/></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png"/><Relationship Id="rId3" Type="http://schemas.openxmlformats.org/officeDocument/2006/relationships/image" Target="../media/image6.png"/></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png"/><Relationship Id="rId3" Type="http://schemas.openxmlformats.org/officeDocument/2006/relationships/image" Target="../media/image6.png"/></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png"/><Relationship Id="rId3" Type="http://schemas.openxmlformats.org/officeDocument/2006/relationships/image" Target="../media/image6.png"/></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hyperlink" Target="https://drive.google.com/drive/u/0/folders/13ZDzGBjzc4F2udsVDsmdpN1xAyFGHsKq" TargetMode="External"/><Relationship Id="rId3" Type="http://schemas.openxmlformats.org/officeDocument/2006/relationships/image" Target="../media/image13.jpg"/><Relationship Id="rId4" Type="http://schemas.openxmlformats.org/officeDocument/2006/relationships/image" Target="../media/image11.png"/></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8.png"/><Relationship Id="rId3" Type="http://schemas.openxmlformats.org/officeDocument/2006/relationships/image" Target="../media/image1.png"/><Relationship Id="rId4" Type="http://schemas.openxmlformats.org/officeDocument/2006/relationships/image" Target="../media/image6.png"/></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1.png"/></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1.png"/></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0.png"/><Relationship Id="rId3" Type="http://schemas.openxmlformats.org/officeDocument/2006/relationships/image" Target="../media/image2.png"/><Relationship Id="rId4" Type="http://schemas.openxmlformats.org/officeDocument/2006/relationships/image" Target="../media/image4.png"/><Relationship Id="rId5" Type="http://schemas.openxmlformats.org/officeDocument/2006/relationships/image" Target="../media/image9.png"/><Relationship Id="rId6" Type="http://schemas.openxmlformats.org/officeDocument/2006/relationships/image" Target="../media/image7.png"/></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 Id="rId3" Type="http://schemas.openxmlformats.org/officeDocument/2006/relationships/image" Target="../media/image2.png"/><Relationship Id="rId4" Type="http://schemas.openxmlformats.org/officeDocument/2006/relationships/image" Target="../media/image4.png"/><Relationship Id="rId5" Type="http://schemas.openxmlformats.org/officeDocument/2006/relationships/image" Target="../media/image9.png"/><Relationship Id="rId6" Type="http://schemas.openxmlformats.org/officeDocument/2006/relationships/image" Target="../media/image7.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7.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9.jpg"/><Relationship Id="rId3" Type="http://schemas.openxmlformats.org/officeDocument/2006/relationships/image" Target="../media/image21.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2.jpg"/><Relationship Id="rId3" Type="http://schemas.openxmlformats.org/officeDocument/2006/relationships/image" Target="../media/image18.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5.jpg"/><Relationship Id="rId3" Type="http://schemas.openxmlformats.org/officeDocument/2006/relationships/image" Target="../media/image18.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4.jpg"/><Relationship Id="rId3" Type="http://schemas.openxmlformats.org/officeDocument/2006/relationships/image" Target="../media/image21.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0.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1.png"/><Relationship Id="rId4" Type="http://schemas.openxmlformats.org/officeDocument/2006/relationships/image" Target="../media/image6.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3.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7.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6.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2.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 Id="rId3" Type="http://schemas.openxmlformats.org/officeDocument/2006/relationships/image" Target="../media/image1.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8.png"/><Relationship Id="rId3" Type="http://schemas.openxmlformats.org/officeDocument/2006/relationships/image" Target="../media/image1.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 Id="rId3" Type="http://schemas.openxmlformats.org/officeDocument/2006/relationships/image" Target="../media/image6.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 Id="rId3" Type="http://schemas.openxmlformats.org/officeDocument/2006/relationships/image" Target="../media/image6.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 Id="rId3" Type="http://schemas.openxmlformats.org/officeDocument/2006/relationships/image" Target="../media/image6.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hyperlink" Target="https://drive.google.com/drive/u/0/folders/13ZDzGBjzc4F2udsVDsmdpN1xAyFGHsKq" TargetMode="External"/><Relationship Id="rId3" Type="http://schemas.openxmlformats.org/officeDocument/2006/relationships/image" Target="../media/image13.jpg"/><Relationship Id="rId4" Type="http://schemas.openxmlformats.org/officeDocument/2006/relationships/image" Target="../media/image11.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8.png"/><Relationship Id="rId3" Type="http://schemas.openxmlformats.org/officeDocument/2006/relationships/image" Target="../media/image1.png"/><Relationship Id="rId4" Type="http://schemas.openxmlformats.org/officeDocument/2006/relationships/image" Target="../media/image6.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1.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1.png"/><Relationship Id="rId3" Type="http://schemas.openxmlformats.org/officeDocument/2006/relationships/image" Target="../media/image14.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6.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1.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1.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png"/><Relationship Id="rId3" Type="http://schemas.openxmlformats.org/officeDocument/2006/relationships/image" Target="../media/image2.png"/><Relationship Id="rId4" Type="http://schemas.openxmlformats.org/officeDocument/2006/relationships/image" Target="../media/image4.png"/><Relationship Id="rId5" Type="http://schemas.openxmlformats.org/officeDocument/2006/relationships/image" Target="../media/image9.png"/><Relationship Id="rId6" Type="http://schemas.openxmlformats.org/officeDocument/2006/relationships/image" Target="../media/image7.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8.png"/><Relationship Id="rId3"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6.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0.png"/><Relationship Id="rId3" Type="http://schemas.openxmlformats.org/officeDocument/2006/relationships/image" Target="../media/image2.png"/><Relationship Id="rId4" Type="http://schemas.openxmlformats.org/officeDocument/2006/relationships/image" Target="../media/image4.png"/><Relationship Id="rId5" Type="http://schemas.openxmlformats.org/officeDocument/2006/relationships/image" Target="../media/image9.png"/><Relationship Id="rId6" Type="http://schemas.openxmlformats.org/officeDocument/2006/relationships/image" Target="../media/image7.pn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1.pn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1.pn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7.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hyperlink" Target="https://drive.google.com/drive/u/0/folders/13ZDzGBjzc4F2udsVDsmdpN1xAyFGHsKq" TargetMode="External"/><Relationship Id="rId3" Type="http://schemas.openxmlformats.org/officeDocument/2006/relationships/image" Target="../media/image13.jpg"/><Relationship Id="rId4" Type="http://schemas.openxmlformats.org/officeDocument/2006/relationships/image" Target="../media/image11.pn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9.jpg"/><Relationship Id="rId3" Type="http://schemas.openxmlformats.org/officeDocument/2006/relationships/image" Target="../media/image21.png"/></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2.jpg"/><Relationship Id="rId3" Type="http://schemas.openxmlformats.org/officeDocument/2006/relationships/image" Target="../media/image18.png"/></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5.jpg"/><Relationship Id="rId3" Type="http://schemas.openxmlformats.org/officeDocument/2006/relationships/image" Target="../media/image18.png"/></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4.jpg"/><Relationship Id="rId3" Type="http://schemas.openxmlformats.org/officeDocument/2006/relationships/image" Target="../media/image21.png"/></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0.png"/></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3.png"/></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7.png"/></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6.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1.png"/></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2.png"/></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61.png"/></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8.png"/><Relationship Id="rId3" Type="http://schemas.openxmlformats.org/officeDocument/2006/relationships/image" Target="../media/image1.png"/></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1.png"/><Relationship Id="rId3" Type="http://schemas.openxmlformats.org/officeDocument/2006/relationships/image" Target="../media/image14.png"/></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 Cover 3_Build the Future">
  <p:cSld name="TITLE_1_1_3">
    <p:bg>
      <p:bgPr>
        <a:solidFill>
          <a:schemeClr val="lt2"/>
        </a:solidFill>
      </p:bgPr>
    </p:bg>
    <p:spTree>
      <p:nvGrpSpPr>
        <p:cNvPr id="14" name="Shape 14"/>
        <p:cNvGrpSpPr/>
        <p:nvPr/>
      </p:nvGrpSpPr>
      <p:grpSpPr>
        <a:xfrm>
          <a:off x="0" y="0"/>
          <a:ext cx="0" cy="0"/>
          <a:chOff x="0" y="0"/>
          <a:chExt cx="0" cy="0"/>
        </a:xfrm>
      </p:grpSpPr>
      <p:sp>
        <p:nvSpPr>
          <p:cNvPr id="15" name="Google Shape;15;g15df64bb1bf_0_773"/>
          <p:cNvSpPr txBox="1"/>
          <p:nvPr>
            <p:ph type="ctrTitle"/>
          </p:nvPr>
        </p:nvSpPr>
        <p:spPr>
          <a:xfrm>
            <a:off x="2438400" y="1838700"/>
            <a:ext cx="7315200" cy="2438400"/>
          </a:xfrm>
          <a:prstGeom prst="rect">
            <a:avLst/>
          </a:prstGeom>
          <a:noFill/>
          <a:ln>
            <a:noFill/>
          </a:ln>
        </p:spPr>
        <p:txBody>
          <a:bodyPr anchorCtr="0" anchor="b" bIns="0" lIns="0" spcFirstLastPara="1" rIns="0" wrap="square" tIns="0">
            <a:noAutofit/>
          </a:bodyPr>
          <a:lstStyle>
            <a:lvl1pPr lvl="0" algn="ctr">
              <a:lnSpc>
                <a:spcPct val="100000"/>
              </a:lnSpc>
              <a:spcBef>
                <a:spcPts val="0"/>
              </a:spcBef>
              <a:spcAft>
                <a:spcPts val="0"/>
              </a:spcAft>
              <a:buClr>
                <a:schemeClr val="lt1"/>
              </a:buClr>
              <a:buSzPts val="5300"/>
              <a:buFont typeface="Open Sans"/>
              <a:buNone/>
              <a:defRPr sz="5300">
                <a:solidFill>
                  <a:schemeClr val="lt1"/>
                </a:solidFill>
              </a:defRPr>
            </a:lvl1pPr>
            <a:lvl2pPr lvl="1" algn="l">
              <a:lnSpc>
                <a:spcPct val="100000"/>
              </a:lnSpc>
              <a:spcBef>
                <a:spcPts val="0"/>
              </a:spcBef>
              <a:spcAft>
                <a:spcPts val="0"/>
              </a:spcAft>
              <a:buSzPts val="5300"/>
              <a:buNone/>
              <a:defRPr sz="5300"/>
            </a:lvl2pPr>
            <a:lvl3pPr lvl="2" algn="l">
              <a:lnSpc>
                <a:spcPct val="100000"/>
              </a:lnSpc>
              <a:spcBef>
                <a:spcPts val="0"/>
              </a:spcBef>
              <a:spcAft>
                <a:spcPts val="0"/>
              </a:spcAft>
              <a:buSzPts val="5300"/>
              <a:buNone/>
              <a:defRPr sz="5300"/>
            </a:lvl3pPr>
            <a:lvl4pPr lvl="3" algn="l">
              <a:lnSpc>
                <a:spcPct val="100000"/>
              </a:lnSpc>
              <a:spcBef>
                <a:spcPts val="0"/>
              </a:spcBef>
              <a:spcAft>
                <a:spcPts val="0"/>
              </a:spcAft>
              <a:buSzPts val="5300"/>
              <a:buNone/>
              <a:defRPr sz="5300"/>
            </a:lvl4pPr>
            <a:lvl5pPr lvl="4" algn="l">
              <a:lnSpc>
                <a:spcPct val="100000"/>
              </a:lnSpc>
              <a:spcBef>
                <a:spcPts val="0"/>
              </a:spcBef>
              <a:spcAft>
                <a:spcPts val="0"/>
              </a:spcAft>
              <a:buSzPts val="5300"/>
              <a:buNone/>
              <a:defRPr sz="5300"/>
            </a:lvl5pPr>
            <a:lvl6pPr lvl="5" algn="l">
              <a:lnSpc>
                <a:spcPct val="100000"/>
              </a:lnSpc>
              <a:spcBef>
                <a:spcPts val="0"/>
              </a:spcBef>
              <a:spcAft>
                <a:spcPts val="0"/>
              </a:spcAft>
              <a:buSzPts val="5300"/>
              <a:buNone/>
              <a:defRPr sz="5300"/>
            </a:lvl6pPr>
            <a:lvl7pPr lvl="6" algn="l">
              <a:lnSpc>
                <a:spcPct val="100000"/>
              </a:lnSpc>
              <a:spcBef>
                <a:spcPts val="0"/>
              </a:spcBef>
              <a:spcAft>
                <a:spcPts val="0"/>
              </a:spcAft>
              <a:buSzPts val="5300"/>
              <a:buNone/>
              <a:defRPr sz="5300"/>
            </a:lvl7pPr>
            <a:lvl8pPr lvl="7" algn="l">
              <a:lnSpc>
                <a:spcPct val="100000"/>
              </a:lnSpc>
              <a:spcBef>
                <a:spcPts val="0"/>
              </a:spcBef>
              <a:spcAft>
                <a:spcPts val="0"/>
              </a:spcAft>
              <a:buSzPts val="5300"/>
              <a:buNone/>
              <a:defRPr sz="5300"/>
            </a:lvl8pPr>
            <a:lvl9pPr lvl="8" algn="l">
              <a:lnSpc>
                <a:spcPct val="100000"/>
              </a:lnSpc>
              <a:spcBef>
                <a:spcPts val="0"/>
              </a:spcBef>
              <a:spcAft>
                <a:spcPts val="0"/>
              </a:spcAft>
              <a:buSzPts val="5300"/>
              <a:buNone/>
              <a:defRPr sz="5300"/>
            </a:lvl9pPr>
          </a:lstStyle>
          <a:p/>
        </p:txBody>
      </p:sp>
      <p:sp>
        <p:nvSpPr>
          <p:cNvPr id="16" name="Google Shape;16;g15df64bb1bf_0_773"/>
          <p:cNvSpPr txBox="1"/>
          <p:nvPr>
            <p:ph idx="1" type="subTitle"/>
          </p:nvPr>
        </p:nvSpPr>
        <p:spPr>
          <a:xfrm>
            <a:off x="2438400" y="4484700"/>
            <a:ext cx="7315200" cy="951600"/>
          </a:xfrm>
          <a:prstGeom prst="rect">
            <a:avLst/>
          </a:prstGeom>
          <a:noFill/>
          <a:ln>
            <a:noFill/>
          </a:ln>
        </p:spPr>
        <p:txBody>
          <a:bodyPr anchorCtr="0" anchor="t" bIns="0" lIns="0" spcFirstLastPara="1" rIns="0" wrap="square" tIns="0">
            <a:noAutofit/>
          </a:bodyPr>
          <a:lstStyle>
            <a:lvl1pPr lvl="0" algn="ctr">
              <a:lnSpc>
                <a:spcPct val="130000"/>
              </a:lnSpc>
              <a:spcBef>
                <a:spcPts val="0"/>
              </a:spcBef>
              <a:spcAft>
                <a:spcPts val="0"/>
              </a:spcAft>
              <a:buClr>
                <a:schemeClr val="lt1"/>
              </a:buClr>
              <a:buSzPts val="2400"/>
              <a:buNone/>
              <a:defRPr sz="2400">
                <a:solidFill>
                  <a:schemeClr val="lt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900"/>
              <a:buNone/>
              <a:defRPr sz="19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pic>
        <p:nvPicPr>
          <p:cNvPr id="17" name="Google Shape;17;g15df64bb1bf_0_773"/>
          <p:cNvPicPr preferRelativeResize="0"/>
          <p:nvPr/>
        </p:nvPicPr>
        <p:blipFill rotWithShape="1">
          <a:blip r:embed="rId2">
            <a:alphaModFix/>
          </a:blip>
          <a:srcRect b="118" l="0" r="0" t="118"/>
          <a:stretch/>
        </p:blipFill>
        <p:spPr>
          <a:xfrm>
            <a:off x="5102016" y="950468"/>
            <a:ext cx="1987967" cy="292867"/>
          </a:xfrm>
          <a:prstGeom prst="rect">
            <a:avLst/>
          </a:prstGeom>
          <a:noFill/>
          <a:ln>
            <a:noFill/>
          </a:ln>
        </p:spPr>
      </p:pic>
      <p:pic>
        <p:nvPicPr>
          <p:cNvPr id="18" name="Google Shape;18;g15df64bb1bf_0_773"/>
          <p:cNvPicPr preferRelativeResize="0"/>
          <p:nvPr/>
        </p:nvPicPr>
        <p:blipFill rotWithShape="1">
          <a:blip r:embed="rId3">
            <a:alphaModFix/>
          </a:blip>
          <a:srcRect b="0" l="0" r="0" t="0"/>
          <a:stretch/>
        </p:blipFill>
        <p:spPr>
          <a:xfrm>
            <a:off x="5467569" y="5960550"/>
            <a:ext cx="1256833" cy="351017"/>
          </a:xfrm>
          <a:prstGeom prst="rect">
            <a:avLst/>
          </a:prstGeom>
          <a:noFill/>
          <a:ln>
            <a:noFill/>
          </a:ln>
        </p:spPr>
      </p:pic>
    </p:spTree>
  </p:cSld>
  <p:clrMapOvr>
    <a:masterClrMapping/>
  </p:clrMapOvr>
  <p:extLst>
    <p:ext uri="{DCECCB84-F9BA-43D5-87BE-67443E8EF086}">
      <p15:sldGuideLst>
        <p15:guide id="1" orient="horz" pos="2160">
          <p15:clr>
            <a:srgbClr val="FA7B17"/>
          </p15:clr>
        </p15:guide>
        <p15:guide id="2" pos="3840">
          <p15:clr>
            <a:srgbClr val="FA7B17"/>
          </p15:clr>
        </p15:guide>
      </p15:sldGuideLst>
    </p:ext>
  </p:extLst>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 Title and Content_Build the future">
  <p:cSld name="CUSTOM_3_2">
    <p:spTree>
      <p:nvGrpSpPr>
        <p:cNvPr id="68" name="Shape 68"/>
        <p:cNvGrpSpPr/>
        <p:nvPr/>
      </p:nvGrpSpPr>
      <p:grpSpPr>
        <a:xfrm>
          <a:off x="0" y="0"/>
          <a:ext cx="0" cy="0"/>
          <a:chOff x="0" y="0"/>
          <a:chExt cx="0" cy="0"/>
        </a:xfrm>
      </p:grpSpPr>
      <p:sp>
        <p:nvSpPr>
          <p:cNvPr id="69" name="Google Shape;69;g15df64bb1bf_0_803"/>
          <p:cNvSpPr txBox="1"/>
          <p:nvPr>
            <p:ph type="title"/>
          </p:nvPr>
        </p:nvSpPr>
        <p:spPr>
          <a:xfrm>
            <a:off x="853440" y="548640"/>
            <a:ext cx="10490700" cy="9996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40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70" name="Google Shape;70;g15df64bb1bf_0_803"/>
          <p:cNvSpPr txBox="1"/>
          <p:nvPr>
            <p:ph idx="12" type="sldNum"/>
          </p:nvPr>
        </p:nvSpPr>
        <p:spPr>
          <a:xfrm>
            <a:off x="10996200" y="6229967"/>
            <a:ext cx="342300" cy="243900"/>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Open Sans"/>
                <a:ea typeface="Open Sans"/>
                <a:cs typeface="Open Sans"/>
                <a:sym typeface="Open Sans"/>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Open Sans"/>
                <a:ea typeface="Open Sans"/>
                <a:cs typeface="Open Sans"/>
                <a:sym typeface="Open Sans"/>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Open Sans"/>
                <a:ea typeface="Open Sans"/>
                <a:cs typeface="Open Sans"/>
                <a:sym typeface="Open Sans"/>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Open Sans"/>
                <a:ea typeface="Open Sans"/>
                <a:cs typeface="Open Sans"/>
                <a:sym typeface="Open Sans"/>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Open Sans"/>
                <a:ea typeface="Open Sans"/>
                <a:cs typeface="Open Sans"/>
                <a:sym typeface="Open Sans"/>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Open Sans"/>
                <a:ea typeface="Open Sans"/>
                <a:cs typeface="Open Sans"/>
                <a:sym typeface="Open Sans"/>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Open Sans"/>
                <a:ea typeface="Open Sans"/>
                <a:cs typeface="Open Sans"/>
                <a:sym typeface="Open Sans"/>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Open Sans"/>
                <a:ea typeface="Open Sans"/>
                <a:cs typeface="Open Sans"/>
                <a:sym typeface="Open Sans"/>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US"/>
              <a:t>‹#›</a:t>
            </a:fld>
            <a:endParaRPr/>
          </a:p>
        </p:txBody>
      </p:sp>
      <p:sp>
        <p:nvSpPr>
          <p:cNvPr id="71" name="Google Shape;71;g15df64bb1bf_0_803"/>
          <p:cNvSpPr txBox="1"/>
          <p:nvPr>
            <p:ph idx="10" type="dt"/>
          </p:nvPr>
        </p:nvSpPr>
        <p:spPr>
          <a:xfrm>
            <a:off x="3575600" y="6229952"/>
            <a:ext cx="5791200" cy="2439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Clr>
                <a:schemeClr val="dk2"/>
              </a:buClr>
              <a:buSzPts val="1500"/>
              <a:buNone/>
              <a:defRPr b="0" i="0" sz="1200" u="none" cap="none" strike="noStrike">
                <a:solidFill>
                  <a:schemeClr val="dk2"/>
                </a:solidFill>
                <a:latin typeface="Open Sans"/>
                <a:ea typeface="Open Sans"/>
                <a:cs typeface="Open Sans"/>
                <a:sym typeface="Open Sans"/>
              </a:defRPr>
            </a:lvl1pPr>
            <a:lvl2pPr lvl="1" marR="0" algn="l">
              <a:lnSpc>
                <a:spcPct val="100000"/>
              </a:lnSpc>
              <a:spcBef>
                <a:spcPts val="0"/>
              </a:spcBef>
              <a:spcAft>
                <a:spcPts val="0"/>
              </a:spcAft>
              <a:buSzPts val="1500"/>
              <a:buNone/>
              <a:defRPr b="0" i="0" sz="1900" u="none" cap="none" strike="noStrike">
                <a:solidFill>
                  <a:schemeClr val="dk1"/>
                </a:solidFill>
                <a:latin typeface="Open Sans"/>
                <a:ea typeface="Open Sans"/>
                <a:cs typeface="Open Sans"/>
                <a:sym typeface="Open Sans"/>
              </a:defRPr>
            </a:lvl2pPr>
            <a:lvl3pPr lvl="2" marR="0" algn="l">
              <a:lnSpc>
                <a:spcPct val="100000"/>
              </a:lnSpc>
              <a:spcBef>
                <a:spcPts val="0"/>
              </a:spcBef>
              <a:spcAft>
                <a:spcPts val="0"/>
              </a:spcAft>
              <a:buSzPts val="1500"/>
              <a:buNone/>
              <a:defRPr b="0" i="0" sz="1900" u="none" cap="none" strike="noStrike">
                <a:solidFill>
                  <a:schemeClr val="dk1"/>
                </a:solidFill>
                <a:latin typeface="Open Sans"/>
                <a:ea typeface="Open Sans"/>
                <a:cs typeface="Open Sans"/>
                <a:sym typeface="Open Sans"/>
              </a:defRPr>
            </a:lvl3pPr>
            <a:lvl4pPr lvl="3" marR="0" algn="l">
              <a:lnSpc>
                <a:spcPct val="100000"/>
              </a:lnSpc>
              <a:spcBef>
                <a:spcPts val="0"/>
              </a:spcBef>
              <a:spcAft>
                <a:spcPts val="0"/>
              </a:spcAft>
              <a:buSzPts val="1500"/>
              <a:buNone/>
              <a:defRPr b="0" i="0" sz="1900" u="none" cap="none" strike="noStrike">
                <a:solidFill>
                  <a:schemeClr val="dk1"/>
                </a:solidFill>
                <a:latin typeface="Open Sans"/>
                <a:ea typeface="Open Sans"/>
                <a:cs typeface="Open Sans"/>
                <a:sym typeface="Open Sans"/>
              </a:defRPr>
            </a:lvl4pPr>
            <a:lvl5pPr lvl="4" marR="0" algn="l">
              <a:lnSpc>
                <a:spcPct val="100000"/>
              </a:lnSpc>
              <a:spcBef>
                <a:spcPts val="0"/>
              </a:spcBef>
              <a:spcAft>
                <a:spcPts val="0"/>
              </a:spcAft>
              <a:buSzPts val="1500"/>
              <a:buNone/>
              <a:defRPr b="0" i="0" sz="1900" u="none" cap="none" strike="noStrike">
                <a:solidFill>
                  <a:schemeClr val="dk1"/>
                </a:solidFill>
                <a:latin typeface="Open Sans"/>
                <a:ea typeface="Open Sans"/>
                <a:cs typeface="Open Sans"/>
                <a:sym typeface="Open Sans"/>
              </a:defRPr>
            </a:lvl5pPr>
            <a:lvl6pPr lvl="5" marR="0" algn="l">
              <a:lnSpc>
                <a:spcPct val="100000"/>
              </a:lnSpc>
              <a:spcBef>
                <a:spcPts val="0"/>
              </a:spcBef>
              <a:spcAft>
                <a:spcPts val="0"/>
              </a:spcAft>
              <a:buSzPts val="1500"/>
              <a:buNone/>
              <a:defRPr b="0" i="0" sz="1900" u="none" cap="none" strike="noStrike">
                <a:solidFill>
                  <a:schemeClr val="dk1"/>
                </a:solidFill>
                <a:latin typeface="Open Sans"/>
                <a:ea typeface="Open Sans"/>
                <a:cs typeface="Open Sans"/>
                <a:sym typeface="Open Sans"/>
              </a:defRPr>
            </a:lvl6pPr>
            <a:lvl7pPr lvl="6" marR="0" algn="l">
              <a:lnSpc>
                <a:spcPct val="100000"/>
              </a:lnSpc>
              <a:spcBef>
                <a:spcPts val="0"/>
              </a:spcBef>
              <a:spcAft>
                <a:spcPts val="0"/>
              </a:spcAft>
              <a:buSzPts val="1500"/>
              <a:buNone/>
              <a:defRPr b="0" i="0" sz="1900" u="none" cap="none" strike="noStrike">
                <a:solidFill>
                  <a:schemeClr val="dk1"/>
                </a:solidFill>
                <a:latin typeface="Open Sans"/>
                <a:ea typeface="Open Sans"/>
                <a:cs typeface="Open Sans"/>
                <a:sym typeface="Open Sans"/>
              </a:defRPr>
            </a:lvl7pPr>
            <a:lvl8pPr lvl="7" marR="0" algn="l">
              <a:lnSpc>
                <a:spcPct val="100000"/>
              </a:lnSpc>
              <a:spcBef>
                <a:spcPts val="0"/>
              </a:spcBef>
              <a:spcAft>
                <a:spcPts val="0"/>
              </a:spcAft>
              <a:buSzPts val="1500"/>
              <a:buNone/>
              <a:defRPr b="0" i="0" sz="1900" u="none" cap="none" strike="noStrike">
                <a:solidFill>
                  <a:schemeClr val="dk1"/>
                </a:solidFill>
                <a:latin typeface="Open Sans"/>
                <a:ea typeface="Open Sans"/>
                <a:cs typeface="Open Sans"/>
                <a:sym typeface="Open Sans"/>
              </a:defRPr>
            </a:lvl8pPr>
            <a:lvl9pPr lvl="8" marR="0" algn="l">
              <a:lnSpc>
                <a:spcPct val="100000"/>
              </a:lnSpc>
              <a:spcBef>
                <a:spcPts val="0"/>
              </a:spcBef>
              <a:spcAft>
                <a:spcPts val="0"/>
              </a:spcAft>
              <a:buSzPts val="1500"/>
              <a:buNone/>
              <a:defRPr b="0" i="0" sz="1900" u="none" cap="none" strike="noStrike">
                <a:solidFill>
                  <a:schemeClr val="dk1"/>
                </a:solidFill>
                <a:latin typeface="Open Sans"/>
                <a:ea typeface="Open Sans"/>
                <a:cs typeface="Open Sans"/>
                <a:sym typeface="Open Sans"/>
              </a:defRPr>
            </a:lvl9pPr>
          </a:lstStyle>
          <a:p/>
        </p:txBody>
      </p:sp>
      <p:pic>
        <p:nvPicPr>
          <p:cNvPr id="72" name="Google Shape;72;g15df64bb1bf_0_803"/>
          <p:cNvPicPr preferRelativeResize="0"/>
          <p:nvPr/>
        </p:nvPicPr>
        <p:blipFill rotWithShape="1">
          <a:blip r:embed="rId2">
            <a:alphaModFix/>
          </a:blip>
          <a:srcRect b="0" l="0" r="0" t="0"/>
          <a:stretch/>
        </p:blipFill>
        <p:spPr>
          <a:xfrm>
            <a:off x="853440" y="6230112"/>
            <a:ext cx="1655156" cy="243840"/>
          </a:xfrm>
          <a:prstGeom prst="rect">
            <a:avLst/>
          </a:prstGeom>
          <a:noFill/>
          <a:ln>
            <a:noFill/>
          </a:ln>
        </p:spPr>
      </p:pic>
      <p:sp>
        <p:nvSpPr>
          <p:cNvPr id="73" name="Google Shape;73;g15df64bb1bf_0_803"/>
          <p:cNvSpPr txBox="1"/>
          <p:nvPr>
            <p:ph idx="1" type="body"/>
          </p:nvPr>
        </p:nvSpPr>
        <p:spPr>
          <a:xfrm>
            <a:off x="853440" y="1609344"/>
            <a:ext cx="10485300" cy="4351200"/>
          </a:xfrm>
          <a:prstGeom prst="rect">
            <a:avLst/>
          </a:prstGeom>
          <a:noFill/>
          <a:ln>
            <a:noFill/>
          </a:ln>
        </p:spPr>
        <p:txBody>
          <a:bodyPr anchorCtr="0" anchor="t" bIns="0" lIns="0" spcFirstLastPara="1" rIns="0" wrap="square" tIns="0">
            <a:noAutofit/>
          </a:bodyPr>
          <a:lstStyle>
            <a:lvl1pPr indent="-406400" lvl="0" marL="457200" marR="0" algn="l">
              <a:lnSpc>
                <a:spcPct val="130000"/>
              </a:lnSpc>
              <a:spcBef>
                <a:spcPts val="500"/>
              </a:spcBef>
              <a:spcAft>
                <a:spcPts val="0"/>
              </a:spcAft>
              <a:buClr>
                <a:schemeClr val="dk1"/>
              </a:buClr>
              <a:buSzPts val="2800"/>
              <a:buFont typeface="Arial"/>
              <a:buChar char="•"/>
              <a:defRPr b="0" i="0" sz="2800" u="none" cap="none" strike="noStrike">
                <a:solidFill>
                  <a:schemeClr val="dk1"/>
                </a:solidFill>
                <a:latin typeface="Open Sans"/>
                <a:ea typeface="Open Sans"/>
                <a:cs typeface="Open Sans"/>
                <a:sym typeface="Open Sans"/>
              </a:defRPr>
            </a:lvl1pPr>
            <a:lvl2pPr indent="-381000" lvl="1" marL="914400" marR="0" algn="l">
              <a:lnSpc>
                <a:spcPct val="130000"/>
              </a:lnSpc>
              <a:spcBef>
                <a:spcPts val="500"/>
              </a:spcBef>
              <a:spcAft>
                <a:spcPts val="0"/>
              </a:spcAft>
              <a:buClr>
                <a:schemeClr val="dk1"/>
              </a:buClr>
              <a:buSzPts val="2400"/>
              <a:buFont typeface="Arial"/>
              <a:buChar char="•"/>
              <a:defRPr b="0" i="0" sz="2400" u="none" cap="none" strike="noStrike">
                <a:solidFill>
                  <a:schemeClr val="dk1"/>
                </a:solidFill>
                <a:latin typeface="Open Sans"/>
                <a:ea typeface="Open Sans"/>
                <a:cs typeface="Open Sans"/>
                <a:sym typeface="Open Sans"/>
              </a:defRPr>
            </a:lvl2pPr>
            <a:lvl3pPr indent="-355600" lvl="2" marL="1371600" marR="0" algn="l">
              <a:lnSpc>
                <a:spcPct val="130000"/>
              </a:lnSpc>
              <a:spcBef>
                <a:spcPts val="5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3pPr>
            <a:lvl4pPr indent="-349250" lvl="3" marL="1828800" marR="0" algn="l">
              <a:lnSpc>
                <a:spcPct val="130000"/>
              </a:lnSpc>
              <a:spcBef>
                <a:spcPts val="500"/>
              </a:spcBef>
              <a:spcAft>
                <a:spcPts val="0"/>
              </a:spcAft>
              <a:buClr>
                <a:schemeClr val="dk1"/>
              </a:buClr>
              <a:buSzPts val="1900"/>
              <a:buFont typeface="Arial"/>
              <a:buChar char="•"/>
              <a:defRPr b="0" i="0" sz="1900" u="none" cap="none" strike="noStrike">
                <a:solidFill>
                  <a:schemeClr val="dk1"/>
                </a:solidFill>
                <a:latin typeface="Open Sans"/>
                <a:ea typeface="Open Sans"/>
                <a:cs typeface="Open Sans"/>
                <a:sym typeface="Open Sans"/>
              </a:defRPr>
            </a:lvl4pPr>
            <a:lvl5pPr indent="-349250" lvl="4" marL="2286000" marR="0" algn="l">
              <a:lnSpc>
                <a:spcPct val="130000"/>
              </a:lnSpc>
              <a:spcBef>
                <a:spcPts val="500"/>
              </a:spcBef>
              <a:spcAft>
                <a:spcPts val="0"/>
              </a:spcAft>
              <a:buClr>
                <a:schemeClr val="dk1"/>
              </a:buClr>
              <a:buSzPts val="1900"/>
              <a:buFont typeface="Arial"/>
              <a:buChar char="•"/>
              <a:defRPr b="0" i="0" sz="1900" u="none" cap="none" strike="noStrike">
                <a:solidFill>
                  <a:schemeClr val="dk1"/>
                </a:solidFill>
                <a:latin typeface="Open Sans"/>
                <a:ea typeface="Open Sans"/>
                <a:cs typeface="Open Sans"/>
                <a:sym typeface="Open Sans"/>
              </a:defRPr>
            </a:lvl5pPr>
            <a:lvl6pPr indent="-349250" lvl="5" marL="2743200" marR="0" algn="l">
              <a:lnSpc>
                <a:spcPct val="130000"/>
              </a:lnSpc>
              <a:spcBef>
                <a:spcPts val="500"/>
              </a:spcBef>
              <a:spcAft>
                <a:spcPts val="0"/>
              </a:spcAft>
              <a:buClr>
                <a:schemeClr val="dk1"/>
              </a:buClr>
              <a:buSzPts val="1900"/>
              <a:buFont typeface="Arial"/>
              <a:buChar char="•"/>
              <a:defRPr b="0" i="0" sz="1900" u="none" cap="none" strike="noStrike">
                <a:solidFill>
                  <a:schemeClr val="dk1"/>
                </a:solidFill>
                <a:latin typeface="Open Sans"/>
                <a:ea typeface="Open Sans"/>
                <a:cs typeface="Open Sans"/>
                <a:sym typeface="Open Sans"/>
              </a:defRPr>
            </a:lvl6pPr>
            <a:lvl7pPr indent="-349250" lvl="6" marL="3200400" marR="0" algn="l">
              <a:lnSpc>
                <a:spcPct val="130000"/>
              </a:lnSpc>
              <a:spcBef>
                <a:spcPts val="500"/>
              </a:spcBef>
              <a:spcAft>
                <a:spcPts val="0"/>
              </a:spcAft>
              <a:buClr>
                <a:schemeClr val="dk1"/>
              </a:buClr>
              <a:buSzPts val="1900"/>
              <a:buFont typeface="Arial"/>
              <a:buChar char="•"/>
              <a:defRPr b="0" i="0" sz="1900" u="none" cap="none" strike="noStrike">
                <a:solidFill>
                  <a:schemeClr val="dk1"/>
                </a:solidFill>
                <a:latin typeface="Open Sans"/>
                <a:ea typeface="Open Sans"/>
                <a:cs typeface="Open Sans"/>
                <a:sym typeface="Open Sans"/>
              </a:defRPr>
            </a:lvl7pPr>
            <a:lvl8pPr indent="-349250" lvl="7" marL="3657600" marR="0" algn="l">
              <a:lnSpc>
                <a:spcPct val="130000"/>
              </a:lnSpc>
              <a:spcBef>
                <a:spcPts val="500"/>
              </a:spcBef>
              <a:spcAft>
                <a:spcPts val="0"/>
              </a:spcAft>
              <a:buClr>
                <a:schemeClr val="dk1"/>
              </a:buClr>
              <a:buSzPts val="1900"/>
              <a:buFont typeface="Arial"/>
              <a:buChar char="•"/>
              <a:defRPr b="0" i="0" sz="1900" u="none" cap="none" strike="noStrike">
                <a:solidFill>
                  <a:schemeClr val="dk1"/>
                </a:solidFill>
                <a:latin typeface="Open Sans"/>
                <a:ea typeface="Open Sans"/>
                <a:cs typeface="Open Sans"/>
                <a:sym typeface="Open Sans"/>
              </a:defRPr>
            </a:lvl8pPr>
            <a:lvl9pPr indent="-349250" lvl="8" marL="4114800" marR="0" algn="l">
              <a:lnSpc>
                <a:spcPct val="130000"/>
              </a:lnSpc>
              <a:spcBef>
                <a:spcPts val="500"/>
              </a:spcBef>
              <a:spcAft>
                <a:spcPts val="0"/>
              </a:spcAft>
              <a:buClr>
                <a:schemeClr val="dk1"/>
              </a:buClr>
              <a:buSzPts val="1900"/>
              <a:buFont typeface="Arial"/>
              <a:buChar char="•"/>
              <a:defRPr b="0" i="0" sz="1900" u="none" cap="none" strike="noStrike">
                <a:solidFill>
                  <a:schemeClr val="dk1"/>
                </a:solidFill>
                <a:latin typeface="Open Sans"/>
                <a:ea typeface="Open Sans"/>
                <a:cs typeface="Open Sans"/>
                <a:sym typeface="Open Sans"/>
              </a:defRPr>
            </a:lvl9pPr>
          </a:lstStyle>
          <a:p/>
        </p:txBody>
      </p:sp>
      <p:pic>
        <p:nvPicPr>
          <p:cNvPr id="74" name="Google Shape;74;g15df64bb1bf_0_803"/>
          <p:cNvPicPr preferRelativeResize="0"/>
          <p:nvPr/>
        </p:nvPicPr>
        <p:blipFill rotWithShape="1">
          <a:blip r:embed="rId3">
            <a:alphaModFix/>
          </a:blip>
          <a:srcRect b="0" l="0" r="0" t="0"/>
          <a:stretch/>
        </p:blipFill>
        <p:spPr>
          <a:xfrm>
            <a:off x="9850400" y="6194268"/>
            <a:ext cx="1005400" cy="279698"/>
          </a:xfrm>
          <a:prstGeom prst="rect">
            <a:avLst/>
          </a:prstGeom>
          <a:noFill/>
          <a:ln>
            <a:noFill/>
          </a:ln>
        </p:spPr>
      </p:pic>
    </p:spTree>
  </p:cSld>
  <p:clrMapOvr>
    <a:masterClrMapping/>
  </p:clrMapOvr>
</p:sldLayout>
</file>

<file path=ppt/slideLayouts/slideLayout1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 Title and Content">
  <p:cSld name="CUSTOM_3">
    <p:spTree>
      <p:nvGrpSpPr>
        <p:cNvPr id="697" name="Shape 697"/>
        <p:cNvGrpSpPr/>
        <p:nvPr/>
      </p:nvGrpSpPr>
      <p:grpSpPr>
        <a:xfrm>
          <a:off x="0" y="0"/>
          <a:ext cx="0" cy="0"/>
          <a:chOff x="0" y="0"/>
          <a:chExt cx="0" cy="0"/>
        </a:xfrm>
      </p:grpSpPr>
      <p:sp>
        <p:nvSpPr>
          <p:cNvPr id="698" name="Google Shape;698;g26c369fa2d7_0_1386"/>
          <p:cNvSpPr txBox="1"/>
          <p:nvPr>
            <p:ph type="title"/>
          </p:nvPr>
        </p:nvSpPr>
        <p:spPr>
          <a:xfrm>
            <a:off x="853440" y="548640"/>
            <a:ext cx="10490700" cy="999600"/>
          </a:xfrm>
          <a:prstGeom prst="rect">
            <a:avLst/>
          </a:prstGeom>
          <a:noFill/>
          <a:ln>
            <a:noFill/>
          </a:ln>
        </p:spPr>
        <p:txBody>
          <a:bodyPr anchorCtr="0" anchor="ctr" bIns="0" lIns="0" spcFirstLastPara="1" rIns="0" wrap="square" tIns="0">
            <a:noAutofit/>
          </a:bodyPr>
          <a:lstStyle>
            <a:lvl1pPr lvl="0" rtl="0" algn="l">
              <a:lnSpc>
                <a:spcPct val="100000"/>
              </a:lnSpc>
              <a:spcBef>
                <a:spcPts val="0"/>
              </a:spcBef>
              <a:spcAft>
                <a:spcPts val="0"/>
              </a:spcAft>
              <a:buSzPts val="4000"/>
              <a:buNone/>
              <a:defRPr/>
            </a:lvl1pPr>
            <a:lvl2pPr lvl="1" rtl="0" algn="l">
              <a:lnSpc>
                <a:spcPct val="100000"/>
              </a:lnSpc>
              <a:spcBef>
                <a:spcPts val="0"/>
              </a:spcBef>
              <a:spcAft>
                <a:spcPts val="0"/>
              </a:spcAft>
              <a:buSzPts val="1500"/>
              <a:buNone/>
              <a:defRPr/>
            </a:lvl2pPr>
            <a:lvl3pPr lvl="2" rtl="0" algn="l">
              <a:lnSpc>
                <a:spcPct val="100000"/>
              </a:lnSpc>
              <a:spcBef>
                <a:spcPts val="0"/>
              </a:spcBef>
              <a:spcAft>
                <a:spcPts val="0"/>
              </a:spcAft>
              <a:buSzPts val="1500"/>
              <a:buNone/>
              <a:defRPr/>
            </a:lvl3pPr>
            <a:lvl4pPr lvl="3" rtl="0" algn="l">
              <a:lnSpc>
                <a:spcPct val="100000"/>
              </a:lnSpc>
              <a:spcBef>
                <a:spcPts val="0"/>
              </a:spcBef>
              <a:spcAft>
                <a:spcPts val="0"/>
              </a:spcAft>
              <a:buSzPts val="1500"/>
              <a:buNone/>
              <a:defRPr/>
            </a:lvl4pPr>
            <a:lvl5pPr lvl="4" rtl="0" algn="l">
              <a:lnSpc>
                <a:spcPct val="100000"/>
              </a:lnSpc>
              <a:spcBef>
                <a:spcPts val="0"/>
              </a:spcBef>
              <a:spcAft>
                <a:spcPts val="0"/>
              </a:spcAft>
              <a:buSzPts val="1500"/>
              <a:buNone/>
              <a:defRPr/>
            </a:lvl5pPr>
            <a:lvl6pPr lvl="5" rtl="0" algn="l">
              <a:lnSpc>
                <a:spcPct val="100000"/>
              </a:lnSpc>
              <a:spcBef>
                <a:spcPts val="0"/>
              </a:spcBef>
              <a:spcAft>
                <a:spcPts val="0"/>
              </a:spcAft>
              <a:buSzPts val="1500"/>
              <a:buNone/>
              <a:defRPr/>
            </a:lvl6pPr>
            <a:lvl7pPr lvl="6" rtl="0" algn="l">
              <a:lnSpc>
                <a:spcPct val="100000"/>
              </a:lnSpc>
              <a:spcBef>
                <a:spcPts val="0"/>
              </a:spcBef>
              <a:spcAft>
                <a:spcPts val="0"/>
              </a:spcAft>
              <a:buSzPts val="1500"/>
              <a:buNone/>
              <a:defRPr/>
            </a:lvl7pPr>
            <a:lvl8pPr lvl="7" rtl="0" algn="l">
              <a:lnSpc>
                <a:spcPct val="100000"/>
              </a:lnSpc>
              <a:spcBef>
                <a:spcPts val="0"/>
              </a:spcBef>
              <a:spcAft>
                <a:spcPts val="0"/>
              </a:spcAft>
              <a:buSzPts val="1500"/>
              <a:buNone/>
              <a:defRPr/>
            </a:lvl8pPr>
            <a:lvl9pPr lvl="8" rtl="0" algn="l">
              <a:lnSpc>
                <a:spcPct val="100000"/>
              </a:lnSpc>
              <a:spcBef>
                <a:spcPts val="0"/>
              </a:spcBef>
              <a:spcAft>
                <a:spcPts val="0"/>
              </a:spcAft>
              <a:buSzPts val="1500"/>
              <a:buNone/>
              <a:defRPr/>
            </a:lvl9pPr>
          </a:lstStyle>
          <a:p/>
        </p:txBody>
      </p:sp>
      <p:sp>
        <p:nvSpPr>
          <p:cNvPr id="699" name="Google Shape;699;g26c369fa2d7_0_1386"/>
          <p:cNvSpPr txBox="1"/>
          <p:nvPr>
            <p:ph idx="12" type="sldNum"/>
          </p:nvPr>
        </p:nvSpPr>
        <p:spPr>
          <a:xfrm>
            <a:off x="10996200" y="6229967"/>
            <a:ext cx="342300" cy="243900"/>
          </a:xfrm>
          <a:prstGeom prst="rect">
            <a:avLst/>
          </a:prstGeom>
          <a:noFill/>
          <a:ln>
            <a:noFill/>
          </a:ln>
        </p:spPr>
        <p:txBody>
          <a:bodyPr anchorCtr="0" anchor="b" bIns="0" lIns="0" spcFirstLastPara="1" rIns="0" wrap="square" tIns="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Open Sans"/>
                <a:ea typeface="Open Sans"/>
                <a:cs typeface="Open Sans"/>
                <a:sym typeface="Open Sans"/>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Open Sans"/>
                <a:ea typeface="Open Sans"/>
                <a:cs typeface="Open Sans"/>
                <a:sym typeface="Open Sans"/>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Open Sans"/>
                <a:ea typeface="Open Sans"/>
                <a:cs typeface="Open Sans"/>
                <a:sym typeface="Open Sans"/>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Open Sans"/>
                <a:ea typeface="Open Sans"/>
                <a:cs typeface="Open Sans"/>
                <a:sym typeface="Open Sans"/>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Open Sans"/>
                <a:ea typeface="Open Sans"/>
                <a:cs typeface="Open Sans"/>
                <a:sym typeface="Open Sans"/>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Open Sans"/>
                <a:ea typeface="Open Sans"/>
                <a:cs typeface="Open Sans"/>
                <a:sym typeface="Open Sans"/>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Open Sans"/>
                <a:ea typeface="Open Sans"/>
                <a:cs typeface="Open Sans"/>
                <a:sym typeface="Open Sans"/>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Open Sans"/>
                <a:ea typeface="Open Sans"/>
                <a:cs typeface="Open Sans"/>
                <a:sym typeface="Open Sans"/>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US"/>
              <a:t>‹#›</a:t>
            </a:fld>
            <a:endParaRPr/>
          </a:p>
        </p:txBody>
      </p:sp>
      <p:sp>
        <p:nvSpPr>
          <p:cNvPr id="700" name="Google Shape;700;g26c369fa2d7_0_1386"/>
          <p:cNvSpPr txBox="1"/>
          <p:nvPr>
            <p:ph idx="10" type="dt"/>
          </p:nvPr>
        </p:nvSpPr>
        <p:spPr>
          <a:xfrm>
            <a:off x="3575600" y="6229952"/>
            <a:ext cx="6274800" cy="243900"/>
          </a:xfrm>
          <a:prstGeom prst="rect">
            <a:avLst/>
          </a:prstGeom>
          <a:noFill/>
          <a:ln>
            <a:noFill/>
          </a:ln>
        </p:spPr>
        <p:txBody>
          <a:bodyPr anchorCtr="0" anchor="b" bIns="0" lIns="0" spcFirstLastPara="1" rIns="0" wrap="square" tIns="0">
            <a:noAutofit/>
          </a:bodyPr>
          <a:lstStyle>
            <a:lvl1pPr lvl="0" marR="0" rtl="0" algn="l">
              <a:lnSpc>
                <a:spcPct val="100000"/>
              </a:lnSpc>
              <a:spcBef>
                <a:spcPts val="0"/>
              </a:spcBef>
              <a:spcAft>
                <a:spcPts val="0"/>
              </a:spcAft>
              <a:buClr>
                <a:schemeClr val="dk2"/>
              </a:buClr>
              <a:buSzPts val="1500"/>
              <a:buNone/>
              <a:defRPr b="0" i="0" sz="1200" u="none" cap="none" strike="noStrike">
                <a:solidFill>
                  <a:schemeClr val="dk2"/>
                </a:solidFill>
                <a:latin typeface="Open Sans"/>
                <a:ea typeface="Open Sans"/>
                <a:cs typeface="Open Sans"/>
                <a:sym typeface="Open Sans"/>
              </a:defRPr>
            </a:lvl1pPr>
            <a:lvl2pPr lvl="1" marR="0" rtl="0" algn="l">
              <a:lnSpc>
                <a:spcPct val="100000"/>
              </a:lnSpc>
              <a:spcBef>
                <a:spcPts val="0"/>
              </a:spcBef>
              <a:spcAft>
                <a:spcPts val="0"/>
              </a:spcAft>
              <a:buSzPts val="1500"/>
              <a:buNone/>
              <a:defRPr b="0" i="0" sz="1900" u="none" cap="none" strike="noStrike">
                <a:solidFill>
                  <a:schemeClr val="dk1"/>
                </a:solidFill>
                <a:latin typeface="Open Sans"/>
                <a:ea typeface="Open Sans"/>
                <a:cs typeface="Open Sans"/>
                <a:sym typeface="Open Sans"/>
              </a:defRPr>
            </a:lvl2pPr>
            <a:lvl3pPr lvl="2" marR="0" rtl="0" algn="l">
              <a:lnSpc>
                <a:spcPct val="100000"/>
              </a:lnSpc>
              <a:spcBef>
                <a:spcPts val="0"/>
              </a:spcBef>
              <a:spcAft>
                <a:spcPts val="0"/>
              </a:spcAft>
              <a:buSzPts val="1500"/>
              <a:buNone/>
              <a:defRPr b="0" i="0" sz="1900" u="none" cap="none" strike="noStrike">
                <a:solidFill>
                  <a:schemeClr val="dk1"/>
                </a:solidFill>
                <a:latin typeface="Open Sans"/>
                <a:ea typeface="Open Sans"/>
                <a:cs typeface="Open Sans"/>
                <a:sym typeface="Open Sans"/>
              </a:defRPr>
            </a:lvl3pPr>
            <a:lvl4pPr lvl="3" marR="0" rtl="0" algn="l">
              <a:lnSpc>
                <a:spcPct val="100000"/>
              </a:lnSpc>
              <a:spcBef>
                <a:spcPts val="0"/>
              </a:spcBef>
              <a:spcAft>
                <a:spcPts val="0"/>
              </a:spcAft>
              <a:buSzPts val="1500"/>
              <a:buNone/>
              <a:defRPr b="0" i="0" sz="1900" u="none" cap="none" strike="noStrike">
                <a:solidFill>
                  <a:schemeClr val="dk1"/>
                </a:solidFill>
                <a:latin typeface="Open Sans"/>
                <a:ea typeface="Open Sans"/>
                <a:cs typeface="Open Sans"/>
                <a:sym typeface="Open Sans"/>
              </a:defRPr>
            </a:lvl4pPr>
            <a:lvl5pPr lvl="4" marR="0" rtl="0" algn="l">
              <a:lnSpc>
                <a:spcPct val="100000"/>
              </a:lnSpc>
              <a:spcBef>
                <a:spcPts val="0"/>
              </a:spcBef>
              <a:spcAft>
                <a:spcPts val="0"/>
              </a:spcAft>
              <a:buSzPts val="1500"/>
              <a:buNone/>
              <a:defRPr b="0" i="0" sz="1900" u="none" cap="none" strike="noStrike">
                <a:solidFill>
                  <a:schemeClr val="dk1"/>
                </a:solidFill>
                <a:latin typeface="Open Sans"/>
                <a:ea typeface="Open Sans"/>
                <a:cs typeface="Open Sans"/>
                <a:sym typeface="Open Sans"/>
              </a:defRPr>
            </a:lvl5pPr>
            <a:lvl6pPr lvl="5" marR="0" rtl="0" algn="l">
              <a:lnSpc>
                <a:spcPct val="100000"/>
              </a:lnSpc>
              <a:spcBef>
                <a:spcPts val="0"/>
              </a:spcBef>
              <a:spcAft>
                <a:spcPts val="0"/>
              </a:spcAft>
              <a:buSzPts val="1500"/>
              <a:buNone/>
              <a:defRPr b="0" i="0" sz="1900" u="none" cap="none" strike="noStrike">
                <a:solidFill>
                  <a:schemeClr val="dk1"/>
                </a:solidFill>
                <a:latin typeface="Open Sans"/>
                <a:ea typeface="Open Sans"/>
                <a:cs typeface="Open Sans"/>
                <a:sym typeface="Open Sans"/>
              </a:defRPr>
            </a:lvl6pPr>
            <a:lvl7pPr lvl="6" marR="0" rtl="0" algn="l">
              <a:lnSpc>
                <a:spcPct val="100000"/>
              </a:lnSpc>
              <a:spcBef>
                <a:spcPts val="0"/>
              </a:spcBef>
              <a:spcAft>
                <a:spcPts val="0"/>
              </a:spcAft>
              <a:buSzPts val="1500"/>
              <a:buNone/>
              <a:defRPr b="0" i="0" sz="1900" u="none" cap="none" strike="noStrike">
                <a:solidFill>
                  <a:schemeClr val="dk1"/>
                </a:solidFill>
                <a:latin typeface="Open Sans"/>
                <a:ea typeface="Open Sans"/>
                <a:cs typeface="Open Sans"/>
                <a:sym typeface="Open Sans"/>
              </a:defRPr>
            </a:lvl7pPr>
            <a:lvl8pPr lvl="7" marR="0" rtl="0" algn="l">
              <a:lnSpc>
                <a:spcPct val="100000"/>
              </a:lnSpc>
              <a:spcBef>
                <a:spcPts val="0"/>
              </a:spcBef>
              <a:spcAft>
                <a:spcPts val="0"/>
              </a:spcAft>
              <a:buSzPts val="1500"/>
              <a:buNone/>
              <a:defRPr b="0" i="0" sz="1900" u="none" cap="none" strike="noStrike">
                <a:solidFill>
                  <a:schemeClr val="dk1"/>
                </a:solidFill>
                <a:latin typeface="Open Sans"/>
                <a:ea typeface="Open Sans"/>
                <a:cs typeface="Open Sans"/>
                <a:sym typeface="Open Sans"/>
              </a:defRPr>
            </a:lvl8pPr>
            <a:lvl9pPr lvl="8" marR="0" rtl="0" algn="l">
              <a:lnSpc>
                <a:spcPct val="100000"/>
              </a:lnSpc>
              <a:spcBef>
                <a:spcPts val="0"/>
              </a:spcBef>
              <a:spcAft>
                <a:spcPts val="0"/>
              </a:spcAft>
              <a:buSzPts val="1500"/>
              <a:buNone/>
              <a:defRPr b="0" i="0" sz="1900" u="none" cap="none" strike="noStrike">
                <a:solidFill>
                  <a:schemeClr val="dk1"/>
                </a:solidFill>
                <a:latin typeface="Open Sans"/>
                <a:ea typeface="Open Sans"/>
                <a:cs typeface="Open Sans"/>
                <a:sym typeface="Open Sans"/>
              </a:defRPr>
            </a:lvl9pPr>
          </a:lstStyle>
          <a:p/>
        </p:txBody>
      </p:sp>
      <p:pic>
        <p:nvPicPr>
          <p:cNvPr id="701" name="Google Shape;701;g26c369fa2d7_0_1386"/>
          <p:cNvPicPr preferRelativeResize="0"/>
          <p:nvPr/>
        </p:nvPicPr>
        <p:blipFill rotWithShape="1">
          <a:blip r:embed="rId2">
            <a:alphaModFix/>
          </a:blip>
          <a:srcRect b="0" l="0" r="0" t="0"/>
          <a:stretch/>
        </p:blipFill>
        <p:spPr>
          <a:xfrm>
            <a:off x="853440" y="6230112"/>
            <a:ext cx="1655156" cy="243840"/>
          </a:xfrm>
          <a:prstGeom prst="rect">
            <a:avLst/>
          </a:prstGeom>
          <a:noFill/>
          <a:ln>
            <a:noFill/>
          </a:ln>
        </p:spPr>
      </p:pic>
      <p:sp>
        <p:nvSpPr>
          <p:cNvPr id="702" name="Google Shape;702;g26c369fa2d7_0_1386"/>
          <p:cNvSpPr txBox="1"/>
          <p:nvPr>
            <p:ph idx="1" type="body"/>
          </p:nvPr>
        </p:nvSpPr>
        <p:spPr>
          <a:xfrm>
            <a:off x="853440" y="1609344"/>
            <a:ext cx="10485300" cy="4351200"/>
          </a:xfrm>
          <a:prstGeom prst="rect">
            <a:avLst/>
          </a:prstGeom>
          <a:noFill/>
          <a:ln>
            <a:noFill/>
          </a:ln>
        </p:spPr>
        <p:txBody>
          <a:bodyPr anchorCtr="0" anchor="t" bIns="0" lIns="0" spcFirstLastPara="1" rIns="0" wrap="square" tIns="0">
            <a:noAutofit/>
          </a:bodyPr>
          <a:lstStyle>
            <a:lvl1pPr indent="-406400" lvl="0" marL="457200" marR="0" rtl="0" algn="l">
              <a:lnSpc>
                <a:spcPct val="130000"/>
              </a:lnSpc>
              <a:spcBef>
                <a:spcPts val="500"/>
              </a:spcBef>
              <a:spcAft>
                <a:spcPts val="0"/>
              </a:spcAft>
              <a:buClr>
                <a:schemeClr val="dk1"/>
              </a:buClr>
              <a:buSzPts val="2800"/>
              <a:buFont typeface="Arial"/>
              <a:buChar char="•"/>
              <a:defRPr b="0" i="0" sz="2800" u="none" cap="none" strike="noStrike">
                <a:solidFill>
                  <a:schemeClr val="dk1"/>
                </a:solidFill>
                <a:latin typeface="Open Sans"/>
                <a:ea typeface="Open Sans"/>
                <a:cs typeface="Open Sans"/>
                <a:sym typeface="Open Sans"/>
              </a:defRPr>
            </a:lvl1pPr>
            <a:lvl2pPr indent="-381000" lvl="1" marL="914400" marR="0" rtl="0" algn="l">
              <a:lnSpc>
                <a:spcPct val="130000"/>
              </a:lnSpc>
              <a:spcBef>
                <a:spcPts val="500"/>
              </a:spcBef>
              <a:spcAft>
                <a:spcPts val="0"/>
              </a:spcAft>
              <a:buClr>
                <a:schemeClr val="dk1"/>
              </a:buClr>
              <a:buSzPts val="2400"/>
              <a:buFont typeface="Arial"/>
              <a:buChar char="•"/>
              <a:defRPr b="0" i="0" sz="2400" u="none" cap="none" strike="noStrike">
                <a:solidFill>
                  <a:schemeClr val="dk1"/>
                </a:solidFill>
                <a:latin typeface="Open Sans"/>
                <a:ea typeface="Open Sans"/>
                <a:cs typeface="Open Sans"/>
                <a:sym typeface="Open Sans"/>
              </a:defRPr>
            </a:lvl2pPr>
            <a:lvl3pPr indent="-355600" lvl="2" marL="1371600" marR="0" rtl="0" algn="l">
              <a:lnSpc>
                <a:spcPct val="130000"/>
              </a:lnSpc>
              <a:spcBef>
                <a:spcPts val="5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3pPr>
            <a:lvl4pPr indent="-349250" lvl="3" marL="1828800" marR="0" rtl="0" algn="l">
              <a:lnSpc>
                <a:spcPct val="130000"/>
              </a:lnSpc>
              <a:spcBef>
                <a:spcPts val="500"/>
              </a:spcBef>
              <a:spcAft>
                <a:spcPts val="0"/>
              </a:spcAft>
              <a:buClr>
                <a:schemeClr val="dk1"/>
              </a:buClr>
              <a:buSzPts val="1900"/>
              <a:buFont typeface="Arial"/>
              <a:buChar char="•"/>
              <a:defRPr b="0" i="0" sz="1900" u="none" cap="none" strike="noStrike">
                <a:solidFill>
                  <a:schemeClr val="dk1"/>
                </a:solidFill>
                <a:latin typeface="Open Sans"/>
                <a:ea typeface="Open Sans"/>
                <a:cs typeface="Open Sans"/>
                <a:sym typeface="Open Sans"/>
              </a:defRPr>
            </a:lvl4pPr>
            <a:lvl5pPr indent="-349250" lvl="4" marL="2286000" marR="0" rtl="0" algn="l">
              <a:lnSpc>
                <a:spcPct val="130000"/>
              </a:lnSpc>
              <a:spcBef>
                <a:spcPts val="500"/>
              </a:spcBef>
              <a:spcAft>
                <a:spcPts val="0"/>
              </a:spcAft>
              <a:buClr>
                <a:schemeClr val="dk1"/>
              </a:buClr>
              <a:buSzPts val="1900"/>
              <a:buFont typeface="Arial"/>
              <a:buChar char="•"/>
              <a:defRPr b="0" i="0" sz="1900" u="none" cap="none" strike="noStrike">
                <a:solidFill>
                  <a:schemeClr val="dk1"/>
                </a:solidFill>
                <a:latin typeface="Open Sans"/>
                <a:ea typeface="Open Sans"/>
                <a:cs typeface="Open Sans"/>
                <a:sym typeface="Open Sans"/>
              </a:defRPr>
            </a:lvl5pPr>
            <a:lvl6pPr indent="-349250" lvl="5" marL="2743200" marR="0" rtl="0" algn="l">
              <a:lnSpc>
                <a:spcPct val="130000"/>
              </a:lnSpc>
              <a:spcBef>
                <a:spcPts val="500"/>
              </a:spcBef>
              <a:spcAft>
                <a:spcPts val="0"/>
              </a:spcAft>
              <a:buClr>
                <a:schemeClr val="dk1"/>
              </a:buClr>
              <a:buSzPts val="1900"/>
              <a:buFont typeface="Arial"/>
              <a:buChar char="•"/>
              <a:defRPr b="0" i="0" sz="1900" u="none" cap="none" strike="noStrike">
                <a:solidFill>
                  <a:schemeClr val="dk1"/>
                </a:solidFill>
                <a:latin typeface="Open Sans"/>
                <a:ea typeface="Open Sans"/>
                <a:cs typeface="Open Sans"/>
                <a:sym typeface="Open Sans"/>
              </a:defRPr>
            </a:lvl6pPr>
            <a:lvl7pPr indent="-349250" lvl="6" marL="3200400" marR="0" rtl="0" algn="l">
              <a:lnSpc>
                <a:spcPct val="130000"/>
              </a:lnSpc>
              <a:spcBef>
                <a:spcPts val="500"/>
              </a:spcBef>
              <a:spcAft>
                <a:spcPts val="0"/>
              </a:spcAft>
              <a:buClr>
                <a:schemeClr val="dk1"/>
              </a:buClr>
              <a:buSzPts val="1900"/>
              <a:buFont typeface="Arial"/>
              <a:buChar char="•"/>
              <a:defRPr b="0" i="0" sz="1900" u="none" cap="none" strike="noStrike">
                <a:solidFill>
                  <a:schemeClr val="dk1"/>
                </a:solidFill>
                <a:latin typeface="Open Sans"/>
                <a:ea typeface="Open Sans"/>
                <a:cs typeface="Open Sans"/>
                <a:sym typeface="Open Sans"/>
              </a:defRPr>
            </a:lvl7pPr>
            <a:lvl8pPr indent="-349250" lvl="7" marL="3657600" marR="0" rtl="0" algn="l">
              <a:lnSpc>
                <a:spcPct val="130000"/>
              </a:lnSpc>
              <a:spcBef>
                <a:spcPts val="500"/>
              </a:spcBef>
              <a:spcAft>
                <a:spcPts val="0"/>
              </a:spcAft>
              <a:buClr>
                <a:schemeClr val="dk1"/>
              </a:buClr>
              <a:buSzPts val="1900"/>
              <a:buFont typeface="Arial"/>
              <a:buChar char="•"/>
              <a:defRPr b="0" i="0" sz="1900" u="none" cap="none" strike="noStrike">
                <a:solidFill>
                  <a:schemeClr val="dk1"/>
                </a:solidFill>
                <a:latin typeface="Open Sans"/>
                <a:ea typeface="Open Sans"/>
                <a:cs typeface="Open Sans"/>
                <a:sym typeface="Open Sans"/>
              </a:defRPr>
            </a:lvl8pPr>
            <a:lvl9pPr indent="-349250" lvl="8" marL="4114800" marR="0" rtl="0" algn="l">
              <a:lnSpc>
                <a:spcPct val="130000"/>
              </a:lnSpc>
              <a:spcBef>
                <a:spcPts val="500"/>
              </a:spcBef>
              <a:spcAft>
                <a:spcPts val="0"/>
              </a:spcAft>
              <a:buClr>
                <a:schemeClr val="dk1"/>
              </a:buClr>
              <a:buSzPts val="1900"/>
              <a:buFont typeface="Arial"/>
              <a:buChar char="•"/>
              <a:defRPr b="0" i="0" sz="1900" u="none" cap="none" strike="noStrike">
                <a:solidFill>
                  <a:schemeClr val="dk1"/>
                </a:solidFill>
                <a:latin typeface="Open Sans"/>
                <a:ea typeface="Open Sans"/>
                <a:cs typeface="Open Sans"/>
                <a:sym typeface="Open Sans"/>
              </a:defRPr>
            </a:lvl9pPr>
          </a:lstStyle>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 Cover 1">
  <p:cSld name="TITLE_1">
    <p:bg>
      <p:bgPr>
        <a:solidFill>
          <a:schemeClr val="lt2"/>
        </a:solidFill>
      </p:bgPr>
    </p:bg>
    <p:spTree>
      <p:nvGrpSpPr>
        <p:cNvPr id="703" name="Shape 703"/>
        <p:cNvGrpSpPr/>
        <p:nvPr/>
      </p:nvGrpSpPr>
      <p:grpSpPr>
        <a:xfrm>
          <a:off x="0" y="0"/>
          <a:ext cx="0" cy="0"/>
          <a:chOff x="0" y="0"/>
          <a:chExt cx="0" cy="0"/>
        </a:xfrm>
      </p:grpSpPr>
      <p:sp>
        <p:nvSpPr>
          <p:cNvPr id="704" name="Google Shape;704;g26c369fa2d7_0_1392"/>
          <p:cNvSpPr txBox="1"/>
          <p:nvPr>
            <p:ph type="ctrTitle"/>
          </p:nvPr>
        </p:nvSpPr>
        <p:spPr>
          <a:xfrm>
            <a:off x="2438400" y="1838700"/>
            <a:ext cx="7315200" cy="2438400"/>
          </a:xfrm>
          <a:prstGeom prst="rect">
            <a:avLst/>
          </a:prstGeom>
          <a:noFill/>
          <a:ln>
            <a:noFill/>
          </a:ln>
        </p:spPr>
        <p:txBody>
          <a:bodyPr anchorCtr="0" anchor="b" bIns="0" lIns="0" spcFirstLastPara="1" rIns="0" wrap="square" tIns="0">
            <a:noAutofit/>
          </a:bodyPr>
          <a:lstStyle>
            <a:lvl1pPr lvl="0" rtl="0" algn="ctr">
              <a:lnSpc>
                <a:spcPct val="100000"/>
              </a:lnSpc>
              <a:spcBef>
                <a:spcPts val="0"/>
              </a:spcBef>
              <a:spcAft>
                <a:spcPts val="0"/>
              </a:spcAft>
              <a:buClr>
                <a:schemeClr val="lt1"/>
              </a:buClr>
              <a:buSzPts val="5300"/>
              <a:buFont typeface="Open Sans"/>
              <a:buNone/>
              <a:defRPr sz="5300">
                <a:solidFill>
                  <a:schemeClr val="lt1"/>
                </a:solidFill>
              </a:defRPr>
            </a:lvl1pPr>
            <a:lvl2pPr lvl="1" rtl="0" algn="l">
              <a:lnSpc>
                <a:spcPct val="100000"/>
              </a:lnSpc>
              <a:spcBef>
                <a:spcPts val="0"/>
              </a:spcBef>
              <a:spcAft>
                <a:spcPts val="0"/>
              </a:spcAft>
              <a:buSzPts val="5300"/>
              <a:buNone/>
              <a:defRPr sz="5300"/>
            </a:lvl2pPr>
            <a:lvl3pPr lvl="2" rtl="0" algn="l">
              <a:lnSpc>
                <a:spcPct val="100000"/>
              </a:lnSpc>
              <a:spcBef>
                <a:spcPts val="0"/>
              </a:spcBef>
              <a:spcAft>
                <a:spcPts val="0"/>
              </a:spcAft>
              <a:buSzPts val="5300"/>
              <a:buNone/>
              <a:defRPr sz="5300"/>
            </a:lvl3pPr>
            <a:lvl4pPr lvl="3" rtl="0" algn="l">
              <a:lnSpc>
                <a:spcPct val="100000"/>
              </a:lnSpc>
              <a:spcBef>
                <a:spcPts val="0"/>
              </a:spcBef>
              <a:spcAft>
                <a:spcPts val="0"/>
              </a:spcAft>
              <a:buSzPts val="5300"/>
              <a:buNone/>
              <a:defRPr sz="5300"/>
            </a:lvl4pPr>
            <a:lvl5pPr lvl="4" rtl="0" algn="l">
              <a:lnSpc>
                <a:spcPct val="100000"/>
              </a:lnSpc>
              <a:spcBef>
                <a:spcPts val="0"/>
              </a:spcBef>
              <a:spcAft>
                <a:spcPts val="0"/>
              </a:spcAft>
              <a:buSzPts val="5300"/>
              <a:buNone/>
              <a:defRPr sz="5300"/>
            </a:lvl5pPr>
            <a:lvl6pPr lvl="5" rtl="0" algn="l">
              <a:lnSpc>
                <a:spcPct val="100000"/>
              </a:lnSpc>
              <a:spcBef>
                <a:spcPts val="0"/>
              </a:spcBef>
              <a:spcAft>
                <a:spcPts val="0"/>
              </a:spcAft>
              <a:buSzPts val="5300"/>
              <a:buNone/>
              <a:defRPr sz="5300"/>
            </a:lvl6pPr>
            <a:lvl7pPr lvl="6" rtl="0" algn="l">
              <a:lnSpc>
                <a:spcPct val="100000"/>
              </a:lnSpc>
              <a:spcBef>
                <a:spcPts val="0"/>
              </a:spcBef>
              <a:spcAft>
                <a:spcPts val="0"/>
              </a:spcAft>
              <a:buSzPts val="5300"/>
              <a:buNone/>
              <a:defRPr sz="5300"/>
            </a:lvl7pPr>
            <a:lvl8pPr lvl="7" rtl="0" algn="l">
              <a:lnSpc>
                <a:spcPct val="100000"/>
              </a:lnSpc>
              <a:spcBef>
                <a:spcPts val="0"/>
              </a:spcBef>
              <a:spcAft>
                <a:spcPts val="0"/>
              </a:spcAft>
              <a:buSzPts val="5300"/>
              <a:buNone/>
              <a:defRPr sz="5300"/>
            </a:lvl8pPr>
            <a:lvl9pPr lvl="8" rtl="0" algn="l">
              <a:lnSpc>
                <a:spcPct val="100000"/>
              </a:lnSpc>
              <a:spcBef>
                <a:spcPts val="0"/>
              </a:spcBef>
              <a:spcAft>
                <a:spcPts val="0"/>
              </a:spcAft>
              <a:buSzPts val="5300"/>
              <a:buNone/>
              <a:defRPr sz="5300"/>
            </a:lvl9pPr>
          </a:lstStyle>
          <a:p/>
        </p:txBody>
      </p:sp>
      <p:sp>
        <p:nvSpPr>
          <p:cNvPr id="705" name="Google Shape;705;g26c369fa2d7_0_1392"/>
          <p:cNvSpPr txBox="1"/>
          <p:nvPr>
            <p:ph idx="1" type="subTitle"/>
          </p:nvPr>
        </p:nvSpPr>
        <p:spPr>
          <a:xfrm>
            <a:off x="2438400" y="4484692"/>
            <a:ext cx="7315200" cy="1655700"/>
          </a:xfrm>
          <a:prstGeom prst="rect">
            <a:avLst/>
          </a:prstGeom>
          <a:noFill/>
          <a:ln>
            <a:noFill/>
          </a:ln>
        </p:spPr>
        <p:txBody>
          <a:bodyPr anchorCtr="0" anchor="t" bIns="0" lIns="0" spcFirstLastPara="1" rIns="0" wrap="square" tIns="0">
            <a:noAutofit/>
          </a:bodyPr>
          <a:lstStyle>
            <a:lvl1pPr lvl="0" rtl="0" algn="ctr">
              <a:lnSpc>
                <a:spcPct val="130000"/>
              </a:lnSpc>
              <a:spcBef>
                <a:spcPts val="0"/>
              </a:spcBef>
              <a:spcAft>
                <a:spcPts val="0"/>
              </a:spcAft>
              <a:buClr>
                <a:schemeClr val="lt1"/>
              </a:buClr>
              <a:buSzPts val="2400"/>
              <a:buNone/>
              <a:defRPr sz="2400">
                <a:solidFill>
                  <a:schemeClr val="lt1"/>
                </a:solidFill>
              </a:defRPr>
            </a:lvl1pPr>
            <a:lvl2pPr lvl="1" rtl="0" algn="ctr">
              <a:lnSpc>
                <a:spcPct val="90000"/>
              </a:lnSpc>
              <a:spcBef>
                <a:spcPts val="500"/>
              </a:spcBef>
              <a:spcAft>
                <a:spcPts val="0"/>
              </a:spcAft>
              <a:buClr>
                <a:schemeClr val="dk1"/>
              </a:buClr>
              <a:buSzPts val="2000"/>
              <a:buNone/>
              <a:defRPr sz="2000"/>
            </a:lvl2pPr>
            <a:lvl3pPr lvl="2" rtl="0" algn="ctr">
              <a:lnSpc>
                <a:spcPct val="90000"/>
              </a:lnSpc>
              <a:spcBef>
                <a:spcPts val="500"/>
              </a:spcBef>
              <a:spcAft>
                <a:spcPts val="0"/>
              </a:spcAft>
              <a:buClr>
                <a:schemeClr val="dk1"/>
              </a:buClr>
              <a:buSzPts val="1900"/>
              <a:buNone/>
              <a:defRPr sz="1900"/>
            </a:lvl3pPr>
            <a:lvl4pPr lvl="3" rtl="0" algn="ctr">
              <a:lnSpc>
                <a:spcPct val="90000"/>
              </a:lnSpc>
              <a:spcBef>
                <a:spcPts val="500"/>
              </a:spcBef>
              <a:spcAft>
                <a:spcPts val="0"/>
              </a:spcAft>
              <a:buClr>
                <a:schemeClr val="dk1"/>
              </a:buClr>
              <a:buSzPts val="1600"/>
              <a:buNone/>
              <a:defRPr sz="1600"/>
            </a:lvl4pPr>
            <a:lvl5pPr lvl="4" rtl="0" algn="ctr">
              <a:lnSpc>
                <a:spcPct val="90000"/>
              </a:lnSpc>
              <a:spcBef>
                <a:spcPts val="500"/>
              </a:spcBef>
              <a:spcAft>
                <a:spcPts val="0"/>
              </a:spcAft>
              <a:buClr>
                <a:schemeClr val="dk1"/>
              </a:buClr>
              <a:buSzPts val="1600"/>
              <a:buNone/>
              <a:defRPr sz="1600"/>
            </a:lvl5pPr>
            <a:lvl6pPr lvl="5" rtl="0" algn="ctr">
              <a:lnSpc>
                <a:spcPct val="90000"/>
              </a:lnSpc>
              <a:spcBef>
                <a:spcPts val="500"/>
              </a:spcBef>
              <a:spcAft>
                <a:spcPts val="0"/>
              </a:spcAft>
              <a:buClr>
                <a:schemeClr val="dk1"/>
              </a:buClr>
              <a:buSzPts val="1600"/>
              <a:buNone/>
              <a:defRPr sz="1600"/>
            </a:lvl6pPr>
            <a:lvl7pPr lvl="6" rtl="0" algn="ctr">
              <a:lnSpc>
                <a:spcPct val="90000"/>
              </a:lnSpc>
              <a:spcBef>
                <a:spcPts val="500"/>
              </a:spcBef>
              <a:spcAft>
                <a:spcPts val="0"/>
              </a:spcAft>
              <a:buClr>
                <a:schemeClr val="dk1"/>
              </a:buClr>
              <a:buSzPts val="1600"/>
              <a:buNone/>
              <a:defRPr sz="1600"/>
            </a:lvl7pPr>
            <a:lvl8pPr lvl="7" rtl="0" algn="ctr">
              <a:lnSpc>
                <a:spcPct val="90000"/>
              </a:lnSpc>
              <a:spcBef>
                <a:spcPts val="500"/>
              </a:spcBef>
              <a:spcAft>
                <a:spcPts val="0"/>
              </a:spcAft>
              <a:buClr>
                <a:schemeClr val="dk1"/>
              </a:buClr>
              <a:buSzPts val="1600"/>
              <a:buNone/>
              <a:defRPr sz="1600"/>
            </a:lvl8pPr>
            <a:lvl9pPr lvl="8" rtl="0" algn="ctr">
              <a:lnSpc>
                <a:spcPct val="90000"/>
              </a:lnSpc>
              <a:spcBef>
                <a:spcPts val="500"/>
              </a:spcBef>
              <a:spcAft>
                <a:spcPts val="0"/>
              </a:spcAft>
              <a:buClr>
                <a:schemeClr val="dk1"/>
              </a:buClr>
              <a:buSzPts val="1600"/>
              <a:buNone/>
              <a:defRPr sz="1600"/>
            </a:lvl9pPr>
          </a:lstStyle>
          <a:p/>
        </p:txBody>
      </p:sp>
      <p:pic>
        <p:nvPicPr>
          <p:cNvPr id="706" name="Google Shape;706;g26c369fa2d7_0_1392"/>
          <p:cNvPicPr preferRelativeResize="0"/>
          <p:nvPr/>
        </p:nvPicPr>
        <p:blipFill rotWithShape="1">
          <a:blip r:embed="rId2">
            <a:alphaModFix/>
          </a:blip>
          <a:srcRect b="119" l="0" r="0" t="119"/>
          <a:stretch/>
        </p:blipFill>
        <p:spPr>
          <a:xfrm>
            <a:off x="5102016" y="950468"/>
            <a:ext cx="1987967" cy="292867"/>
          </a:xfrm>
          <a:prstGeom prst="rect">
            <a:avLst/>
          </a:prstGeom>
          <a:noFill/>
          <a:ln>
            <a:noFill/>
          </a:ln>
        </p:spPr>
      </p:pic>
    </p:spTree>
  </p:cSld>
  <p:clrMapOvr>
    <a:masterClrMapping/>
  </p:clrMapOvr>
  <p:extLst>
    <p:ext uri="{DCECCB84-F9BA-43D5-87BE-67443E8EF086}">
      <p15:sldGuideLst>
        <p15:guide id="1" orient="horz" pos="2160">
          <p15:clr>
            <a:srgbClr val="FA7B17"/>
          </p15:clr>
        </p15:guide>
        <p15:guide id="2" pos="3840">
          <p15:clr>
            <a:srgbClr val="FA7B17"/>
          </p15:clr>
        </p15:guide>
      </p15:sldGuideLst>
    </p:ext>
  </p:extLst>
</p:sldLayout>
</file>

<file path=ppt/slideLayouts/slideLayout1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 Cover 2_Build the Future_internal watermark">
  <p:cSld name="TITLE_1_1">
    <p:bg>
      <p:bgPr>
        <a:solidFill>
          <a:schemeClr val="lt2"/>
        </a:solidFill>
      </p:bgPr>
    </p:bg>
    <p:spTree>
      <p:nvGrpSpPr>
        <p:cNvPr id="707" name="Shape 707"/>
        <p:cNvGrpSpPr/>
        <p:nvPr/>
      </p:nvGrpSpPr>
      <p:grpSpPr>
        <a:xfrm>
          <a:off x="0" y="0"/>
          <a:ext cx="0" cy="0"/>
          <a:chOff x="0" y="0"/>
          <a:chExt cx="0" cy="0"/>
        </a:xfrm>
      </p:grpSpPr>
      <p:sp>
        <p:nvSpPr>
          <p:cNvPr id="708" name="Google Shape;708;g26c369fa2d7_0_1396"/>
          <p:cNvSpPr txBox="1"/>
          <p:nvPr>
            <p:ph type="ctrTitle"/>
          </p:nvPr>
        </p:nvSpPr>
        <p:spPr>
          <a:xfrm>
            <a:off x="2438400" y="1838700"/>
            <a:ext cx="7315200" cy="2438400"/>
          </a:xfrm>
          <a:prstGeom prst="rect">
            <a:avLst/>
          </a:prstGeom>
          <a:noFill/>
          <a:ln>
            <a:noFill/>
          </a:ln>
        </p:spPr>
        <p:txBody>
          <a:bodyPr anchorCtr="0" anchor="b" bIns="0" lIns="0" spcFirstLastPara="1" rIns="0" wrap="square" tIns="0">
            <a:noAutofit/>
          </a:bodyPr>
          <a:lstStyle>
            <a:lvl1pPr lvl="0" rtl="0" algn="ctr">
              <a:lnSpc>
                <a:spcPct val="100000"/>
              </a:lnSpc>
              <a:spcBef>
                <a:spcPts val="0"/>
              </a:spcBef>
              <a:spcAft>
                <a:spcPts val="0"/>
              </a:spcAft>
              <a:buClr>
                <a:schemeClr val="lt1"/>
              </a:buClr>
              <a:buSzPts val="5300"/>
              <a:buFont typeface="Open Sans"/>
              <a:buNone/>
              <a:defRPr sz="5300">
                <a:solidFill>
                  <a:schemeClr val="lt1"/>
                </a:solidFill>
              </a:defRPr>
            </a:lvl1pPr>
            <a:lvl2pPr lvl="1" rtl="0" algn="l">
              <a:lnSpc>
                <a:spcPct val="100000"/>
              </a:lnSpc>
              <a:spcBef>
                <a:spcPts val="0"/>
              </a:spcBef>
              <a:spcAft>
                <a:spcPts val="0"/>
              </a:spcAft>
              <a:buSzPts val="5300"/>
              <a:buNone/>
              <a:defRPr sz="5300"/>
            </a:lvl2pPr>
            <a:lvl3pPr lvl="2" rtl="0" algn="l">
              <a:lnSpc>
                <a:spcPct val="100000"/>
              </a:lnSpc>
              <a:spcBef>
                <a:spcPts val="0"/>
              </a:spcBef>
              <a:spcAft>
                <a:spcPts val="0"/>
              </a:spcAft>
              <a:buSzPts val="5300"/>
              <a:buNone/>
              <a:defRPr sz="5300"/>
            </a:lvl3pPr>
            <a:lvl4pPr lvl="3" rtl="0" algn="l">
              <a:lnSpc>
                <a:spcPct val="100000"/>
              </a:lnSpc>
              <a:spcBef>
                <a:spcPts val="0"/>
              </a:spcBef>
              <a:spcAft>
                <a:spcPts val="0"/>
              </a:spcAft>
              <a:buSzPts val="5300"/>
              <a:buNone/>
              <a:defRPr sz="5300"/>
            </a:lvl4pPr>
            <a:lvl5pPr lvl="4" rtl="0" algn="l">
              <a:lnSpc>
                <a:spcPct val="100000"/>
              </a:lnSpc>
              <a:spcBef>
                <a:spcPts val="0"/>
              </a:spcBef>
              <a:spcAft>
                <a:spcPts val="0"/>
              </a:spcAft>
              <a:buSzPts val="5300"/>
              <a:buNone/>
              <a:defRPr sz="5300"/>
            </a:lvl5pPr>
            <a:lvl6pPr lvl="5" rtl="0" algn="l">
              <a:lnSpc>
                <a:spcPct val="100000"/>
              </a:lnSpc>
              <a:spcBef>
                <a:spcPts val="0"/>
              </a:spcBef>
              <a:spcAft>
                <a:spcPts val="0"/>
              </a:spcAft>
              <a:buSzPts val="5300"/>
              <a:buNone/>
              <a:defRPr sz="5300"/>
            </a:lvl6pPr>
            <a:lvl7pPr lvl="6" rtl="0" algn="l">
              <a:lnSpc>
                <a:spcPct val="100000"/>
              </a:lnSpc>
              <a:spcBef>
                <a:spcPts val="0"/>
              </a:spcBef>
              <a:spcAft>
                <a:spcPts val="0"/>
              </a:spcAft>
              <a:buSzPts val="5300"/>
              <a:buNone/>
              <a:defRPr sz="5300"/>
            </a:lvl7pPr>
            <a:lvl8pPr lvl="7" rtl="0" algn="l">
              <a:lnSpc>
                <a:spcPct val="100000"/>
              </a:lnSpc>
              <a:spcBef>
                <a:spcPts val="0"/>
              </a:spcBef>
              <a:spcAft>
                <a:spcPts val="0"/>
              </a:spcAft>
              <a:buSzPts val="5300"/>
              <a:buNone/>
              <a:defRPr sz="5300"/>
            </a:lvl8pPr>
            <a:lvl9pPr lvl="8" rtl="0" algn="l">
              <a:lnSpc>
                <a:spcPct val="100000"/>
              </a:lnSpc>
              <a:spcBef>
                <a:spcPts val="0"/>
              </a:spcBef>
              <a:spcAft>
                <a:spcPts val="0"/>
              </a:spcAft>
              <a:buSzPts val="5300"/>
              <a:buNone/>
              <a:defRPr sz="5300"/>
            </a:lvl9pPr>
          </a:lstStyle>
          <a:p/>
        </p:txBody>
      </p:sp>
      <p:pic>
        <p:nvPicPr>
          <p:cNvPr id="709" name="Google Shape;709;g26c369fa2d7_0_1396"/>
          <p:cNvPicPr preferRelativeResize="0"/>
          <p:nvPr/>
        </p:nvPicPr>
        <p:blipFill rotWithShape="1">
          <a:blip r:embed="rId2">
            <a:alphaModFix/>
          </a:blip>
          <a:srcRect b="119" l="0" r="0" t="119"/>
          <a:stretch/>
        </p:blipFill>
        <p:spPr>
          <a:xfrm>
            <a:off x="5102016" y="950468"/>
            <a:ext cx="1987967" cy="292867"/>
          </a:xfrm>
          <a:prstGeom prst="rect">
            <a:avLst/>
          </a:prstGeom>
          <a:noFill/>
          <a:ln>
            <a:noFill/>
          </a:ln>
        </p:spPr>
      </p:pic>
      <p:pic>
        <p:nvPicPr>
          <p:cNvPr id="710" name="Google Shape;710;g26c369fa2d7_0_1396"/>
          <p:cNvPicPr preferRelativeResize="0"/>
          <p:nvPr/>
        </p:nvPicPr>
        <p:blipFill rotWithShape="1">
          <a:blip r:embed="rId3">
            <a:alphaModFix/>
          </a:blip>
          <a:srcRect b="0" l="0" r="0" t="0"/>
          <a:stretch/>
        </p:blipFill>
        <p:spPr>
          <a:xfrm>
            <a:off x="5467569" y="5960550"/>
            <a:ext cx="1256833" cy="351017"/>
          </a:xfrm>
          <a:prstGeom prst="rect">
            <a:avLst/>
          </a:prstGeom>
          <a:noFill/>
          <a:ln>
            <a:noFill/>
          </a:ln>
        </p:spPr>
      </p:pic>
      <p:sp>
        <p:nvSpPr>
          <p:cNvPr id="711" name="Google Shape;711;g26c369fa2d7_0_1396"/>
          <p:cNvSpPr txBox="1"/>
          <p:nvPr/>
        </p:nvSpPr>
        <p:spPr>
          <a:xfrm rot="-1515972">
            <a:off x="398490" y="925864"/>
            <a:ext cx="4681785" cy="1534962"/>
          </a:xfrm>
          <a:prstGeom prst="rect">
            <a:avLst/>
          </a:prstGeom>
          <a:no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8000"/>
              <a:buFont typeface="Arial"/>
              <a:buNone/>
            </a:pPr>
            <a:r>
              <a:rPr b="1" i="0" lang="en-US" sz="8000" u="none" cap="none" strike="noStrike">
                <a:solidFill>
                  <a:srgbClr val="46A7D0"/>
                </a:solidFill>
                <a:latin typeface="Open Sans"/>
                <a:ea typeface="Open Sans"/>
                <a:cs typeface="Open Sans"/>
                <a:sym typeface="Open Sans"/>
              </a:rPr>
              <a:t>internal</a:t>
            </a:r>
            <a:endParaRPr b="1" i="0" sz="8000" u="none" cap="none" strike="noStrike">
              <a:solidFill>
                <a:srgbClr val="46A7D0"/>
              </a:solidFill>
              <a:latin typeface="Open Sans"/>
              <a:ea typeface="Open Sans"/>
              <a:cs typeface="Open Sans"/>
              <a:sym typeface="Open Sans"/>
            </a:endParaRPr>
          </a:p>
        </p:txBody>
      </p:sp>
      <p:sp>
        <p:nvSpPr>
          <p:cNvPr id="712" name="Google Shape;712;g26c369fa2d7_0_1396"/>
          <p:cNvSpPr txBox="1"/>
          <p:nvPr/>
        </p:nvSpPr>
        <p:spPr>
          <a:xfrm rot="-1515972">
            <a:off x="7606990" y="4110331"/>
            <a:ext cx="4681785" cy="1534962"/>
          </a:xfrm>
          <a:prstGeom prst="rect">
            <a:avLst/>
          </a:prstGeom>
          <a:no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8000"/>
              <a:buFont typeface="Arial"/>
              <a:buNone/>
            </a:pPr>
            <a:r>
              <a:rPr b="1" i="0" lang="en-US" sz="8000" u="none" cap="none" strike="noStrike">
                <a:solidFill>
                  <a:srgbClr val="46A7D0"/>
                </a:solidFill>
                <a:latin typeface="Open Sans"/>
                <a:ea typeface="Open Sans"/>
                <a:cs typeface="Open Sans"/>
                <a:sym typeface="Open Sans"/>
              </a:rPr>
              <a:t>internal</a:t>
            </a:r>
            <a:endParaRPr b="1" i="0" sz="8000" u="none" cap="none" strike="noStrike">
              <a:solidFill>
                <a:srgbClr val="46A7D0"/>
              </a:solidFill>
              <a:latin typeface="Open Sans"/>
              <a:ea typeface="Open Sans"/>
              <a:cs typeface="Open Sans"/>
              <a:sym typeface="Open Sans"/>
            </a:endParaRPr>
          </a:p>
        </p:txBody>
      </p:sp>
      <p:sp>
        <p:nvSpPr>
          <p:cNvPr id="713" name="Google Shape;713;g26c369fa2d7_0_1396"/>
          <p:cNvSpPr txBox="1"/>
          <p:nvPr>
            <p:ph idx="1" type="subTitle"/>
          </p:nvPr>
        </p:nvSpPr>
        <p:spPr>
          <a:xfrm>
            <a:off x="2438400" y="4484700"/>
            <a:ext cx="7315200" cy="951600"/>
          </a:xfrm>
          <a:prstGeom prst="rect">
            <a:avLst/>
          </a:prstGeom>
          <a:noFill/>
          <a:ln>
            <a:noFill/>
          </a:ln>
        </p:spPr>
        <p:txBody>
          <a:bodyPr anchorCtr="0" anchor="t" bIns="0" lIns="0" spcFirstLastPara="1" rIns="0" wrap="square" tIns="0">
            <a:noAutofit/>
          </a:bodyPr>
          <a:lstStyle>
            <a:lvl1pPr lvl="0" rtl="0" algn="ctr">
              <a:lnSpc>
                <a:spcPct val="130000"/>
              </a:lnSpc>
              <a:spcBef>
                <a:spcPts val="0"/>
              </a:spcBef>
              <a:spcAft>
                <a:spcPts val="0"/>
              </a:spcAft>
              <a:buClr>
                <a:schemeClr val="lt1"/>
              </a:buClr>
              <a:buSzPts val="2400"/>
              <a:buNone/>
              <a:defRPr sz="2400">
                <a:solidFill>
                  <a:schemeClr val="lt1"/>
                </a:solidFill>
              </a:defRPr>
            </a:lvl1pPr>
            <a:lvl2pPr lvl="1" rtl="0" algn="ctr">
              <a:lnSpc>
                <a:spcPct val="90000"/>
              </a:lnSpc>
              <a:spcBef>
                <a:spcPts val="500"/>
              </a:spcBef>
              <a:spcAft>
                <a:spcPts val="0"/>
              </a:spcAft>
              <a:buClr>
                <a:schemeClr val="dk1"/>
              </a:buClr>
              <a:buSzPts val="2000"/>
              <a:buNone/>
              <a:defRPr sz="2000"/>
            </a:lvl2pPr>
            <a:lvl3pPr lvl="2" rtl="0" algn="ctr">
              <a:lnSpc>
                <a:spcPct val="90000"/>
              </a:lnSpc>
              <a:spcBef>
                <a:spcPts val="500"/>
              </a:spcBef>
              <a:spcAft>
                <a:spcPts val="0"/>
              </a:spcAft>
              <a:buClr>
                <a:schemeClr val="dk1"/>
              </a:buClr>
              <a:buSzPts val="1900"/>
              <a:buNone/>
              <a:defRPr sz="1900"/>
            </a:lvl3pPr>
            <a:lvl4pPr lvl="3" rtl="0" algn="ctr">
              <a:lnSpc>
                <a:spcPct val="90000"/>
              </a:lnSpc>
              <a:spcBef>
                <a:spcPts val="500"/>
              </a:spcBef>
              <a:spcAft>
                <a:spcPts val="0"/>
              </a:spcAft>
              <a:buClr>
                <a:schemeClr val="dk1"/>
              </a:buClr>
              <a:buSzPts val="1600"/>
              <a:buNone/>
              <a:defRPr sz="1600"/>
            </a:lvl4pPr>
            <a:lvl5pPr lvl="4" rtl="0" algn="ctr">
              <a:lnSpc>
                <a:spcPct val="90000"/>
              </a:lnSpc>
              <a:spcBef>
                <a:spcPts val="500"/>
              </a:spcBef>
              <a:spcAft>
                <a:spcPts val="0"/>
              </a:spcAft>
              <a:buClr>
                <a:schemeClr val="dk1"/>
              </a:buClr>
              <a:buSzPts val="1600"/>
              <a:buNone/>
              <a:defRPr sz="1600"/>
            </a:lvl5pPr>
            <a:lvl6pPr lvl="5" rtl="0" algn="ctr">
              <a:lnSpc>
                <a:spcPct val="90000"/>
              </a:lnSpc>
              <a:spcBef>
                <a:spcPts val="500"/>
              </a:spcBef>
              <a:spcAft>
                <a:spcPts val="0"/>
              </a:spcAft>
              <a:buClr>
                <a:schemeClr val="dk1"/>
              </a:buClr>
              <a:buSzPts val="1600"/>
              <a:buNone/>
              <a:defRPr sz="1600"/>
            </a:lvl6pPr>
            <a:lvl7pPr lvl="6" rtl="0" algn="ctr">
              <a:lnSpc>
                <a:spcPct val="90000"/>
              </a:lnSpc>
              <a:spcBef>
                <a:spcPts val="500"/>
              </a:spcBef>
              <a:spcAft>
                <a:spcPts val="0"/>
              </a:spcAft>
              <a:buClr>
                <a:schemeClr val="dk1"/>
              </a:buClr>
              <a:buSzPts val="1600"/>
              <a:buNone/>
              <a:defRPr sz="1600"/>
            </a:lvl7pPr>
            <a:lvl8pPr lvl="7" rtl="0" algn="ctr">
              <a:lnSpc>
                <a:spcPct val="90000"/>
              </a:lnSpc>
              <a:spcBef>
                <a:spcPts val="500"/>
              </a:spcBef>
              <a:spcAft>
                <a:spcPts val="0"/>
              </a:spcAft>
              <a:buClr>
                <a:schemeClr val="dk1"/>
              </a:buClr>
              <a:buSzPts val="1600"/>
              <a:buNone/>
              <a:defRPr sz="1600"/>
            </a:lvl8pPr>
            <a:lvl9pPr lvl="8" rtl="0" algn="ctr">
              <a:lnSpc>
                <a:spcPct val="90000"/>
              </a:lnSpc>
              <a:spcBef>
                <a:spcPts val="500"/>
              </a:spcBef>
              <a:spcAft>
                <a:spcPts val="0"/>
              </a:spcAft>
              <a:buClr>
                <a:schemeClr val="dk1"/>
              </a:buClr>
              <a:buSzPts val="1600"/>
              <a:buNone/>
              <a:defRPr sz="1600"/>
            </a:lvl9pPr>
          </a:lstStyle>
          <a:p/>
        </p:txBody>
      </p:sp>
    </p:spTree>
  </p:cSld>
  <p:clrMapOvr>
    <a:masterClrMapping/>
  </p:clrMapOvr>
  <p:extLst>
    <p:ext uri="{DCECCB84-F9BA-43D5-87BE-67443E8EF086}">
      <p15:sldGuideLst>
        <p15:guide id="1" orient="horz" pos="2160">
          <p15:clr>
            <a:srgbClr val="FA7B17"/>
          </p15:clr>
        </p15:guide>
        <p15:guide id="2" pos="3840">
          <p15:clr>
            <a:srgbClr val="FA7B17"/>
          </p15:clr>
        </p15:guide>
      </p15:sldGuideLst>
    </p:ext>
  </p:extLst>
</p:sldLayout>
</file>

<file path=ppt/slideLayouts/slideLayout10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 Cover 3_Build the Future">
  <p:cSld name="TITLE_1_1_3">
    <p:bg>
      <p:bgPr>
        <a:solidFill>
          <a:schemeClr val="lt2"/>
        </a:solidFill>
      </p:bgPr>
    </p:bg>
    <p:spTree>
      <p:nvGrpSpPr>
        <p:cNvPr id="714" name="Shape 714"/>
        <p:cNvGrpSpPr/>
        <p:nvPr/>
      </p:nvGrpSpPr>
      <p:grpSpPr>
        <a:xfrm>
          <a:off x="0" y="0"/>
          <a:ext cx="0" cy="0"/>
          <a:chOff x="0" y="0"/>
          <a:chExt cx="0" cy="0"/>
        </a:xfrm>
      </p:grpSpPr>
      <p:sp>
        <p:nvSpPr>
          <p:cNvPr id="715" name="Google Shape;715;g26c369fa2d7_0_1403"/>
          <p:cNvSpPr txBox="1"/>
          <p:nvPr>
            <p:ph type="ctrTitle"/>
          </p:nvPr>
        </p:nvSpPr>
        <p:spPr>
          <a:xfrm>
            <a:off x="2438400" y="1838700"/>
            <a:ext cx="7315200" cy="2438400"/>
          </a:xfrm>
          <a:prstGeom prst="rect">
            <a:avLst/>
          </a:prstGeom>
          <a:noFill/>
          <a:ln>
            <a:noFill/>
          </a:ln>
        </p:spPr>
        <p:txBody>
          <a:bodyPr anchorCtr="0" anchor="b" bIns="0" lIns="0" spcFirstLastPara="1" rIns="0" wrap="square" tIns="0">
            <a:noAutofit/>
          </a:bodyPr>
          <a:lstStyle>
            <a:lvl1pPr lvl="0" rtl="0" algn="ctr">
              <a:lnSpc>
                <a:spcPct val="100000"/>
              </a:lnSpc>
              <a:spcBef>
                <a:spcPts val="0"/>
              </a:spcBef>
              <a:spcAft>
                <a:spcPts val="0"/>
              </a:spcAft>
              <a:buClr>
                <a:schemeClr val="lt1"/>
              </a:buClr>
              <a:buSzPts val="5300"/>
              <a:buFont typeface="Open Sans"/>
              <a:buNone/>
              <a:defRPr sz="5300">
                <a:solidFill>
                  <a:schemeClr val="lt1"/>
                </a:solidFill>
              </a:defRPr>
            </a:lvl1pPr>
            <a:lvl2pPr lvl="1" rtl="0" algn="l">
              <a:lnSpc>
                <a:spcPct val="100000"/>
              </a:lnSpc>
              <a:spcBef>
                <a:spcPts val="0"/>
              </a:spcBef>
              <a:spcAft>
                <a:spcPts val="0"/>
              </a:spcAft>
              <a:buSzPts val="5300"/>
              <a:buNone/>
              <a:defRPr sz="5300"/>
            </a:lvl2pPr>
            <a:lvl3pPr lvl="2" rtl="0" algn="l">
              <a:lnSpc>
                <a:spcPct val="100000"/>
              </a:lnSpc>
              <a:spcBef>
                <a:spcPts val="0"/>
              </a:spcBef>
              <a:spcAft>
                <a:spcPts val="0"/>
              </a:spcAft>
              <a:buSzPts val="5300"/>
              <a:buNone/>
              <a:defRPr sz="5300"/>
            </a:lvl3pPr>
            <a:lvl4pPr lvl="3" rtl="0" algn="l">
              <a:lnSpc>
                <a:spcPct val="100000"/>
              </a:lnSpc>
              <a:spcBef>
                <a:spcPts val="0"/>
              </a:spcBef>
              <a:spcAft>
                <a:spcPts val="0"/>
              </a:spcAft>
              <a:buSzPts val="5300"/>
              <a:buNone/>
              <a:defRPr sz="5300"/>
            </a:lvl4pPr>
            <a:lvl5pPr lvl="4" rtl="0" algn="l">
              <a:lnSpc>
                <a:spcPct val="100000"/>
              </a:lnSpc>
              <a:spcBef>
                <a:spcPts val="0"/>
              </a:spcBef>
              <a:spcAft>
                <a:spcPts val="0"/>
              </a:spcAft>
              <a:buSzPts val="5300"/>
              <a:buNone/>
              <a:defRPr sz="5300"/>
            </a:lvl5pPr>
            <a:lvl6pPr lvl="5" rtl="0" algn="l">
              <a:lnSpc>
                <a:spcPct val="100000"/>
              </a:lnSpc>
              <a:spcBef>
                <a:spcPts val="0"/>
              </a:spcBef>
              <a:spcAft>
                <a:spcPts val="0"/>
              </a:spcAft>
              <a:buSzPts val="5300"/>
              <a:buNone/>
              <a:defRPr sz="5300"/>
            </a:lvl6pPr>
            <a:lvl7pPr lvl="6" rtl="0" algn="l">
              <a:lnSpc>
                <a:spcPct val="100000"/>
              </a:lnSpc>
              <a:spcBef>
                <a:spcPts val="0"/>
              </a:spcBef>
              <a:spcAft>
                <a:spcPts val="0"/>
              </a:spcAft>
              <a:buSzPts val="5300"/>
              <a:buNone/>
              <a:defRPr sz="5300"/>
            </a:lvl7pPr>
            <a:lvl8pPr lvl="7" rtl="0" algn="l">
              <a:lnSpc>
                <a:spcPct val="100000"/>
              </a:lnSpc>
              <a:spcBef>
                <a:spcPts val="0"/>
              </a:spcBef>
              <a:spcAft>
                <a:spcPts val="0"/>
              </a:spcAft>
              <a:buSzPts val="5300"/>
              <a:buNone/>
              <a:defRPr sz="5300"/>
            </a:lvl8pPr>
            <a:lvl9pPr lvl="8" rtl="0" algn="l">
              <a:lnSpc>
                <a:spcPct val="100000"/>
              </a:lnSpc>
              <a:spcBef>
                <a:spcPts val="0"/>
              </a:spcBef>
              <a:spcAft>
                <a:spcPts val="0"/>
              </a:spcAft>
              <a:buSzPts val="5300"/>
              <a:buNone/>
              <a:defRPr sz="5300"/>
            </a:lvl9pPr>
          </a:lstStyle>
          <a:p/>
        </p:txBody>
      </p:sp>
      <p:sp>
        <p:nvSpPr>
          <p:cNvPr id="716" name="Google Shape;716;g26c369fa2d7_0_1403"/>
          <p:cNvSpPr txBox="1"/>
          <p:nvPr>
            <p:ph idx="1" type="subTitle"/>
          </p:nvPr>
        </p:nvSpPr>
        <p:spPr>
          <a:xfrm>
            <a:off x="2438400" y="4484700"/>
            <a:ext cx="7315200" cy="951600"/>
          </a:xfrm>
          <a:prstGeom prst="rect">
            <a:avLst/>
          </a:prstGeom>
          <a:noFill/>
          <a:ln>
            <a:noFill/>
          </a:ln>
        </p:spPr>
        <p:txBody>
          <a:bodyPr anchorCtr="0" anchor="t" bIns="0" lIns="0" spcFirstLastPara="1" rIns="0" wrap="square" tIns="0">
            <a:noAutofit/>
          </a:bodyPr>
          <a:lstStyle>
            <a:lvl1pPr lvl="0" rtl="0" algn="ctr">
              <a:lnSpc>
                <a:spcPct val="130000"/>
              </a:lnSpc>
              <a:spcBef>
                <a:spcPts val="0"/>
              </a:spcBef>
              <a:spcAft>
                <a:spcPts val="0"/>
              </a:spcAft>
              <a:buClr>
                <a:schemeClr val="lt1"/>
              </a:buClr>
              <a:buSzPts val="2400"/>
              <a:buNone/>
              <a:defRPr sz="2400">
                <a:solidFill>
                  <a:schemeClr val="lt1"/>
                </a:solidFill>
              </a:defRPr>
            </a:lvl1pPr>
            <a:lvl2pPr lvl="1" rtl="0" algn="ctr">
              <a:lnSpc>
                <a:spcPct val="90000"/>
              </a:lnSpc>
              <a:spcBef>
                <a:spcPts val="500"/>
              </a:spcBef>
              <a:spcAft>
                <a:spcPts val="0"/>
              </a:spcAft>
              <a:buClr>
                <a:schemeClr val="dk1"/>
              </a:buClr>
              <a:buSzPts val="2000"/>
              <a:buNone/>
              <a:defRPr sz="2000"/>
            </a:lvl2pPr>
            <a:lvl3pPr lvl="2" rtl="0" algn="ctr">
              <a:lnSpc>
                <a:spcPct val="90000"/>
              </a:lnSpc>
              <a:spcBef>
                <a:spcPts val="500"/>
              </a:spcBef>
              <a:spcAft>
                <a:spcPts val="0"/>
              </a:spcAft>
              <a:buClr>
                <a:schemeClr val="dk1"/>
              </a:buClr>
              <a:buSzPts val="1900"/>
              <a:buNone/>
              <a:defRPr sz="1900"/>
            </a:lvl3pPr>
            <a:lvl4pPr lvl="3" rtl="0" algn="ctr">
              <a:lnSpc>
                <a:spcPct val="90000"/>
              </a:lnSpc>
              <a:spcBef>
                <a:spcPts val="500"/>
              </a:spcBef>
              <a:spcAft>
                <a:spcPts val="0"/>
              </a:spcAft>
              <a:buClr>
                <a:schemeClr val="dk1"/>
              </a:buClr>
              <a:buSzPts val="1600"/>
              <a:buNone/>
              <a:defRPr sz="1600"/>
            </a:lvl4pPr>
            <a:lvl5pPr lvl="4" rtl="0" algn="ctr">
              <a:lnSpc>
                <a:spcPct val="90000"/>
              </a:lnSpc>
              <a:spcBef>
                <a:spcPts val="500"/>
              </a:spcBef>
              <a:spcAft>
                <a:spcPts val="0"/>
              </a:spcAft>
              <a:buClr>
                <a:schemeClr val="dk1"/>
              </a:buClr>
              <a:buSzPts val="1600"/>
              <a:buNone/>
              <a:defRPr sz="1600"/>
            </a:lvl5pPr>
            <a:lvl6pPr lvl="5" rtl="0" algn="ctr">
              <a:lnSpc>
                <a:spcPct val="90000"/>
              </a:lnSpc>
              <a:spcBef>
                <a:spcPts val="500"/>
              </a:spcBef>
              <a:spcAft>
                <a:spcPts val="0"/>
              </a:spcAft>
              <a:buClr>
                <a:schemeClr val="dk1"/>
              </a:buClr>
              <a:buSzPts val="1600"/>
              <a:buNone/>
              <a:defRPr sz="1600"/>
            </a:lvl6pPr>
            <a:lvl7pPr lvl="6" rtl="0" algn="ctr">
              <a:lnSpc>
                <a:spcPct val="90000"/>
              </a:lnSpc>
              <a:spcBef>
                <a:spcPts val="500"/>
              </a:spcBef>
              <a:spcAft>
                <a:spcPts val="0"/>
              </a:spcAft>
              <a:buClr>
                <a:schemeClr val="dk1"/>
              </a:buClr>
              <a:buSzPts val="1600"/>
              <a:buNone/>
              <a:defRPr sz="1600"/>
            </a:lvl7pPr>
            <a:lvl8pPr lvl="7" rtl="0" algn="ctr">
              <a:lnSpc>
                <a:spcPct val="90000"/>
              </a:lnSpc>
              <a:spcBef>
                <a:spcPts val="500"/>
              </a:spcBef>
              <a:spcAft>
                <a:spcPts val="0"/>
              </a:spcAft>
              <a:buClr>
                <a:schemeClr val="dk1"/>
              </a:buClr>
              <a:buSzPts val="1600"/>
              <a:buNone/>
              <a:defRPr sz="1600"/>
            </a:lvl8pPr>
            <a:lvl9pPr lvl="8" rtl="0" algn="ctr">
              <a:lnSpc>
                <a:spcPct val="90000"/>
              </a:lnSpc>
              <a:spcBef>
                <a:spcPts val="500"/>
              </a:spcBef>
              <a:spcAft>
                <a:spcPts val="0"/>
              </a:spcAft>
              <a:buClr>
                <a:schemeClr val="dk1"/>
              </a:buClr>
              <a:buSzPts val="1600"/>
              <a:buNone/>
              <a:defRPr sz="1600"/>
            </a:lvl9pPr>
          </a:lstStyle>
          <a:p/>
        </p:txBody>
      </p:sp>
      <p:pic>
        <p:nvPicPr>
          <p:cNvPr id="717" name="Google Shape;717;g26c369fa2d7_0_1403"/>
          <p:cNvPicPr preferRelativeResize="0"/>
          <p:nvPr/>
        </p:nvPicPr>
        <p:blipFill rotWithShape="1">
          <a:blip r:embed="rId2">
            <a:alphaModFix/>
          </a:blip>
          <a:srcRect b="119" l="0" r="0" t="119"/>
          <a:stretch/>
        </p:blipFill>
        <p:spPr>
          <a:xfrm>
            <a:off x="5102016" y="950468"/>
            <a:ext cx="1987967" cy="292867"/>
          </a:xfrm>
          <a:prstGeom prst="rect">
            <a:avLst/>
          </a:prstGeom>
          <a:noFill/>
          <a:ln>
            <a:noFill/>
          </a:ln>
        </p:spPr>
      </p:pic>
      <p:pic>
        <p:nvPicPr>
          <p:cNvPr id="718" name="Google Shape;718;g26c369fa2d7_0_1403"/>
          <p:cNvPicPr preferRelativeResize="0"/>
          <p:nvPr/>
        </p:nvPicPr>
        <p:blipFill rotWithShape="1">
          <a:blip r:embed="rId3">
            <a:alphaModFix/>
          </a:blip>
          <a:srcRect b="0" l="0" r="0" t="0"/>
          <a:stretch/>
        </p:blipFill>
        <p:spPr>
          <a:xfrm>
            <a:off x="5467569" y="5960550"/>
            <a:ext cx="1256833" cy="351017"/>
          </a:xfrm>
          <a:prstGeom prst="rect">
            <a:avLst/>
          </a:prstGeom>
          <a:noFill/>
          <a:ln>
            <a:noFill/>
          </a:ln>
        </p:spPr>
      </p:pic>
    </p:spTree>
  </p:cSld>
  <p:clrMapOvr>
    <a:masterClrMapping/>
  </p:clrMapOvr>
  <p:extLst>
    <p:ext uri="{DCECCB84-F9BA-43D5-87BE-67443E8EF086}">
      <p15:sldGuideLst>
        <p15:guide id="1" orient="horz" pos="2160">
          <p15:clr>
            <a:srgbClr val="FA7B17"/>
          </p15:clr>
        </p15:guide>
        <p15:guide id="2" pos="3840">
          <p15:clr>
            <a:srgbClr val="FA7B17"/>
          </p15:clr>
        </p15:guide>
      </p15:sldGuideLst>
    </p:ext>
  </p:extLst>
</p:sldLayout>
</file>

<file path=ppt/slideLayouts/slideLayout10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 Cover 4_Build the Future">
  <p:cSld name="TITLE_1_1_2">
    <p:bg>
      <p:bgPr>
        <a:solidFill>
          <a:schemeClr val="lt2"/>
        </a:solidFill>
      </p:bgPr>
    </p:bg>
    <p:spTree>
      <p:nvGrpSpPr>
        <p:cNvPr id="719" name="Shape 719"/>
        <p:cNvGrpSpPr/>
        <p:nvPr/>
      </p:nvGrpSpPr>
      <p:grpSpPr>
        <a:xfrm>
          <a:off x="0" y="0"/>
          <a:ext cx="0" cy="0"/>
          <a:chOff x="0" y="0"/>
          <a:chExt cx="0" cy="0"/>
        </a:xfrm>
      </p:grpSpPr>
      <p:sp>
        <p:nvSpPr>
          <p:cNvPr id="720" name="Google Shape;720;g26c369fa2d7_0_1408"/>
          <p:cNvSpPr txBox="1"/>
          <p:nvPr>
            <p:ph type="ctrTitle"/>
          </p:nvPr>
        </p:nvSpPr>
        <p:spPr>
          <a:xfrm>
            <a:off x="2438400" y="1115433"/>
            <a:ext cx="7315200" cy="2438400"/>
          </a:xfrm>
          <a:prstGeom prst="rect">
            <a:avLst/>
          </a:prstGeom>
          <a:noFill/>
          <a:ln>
            <a:noFill/>
          </a:ln>
        </p:spPr>
        <p:txBody>
          <a:bodyPr anchorCtr="0" anchor="b" bIns="0" lIns="0" spcFirstLastPara="1" rIns="0" wrap="square" tIns="0">
            <a:noAutofit/>
          </a:bodyPr>
          <a:lstStyle>
            <a:lvl1pPr lvl="0" rtl="0" algn="ctr">
              <a:lnSpc>
                <a:spcPct val="100000"/>
              </a:lnSpc>
              <a:spcBef>
                <a:spcPts val="0"/>
              </a:spcBef>
              <a:spcAft>
                <a:spcPts val="0"/>
              </a:spcAft>
              <a:buClr>
                <a:schemeClr val="lt1"/>
              </a:buClr>
              <a:buSzPts val="5300"/>
              <a:buFont typeface="Open Sans"/>
              <a:buNone/>
              <a:defRPr sz="5300">
                <a:solidFill>
                  <a:schemeClr val="lt1"/>
                </a:solidFill>
              </a:defRPr>
            </a:lvl1pPr>
            <a:lvl2pPr lvl="1" rtl="0" algn="l">
              <a:lnSpc>
                <a:spcPct val="100000"/>
              </a:lnSpc>
              <a:spcBef>
                <a:spcPts val="0"/>
              </a:spcBef>
              <a:spcAft>
                <a:spcPts val="0"/>
              </a:spcAft>
              <a:buSzPts val="5300"/>
              <a:buNone/>
              <a:defRPr sz="5300"/>
            </a:lvl2pPr>
            <a:lvl3pPr lvl="2" rtl="0" algn="l">
              <a:lnSpc>
                <a:spcPct val="100000"/>
              </a:lnSpc>
              <a:spcBef>
                <a:spcPts val="0"/>
              </a:spcBef>
              <a:spcAft>
                <a:spcPts val="0"/>
              </a:spcAft>
              <a:buSzPts val="5300"/>
              <a:buNone/>
              <a:defRPr sz="5300"/>
            </a:lvl3pPr>
            <a:lvl4pPr lvl="3" rtl="0" algn="l">
              <a:lnSpc>
                <a:spcPct val="100000"/>
              </a:lnSpc>
              <a:spcBef>
                <a:spcPts val="0"/>
              </a:spcBef>
              <a:spcAft>
                <a:spcPts val="0"/>
              </a:spcAft>
              <a:buSzPts val="5300"/>
              <a:buNone/>
              <a:defRPr sz="5300"/>
            </a:lvl4pPr>
            <a:lvl5pPr lvl="4" rtl="0" algn="l">
              <a:lnSpc>
                <a:spcPct val="100000"/>
              </a:lnSpc>
              <a:spcBef>
                <a:spcPts val="0"/>
              </a:spcBef>
              <a:spcAft>
                <a:spcPts val="0"/>
              </a:spcAft>
              <a:buSzPts val="5300"/>
              <a:buNone/>
              <a:defRPr sz="5300"/>
            </a:lvl5pPr>
            <a:lvl6pPr lvl="5" rtl="0" algn="l">
              <a:lnSpc>
                <a:spcPct val="100000"/>
              </a:lnSpc>
              <a:spcBef>
                <a:spcPts val="0"/>
              </a:spcBef>
              <a:spcAft>
                <a:spcPts val="0"/>
              </a:spcAft>
              <a:buSzPts val="5300"/>
              <a:buNone/>
              <a:defRPr sz="5300"/>
            </a:lvl6pPr>
            <a:lvl7pPr lvl="6" rtl="0" algn="l">
              <a:lnSpc>
                <a:spcPct val="100000"/>
              </a:lnSpc>
              <a:spcBef>
                <a:spcPts val="0"/>
              </a:spcBef>
              <a:spcAft>
                <a:spcPts val="0"/>
              </a:spcAft>
              <a:buSzPts val="5300"/>
              <a:buNone/>
              <a:defRPr sz="5300"/>
            </a:lvl7pPr>
            <a:lvl8pPr lvl="7" rtl="0" algn="l">
              <a:lnSpc>
                <a:spcPct val="100000"/>
              </a:lnSpc>
              <a:spcBef>
                <a:spcPts val="0"/>
              </a:spcBef>
              <a:spcAft>
                <a:spcPts val="0"/>
              </a:spcAft>
              <a:buSzPts val="5300"/>
              <a:buNone/>
              <a:defRPr sz="5300"/>
            </a:lvl8pPr>
            <a:lvl9pPr lvl="8" rtl="0" algn="l">
              <a:lnSpc>
                <a:spcPct val="100000"/>
              </a:lnSpc>
              <a:spcBef>
                <a:spcPts val="0"/>
              </a:spcBef>
              <a:spcAft>
                <a:spcPts val="0"/>
              </a:spcAft>
              <a:buSzPts val="5300"/>
              <a:buNone/>
              <a:defRPr sz="5300"/>
            </a:lvl9pPr>
          </a:lstStyle>
          <a:p/>
        </p:txBody>
      </p:sp>
      <p:sp>
        <p:nvSpPr>
          <p:cNvPr id="721" name="Google Shape;721;g26c369fa2d7_0_1408"/>
          <p:cNvSpPr txBox="1"/>
          <p:nvPr>
            <p:ph idx="1" type="subTitle"/>
          </p:nvPr>
        </p:nvSpPr>
        <p:spPr>
          <a:xfrm>
            <a:off x="2438400" y="3761425"/>
            <a:ext cx="7315200" cy="1655700"/>
          </a:xfrm>
          <a:prstGeom prst="rect">
            <a:avLst/>
          </a:prstGeom>
          <a:noFill/>
          <a:ln>
            <a:noFill/>
          </a:ln>
        </p:spPr>
        <p:txBody>
          <a:bodyPr anchorCtr="0" anchor="t" bIns="0" lIns="0" spcFirstLastPara="1" rIns="0" wrap="square" tIns="0">
            <a:noAutofit/>
          </a:bodyPr>
          <a:lstStyle>
            <a:lvl1pPr lvl="0" rtl="0" algn="ctr">
              <a:lnSpc>
                <a:spcPct val="130000"/>
              </a:lnSpc>
              <a:spcBef>
                <a:spcPts val="0"/>
              </a:spcBef>
              <a:spcAft>
                <a:spcPts val="0"/>
              </a:spcAft>
              <a:buClr>
                <a:schemeClr val="lt1"/>
              </a:buClr>
              <a:buSzPts val="2400"/>
              <a:buNone/>
              <a:defRPr sz="2400">
                <a:solidFill>
                  <a:schemeClr val="lt1"/>
                </a:solidFill>
              </a:defRPr>
            </a:lvl1pPr>
            <a:lvl2pPr lvl="1" rtl="0" algn="ctr">
              <a:lnSpc>
                <a:spcPct val="90000"/>
              </a:lnSpc>
              <a:spcBef>
                <a:spcPts val="500"/>
              </a:spcBef>
              <a:spcAft>
                <a:spcPts val="0"/>
              </a:spcAft>
              <a:buClr>
                <a:schemeClr val="dk1"/>
              </a:buClr>
              <a:buSzPts val="2000"/>
              <a:buNone/>
              <a:defRPr sz="2000"/>
            </a:lvl2pPr>
            <a:lvl3pPr lvl="2" rtl="0" algn="ctr">
              <a:lnSpc>
                <a:spcPct val="90000"/>
              </a:lnSpc>
              <a:spcBef>
                <a:spcPts val="500"/>
              </a:spcBef>
              <a:spcAft>
                <a:spcPts val="0"/>
              </a:spcAft>
              <a:buClr>
                <a:schemeClr val="dk1"/>
              </a:buClr>
              <a:buSzPts val="1900"/>
              <a:buNone/>
              <a:defRPr sz="1900"/>
            </a:lvl3pPr>
            <a:lvl4pPr lvl="3" rtl="0" algn="ctr">
              <a:lnSpc>
                <a:spcPct val="90000"/>
              </a:lnSpc>
              <a:spcBef>
                <a:spcPts val="500"/>
              </a:spcBef>
              <a:spcAft>
                <a:spcPts val="0"/>
              </a:spcAft>
              <a:buClr>
                <a:schemeClr val="dk1"/>
              </a:buClr>
              <a:buSzPts val="1600"/>
              <a:buNone/>
              <a:defRPr sz="1600"/>
            </a:lvl4pPr>
            <a:lvl5pPr lvl="4" rtl="0" algn="ctr">
              <a:lnSpc>
                <a:spcPct val="90000"/>
              </a:lnSpc>
              <a:spcBef>
                <a:spcPts val="500"/>
              </a:spcBef>
              <a:spcAft>
                <a:spcPts val="0"/>
              </a:spcAft>
              <a:buClr>
                <a:schemeClr val="dk1"/>
              </a:buClr>
              <a:buSzPts val="1600"/>
              <a:buNone/>
              <a:defRPr sz="1600"/>
            </a:lvl5pPr>
            <a:lvl6pPr lvl="5" rtl="0" algn="ctr">
              <a:lnSpc>
                <a:spcPct val="90000"/>
              </a:lnSpc>
              <a:spcBef>
                <a:spcPts val="500"/>
              </a:spcBef>
              <a:spcAft>
                <a:spcPts val="0"/>
              </a:spcAft>
              <a:buClr>
                <a:schemeClr val="dk1"/>
              </a:buClr>
              <a:buSzPts val="1600"/>
              <a:buNone/>
              <a:defRPr sz="1600"/>
            </a:lvl6pPr>
            <a:lvl7pPr lvl="6" rtl="0" algn="ctr">
              <a:lnSpc>
                <a:spcPct val="90000"/>
              </a:lnSpc>
              <a:spcBef>
                <a:spcPts val="500"/>
              </a:spcBef>
              <a:spcAft>
                <a:spcPts val="0"/>
              </a:spcAft>
              <a:buClr>
                <a:schemeClr val="dk1"/>
              </a:buClr>
              <a:buSzPts val="1600"/>
              <a:buNone/>
              <a:defRPr sz="1600"/>
            </a:lvl7pPr>
            <a:lvl8pPr lvl="7" rtl="0" algn="ctr">
              <a:lnSpc>
                <a:spcPct val="90000"/>
              </a:lnSpc>
              <a:spcBef>
                <a:spcPts val="500"/>
              </a:spcBef>
              <a:spcAft>
                <a:spcPts val="0"/>
              </a:spcAft>
              <a:buClr>
                <a:schemeClr val="dk1"/>
              </a:buClr>
              <a:buSzPts val="1600"/>
              <a:buNone/>
              <a:defRPr sz="1600"/>
            </a:lvl8pPr>
            <a:lvl9pPr lvl="8" rtl="0" algn="ctr">
              <a:lnSpc>
                <a:spcPct val="90000"/>
              </a:lnSpc>
              <a:spcBef>
                <a:spcPts val="500"/>
              </a:spcBef>
              <a:spcAft>
                <a:spcPts val="0"/>
              </a:spcAft>
              <a:buClr>
                <a:schemeClr val="dk1"/>
              </a:buClr>
              <a:buSzPts val="1600"/>
              <a:buNone/>
              <a:defRPr sz="1600"/>
            </a:lvl9pPr>
          </a:lstStyle>
          <a:p/>
        </p:txBody>
      </p:sp>
      <p:pic>
        <p:nvPicPr>
          <p:cNvPr id="722" name="Google Shape;722;g26c369fa2d7_0_1408"/>
          <p:cNvPicPr preferRelativeResize="0"/>
          <p:nvPr/>
        </p:nvPicPr>
        <p:blipFill rotWithShape="1">
          <a:blip r:embed="rId2">
            <a:alphaModFix/>
          </a:blip>
          <a:srcRect b="119" l="0" r="0" t="119"/>
          <a:stretch/>
        </p:blipFill>
        <p:spPr>
          <a:xfrm>
            <a:off x="728206" y="6049068"/>
            <a:ext cx="1987967" cy="292867"/>
          </a:xfrm>
          <a:prstGeom prst="rect">
            <a:avLst/>
          </a:prstGeom>
          <a:noFill/>
          <a:ln>
            <a:noFill/>
          </a:ln>
        </p:spPr>
      </p:pic>
      <p:pic>
        <p:nvPicPr>
          <p:cNvPr id="723" name="Google Shape;723;g26c369fa2d7_0_1408"/>
          <p:cNvPicPr preferRelativeResize="0"/>
          <p:nvPr/>
        </p:nvPicPr>
        <p:blipFill rotWithShape="1">
          <a:blip r:embed="rId3">
            <a:alphaModFix/>
          </a:blip>
          <a:srcRect b="0" l="0" r="0" t="0"/>
          <a:stretch/>
        </p:blipFill>
        <p:spPr>
          <a:xfrm>
            <a:off x="10081569" y="6020017"/>
            <a:ext cx="1256833" cy="351017"/>
          </a:xfrm>
          <a:prstGeom prst="rect">
            <a:avLst/>
          </a:prstGeom>
          <a:noFill/>
          <a:ln>
            <a:noFill/>
          </a:ln>
        </p:spPr>
      </p:pic>
    </p:spTree>
  </p:cSld>
  <p:clrMapOvr>
    <a:masterClrMapping/>
  </p:clrMapOvr>
  <p:extLst>
    <p:ext uri="{DCECCB84-F9BA-43D5-87BE-67443E8EF086}">
      <p15:sldGuideLst>
        <p15:guide id="1" orient="horz" pos="2160">
          <p15:clr>
            <a:srgbClr val="FA7B17"/>
          </p15:clr>
        </p15:guide>
        <p15:guide id="2" pos="3840">
          <p15:clr>
            <a:srgbClr val="FA7B17"/>
          </p15:clr>
        </p15:guide>
      </p15:sldGuideLst>
    </p:ext>
  </p:extLst>
</p:sldLayout>
</file>

<file path=ppt/slideLayouts/slideLayout10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 Cover with photo">
  <p:cSld name="CUSTOM_10_1">
    <p:spTree>
      <p:nvGrpSpPr>
        <p:cNvPr id="724" name="Shape 724"/>
        <p:cNvGrpSpPr/>
        <p:nvPr/>
      </p:nvGrpSpPr>
      <p:grpSpPr>
        <a:xfrm>
          <a:off x="0" y="0"/>
          <a:ext cx="0" cy="0"/>
          <a:chOff x="0" y="0"/>
          <a:chExt cx="0" cy="0"/>
        </a:xfrm>
      </p:grpSpPr>
      <p:pic>
        <p:nvPicPr>
          <p:cNvPr id="725" name="Google Shape;725;g26c369fa2d7_0_1413">
            <a:hlinkClick r:id="rId2"/>
          </p:cNvPr>
          <p:cNvPicPr preferRelativeResize="0"/>
          <p:nvPr/>
        </p:nvPicPr>
        <p:blipFill rotWithShape="1">
          <a:blip r:embed="rId3">
            <a:alphaModFix/>
          </a:blip>
          <a:srcRect b="40879" l="0" r="0" t="23361"/>
          <a:stretch/>
        </p:blipFill>
        <p:spPr>
          <a:xfrm>
            <a:off x="0" y="3952500"/>
            <a:ext cx="12192002" cy="2905499"/>
          </a:xfrm>
          <a:prstGeom prst="rect">
            <a:avLst/>
          </a:prstGeom>
          <a:noFill/>
          <a:ln>
            <a:noFill/>
          </a:ln>
        </p:spPr>
      </p:pic>
      <p:sp>
        <p:nvSpPr>
          <p:cNvPr id="726" name="Google Shape;726;g26c369fa2d7_0_1413"/>
          <p:cNvSpPr txBox="1"/>
          <p:nvPr>
            <p:ph type="ctrTitle"/>
          </p:nvPr>
        </p:nvSpPr>
        <p:spPr>
          <a:xfrm>
            <a:off x="853600" y="1260000"/>
            <a:ext cx="10484700" cy="1545300"/>
          </a:xfrm>
          <a:prstGeom prst="rect">
            <a:avLst/>
          </a:prstGeom>
          <a:noFill/>
          <a:ln>
            <a:noFill/>
          </a:ln>
        </p:spPr>
        <p:txBody>
          <a:bodyPr anchorCtr="0" anchor="b" bIns="0" lIns="0" spcFirstLastPara="1" rIns="0" wrap="square" tIns="0">
            <a:noAutofit/>
          </a:bodyPr>
          <a:lstStyle>
            <a:lvl1pPr lvl="0" rtl="0" algn="ctr">
              <a:lnSpc>
                <a:spcPct val="100000"/>
              </a:lnSpc>
              <a:spcBef>
                <a:spcPts val="0"/>
              </a:spcBef>
              <a:spcAft>
                <a:spcPts val="0"/>
              </a:spcAft>
              <a:buSzPts val="5300"/>
              <a:buFont typeface="Open Sans"/>
              <a:buNone/>
              <a:defRPr sz="5300"/>
            </a:lvl1pPr>
            <a:lvl2pPr lvl="1" rtl="0" algn="l">
              <a:lnSpc>
                <a:spcPct val="100000"/>
              </a:lnSpc>
              <a:spcBef>
                <a:spcPts val="0"/>
              </a:spcBef>
              <a:spcAft>
                <a:spcPts val="0"/>
              </a:spcAft>
              <a:buSzPts val="5300"/>
              <a:buNone/>
              <a:defRPr sz="5300"/>
            </a:lvl2pPr>
            <a:lvl3pPr lvl="2" rtl="0" algn="l">
              <a:lnSpc>
                <a:spcPct val="100000"/>
              </a:lnSpc>
              <a:spcBef>
                <a:spcPts val="0"/>
              </a:spcBef>
              <a:spcAft>
                <a:spcPts val="0"/>
              </a:spcAft>
              <a:buSzPts val="5300"/>
              <a:buNone/>
              <a:defRPr sz="5300"/>
            </a:lvl3pPr>
            <a:lvl4pPr lvl="3" rtl="0" algn="l">
              <a:lnSpc>
                <a:spcPct val="100000"/>
              </a:lnSpc>
              <a:spcBef>
                <a:spcPts val="0"/>
              </a:spcBef>
              <a:spcAft>
                <a:spcPts val="0"/>
              </a:spcAft>
              <a:buSzPts val="5300"/>
              <a:buNone/>
              <a:defRPr sz="5300"/>
            </a:lvl4pPr>
            <a:lvl5pPr lvl="4" rtl="0" algn="l">
              <a:lnSpc>
                <a:spcPct val="100000"/>
              </a:lnSpc>
              <a:spcBef>
                <a:spcPts val="0"/>
              </a:spcBef>
              <a:spcAft>
                <a:spcPts val="0"/>
              </a:spcAft>
              <a:buSzPts val="5300"/>
              <a:buNone/>
              <a:defRPr sz="5300"/>
            </a:lvl5pPr>
            <a:lvl6pPr lvl="5" rtl="0" algn="l">
              <a:lnSpc>
                <a:spcPct val="100000"/>
              </a:lnSpc>
              <a:spcBef>
                <a:spcPts val="0"/>
              </a:spcBef>
              <a:spcAft>
                <a:spcPts val="0"/>
              </a:spcAft>
              <a:buSzPts val="5300"/>
              <a:buNone/>
              <a:defRPr sz="5300"/>
            </a:lvl6pPr>
            <a:lvl7pPr lvl="6" rtl="0" algn="l">
              <a:lnSpc>
                <a:spcPct val="100000"/>
              </a:lnSpc>
              <a:spcBef>
                <a:spcPts val="0"/>
              </a:spcBef>
              <a:spcAft>
                <a:spcPts val="0"/>
              </a:spcAft>
              <a:buSzPts val="5300"/>
              <a:buNone/>
              <a:defRPr sz="5300"/>
            </a:lvl7pPr>
            <a:lvl8pPr lvl="7" rtl="0" algn="l">
              <a:lnSpc>
                <a:spcPct val="100000"/>
              </a:lnSpc>
              <a:spcBef>
                <a:spcPts val="0"/>
              </a:spcBef>
              <a:spcAft>
                <a:spcPts val="0"/>
              </a:spcAft>
              <a:buSzPts val="5300"/>
              <a:buNone/>
              <a:defRPr sz="5300"/>
            </a:lvl8pPr>
            <a:lvl9pPr lvl="8" rtl="0" algn="l">
              <a:lnSpc>
                <a:spcPct val="100000"/>
              </a:lnSpc>
              <a:spcBef>
                <a:spcPts val="0"/>
              </a:spcBef>
              <a:spcAft>
                <a:spcPts val="0"/>
              </a:spcAft>
              <a:buSzPts val="5300"/>
              <a:buNone/>
              <a:defRPr sz="5300"/>
            </a:lvl9pPr>
          </a:lstStyle>
          <a:p/>
        </p:txBody>
      </p:sp>
      <p:sp>
        <p:nvSpPr>
          <p:cNvPr id="727" name="Google Shape;727;g26c369fa2d7_0_1413"/>
          <p:cNvSpPr txBox="1"/>
          <p:nvPr>
            <p:ph idx="1" type="subTitle"/>
          </p:nvPr>
        </p:nvSpPr>
        <p:spPr>
          <a:xfrm>
            <a:off x="853600" y="2951133"/>
            <a:ext cx="10484700" cy="782700"/>
          </a:xfrm>
          <a:prstGeom prst="rect">
            <a:avLst/>
          </a:prstGeom>
          <a:noFill/>
          <a:ln>
            <a:noFill/>
          </a:ln>
        </p:spPr>
        <p:txBody>
          <a:bodyPr anchorCtr="0" anchor="t" bIns="0" lIns="0" spcFirstLastPara="1" rIns="0" wrap="square" tIns="0">
            <a:noAutofit/>
          </a:bodyPr>
          <a:lstStyle>
            <a:lvl1pPr lvl="0" rtl="0" algn="ctr">
              <a:lnSpc>
                <a:spcPct val="130000"/>
              </a:lnSpc>
              <a:spcBef>
                <a:spcPts val="0"/>
              </a:spcBef>
              <a:spcAft>
                <a:spcPts val="0"/>
              </a:spcAft>
              <a:buSzPts val="2400"/>
              <a:buNone/>
              <a:defRPr sz="2400"/>
            </a:lvl1pPr>
            <a:lvl2pPr lvl="1" rtl="0" algn="ctr">
              <a:lnSpc>
                <a:spcPct val="90000"/>
              </a:lnSpc>
              <a:spcBef>
                <a:spcPts val="500"/>
              </a:spcBef>
              <a:spcAft>
                <a:spcPts val="0"/>
              </a:spcAft>
              <a:buClr>
                <a:schemeClr val="dk1"/>
              </a:buClr>
              <a:buSzPts val="2000"/>
              <a:buNone/>
              <a:defRPr sz="2000"/>
            </a:lvl2pPr>
            <a:lvl3pPr lvl="2" rtl="0" algn="ctr">
              <a:lnSpc>
                <a:spcPct val="90000"/>
              </a:lnSpc>
              <a:spcBef>
                <a:spcPts val="500"/>
              </a:spcBef>
              <a:spcAft>
                <a:spcPts val="0"/>
              </a:spcAft>
              <a:buClr>
                <a:schemeClr val="dk1"/>
              </a:buClr>
              <a:buSzPts val="1900"/>
              <a:buNone/>
              <a:defRPr sz="1900"/>
            </a:lvl3pPr>
            <a:lvl4pPr lvl="3" rtl="0" algn="ctr">
              <a:lnSpc>
                <a:spcPct val="90000"/>
              </a:lnSpc>
              <a:spcBef>
                <a:spcPts val="500"/>
              </a:spcBef>
              <a:spcAft>
                <a:spcPts val="0"/>
              </a:spcAft>
              <a:buClr>
                <a:schemeClr val="dk1"/>
              </a:buClr>
              <a:buSzPts val="1600"/>
              <a:buNone/>
              <a:defRPr sz="1600"/>
            </a:lvl4pPr>
            <a:lvl5pPr lvl="4" rtl="0" algn="ctr">
              <a:lnSpc>
                <a:spcPct val="90000"/>
              </a:lnSpc>
              <a:spcBef>
                <a:spcPts val="500"/>
              </a:spcBef>
              <a:spcAft>
                <a:spcPts val="0"/>
              </a:spcAft>
              <a:buClr>
                <a:schemeClr val="dk1"/>
              </a:buClr>
              <a:buSzPts val="1600"/>
              <a:buNone/>
              <a:defRPr sz="1600"/>
            </a:lvl5pPr>
            <a:lvl6pPr lvl="5" rtl="0" algn="ctr">
              <a:lnSpc>
                <a:spcPct val="90000"/>
              </a:lnSpc>
              <a:spcBef>
                <a:spcPts val="500"/>
              </a:spcBef>
              <a:spcAft>
                <a:spcPts val="0"/>
              </a:spcAft>
              <a:buClr>
                <a:schemeClr val="dk1"/>
              </a:buClr>
              <a:buSzPts val="1600"/>
              <a:buNone/>
              <a:defRPr sz="1600"/>
            </a:lvl6pPr>
            <a:lvl7pPr lvl="6" rtl="0" algn="ctr">
              <a:lnSpc>
                <a:spcPct val="90000"/>
              </a:lnSpc>
              <a:spcBef>
                <a:spcPts val="500"/>
              </a:spcBef>
              <a:spcAft>
                <a:spcPts val="0"/>
              </a:spcAft>
              <a:buClr>
                <a:schemeClr val="dk1"/>
              </a:buClr>
              <a:buSzPts val="1600"/>
              <a:buNone/>
              <a:defRPr sz="1600"/>
            </a:lvl7pPr>
            <a:lvl8pPr lvl="7" rtl="0" algn="ctr">
              <a:lnSpc>
                <a:spcPct val="90000"/>
              </a:lnSpc>
              <a:spcBef>
                <a:spcPts val="500"/>
              </a:spcBef>
              <a:spcAft>
                <a:spcPts val="0"/>
              </a:spcAft>
              <a:buClr>
                <a:schemeClr val="dk1"/>
              </a:buClr>
              <a:buSzPts val="1600"/>
              <a:buNone/>
              <a:defRPr sz="1600"/>
            </a:lvl8pPr>
            <a:lvl9pPr lvl="8" rtl="0" algn="ctr">
              <a:lnSpc>
                <a:spcPct val="90000"/>
              </a:lnSpc>
              <a:spcBef>
                <a:spcPts val="500"/>
              </a:spcBef>
              <a:spcAft>
                <a:spcPts val="0"/>
              </a:spcAft>
              <a:buClr>
                <a:schemeClr val="dk1"/>
              </a:buClr>
              <a:buSzPts val="1600"/>
              <a:buNone/>
              <a:defRPr sz="1600"/>
            </a:lvl9pPr>
          </a:lstStyle>
          <a:p/>
        </p:txBody>
      </p:sp>
      <p:pic>
        <p:nvPicPr>
          <p:cNvPr id="728" name="Google Shape;728;g26c369fa2d7_0_1413"/>
          <p:cNvPicPr preferRelativeResize="0"/>
          <p:nvPr/>
        </p:nvPicPr>
        <p:blipFill rotWithShape="1">
          <a:blip r:embed="rId4">
            <a:alphaModFix/>
          </a:blip>
          <a:srcRect b="0" l="0" r="0" t="0"/>
          <a:stretch/>
        </p:blipFill>
        <p:spPr>
          <a:xfrm>
            <a:off x="5108283" y="548631"/>
            <a:ext cx="1975435" cy="291033"/>
          </a:xfrm>
          <a:prstGeom prst="rect">
            <a:avLst/>
          </a:prstGeom>
          <a:noFill/>
          <a:ln>
            <a:noFill/>
          </a:ln>
        </p:spPr>
      </p:pic>
    </p:spTree>
  </p:cSld>
  <p:clrMapOvr>
    <a:masterClrMapping/>
  </p:clrMapOvr>
  <p:extLst>
    <p:ext uri="{DCECCB84-F9BA-43D5-87BE-67443E8EF086}">
      <p15:sldGuideLst>
        <p15:guide id="1" orient="horz" pos="2160">
          <p15:clr>
            <a:srgbClr val="FA7B17"/>
          </p15:clr>
        </p15:guide>
      </p15:sldGuideLst>
    </p:ext>
  </p:extLst>
</p:sldLayout>
</file>

<file path=ppt/slideLayouts/slideLayout10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 Section slide 2_Build the Future">
  <p:cSld name="CUSTOM_2_1">
    <p:bg>
      <p:bgPr>
        <a:blipFill>
          <a:blip r:embed="rId2">
            <a:alphaModFix/>
          </a:blip>
          <a:stretch>
            <a:fillRect/>
          </a:stretch>
        </a:blipFill>
      </p:bgPr>
    </p:bg>
    <p:spTree>
      <p:nvGrpSpPr>
        <p:cNvPr id="729" name="Shape 729"/>
        <p:cNvGrpSpPr/>
        <p:nvPr/>
      </p:nvGrpSpPr>
      <p:grpSpPr>
        <a:xfrm>
          <a:off x="0" y="0"/>
          <a:ext cx="0" cy="0"/>
          <a:chOff x="0" y="0"/>
          <a:chExt cx="0" cy="0"/>
        </a:xfrm>
      </p:grpSpPr>
      <p:sp>
        <p:nvSpPr>
          <p:cNvPr id="730" name="Google Shape;730;g26c369fa2d7_0_1418"/>
          <p:cNvSpPr txBox="1"/>
          <p:nvPr>
            <p:ph type="title"/>
          </p:nvPr>
        </p:nvSpPr>
        <p:spPr>
          <a:xfrm>
            <a:off x="853600" y="1611033"/>
            <a:ext cx="6621300" cy="3017100"/>
          </a:xfrm>
          <a:prstGeom prst="rect">
            <a:avLst/>
          </a:prstGeom>
          <a:noFill/>
          <a:ln>
            <a:noFill/>
          </a:ln>
        </p:spPr>
        <p:txBody>
          <a:bodyPr anchorCtr="0" anchor="b" bIns="0" lIns="0" spcFirstLastPara="1" rIns="0" wrap="square" tIns="0">
            <a:noAutofit/>
          </a:bodyPr>
          <a:lstStyle>
            <a:lvl1pPr lvl="0" rtl="0" algn="l">
              <a:lnSpc>
                <a:spcPct val="100000"/>
              </a:lnSpc>
              <a:spcBef>
                <a:spcPts val="0"/>
              </a:spcBef>
              <a:spcAft>
                <a:spcPts val="0"/>
              </a:spcAft>
              <a:buSzPts val="4000"/>
              <a:buNone/>
              <a:defRPr sz="4700">
                <a:solidFill>
                  <a:schemeClr val="lt1"/>
                </a:solidFill>
              </a:defRPr>
            </a:lvl1pPr>
            <a:lvl2pPr lvl="1" rtl="0" algn="l">
              <a:lnSpc>
                <a:spcPct val="100000"/>
              </a:lnSpc>
              <a:spcBef>
                <a:spcPts val="0"/>
              </a:spcBef>
              <a:spcAft>
                <a:spcPts val="0"/>
              </a:spcAft>
              <a:buSzPts val="1500"/>
              <a:buNone/>
              <a:defRPr sz="4700"/>
            </a:lvl2pPr>
            <a:lvl3pPr lvl="2" rtl="0" algn="l">
              <a:lnSpc>
                <a:spcPct val="100000"/>
              </a:lnSpc>
              <a:spcBef>
                <a:spcPts val="0"/>
              </a:spcBef>
              <a:spcAft>
                <a:spcPts val="0"/>
              </a:spcAft>
              <a:buSzPts val="1500"/>
              <a:buNone/>
              <a:defRPr sz="4700"/>
            </a:lvl3pPr>
            <a:lvl4pPr lvl="3" rtl="0" algn="l">
              <a:lnSpc>
                <a:spcPct val="100000"/>
              </a:lnSpc>
              <a:spcBef>
                <a:spcPts val="0"/>
              </a:spcBef>
              <a:spcAft>
                <a:spcPts val="0"/>
              </a:spcAft>
              <a:buSzPts val="1500"/>
              <a:buNone/>
              <a:defRPr sz="4700"/>
            </a:lvl4pPr>
            <a:lvl5pPr lvl="4" rtl="0" algn="l">
              <a:lnSpc>
                <a:spcPct val="100000"/>
              </a:lnSpc>
              <a:spcBef>
                <a:spcPts val="0"/>
              </a:spcBef>
              <a:spcAft>
                <a:spcPts val="0"/>
              </a:spcAft>
              <a:buSzPts val="1500"/>
              <a:buNone/>
              <a:defRPr sz="4700"/>
            </a:lvl5pPr>
            <a:lvl6pPr lvl="5" rtl="0" algn="l">
              <a:lnSpc>
                <a:spcPct val="100000"/>
              </a:lnSpc>
              <a:spcBef>
                <a:spcPts val="0"/>
              </a:spcBef>
              <a:spcAft>
                <a:spcPts val="0"/>
              </a:spcAft>
              <a:buSzPts val="1500"/>
              <a:buNone/>
              <a:defRPr sz="4700"/>
            </a:lvl6pPr>
            <a:lvl7pPr lvl="6" rtl="0" algn="l">
              <a:lnSpc>
                <a:spcPct val="100000"/>
              </a:lnSpc>
              <a:spcBef>
                <a:spcPts val="0"/>
              </a:spcBef>
              <a:spcAft>
                <a:spcPts val="0"/>
              </a:spcAft>
              <a:buSzPts val="1500"/>
              <a:buNone/>
              <a:defRPr sz="4700"/>
            </a:lvl7pPr>
            <a:lvl8pPr lvl="7" rtl="0" algn="l">
              <a:lnSpc>
                <a:spcPct val="100000"/>
              </a:lnSpc>
              <a:spcBef>
                <a:spcPts val="0"/>
              </a:spcBef>
              <a:spcAft>
                <a:spcPts val="0"/>
              </a:spcAft>
              <a:buSzPts val="1500"/>
              <a:buNone/>
              <a:defRPr sz="4700"/>
            </a:lvl8pPr>
            <a:lvl9pPr lvl="8" rtl="0" algn="l">
              <a:lnSpc>
                <a:spcPct val="100000"/>
              </a:lnSpc>
              <a:spcBef>
                <a:spcPts val="0"/>
              </a:spcBef>
              <a:spcAft>
                <a:spcPts val="0"/>
              </a:spcAft>
              <a:buSzPts val="1500"/>
              <a:buNone/>
              <a:defRPr sz="4700"/>
            </a:lvl9pPr>
          </a:lstStyle>
          <a:p/>
        </p:txBody>
      </p:sp>
      <p:sp>
        <p:nvSpPr>
          <p:cNvPr id="731" name="Google Shape;731;g26c369fa2d7_0_1418"/>
          <p:cNvSpPr txBox="1"/>
          <p:nvPr>
            <p:ph idx="12" type="sldNum"/>
          </p:nvPr>
        </p:nvSpPr>
        <p:spPr>
          <a:xfrm>
            <a:off x="10996200" y="6229967"/>
            <a:ext cx="342300" cy="243900"/>
          </a:xfrm>
          <a:prstGeom prst="rect">
            <a:avLst/>
          </a:prstGeom>
          <a:noFill/>
          <a:ln>
            <a:noFill/>
          </a:ln>
        </p:spPr>
        <p:txBody>
          <a:bodyPr anchorCtr="0" anchor="b" bIns="0" lIns="0" spcFirstLastPara="1" rIns="0" wrap="square" tIns="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Open Sans"/>
                <a:ea typeface="Open Sans"/>
                <a:cs typeface="Open Sans"/>
                <a:sym typeface="Open Sans"/>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Open Sans"/>
                <a:ea typeface="Open Sans"/>
                <a:cs typeface="Open Sans"/>
                <a:sym typeface="Open Sans"/>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Open Sans"/>
                <a:ea typeface="Open Sans"/>
                <a:cs typeface="Open Sans"/>
                <a:sym typeface="Open Sans"/>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Open Sans"/>
                <a:ea typeface="Open Sans"/>
                <a:cs typeface="Open Sans"/>
                <a:sym typeface="Open Sans"/>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Open Sans"/>
                <a:ea typeface="Open Sans"/>
                <a:cs typeface="Open Sans"/>
                <a:sym typeface="Open Sans"/>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Open Sans"/>
                <a:ea typeface="Open Sans"/>
                <a:cs typeface="Open Sans"/>
                <a:sym typeface="Open Sans"/>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Open Sans"/>
                <a:ea typeface="Open Sans"/>
                <a:cs typeface="Open Sans"/>
                <a:sym typeface="Open Sans"/>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Open Sans"/>
                <a:ea typeface="Open Sans"/>
                <a:cs typeface="Open Sans"/>
                <a:sym typeface="Open Sans"/>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US"/>
              <a:t>‹#›</a:t>
            </a:fld>
            <a:endParaRPr/>
          </a:p>
        </p:txBody>
      </p:sp>
      <p:pic>
        <p:nvPicPr>
          <p:cNvPr id="732" name="Google Shape;732;g26c369fa2d7_0_1418"/>
          <p:cNvPicPr preferRelativeResize="0"/>
          <p:nvPr/>
        </p:nvPicPr>
        <p:blipFill rotWithShape="1">
          <a:blip r:embed="rId3">
            <a:alphaModFix/>
          </a:blip>
          <a:srcRect b="119" l="0" r="0" t="119"/>
          <a:stretch/>
        </p:blipFill>
        <p:spPr>
          <a:xfrm>
            <a:off x="853440" y="6230112"/>
            <a:ext cx="1655156" cy="243840"/>
          </a:xfrm>
          <a:prstGeom prst="rect">
            <a:avLst/>
          </a:prstGeom>
          <a:noFill/>
          <a:ln>
            <a:noFill/>
          </a:ln>
        </p:spPr>
      </p:pic>
      <p:pic>
        <p:nvPicPr>
          <p:cNvPr id="733" name="Google Shape;733;g26c369fa2d7_0_1418"/>
          <p:cNvPicPr preferRelativeResize="0"/>
          <p:nvPr/>
        </p:nvPicPr>
        <p:blipFill rotWithShape="1">
          <a:blip r:embed="rId4">
            <a:alphaModFix/>
          </a:blip>
          <a:srcRect b="0" l="0" r="0" t="0"/>
          <a:stretch/>
        </p:blipFill>
        <p:spPr>
          <a:xfrm>
            <a:off x="10081569" y="548650"/>
            <a:ext cx="1256833" cy="351017"/>
          </a:xfrm>
          <a:prstGeom prst="rect">
            <a:avLst/>
          </a:prstGeom>
          <a:noFill/>
          <a:ln>
            <a:noFill/>
          </a:ln>
        </p:spPr>
      </p:pic>
    </p:spTree>
  </p:cSld>
  <p:clrMapOvr>
    <a:masterClrMapping/>
  </p:clrMapOvr>
</p:sldLayout>
</file>

<file path=ppt/slideLayouts/slideLayout10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 Two Content">
  <p:cSld name="CUSTOM_4">
    <p:spTree>
      <p:nvGrpSpPr>
        <p:cNvPr id="734" name="Shape 734"/>
        <p:cNvGrpSpPr/>
        <p:nvPr/>
      </p:nvGrpSpPr>
      <p:grpSpPr>
        <a:xfrm>
          <a:off x="0" y="0"/>
          <a:ext cx="0" cy="0"/>
          <a:chOff x="0" y="0"/>
          <a:chExt cx="0" cy="0"/>
        </a:xfrm>
      </p:grpSpPr>
      <p:sp>
        <p:nvSpPr>
          <p:cNvPr id="735" name="Google Shape;735;g26c369fa2d7_0_1423"/>
          <p:cNvSpPr txBox="1"/>
          <p:nvPr>
            <p:ph type="title"/>
          </p:nvPr>
        </p:nvSpPr>
        <p:spPr>
          <a:xfrm>
            <a:off x="853440" y="548640"/>
            <a:ext cx="10490700" cy="999600"/>
          </a:xfrm>
          <a:prstGeom prst="rect">
            <a:avLst/>
          </a:prstGeom>
          <a:noFill/>
          <a:ln>
            <a:noFill/>
          </a:ln>
        </p:spPr>
        <p:txBody>
          <a:bodyPr anchorCtr="0" anchor="ctr" bIns="0" lIns="0" spcFirstLastPara="1" rIns="0" wrap="square" tIns="0">
            <a:noAutofit/>
          </a:bodyPr>
          <a:lstStyle>
            <a:lvl1pPr lvl="0" rtl="0" algn="l">
              <a:lnSpc>
                <a:spcPct val="100000"/>
              </a:lnSpc>
              <a:spcBef>
                <a:spcPts val="0"/>
              </a:spcBef>
              <a:spcAft>
                <a:spcPts val="0"/>
              </a:spcAft>
              <a:buSzPts val="4000"/>
              <a:buNone/>
              <a:defRPr/>
            </a:lvl1pPr>
            <a:lvl2pPr lvl="1" rtl="0" algn="l">
              <a:lnSpc>
                <a:spcPct val="100000"/>
              </a:lnSpc>
              <a:spcBef>
                <a:spcPts val="0"/>
              </a:spcBef>
              <a:spcAft>
                <a:spcPts val="0"/>
              </a:spcAft>
              <a:buSzPts val="1500"/>
              <a:buNone/>
              <a:defRPr/>
            </a:lvl2pPr>
            <a:lvl3pPr lvl="2" rtl="0" algn="l">
              <a:lnSpc>
                <a:spcPct val="100000"/>
              </a:lnSpc>
              <a:spcBef>
                <a:spcPts val="0"/>
              </a:spcBef>
              <a:spcAft>
                <a:spcPts val="0"/>
              </a:spcAft>
              <a:buSzPts val="1500"/>
              <a:buNone/>
              <a:defRPr/>
            </a:lvl3pPr>
            <a:lvl4pPr lvl="3" rtl="0" algn="l">
              <a:lnSpc>
                <a:spcPct val="100000"/>
              </a:lnSpc>
              <a:spcBef>
                <a:spcPts val="0"/>
              </a:spcBef>
              <a:spcAft>
                <a:spcPts val="0"/>
              </a:spcAft>
              <a:buSzPts val="1500"/>
              <a:buNone/>
              <a:defRPr/>
            </a:lvl4pPr>
            <a:lvl5pPr lvl="4" rtl="0" algn="l">
              <a:lnSpc>
                <a:spcPct val="100000"/>
              </a:lnSpc>
              <a:spcBef>
                <a:spcPts val="0"/>
              </a:spcBef>
              <a:spcAft>
                <a:spcPts val="0"/>
              </a:spcAft>
              <a:buSzPts val="1500"/>
              <a:buNone/>
              <a:defRPr/>
            </a:lvl5pPr>
            <a:lvl6pPr lvl="5" rtl="0" algn="l">
              <a:lnSpc>
                <a:spcPct val="100000"/>
              </a:lnSpc>
              <a:spcBef>
                <a:spcPts val="0"/>
              </a:spcBef>
              <a:spcAft>
                <a:spcPts val="0"/>
              </a:spcAft>
              <a:buSzPts val="1500"/>
              <a:buNone/>
              <a:defRPr/>
            </a:lvl6pPr>
            <a:lvl7pPr lvl="6" rtl="0" algn="l">
              <a:lnSpc>
                <a:spcPct val="100000"/>
              </a:lnSpc>
              <a:spcBef>
                <a:spcPts val="0"/>
              </a:spcBef>
              <a:spcAft>
                <a:spcPts val="0"/>
              </a:spcAft>
              <a:buSzPts val="1500"/>
              <a:buNone/>
              <a:defRPr/>
            </a:lvl7pPr>
            <a:lvl8pPr lvl="7" rtl="0" algn="l">
              <a:lnSpc>
                <a:spcPct val="100000"/>
              </a:lnSpc>
              <a:spcBef>
                <a:spcPts val="0"/>
              </a:spcBef>
              <a:spcAft>
                <a:spcPts val="0"/>
              </a:spcAft>
              <a:buSzPts val="1500"/>
              <a:buNone/>
              <a:defRPr/>
            </a:lvl8pPr>
            <a:lvl9pPr lvl="8" rtl="0" algn="l">
              <a:lnSpc>
                <a:spcPct val="100000"/>
              </a:lnSpc>
              <a:spcBef>
                <a:spcPts val="0"/>
              </a:spcBef>
              <a:spcAft>
                <a:spcPts val="0"/>
              </a:spcAft>
              <a:buSzPts val="1500"/>
              <a:buNone/>
              <a:defRPr/>
            </a:lvl9pPr>
          </a:lstStyle>
          <a:p/>
        </p:txBody>
      </p:sp>
      <p:sp>
        <p:nvSpPr>
          <p:cNvPr id="736" name="Google Shape;736;g26c369fa2d7_0_1423"/>
          <p:cNvSpPr txBox="1"/>
          <p:nvPr>
            <p:ph idx="12" type="sldNum"/>
          </p:nvPr>
        </p:nvSpPr>
        <p:spPr>
          <a:xfrm>
            <a:off x="10996200" y="6229967"/>
            <a:ext cx="342300" cy="243900"/>
          </a:xfrm>
          <a:prstGeom prst="rect">
            <a:avLst/>
          </a:prstGeom>
          <a:noFill/>
          <a:ln>
            <a:noFill/>
          </a:ln>
        </p:spPr>
        <p:txBody>
          <a:bodyPr anchorCtr="0" anchor="b" bIns="0" lIns="0" spcFirstLastPara="1" rIns="0" wrap="square" tIns="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Open Sans"/>
                <a:ea typeface="Open Sans"/>
                <a:cs typeface="Open Sans"/>
                <a:sym typeface="Open Sans"/>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Open Sans"/>
                <a:ea typeface="Open Sans"/>
                <a:cs typeface="Open Sans"/>
                <a:sym typeface="Open Sans"/>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Open Sans"/>
                <a:ea typeface="Open Sans"/>
                <a:cs typeface="Open Sans"/>
                <a:sym typeface="Open Sans"/>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Open Sans"/>
                <a:ea typeface="Open Sans"/>
                <a:cs typeface="Open Sans"/>
                <a:sym typeface="Open Sans"/>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Open Sans"/>
                <a:ea typeface="Open Sans"/>
                <a:cs typeface="Open Sans"/>
                <a:sym typeface="Open Sans"/>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Open Sans"/>
                <a:ea typeface="Open Sans"/>
                <a:cs typeface="Open Sans"/>
                <a:sym typeface="Open Sans"/>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Open Sans"/>
                <a:ea typeface="Open Sans"/>
                <a:cs typeface="Open Sans"/>
                <a:sym typeface="Open Sans"/>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Open Sans"/>
                <a:ea typeface="Open Sans"/>
                <a:cs typeface="Open Sans"/>
                <a:sym typeface="Open Sans"/>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US"/>
              <a:t>‹#›</a:t>
            </a:fld>
            <a:endParaRPr/>
          </a:p>
        </p:txBody>
      </p:sp>
      <p:sp>
        <p:nvSpPr>
          <p:cNvPr id="737" name="Google Shape;737;g26c369fa2d7_0_1423"/>
          <p:cNvSpPr txBox="1"/>
          <p:nvPr>
            <p:ph idx="1" type="body"/>
          </p:nvPr>
        </p:nvSpPr>
        <p:spPr>
          <a:xfrm>
            <a:off x="853437" y="1609333"/>
            <a:ext cx="5166300" cy="4351200"/>
          </a:xfrm>
          <a:prstGeom prst="rect">
            <a:avLst/>
          </a:prstGeom>
          <a:noFill/>
          <a:ln>
            <a:noFill/>
          </a:ln>
        </p:spPr>
        <p:txBody>
          <a:bodyPr anchorCtr="0" anchor="t" bIns="0" lIns="0" spcFirstLastPara="1" rIns="0" wrap="square" tIns="0">
            <a:noAutofit/>
          </a:bodyPr>
          <a:lstStyle>
            <a:lvl1pPr indent="-406400" lvl="0" marL="457200" marR="0" rtl="0" algn="l">
              <a:lnSpc>
                <a:spcPct val="130000"/>
              </a:lnSpc>
              <a:spcBef>
                <a:spcPts val="500"/>
              </a:spcBef>
              <a:spcAft>
                <a:spcPts val="0"/>
              </a:spcAft>
              <a:buClr>
                <a:schemeClr val="dk1"/>
              </a:buClr>
              <a:buSzPts val="2800"/>
              <a:buFont typeface="Arial"/>
              <a:buChar char="•"/>
              <a:defRPr b="0" i="0" sz="2800" u="none" cap="none" strike="noStrike">
                <a:solidFill>
                  <a:schemeClr val="dk1"/>
                </a:solidFill>
                <a:latin typeface="Open Sans"/>
                <a:ea typeface="Open Sans"/>
                <a:cs typeface="Open Sans"/>
                <a:sym typeface="Open Sans"/>
              </a:defRPr>
            </a:lvl1pPr>
            <a:lvl2pPr indent="-381000" lvl="1" marL="914400" marR="0" rtl="0" algn="l">
              <a:lnSpc>
                <a:spcPct val="130000"/>
              </a:lnSpc>
              <a:spcBef>
                <a:spcPts val="500"/>
              </a:spcBef>
              <a:spcAft>
                <a:spcPts val="0"/>
              </a:spcAft>
              <a:buClr>
                <a:schemeClr val="dk1"/>
              </a:buClr>
              <a:buSzPts val="2400"/>
              <a:buFont typeface="Arial"/>
              <a:buChar char="•"/>
              <a:defRPr b="0" i="0" sz="2400" u="none" cap="none" strike="noStrike">
                <a:solidFill>
                  <a:schemeClr val="dk1"/>
                </a:solidFill>
                <a:latin typeface="Open Sans"/>
                <a:ea typeface="Open Sans"/>
                <a:cs typeface="Open Sans"/>
                <a:sym typeface="Open Sans"/>
              </a:defRPr>
            </a:lvl2pPr>
            <a:lvl3pPr indent="-355600" lvl="2" marL="1371600" marR="0" rtl="0" algn="l">
              <a:lnSpc>
                <a:spcPct val="130000"/>
              </a:lnSpc>
              <a:spcBef>
                <a:spcPts val="5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3pPr>
            <a:lvl4pPr indent="-349250" lvl="3" marL="1828800" marR="0" rtl="0" algn="l">
              <a:lnSpc>
                <a:spcPct val="130000"/>
              </a:lnSpc>
              <a:spcBef>
                <a:spcPts val="500"/>
              </a:spcBef>
              <a:spcAft>
                <a:spcPts val="0"/>
              </a:spcAft>
              <a:buClr>
                <a:schemeClr val="dk1"/>
              </a:buClr>
              <a:buSzPts val="1900"/>
              <a:buFont typeface="Arial"/>
              <a:buChar char="•"/>
              <a:defRPr b="0" i="0" sz="1900" u="none" cap="none" strike="noStrike">
                <a:solidFill>
                  <a:schemeClr val="dk1"/>
                </a:solidFill>
                <a:latin typeface="Open Sans"/>
                <a:ea typeface="Open Sans"/>
                <a:cs typeface="Open Sans"/>
                <a:sym typeface="Open Sans"/>
              </a:defRPr>
            </a:lvl4pPr>
            <a:lvl5pPr indent="-349250" lvl="4" marL="2286000" marR="0" rtl="0" algn="l">
              <a:lnSpc>
                <a:spcPct val="130000"/>
              </a:lnSpc>
              <a:spcBef>
                <a:spcPts val="500"/>
              </a:spcBef>
              <a:spcAft>
                <a:spcPts val="0"/>
              </a:spcAft>
              <a:buClr>
                <a:schemeClr val="dk1"/>
              </a:buClr>
              <a:buSzPts val="1900"/>
              <a:buFont typeface="Arial"/>
              <a:buChar char="•"/>
              <a:defRPr b="0" i="0" sz="1900" u="none" cap="none" strike="noStrike">
                <a:solidFill>
                  <a:schemeClr val="dk1"/>
                </a:solidFill>
                <a:latin typeface="Open Sans"/>
                <a:ea typeface="Open Sans"/>
                <a:cs typeface="Open Sans"/>
                <a:sym typeface="Open Sans"/>
              </a:defRPr>
            </a:lvl5pPr>
            <a:lvl6pPr indent="-349250" lvl="5" marL="2743200" marR="0" rtl="0" algn="l">
              <a:lnSpc>
                <a:spcPct val="130000"/>
              </a:lnSpc>
              <a:spcBef>
                <a:spcPts val="500"/>
              </a:spcBef>
              <a:spcAft>
                <a:spcPts val="0"/>
              </a:spcAft>
              <a:buClr>
                <a:schemeClr val="dk1"/>
              </a:buClr>
              <a:buSzPts val="1900"/>
              <a:buFont typeface="Arial"/>
              <a:buChar char="•"/>
              <a:defRPr b="0" i="0" sz="1900" u="none" cap="none" strike="noStrike">
                <a:solidFill>
                  <a:schemeClr val="dk1"/>
                </a:solidFill>
                <a:latin typeface="Open Sans"/>
                <a:ea typeface="Open Sans"/>
                <a:cs typeface="Open Sans"/>
                <a:sym typeface="Open Sans"/>
              </a:defRPr>
            </a:lvl6pPr>
            <a:lvl7pPr indent="-349250" lvl="6" marL="3200400" marR="0" rtl="0" algn="l">
              <a:lnSpc>
                <a:spcPct val="130000"/>
              </a:lnSpc>
              <a:spcBef>
                <a:spcPts val="500"/>
              </a:spcBef>
              <a:spcAft>
                <a:spcPts val="0"/>
              </a:spcAft>
              <a:buClr>
                <a:schemeClr val="dk1"/>
              </a:buClr>
              <a:buSzPts val="1900"/>
              <a:buFont typeface="Arial"/>
              <a:buChar char="•"/>
              <a:defRPr b="0" i="0" sz="1900" u="none" cap="none" strike="noStrike">
                <a:solidFill>
                  <a:schemeClr val="dk1"/>
                </a:solidFill>
                <a:latin typeface="Open Sans"/>
                <a:ea typeface="Open Sans"/>
                <a:cs typeface="Open Sans"/>
                <a:sym typeface="Open Sans"/>
              </a:defRPr>
            </a:lvl7pPr>
            <a:lvl8pPr indent="-349250" lvl="7" marL="3657600" marR="0" rtl="0" algn="l">
              <a:lnSpc>
                <a:spcPct val="130000"/>
              </a:lnSpc>
              <a:spcBef>
                <a:spcPts val="500"/>
              </a:spcBef>
              <a:spcAft>
                <a:spcPts val="0"/>
              </a:spcAft>
              <a:buClr>
                <a:schemeClr val="dk1"/>
              </a:buClr>
              <a:buSzPts val="1900"/>
              <a:buFont typeface="Arial"/>
              <a:buChar char="•"/>
              <a:defRPr b="0" i="0" sz="1900" u="none" cap="none" strike="noStrike">
                <a:solidFill>
                  <a:schemeClr val="dk1"/>
                </a:solidFill>
                <a:latin typeface="Open Sans"/>
                <a:ea typeface="Open Sans"/>
                <a:cs typeface="Open Sans"/>
                <a:sym typeface="Open Sans"/>
              </a:defRPr>
            </a:lvl8pPr>
            <a:lvl9pPr indent="-349250" lvl="8" marL="4114800" marR="0" rtl="0" algn="l">
              <a:lnSpc>
                <a:spcPct val="130000"/>
              </a:lnSpc>
              <a:spcBef>
                <a:spcPts val="500"/>
              </a:spcBef>
              <a:spcAft>
                <a:spcPts val="0"/>
              </a:spcAft>
              <a:buClr>
                <a:schemeClr val="dk1"/>
              </a:buClr>
              <a:buSzPts val="1900"/>
              <a:buFont typeface="Arial"/>
              <a:buChar char="•"/>
              <a:defRPr b="0" i="0" sz="1900" u="none" cap="none" strike="noStrike">
                <a:solidFill>
                  <a:schemeClr val="dk1"/>
                </a:solidFill>
                <a:latin typeface="Open Sans"/>
                <a:ea typeface="Open Sans"/>
                <a:cs typeface="Open Sans"/>
                <a:sym typeface="Open Sans"/>
              </a:defRPr>
            </a:lvl9pPr>
          </a:lstStyle>
          <a:p/>
        </p:txBody>
      </p:sp>
      <p:sp>
        <p:nvSpPr>
          <p:cNvPr id="738" name="Google Shape;738;g26c369fa2d7_0_1423"/>
          <p:cNvSpPr txBox="1"/>
          <p:nvPr>
            <p:ph idx="2" type="body"/>
          </p:nvPr>
        </p:nvSpPr>
        <p:spPr>
          <a:xfrm>
            <a:off x="6172203" y="1609333"/>
            <a:ext cx="5166300" cy="4351200"/>
          </a:xfrm>
          <a:prstGeom prst="rect">
            <a:avLst/>
          </a:prstGeom>
          <a:noFill/>
          <a:ln>
            <a:noFill/>
          </a:ln>
        </p:spPr>
        <p:txBody>
          <a:bodyPr anchorCtr="0" anchor="t" bIns="0" lIns="0" spcFirstLastPara="1" rIns="0" wrap="square" tIns="0">
            <a:noAutofit/>
          </a:bodyPr>
          <a:lstStyle>
            <a:lvl1pPr indent="-406400" lvl="0" marL="457200" marR="0" rtl="0" algn="l">
              <a:lnSpc>
                <a:spcPct val="130000"/>
              </a:lnSpc>
              <a:spcBef>
                <a:spcPts val="500"/>
              </a:spcBef>
              <a:spcAft>
                <a:spcPts val="0"/>
              </a:spcAft>
              <a:buClr>
                <a:schemeClr val="dk1"/>
              </a:buClr>
              <a:buSzPts val="2800"/>
              <a:buFont typeface="Arial"/>
              <a:buChar char="•"/>
              <a:defRPr b="0" i="0" sz="2800" u="none" cap="none" strike="noStrike">
                <a:solidFill>
                  <a:schemeClr val="dk1"/>
                </a:solidFill>
                <a:latin typeface="Open Sans"/>
                <a:ea typeface="Open Sans"/>
                <a:cs typeface="Open Sans"/>
                <a:sym typeface="Open Sans"/>
              </a:defRPr>
            </a:lvl1pPr>
            <a:lvl2pPr indent="-381000" lvl="1" marL="914400" marR="0" rtl="0" algn="l">
              <a:lnSpc>
                <a:spcPct val="130000"/>
              </a:lnSpc>
              <a:spcBef>
                <a:spcPts val="500"/>
              </a:spcBef>
              <a:spcAft>
                <a:spcPts val="0"/>
              </a:spcAft>
              <a:buClr>
                <a:schemeClr val="dk1"/>
              </a:buClr>
              <a:buSzPts val="2400"/>
              <a:buFont typeface="Arial"/>
              <a:buChar char="•"/>
              <a:defRPr b="0" i="0" sz="2400" u="none" cap="none" strike="noStrike">
                <a:solidFill>
                  <a:schemeClr val="dk1"/>
                </a:solidFill>
                <a:latin typeface="Open Sans"/>
                <a:ea typeface="Open Sans"/>
                <a:cs typeface="Open Sans"/>
                <a:sym typeface="Open Sans"/>
              </a:defRPr>
            </a:lvl2pPr>
            <a:lvl3pPr indent="-355600" lvl="2" marL="1371600" marR="0" rtl="0" algn="l">
              <a:lnSpc>
                <a:spcPct val="130000"/>
              </a:lnSpc>
              <a:spcBef>
                <a:spcPts val="5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3pPr>
            <a:lvl4pPr indent="-349250" lvl="3" marL="1828800" marR="0" rtl="0" algn="l">
              <a:lnSpc>
                <a:spcPct val="130000"/>
              </a:lnSpc>
              <a:spcBef>
                <a:spcPts val="500"/>
              </a:spcBef>
              <a:spcAft>
                <a:spcPts val="0"/>
              </a:spcAft>
              <a:buClr>
                <a:schemeClr val="dk1"/>
              </a:buClr>
              <a:buSzPts val="1900"/>
              <a:buFont typeface="Arial"/>
              <a:buChar char="•"/>
              <a:defRPr b="0" i="0" sz="1900" u="none" cap="none" strike="noStrike">
                <a:solidFill>
                  <a:schemeClr val="dk1"/>
                </a:solidFill>
                <a:latin typeface="Open Sans"/>
                <a:ea typeface="Open Sans"/>
                <a:cs typeface="Open Sans"/>
                <a:sym typeface="Open Sans"/>
              </a:defRPr>
            </a:lvl4pPr>
            <a:lvl5pPr indent="-349250" lvl="4" marL="2286000" marR="0" rtl="0" algn="l">
              <a:lnSpc>
                <a:spcPct val="130000"/>
              </a:lnSpc>
              <a:spcBef>
                <a:spcPts val="500"/>
              </a:spcBef>
              <a:spcAft>
                <a:spcPts val="0"/>
              </a:spcAft>
              <a:buClr>
                <a:schemeClr val="dk1"/>
              </a:buClr>
              <a:buSzPts val="1900"/>
              <a:buFont typeface="Arial"/>
              <a:buChar char="•"/>
              <a:defRPr b="0" i="0" sz="1900" u="none" cap="none" strike="noStrike">
                <a:solidFill>
                  <a:schemeClr val="dk1"/>
                </a:solidFill>
                <a:latin typeface="Open Sans"/>
                <a:ea typeface="Open Sans"/>
                <a:cs typeface="Open Sans"/>
                <a:sym typeface="Open Sans"/>
              </a:defRPr>
            </a:lvl5pPr>
            <a:lvl6pPr indent="-349250" lvl="5" marL="2743200" marR="0" rtl="0" algn="l">
              <a:lnSpc>
                <a:spcPct val="130000"/>
              </a:lnSpc>
              <a:spcBef>
                <a:spcPts val="500"/>
              </a:spcBef>
              <a:spcAft>
                <a:spcPts val="0"/>
              </a:spcAft>
              <a:buClr>
                <a:schemeClr val="dk1"/>
              </a:buClr>
              <a:buSzPts val="1900"/>
              <a:buFont typeface="Arial"/>
              <a:buChar char="•"/>
              <a:defRPr b="0" i="0" sz="1900" u="none" cap="none" strike="noStrike">
                <a:solidFill>
                  <a:schemeClr val="dk1"/>
                </a:solidFill>
                <a:latin typeface="Open Sans"/>
                <a:ea typeface="Open Sans"/>
                <a:cs typeface="Open Sans"/>
                <a:sym typeface="Open Sans"/>
              </a:defRPr>
            </a:lvl6pPr>
            <a:lvl7pPr indent="-349250" lvl="6" marL="3200400" marR="0" rtl="0" algn="l">
              <a:lnSpc>
                <a:spcPct val="130000"/>
              </a:lnSpc>
              <a:spcBef>
                <a:spcPts val="500"/>
              </a:spcBef>
              <a:spcAft>
                <a:spcPts val="0"/>
              </a:spcAft>
              <a:buClr>
                <a:schemeClr val="dk1"/>
              </a:buClr>
              <a:buSzPts val="1900"/>
              <a:buFont typeface="Arial"/>
              <a:buChar char="•"/>
              <a:defRPr b="0" i="0" sz="1900" u="none" cap="none" strike="noStrike">
                <a:solidFill>
                  <a:schemeClr val="dk1"/>
                </a:solidFill>
                <a:latin typeface="Open Sans"/>
                <a:ea typeface="Open Sans"/>
                <a:cs typeface="Open Sans"/>
                <a:sym typeface="Open Sans"/>
              </a:defRPr>
            </a:lvl7pPr>
            <a:lvl8pPr indent="-349250" lvl="7" marL="3657600" marR="0" rtl="0" algn="l">
              <a:lnSpc>
                <a:spcPct val="130000"/>
              </a:lnSpc>
              <a:spcBef>
                <a:spcPts val="500"/>
              </a:spcBef>
              <a:spcAft>
                <a:spcPts val="0"/>
              </a:spcAft>
              <a:buClr>
                <a:schemeClr val="dk1"/>
              </a:buClr>
              <a:buSzPts val="1900"/>
              <a:buFont typeface="Arial"/>
              <a:buChar char="•"/>
              <a:defRPr b="0" i="0" sz="1900" u="none" cap="none" strike="noStrike">
                <a:solidFill>
                  <a:schemeClr val="dk1"/>
                </a:solidFill>
                <a:latin typeface="Open Sans"/>
                <a:ea typeface="Open Sans"/>
                <a:cs typeface="Open Sans"/>
                <a:sym typeface="Open Sans"/>
              </a:defRPr>
            </a:lvl8pPr>
            <a:lvl9pPr indent="-349250" lvl="8" marL="4114800" marR="0" rtl="0" algn="l">
              <a:lnSpc>
                <a:spcPct val="130000"/>
              </a:lnSpc>
              <a:spcBef>
                <a:spcPts val="500"/>
              </a:spcBef>
              <a:spcAft>
                <a:spcPts val="0"/>
              </a:spcAft>
              <a:buClr>
                <a:schemeClr val="dk1"/>
              </a:buClr>
              <a:buSzPts val="1900"/>
              <a:buFont typeface="Arial"/>
              <a:buChar char="•"/>
              <a:defRPr b="0" i="0" sz="1900" u="none" cap="none" strike="noStrike">
                <a:solidFill>
                  <a:schemeClr val="dk1"/>
                </a:solidFill>
                <a:latin typeface="Open Sans"/>
                <a:ea typeface="Open Sans"/>
                <a:cs typeface="Open Sans"/>
                <a:sym typeface="Open Sans"/>
              </a:defRPr>
            </a:lvl9pPr>
          </a:lstStyle>
          <a:p/>
        </p:txBody>
      </p:sp>
      <p:sp>
        <p:nvSpPr>
          <p:cNvPr id="739" name="Google Shape;739;g26c369fa2d7_0_1423"/>
          <p:cNvSpPr txBox="1"/>
          <p:nvPr>
            <p:ph idx="10" type="dt"/>
          </p:nvPr>
        </p:nvSpPr>
        <p:spPr>
          <a:xfrm>
            <a:off x="3575600" y="6229952"/>
            <a:ext cx="6274800" cy="243900"/>
          </a:xfrm>
          <a:prstGeom prst="rect">
            <a:avLst/>
          </a:prstGeom>
          <a:noFill/>
          <a:ln>
            <a:noFill/>
          </a:ln>
        </p:spPr>
        <p:txBody>
          <a:bodyPr anchorCtr="0" anchor="b" bIns="0" lIns="0" spcFirstLastPara="1" rIns="0" wrap="square" tIns="0">
            <a:noAutofit/>
          </a:bodyPr>
          <a:lstStyle>
            <a:lvl1pPr lvl="0" marR="0" rtl="0" algn="l">
              <a:lnSpc>
                <a:spcPct val="100000"/>
              </a:lnSpc>
              <a:spcBef>
                <a:spcPts val="0"/>
              </a:spcBef>
              <a:spcAft>
                <a:spcPts val="0"/>
              </a:spcAft>
              <a:buClr>
                <a:schemeClr val="dk2"/>
              </a:buClr>
              <a:buSzPts val="1500"/>
              <a:buNone/>
              <a:defRPr b="0" i="0" sz="1200" u="none" cap="none" strike="noStrike">
                <a:solidFill>
                  <a:schemeClr val="dk2"/>
                </a:solidFill>
                <a:latin typeface="Open Sans"/>
                <a:ea typeface="Open Sans"/>
                <a:cs typeface="Open Sans"/>
                <a:sym typeface="Open Sans"/>
              </a:defRPr>
            </a:lvl1pPr>
            <a:lvl2pPr lvl="1" marR="0" rtl="0" algn="l">
              <a:lnSpc>
                <a:spcPct val="100000"/>
              </a:lnSpc>
              <a:spcBef>
                <a:spcPts val="0"/>
              </a:spcBef>
              <a:spcAft>
                <a:spcPts val="0"/>
              </a:spcAft>
              <a:buSzPts val="1500"/>
              <a:buNone/>
              <a:defRPr b="0" i="0" sz="1900" u="none" cap="none" strike="noStrike">
                <a:solidFill>
                  <a:schemeClr val="dk1"/>
                </a:solidFill>
                <a:latin typeface="Open Sans"/>
                <a:ea typeface="Open Sans"/>
                <a:cs typeface="Open Sans"/>
                <a:sym typeface="Open Sans"/>
              </a:defRPr>
            </a:lvl2pPr>
            <a:lvl3pPr lvl="2" marR="0" rtl="0" algn="l">
              <a:lnSpc>
                <a:spcPct val="100000"/>
              </a:lnSpc>
              <a:spcBef>
                <a:spcPts val="0"/>
              </a:spcBef>
              <a:spcAft>
                <a:spcPts val="0"/>
              </a:spcAft>
              <a:buSzPts val="1500"/>
              <a:buNone/>
              <a:defRPr b="0" i="0" sz="1900" u="none" cap="none" strike="noStrike">
                <a:solidFill>
                  <a:schemeClr val="dk1"/>
                </a:solidFill>
                <a:latin typeface="Open Sans"/>
                <a:ea typeface="Open Sans"/>
                <a:cs typeface="Open Sans"/>
                <a:sym typeface="Open Sans"/>
              </a:defRPr>
            </a:lvl3pPr>
            <a:lvl4pPr lvl="3" marR="0" rtl="0" algn="l">
              <a:lnSpc>
                <a:spcPct val="100000"/>
              </a:lnSpc>
              <a:spcBef>
                <a:spcPts val="0"/>
              </a:spcBef>
              <a:spcAft>
                <a:spcPts val="0"/>
              </a:spcAft>
              <a:buSzPts val="1500"/>
              <a:buNone/>
              <a:defRPr b="0" i="0" sz="1900" u="none" cap="none" strike="noStrike">
                <a:solidFill>
                  <a:schemeClr val="dk1"/>
                </a:solidFill>
                <a:latin typeface="Open Sans"/>
                <a:ea typeface="Open Sans"/>
                <a:cs typeface="Open Sans"/>
                <a:sym typeface="Open Sans"/>
              </a:defRPr>
            </a:lvl4pPr>
            <a:lvl5pPr lvl="4" marR="0" rtl="0" algn="l">
              <a:lnSpc>
                <a:spcPct val="100000"/>
              </a:lnSpc>
              <a:spcBef>
                <a:spcPts val="0"/>
              </a:spcBef>
              <a:spcAft>
                <a:spcPts val="0"/>
              </a:spcAft>
              <a:buSzPts val="1500"/>
              <a:buNone/>
              <a:defRPr b="0" i="0" sz="1900" u="none" cap="none" strike="noStrike">
                <a:solidFill>
                  <a:schemeClr val="dk1"/>
                </a:solidFill>
                <a:latin typeface="Open Sans"/>
                <a:ea typeface="Open Sans"/>
                <a:cs typeface="Open Sans"/>
                <a:sym typeface="Open Sans"/>
              </a:defRPr>
            </a:lvl5pPr>
            <a:lvl6pPr lvl="5" marR="0" rtl="0" algn="l">
              <a:lnSpc>
                <a:spcPct val="100000"/>
              </a:lnSpc>
              <a:spcBef>
                <a:spcPts val="0"/>
              </a:spcBef>
              <a:spcAft>
                <a:spcPts val="0"/>
              </a:spcAft>
              <a:buSzPts val="1500"/>
              <a:buNone/>
              <a:defRPr b="0" i="0" sz="1900" u="none" cap="none" strike="noStrike">
                <a:solidFill>
                  <a:schemeClr val="dk1"/>
                </a:solidFill>
                <a:latin typeface="Open Sans"/>
                <a:ea typeface="Open Sans"/>
                <a:cs typeface="Open Sans"/>
                <a:sym typeface="Open Sans"/>
              </a:defRPr>
            </a:lvl6pPr>
            <a:lvl7pPr lvl="6" marR="0" rtl="0" algn="l">
              <a:lnSpc>
                <a:spcPct val="100000"/>
              </a:lnSpc>
              <a:spcBef>
                <a:spcPts val="0"/>
              </a:spcBef>
              <a:spcAft>
                <a:spcPts val="0"/>
              </a:spcAft>
              <a:buSzPts val="1500"/>
              <a:buNone/>
              <a:defRPr b="0" i="0" sz="1900" u="none" cap="none" strike="noStrike">
                <a:solidFill>
                  <a:schemeClr val="dk1"/>
                </a:solidFill>
                <a:latin typeface="Open Sans"/>
                <a:ea typeface="Open Sans"/>
                <a:cs typeface="Open Sans"/>
                <a:sym typeface="Open Sans"/>
              </a:defRPr>
            </a:lvl7pPr>
            <a:lvl8pPr lvl="7" marR="0" rtl="0" algn="l">
              <a:lnSpc>
                <a:spcPct val="100000"/>
              </a:lnSpc>
              <a:spcBef>
                <a:spcPts val="0"/>
              </a:spcBef>
              <a:spcAft>
                <a:spcPts val="0"/>
              </a:spcAft>
              <a:buSzPts val="1500"/>
              <a:buNone/>
              <a:defRPr b="0" i="0" sz="1900" u="none" cap="none" strike="noStrike">
                <a:solidFill>
                  <a:schemeClr val="dk1"/>
                </a:solidFill>
                <a:latin typeface="Open Sans"/>
                <a:ea typeface="Open Sans"/>
                <a:cs typeface="Open Sans"/>
                <a:sym typeface="Open Sans"/>
              </a:defRPr>
            </a:lvl8pPr>
            <a:lvl9pPr lvl="8" marR="0" rtl="0" algn="l">
              <a:lnSpc>
                <a:spcPct val="100000"/>
              </a:lnSpc>
              <a:spcBef>
                <a:spcPts val="0"/>
              </a:spcBef>
              <a:spcAft>
                <a:spcPts val="0"/>
              </a:spcAft>
              <a:buSzPts val="1500"/>
              <a:buNone/>
              <a:defRPr b="0" i="0" sz="1900" u="none" cap="none" strike="noStrike">
                <a:solidFill>
                  <a:schemeClr val="dk1"/>
                </a:solidFill>
                <a:latin typeface="Open Sans"/>
                <a:ea typeface="Open Sans"/>
                <a:cs typeface="Open Sans"/>
                <a:sym typeface="Open Sans"/>
              </a:defRPr>
            </a:lvl9pPr>
          </a:lstStyle>
          <a:p/>
        </p:txBody>
      </p:sp>
      <p:pic>
        <p:nvPicPr>
          <p:cNvPr id="740" name="Google Shape;740;g26c369fa2d7_0_1423"/>
          <p:cNvPicPr preferRelativeResize="0"/>
          <p:nvPr/>
        </p:nvPicPr>
        <p:blipFill rotWithShape="1">
          <a:blip r:embed="rId2">
            <a:alphaModFix/>
          </a:blip>
          <a:srcRect b="0" l="0" r="0" t="0"/>
          <a:stretch/>
        </p:blipFill>
        <p:spPr>
          <a:xfrm>
            <a:off x="853440" y="6230112"/>
            <a:ext cx="1655156" cy="243840"/>
          </a:xfrm>
          <a:prstGeom prst="rect">
            <a:avLst/>
          </a:prstGeom>
          <a:noFill/>
          <a:ln>
            <a:noFill/>
          </a:ln>
        </p:spPr>
      </p:pic>
    </p:spTree>
  </p:cSld>
  <p:clrMapOvr>
    <a:masterClrMapping/>
  </p:clrMapOvr>
</p:sldLayout>
</file>

<file path=ppt/slideLayouts/slideLayout10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_with logo">
  <p:cSld name="CUSTOM_5">
    <p:spTree>
      <p:nvGrpSpPr>
        <p:cNvPr id="741" name="Shape 741"/>
        <p:cNvGrpSpPr/>
        <p:nvPr/>
      </p:nvGrpSpPr>
      <p:grpSpPr>
        <a:xfrm>
          <a:off x="0" y="0"/>
          <a:ext cx="0" cy="0"/>
          <a:chOff x="0" y="0"/>
          <a:chExt cx="0" cy="0"/>
        </a:xfrm>
      </p:grpSpPr>
      <p:sp>
        <p:nvSpPr>
          <p:cNvPr id="742" name="Google Shape;742;g26c369fa2d7_0_1430"/>
          <p:cNvSpPr txBox="1"/>
          <p:nvPr>
            <p:ph idx="12" type="sldNum"/>
          </p:nvPr>
        </p:nvSpPr>
        <p:spPr>
          <a:xfrm>
            <a:off x="10996200" y="6229967"/>
            <a:ext cx="342300" cy="243900"/>
          </a:xfrm>
          <a:prstGeom prst="rect">
            <a:avLst/>
          </a:prstGeom>
          <a:noFill/>
          <a:ln>
            <a:noFill/>
          </a:ln>
        </p:spPr>
        <p:txBody>
          <a:bodyPr anchorCtr="0" anchor="b" bIns="0" lIns="0" spcFirstLastPara="1" rIns="0" wrap="square" tIns="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Open Sans"/>
                <a:ea typeface="Open Sans"/>
                <a:cs typeface="Open Sans"/>
                <a:sym typeface="Open Sans"/>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Open Sans"/>
                <a:ea typeface="Open Sans"/>
                <a:cs typeface="Open Sans"/>
                <a:sym typeface="Open Sans"/>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Open Sans"/>
                <a:ea typeface="Open Sans"/>
                <a:cs typeface="Open Sans"/>
                <a:sym typeface="Open Sans"/>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Open Sans"/>
                <a:ea typeface="Open Sans"/>
                <a:cs typeface="Open Sans"/>
                <a:sym typeface="Open Sans"/>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Open Sans"/>
                <a:ea typeface="Open Sans"/>
                <a:cs typeface="Open Sans"/>
                <a:sym typeface="Open Sans"/>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Open Sans"/>
                <a:ea typeface="Open Sans"/>
                <a:cs typeface="Open Sans"/>
                <a:sym typeface="Open Sans"/>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Open Sans"/>
                <a:ea typeface="Open Sans"/>
                <a:cs typeface="Open Sans"/>
                <a:sym typeface="Open Sans"/>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Open Sans"/>
                <a:ea typeface="Open Sans"/>
                <a:cs typeface="Open Sans"/>
                <a:sym typeface="Open Sans"/>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US"/>
              <a:t>‹#›</a:t>
            </a:fld>
            <a:endParaRPr/>
          </a:p>
        </p:txBody>
      </p:sp>
      <p:pic>
        <p:nvPicPr>
          <p:cNvPr id="743" name="Google Shape;743;g26c369fa2d7_0_1430"/>
          <p:cNvPicPr preferRelativeResize="0"/>
          <p:nvPr/>
        </p:nvPicPr>
        <p:blipFill rotWithShape="1">
          <a:blip r:embed="rId2">
            <a:alphaModFix/>
          </a:blip>
          <a:srcRect b="0" l="0" r="0" t="0"/>
          <a:stretch/>
        </p:blipFill>
        <p:spPr>
          <a:xfrm>
            <a:off x="853440" y="6230112"/>
            <a:ext cx="1655156" cy="243840"/>
          </a:xfrm>
          <a:prstGeom prst="rect">
            <a:avLst/>
          </a:prstGeom>
          <a:noFill/>
          <a:ln>
            <a:noFill/>
          </a:ln>
        </p:spPr>
      </p:pic>
    </p:spTree>
  </p:cSld>
  <p:clrMapOvr>
    <a:masterClrMapping/>
  </p:clrMapOvr>
</p:sldLayout>
</file>

<file path=ppt/slideLayouts/slideLayout10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CUSTOM_5_1">
    <p:spTree>
      <p:nvGrpSpPr>
        <p:cNvPr id="744" name="Shape 744"/>
        <p:cNvGrpSpPr/>
        <p:nvPr/>
      </p:nvGrpSpPr>
      <p:grpSpPr>
        <a:xfrm>
          <a:off x="0" y="0"/>
          <a:ext cx="0" cy="0"/>
          <a:chOff x="0" y="0"/>
          <a:chExt cx="0" cy="0"/>
        </a:xfrm>
      </p:grpSpPr>
      <p:sp>
        <p:nvSpPr>
          <p:cNvPr id="745" name="Google Shape;745;g26c369fa2d7_0_1433"/>
          <p:cNvSpPr txBox="1"/>
          <p:nvPr>
            <p:ph idx="12" type="sldNum"/>
          </p:nvPr>
        </p:nvSpPr>
        <p:spPr>
          <a:xfrm>
            <a:off x="10996200" y="6229967"/>
            <a:ext cx="342300" cy="243900"/>
          </a:xfrm>
          <a:prstGeom prst="rect">
            <a:avLst/>
          </a:prstGeom>
          <a:noFill/>
          <a:ln>
            <a:noFill/>
          </a:ln>
        </p:spPr>
        <p:txBody>
          <a:bodyPr anchorCtr="0" anchor="b" bIns="0" lIns="0" spcFirstLastPara="1" rIns="0" wrap="square" tIns="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Open Sans"/>
                <a:ea typeface="Open Sans"/>
                <a:cs typeface="Open Sans"/>
                <a:sym typeface="Open Sans"/>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Open Sans"/>
                <a:ea typeface="Open Sans"/>
                <a:cs typeface="Open Sans"/>
                <a:sym typeface="Open Sans"/>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Open Sans"/>
                <a:ea typeface="Open Sans"/>
                <a:cs typeface="Open Sans"/>
                <a:sym typeface="Open Sans"/>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Open Sans"/>
                <a:ea typeface="Open Sans"/>
                <a:cs typeface="Open Sans"/>
                <a:sym typeface="Open Sans"/>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Open Sans"/>
                <a:ea typeface="Open Sans"/>
                <a:cs typeface="Open Sans"/>
                <a:sym typeface="Open Sans"/>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Open Sans"/>
                <a:ea typeface="Open Sans"/>
                <a:cs typeface="Open Sans"/>
                <a:sym typeface="Open Sans"/>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Open Sans"/>
                <a:ea typeface="Open Sans"/>
                <a:cs typeface="Open Sans"/>
                <a:sym typeface="Open Sans"/>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Open Sans"/>
                <a:ea typeface="Open Sans"/>
                <a:cs typeface="Open Sans"/>
                <a:sym typeface="Open Sans"/>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 Two Content">
  <p:cSld name="CUSTOM_4">
    <p:spTree>
      <p:nvGrpSpPr>
        <p:cNvPr id="75" name="Shape 75"/>
        <p:cNvGrpSpPr/>
        <p:nvPr/>
      </p:nvGrpSpPr>
      <p:grpSpPr>
        <a:xfrm>
          <a:off x="0" y="0"/>
          <a:ext cx="0" cy="0"/>
          <a:chOff x="0" y="0"/>
          <a:chExt cx="0" cy="0"/>
        </a:xfrm>
      </p:grpSpPr>
      <p:sp>
        <p:nvSpPr>
          <p:cNvPr id="76" name="Google Shape;76;g15df64bb1bf_0_810"/>
          <p:cNvSpPr txBox="1"/>
          <p:nvPr>
            <p:ph type="title"/>
          </p:nvPr>
        </p:nvSpPr>
        <p:spPr>
          <a:xfrm>
            <a:off x="853440" y="548640"/>
            <a:ext cx="10490700" cy="9996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40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77" name="Google Shape;77;g15df64bb1bf_0_810"/>
          <p:cNvSpPr txBox="1"/>
          <p:nvPr>
            <p:ph idx="12" type="sldNum"/>
          </p:nvPr>
        </p:nvSpPr>
        <p:spPr>
          <a:xfrm>
            <a:off x="10996200" y="6229967"/>
            <a:ext cx="342300" cy="243900"/>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Open Sans"/>
                <a:ea typeface="Open Sans"/>
                <a:cs typeface="Open Sans"/>
                <a:sym typeface="Open Sans"/>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Open Sans"/>
                <a:ea typeface="Open Sans"/>
                <a:cs typeface="Open Sans"/>
                <a:sym typeface="Open Sans"/>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Open Sans"/>
                <a:ea typeface="Open Sans"/>
                <a:cs typeface="Open Sans"/>
                <a:sym typeface="Open Sans"/>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Open Sans"/>
                <a:ea typeface="Open Sans"/>
                <a:cs typeface="Open Sans"/>
                <a:sym typeface="Open Sans"/>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Open Sans"/>
                <a:ea typeface="Open Sans"/>
                <a:cs typeface="Open Sans"/>
                <a:sym typeface="Open Sans"/>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Open Sans"/>
                <a:ea typeface="Open Sans"/>
                <a:cs typeface="Open Sans"/>
                <a:sym typeface="Open Sans"/>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Open Sans"/>
                <a:ea typeface="Open Sans"/>
                <a:cs typeface="Open Sans"/>
                <a:sym typeface="Open Sans"/>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Open Sans"/>
                <a:ea typeface="Open Sans"/>
                <a:cs typeface="Open Sans"/>
                <a:sym typeface="Open Sans"/>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US"/>
              <a:t>‹#›</a:t>
            </a:fld>
            <a:endParaRPr/>
          </a:p>
        </p:txBody>
      </p:sp>
      <p:sp>
        <p:nvSpPr>
          <p:cNvPr id="78" name="Google Shape;78;g15df64bb1bf_0_810"/>
          <p:cNvSpPr txBox="1"/>
          <p:nvPr>
            <p:ph idx="1" type="body"/>
          </p:nvPr>
        </p:nvSpPr>
        <p:spPr>
          <a:xfrm>
            <a:off x="853437" y="1609333"/>
            <a:ext cx="5166300" cy="4351200"/>
          </a:xfrm>
          <a:prstGeom prst="rect">
            <a:avLst/>
          </a:prstGeom>
          <a:noFill/>
          <a:ln>
            <a:noFill/>
          </a:ln>
        </p:spPr>
        <p:txBody>
          <a:bodyPr anchorCtr="0" anchor="t" bIns="0" lIns="0" spcFirstLastPara="1" rIns="0" wrap="square" tIns="0">
            <a:noAutofit/>
          </a:bodyPr>
          <a:lstStyle>
            <a:lvl1pPr indent="-406400" lvl="0" marL="457200" marR="0" algn="l">
              <a:lnSpc>
                <a:spcPct val="130000"/>
              </a:lnSpc>
              <a:spcBef>
                <a:spcPts val="500"/>
              </a:spcBef>
              <a:spcAft>
                <a:spcPts val="0"/>
              </a:spcAft>
              <a:buClr>
                <a:schemeClr val="dk1"/>
              </a:buClr>
              <a:buSzPts val="2800"/>
              <a:buFont typeface="Arial"/>
              <a:buChar char="•"/>
              <a:defRPr b="0" i="0" sz="2800" u="none" cap="none" strike="noStrike">
                <a:solidFill>
                  <a:schemeClr val="dk1"/>
                </a:solidFill>
                <a:latin typeface="Open Sans"/>
                <a:ea typeface="Open Sans"/>
                <a:cs typeface="Open Sans"/>
                <a:sym typeface="Open Sans"/>
              </a:defRPr>
            </a:lvl1pPr>
            <a:lvl2pPr indent="-381000" lvl="1" marL="914400" marR="0" algn="l">
              <a:lnSpc>
                <a:spcPct val="130000"/>
              </a:lnSpc>
              <a:spcBef>
                <a:spcPts val="500"/>
              </a:spcBef>
              <a:spcAft>
                <a:spcPts val="0"/>
              </a:spcAft>
              <a:buClr>
                <a:schemeClr val="dk1"/>
              </a:buClr>
              <a:buSzPts val="2400"/>
              <a:buFont typeface="Arial"/>
              <a:buChar char="•"/>
              <a:defRPr b="0" i="0" sz="2400" u="none" cap="none" strike="noStrike">
                <a:solidFill>
                  <a:schemeClr val="dk1"/>
                </a:solidFill>
                <a:latin typeface="Open Sans"/>
                <a:ea typeface="Open Sans"/>
                <a:cs typeface="Open Sans"/>
                <a:sym typeface="Open Sans"/>
              </a:defRPr>
            </a:lvl2pPr>
            <a:lvl3pPr indent="-355600" lvl="2" marL="1371600" marR="0" algn="l">
              <a:lnSpc>
                <a:spcPct val="130000"/>
              </a:lnSpc>
              <a:spcBef>
                <a:spcPts val="5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3pPr>
            <a:lvl4pPr indent="-349250" lvl="3" marL="1828800" marR="0" algn="l">
              <a:lnSpc>
                <a:spcPct val="130000"/>
              </a:lnSpc>
              <a:spcBef>
                <a:spcPts val="500"/>
              </a:spcBef>
              <a:spcAft>
                <a:spcPts val="0"/>
              </a:spcAft>
              <a:buClr>
                <a:schemeClr val="dk1"/>
              </a:buClr>
              <a:buSzPts val="1900"/>
              <a:buFont typeface="Arial"/>
              <a:buChar char="•"/>
              <a:defRPr b="0" i="0" sz="1900" u="none" cap="none" strike="noStrike">
                <a:solidFill>
                  <a:schemeClr val="dk1"/>
                </a:solidFill>
                <a:latin typeface="Open Sans"/>
                <a:ea typeface="Open Sans"/>
                <a:cs typeface="Open Sans"/>
                <a:sym typeface="Open Sans"/>
              </a:defRPr>
            </a:lvl4pPr>
            <a:lvl5pPr indent="-349250" lvl="4" marL="2286000" marR="0" algn="l">
              <a:lnSpc>
                <a:spcPct val="130000"/>
              </a:lnSpc>
              <a:spcBef>
                <a:spcPts val="500"/>
              </a:spcBef>
              <a:spcAft>
                <a:spcPts val="0"/>
              </a:spcAft>
              <a:buClr>
                <a:schemeClr val="dk1"/>
              </a:buClr>
              <a:buSzPts val="1900"/>
              <a:buFont typeface="Arial"/>
              <a:buChar char="•"/>
              <a:defRPr b="0" i="0" sz="1900" u="none" cap="none" strike="noStrike">
                <a:solidFill>
                  <a:schemeClr val="dk1"/>
                </a:solidFill>
                <a:latin typeface="Open Sans"/>
                <a:ea typeface="Open Sans"/>
                <a:cs typeface="Open Sans"/>
                <a:sym typeface="Open Sans"/>
              </a:defRPr>
            </a:lvl5pPr>
            <a:lvl6pPr indent="-349250" lvl="5" marL="2743200" marR="0" algn="l">
              <a:lnSpc>
                <a:spcPct val="130000"/>
              </a:lnSpc>
              <a:spcBef>
                <a:spcPts val="500"/>
              </a:spcBef>
              <a:spcAft>
                <a:spcPts val="0"/>
              </a:spcAft>
              <a:buClr>
                <a:schemeClr val="dk1"/>
              </a:buClr>
              <a:buSzPts val="1900"/>
              <a:buFont typeface="Arial"/>
              <a:buChar char="•"/>
              <a:defRPr b="0" i="0" sz="1900" u="none" cap="none" strike="noStrike">
                <a:solidFill>
                  <a:schemeClr val="dk1"/>
                </a:solidFill>
                <a:latin typeface="Open Sans"/>
                <a:ea typeface="Open Sans"/>
                <a:cs typeface="Open Sans"/>
                <a:sym typeface="Open Sans"/>
              </a:defRPr>
            </a:lvl6pPr>
            <a:lvl7pPr indent="-349250" lvl="6" marL="3200400" marR="0" algn="l">
              <a:lnSpc>
                <a:spcPct val="130000"/>
              </a:lnSpc>
              <a:spcBef>
                <a:spcPts val="500"/>
              </a:spcBef>
              <a:spcAft>
                <a:spcPts val="0"/>
              </a:spcAft>
              <a:buClr>
                <a:schemeClr val="dk1"/>
              </a:buClr>
              <a:buSzPts val="1900"/>
              <a:buFont typeface="Arial"/>
              <a:buChar char="•"/>
              <a:defRPr b="0" i="0" sz="1900" u="none" cap="none" strike="noStrike">
                <a:solidFill>
                  <a:schemeClr val="dk1"/>
                </a:solidFill>
                <a:latin typeface="Open Sans"/>
                <a:ea typeface="Open Sans"/>
                <a:cs typeface="Open Sans"/>
                <a:sym typeface="Open Sans"/>
              </a:defRPr>
            </a:lvl7pPr>
            <a:lvl8pPr indent="-349250" lvl="7" marL="3657600" marR="0" algn="l">
              <a:lnSpc>
                <a:spcPct val="130000"/>
              </a:lnSpc>
              <a:spcBef>
                <a:spcPts val="500"/>
              </a:spcBef>
              <a:spcAft>
                <a:spcPts val="0"/>
              </a:spcAft>
              <a:buClr>
                <a:schemeClr val="dk1"/>
              </a:buClr>
              <a:buSzPts val="1900"/>
              <a:buFont typeface="Arial"/>
              <a:buChar char="•"/>
              <a:defRPr b="0" i="0" sz="1900" u="none" cap="none" strike="noStrike">
                <a:solidFill>
                  <a:schemeClr val="dk1"/>
                </a:solidFill>
                <a:latin typeface="Open Sans"/>
                <a:ea typeface="Open Sans"/>
                <a:cs typeface="Open Sans"/>
                <a:sym typeface="Open Sans"/>
              </a:defRPr>
            </a:lvl8pPr>
            <a:lvl9pPr indent="-349250" lvl="8" marL="4114800" marR="0" algn="l">
              <a:lnSpc>
                <a:spcPct val="130000"/>
              </a:lnSpc>
              <a:spcBef>
                <a:spcPts val="500"/>
              </a:spcBef>
              <a:spcAft>
                <a:spcPts val="0"/>
              </a:spcAft>
              <a:buClr>
                <a:schemeClr val="dk1"/>
              </a:buClr>
              <a:buSzPts val="1900"/>
              <a:buFont typeface="Arial"/>
              <a:buChar char="•"/>
              <a:defRPr b="0" i="0" sz="1900" u="none" cap="none" strike="noStrike">
                <a:solidFill>
                  <a:schemeClr val="dk1"/>
                </a:solidFill>
                <a:latin typeface="Open Sans"/>
                <a:ea typeface="Open Sans"/>
                <a:cs typeface="Open Sans"/>
                <a:sym typeface="Open Sans"/>
              </a:defRPr>
            </a:lvl9pPr>
          </a:lstStyle>
          <a:p/>
        </p:txBody>
      </p:sp>
      <p:sp>
        <p:nvSpPr>
          <p:cNvPr id="79" name="Google Shape;79;g15df64bb1bf_0_810"/>
          <p:cNvSpPr txBox="1"/>
          <p:nvPr>
            <p:ph idx="2" type="body"/>
          </p:nvPr>
        </p:nvSpPr>
        <p:spPr>
          <a:xfrm>
            <a:off x="6172203" y="1609333"/>
            <a:ext cx="5166300" cy="4351200"/>
          </a:xfrm>
          <a:prstGeom prst="rect">
            <a:avLst/>
          </a:prstGeom>
          <a:noFill/>
          <a:ln>
            <a:noFill/>
          </a:ln>
        </p:spPr>
        <p:txBody>
          <a:bodyPr anchorCtr="0" anchor="t" bIns="0" lIns="0" spcFirstLastPara="1" rIns="0" wrap="square" tIns="0">
            <a:noAutofit/>
          </a:bodyPr>
          <a:lstStyle>
            <a:lvl1pPr indent="-406400" lvl="0" marL="457200" marR="0" algn="l">
              <a:lnSpc>
                <a:spcPct val="130000"/>
              </a:lnSpc>
              <a:spcBef>
                <a:spcPts val="500"/>
              </a:spcBef>
              <a:spcAft>
                <a:spcPts val="0"/>
              </a:spcAft>
              <a:buClr>
                <a:schemeClr val="dk1"/>
              </a:buClr>
              <a:buSzPts val="2800"/>
              <a:buFont typeface="Arial"/>
              <a:buChar char="•"/>
              <a:defRPr b="0" i="0" sz="2800" u="none" cap="none" strike="noStrike">
                <a:solidFill>
                  <a:schemeClr val="dk1"/>
                </a:solidFill>
                <a:latin typeface="Open Sans"/>
                <a:ea typeface="Open Sans"/>
                <a:cs typeface="Open Sans"/>
                <a:sym typeface="Open Sans"/>
              </a:defRPr>
            </a:lvl1pPr>
            <a:lvl2pPr indent="-381000" lvl="1" marL="914400" marR="0" algn="l">
              <a:lnSpc>
                <a:spcPct val="130000"/>
              </a:lnSpc>
              <a:spcBef>
                <a:spcPts val="500"/>
              </a:spcBef>
              <a:spcAft>
                <a:spcPts val="0"/>
              </a:spcAft>
              <a:buClr>
                <a:schemeClr val="dk1"/>
              </a:buClr>
              <a:buSzPts val="2400"/>
              <a:buFont typeface="Arial"/>
              <a:buChar char="•"/>
              <a:defRPr b="0" i="0" sz="2400" u="none" cap="none" strike="noStrike">
                <a:solidFill>
                  <a:schemeClr val="dk1"/>
                </a:solidFill>
                <a:latin typeface="Open Sans"/>
                <a:ea typeface="Open Sans"/>
                <a:cs typeface="Open Sans"/>
                <a:sym typeface="Open Sans"/>
              </a:defRPr>
            </a:lvl2pPr>
            <a:lvl3pPr indent="-355600" lvl="2" marL="1371600" marR="0" algn="l">
              <a:lnSpc>
                <a:spcPct val="130000"/>
              </a:lnSpc>
              <a:spcBef>
                <a:spcPts val="5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3pPr>
            <a:lvl4pPr indent="-349250" lvl="3" marL="1828800" marR="0" algn="l">
              <a:lnSpc>
                <a:spcPct val="130000"/>
              </a:lnSpc>
              <a:spcBef>
                <a:spcPts val="500"/>
              </a:spcBef>
              <a:spcAft>
                <a:spcPts val="0"/>
              </a:spcAft>
              <a:buClr>
                <a:schemeClr val="dk1"/>
              </a:buClr>
              <a:buSzPts val="1900"/>
              <a:buFont typeface="Arial"/>
              <a:buChar char="•"/>
              <a:defRPr b="0" i="0" sz="1900" u="none" cap="none" strike="noStrike">
                <a:solidFill>
                  <a:schemeClr val="dk1"/>
                </a:solidFill>
                <a:latin typeface="Open Sans"/>
                <a:ea typeface="Open Sans"/>
                <a:cs typeface="Open Sans"/>
                <a:sym typeface="Open Sans"/>
              </a:defRPr>
            </a:lvl4pPr>
            <a:lvl5pPr indent="-349250" lvl="4" marL="2286000" marR="0" algn="l">
              <a:lnSpc>
                <a:spcPct val="130000"/>
              </a:lnSpc>
              <a:spcBef>
                <a:spcPts val="500"/>
              </a:spcBef>
              <a:spcAft>
                <a:spcPts val="0"/>
              </a:spcAft>
              <a:buClr>
                <a:schemeClr val="dk1"/>
              </a:buClr>
              <a:buSzPts val="1900"/>
              <a:buFont typeface="Arial"/>
              <a:buChar char="•"/>
              <a:defRPr b="0" i="0" sz="1900" u="none" cap="none" strike="noStrike">
                <a:solidFill>
                  <a:schemeClr val="dk1"/>
                </a:solidFill>
                <a:latin typeface="Open Sans"/>
                <a:ea typeface="Open Sans"/>
                <a:cs typeface="Open Sans"/>
                <a:sym typeface="Open Sans"/>
              </a:defRPr>
            </a:lvl5pPr>
            <a:lvl6pPr indent="-349250" lvl="5" marL="2743200" marR="0" algn="l">
              <a:lnSpc>
                <a:spcPct val="130000"/>
              </a:lnSpc>
              <a:spcBef>
                <a:spcPts val="500"/>
              </a:spcBef>
              <a:spcAft>
                <a:spcPts val="0"/>
              </a:spcAft>
              <a:buClr>
                <a:schemeClr val="dk1"/>
              </a:buClr>
              <a:buSzPts val="1900"/>
              <a:buFont typeface="Arial"/>
              <a:buChar char="•"/>
              <a:defRPr b="0" i="0" sz="1900" u="none" cap="none" strike="noStrike">
                <a:solidFill>
                  <a:schemeClr val="dk1"/>
                </a:solidFill>
                <a:latin typeface="Open Sans"/>
                <a:ea typeface="Open Sans"/>
                <a:cs typeface="Open Sans"/>
                <a:sym typeface="Open Sans"/>
              </a:defRPr>
            </a:lvl6pPr>
            <a:lvl7pPr indent="-349250" lvl="6" marL="3200400" marR="0" algn="l">
              <a:lnSpc>
                <a:spcPct val="130000"/>
              </a:lnSpc>
              <a:spcBef>
                <a:spcPts val="500"/>
              </a:spcBef>
              <a:spcAft>
                <a:spcPts val="0"/>
              </a:spcAft>
              <a:buClr>
                <a:schemeClr val="dk1"/>
              </a:buClr>
              <a:buSzPts val="1900"/>
              <a:buFont typeface="Arial"/>
              <a:buChar char="•"/>
              <a:defRPr b="0" i="0" sz="1900" u="none" cap="none" strike="noStrike">
                <a:solidFill>
                  <a:schemeClr val="dk1"/>
                </a:solidFill>
                <a:latin typeface="Open Sans"/>
                <a:ea typeface="Open Sans"/>
                <a:cs typeface="Open Sans"/>
                <a:sym typeface="Open Sans"/>
              </a:defRPr>
            </a:lvl7pPr>
            <a:lvl8pPr indent="-349250" lvl="7" marL="3657600" marR="0" algn="l">
              <a:lnSpc>
                <a:spcPct val="130000"/>
              </a:lnSpc>
              <a:spcBef>
                <a:spcPts val="500"/>
              </a:spcBef>
              <a:spcAft>
                <a:spcPts val="0"/>
              </a:spcAft>
              <a:buClr>
                <a:schemeClr val="dk1"/>
              </a:buClr>
              <a:buSzPts val="1900"/>
              <a:buFont typeface="Arial"/>
              <a:buChar char="•"/>
              <a:defRPr b="0" i="0" sz="1900" u="none" cap="none" strike="noStrike">
                <a:solidFill>
                  <a:schemeClr val="dk1"/>
                </a:solidFill>
                <a:latin typeface="Open Sans"/>
                <a:ea typeface="Open Sans"/>
                <a:cs typeface="Open Sans"/>
                <a:sym typeface="Open Sans"/>
              </a:defRPr>
            </a:lvl8pPr>
            <a:lvl9pPr indent="-349250" lvl="8" marL="4114800" marR="0" algn="l">
              <a:lnSpc>
                <a:spcPct val="130000"/>
              </a:lnSpc>
              <a:spcBef>
                <a:spcPts val="500"/>
              </a:spcBef>
              <a:spcAft>
                <a:spcPts val="0"/>
              </a:spcAft>
              <a:buClr>
                <a:schemeClr val="dk1"/>
              </a:buClr>
              <a:buSzPts val="1900"/>
              <a:buFont typeface="Arial"/>
              <a:buChar char="•"/>
              <a:defRPr b="0" i="0" sz="1900" u="none" cap="none" strike="noStrike">
                <a:solidFill>
                  <a:schemeClr val="dk1"/>
                </a:solidFill>
                <a:latin typeface="Open Sans"/>
                <a:ea typeface="Open Sans"/>
                <a:cs typeface="Open Sans"/>
                <a:sym typeface="Open Sans"/>
              </a:defRPr>
            </a:lvl9pPr>
          </a:lstStyle>
          <a:p/>
        </p:txBody>
      </p:sp>
      <p:sp>
        <p:nvSpPr>
          <p:cNvPr id="80" name="Google Shape;80;g15df64bb1bf_0_810"/>
          <p:cNvSpPr txBox="1"/>
          <p:nvPr>
            <p:ph idx="10" type="dt"/>
          </p:nvPr>
        </p:nvSpPr>
        <p:spPr>
          <a:xfrm>
            <a:off x="3575600" y="6229952"/>
            <a:ext cx="6274800" cy="2439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Clr>
                <a:schemeClr val="dk2"/>
              </a:buClr>
              <a:buSzPts val="1500"/>
              <a:buNone/>
              <a:defRPr b="0" i="0" sz="1200" u="none" cap="none" strike="noStrike">
                <a:solidFill>
                  <a:schemeClr val="dk2"/>
                </a:solidFill>
                <a:latin typeface="Open Sans"/>
                <a:ea typeface="Open Sans"/>
                <a:cs typeface="Open Sans"/>
                <a:sym typeface="Open Sans"/>
              </a:defRPr>
            </a:lvl1pPr>
            <a:lvl2pPr lvl="1" marR="0" algn="l">
              <a:lnSpc>
                <a:spcPct val="100000"/>
              </a:lnSpc>
              <a:spcBef>
                <a:spcPts val="0"/>
              </a:spcBef>
              <a:spcAft>
                <a:spcPts val="0"/>
              </a:spcAft>
              <a:buSzPts val="1500"/>
              <a:buNone/>
              <a:defRPr b="0" i="0" sz="1900" u="none" cap="none" strike="noStrike">
                <a:solidFill>
                  <a:schemeClr val="dk1"/>
                </a:solidFill>
                <a:latin typeface="Open Sans"/>
                <a:ea typeface="Open Sans"/>
                <a:cs typeface="Open Sans"/>
                <a:sym typeface="Open Sans"/>
              </a:defRPr>
            </a:lvl2pPr>
            <a:lvl3pPr lvl="2" marR="0" algn="l">
              <a:lnSpc>
                <a:spcPct val="100000"/>
              </a:lnSpc>
              <a:spcBef>
                <a:spcPts val="0"/>
              </a:spcBef>
              <a:spcAft>
                <a:spcPts val="0"/>
              </a:spcAft>
              <a:buSzPts val="1500"/>
              <a:buNone/>
              <a:defRPr b="0" i="0" sz="1900" u="none" cap="none" strike="noStrike">
                <a:solidFill>
                  <a:schemeClr val="dk1"/>
                </a:solidFill>
                <a:latin typeface="Open Sans"/>
                <a:ea typeface="Open Sans"/>
                <a:cs typeface="Open Sans"/>
                <a:sym typeface="Open Sans"/>
              </a:defRPr>
            </a:lvl3pPr>
            <a:lvl4pPr lvl="3" marR="0" algn="l">
              <a:lnSpc>
                <a:spcPct val="100000"/>
              </a:lnSpc>
              <a:spcBef>
                <a:spcPts val="0"/>
              </a:spcBef>
              <a:spcAft>
                <a:spcPts val="0"/>
              </a:spcAft>
              <a:buSzPts val="1500"/>
              <a:buNone/>
              <a:defRPr b="0" i="0" sz="1900" u="none" cap="none" strike="noStrike">
                <a:solidFill>
                  <a:schemeClr val="dk1"/>
                </a:solidFill>
                <a:latin typeface="Open Sans"/>
                <a:ea typeface="Open Sans"/>
                <a:cs typeface="Open Sans"/>
                <a:sym typeface="Open Sans"/>
              </a:defRPr>
            </a:lvl4pPr>
            <a:lvl5pPr lvl="4" marR="0" algn="l">
              <a:lnSpc>
                <a:spcPct val="100000"/>
              </a:lnSpc>
              <a:spcBef>
                <a:spcPts val="0"/>
              </a:spcBef>
              <a:spcAft>
                <a:spcPts val="0"/>
              </a:spcAft>
              <a:buSzPts val="1500"/>
              <a:buNone/>
              <a:defRPr b="0" i="0" sz="1900" u="none" cap="none" strike="noStrike">
                <a:solidFill>
                  <a:schemeClr val="dk1"/>
                </a:solidFill>
                <a:latin typeface="Open Sans"/>
                <a:ea typeface="Open Sans"/>
                <a:cs typeface="Open Sans"/>
                <a:sym typeface="Open Sans"/>
              </a:defRPr>
            </a:lvl5pPr>
            <a:lvl6pPr lvl="5" marR="0" algn="l">
              <a:lnSpc>
                <a:spcPct val="100000"/>
              </a:lnSpc>
              <a:spcBef>
                <a:spcPts val="0"/>
              </a:spcBef>
              <a:spcAft>
                <a:spcPts val="0"/>
              </a:spcAft>
              <a:buSzPts val="1500"/>
              <a:buNone/>
              <a:defRPr b="0" i="0" sz="1900" u="none" cap="none" strike="noStrike">
                <a:solidFill>
                  <a:schemeClr val="dk1"/>
                </a:solidFill>
                <a:latin typeface="Open Sans"/>
                <a:ea typeface="Open Sans"/>
                <a:cs typeface="Open Sans"/>
                <a:sym typeface="Open Sans"/>
              </a:defRPr>
            </a:lvl6pPr>
            <a:lvl7pPr lvl="6" marR="0" algn="l">
              <a:lnSpc>
                <a:spcPct val="100000"/>
              </a:lnSpc>
              <a:spcBef>
                <a:spcPts val="0"/>
              </a:spcBef>
              <a:spcAft>
                <a:spcPts val="0"/>
              </a:spcAft>
              <a:buSzPts val="1500"/>
              <a:buNone/>
              <a:defRPr b="0" i="0" sz="1900" u="none" cap="none" strike="noStrike">
                <a:solidFill>
                  <a:schemeClr val="dk1"/>
                </a:solidFill>
                <a:latin typeface="Open Sans"/>
                <a:ea typeface="Open Sans"/>
                <a:cs typeface="Open Sans"/>
                <a:sym typeface="Open Sans"/>
              </a:defRPr>
            </a:lvl7pPr>
            <a:lvl8pPr lvl="7" marR="0" algn="l">
              <a:lnSpc>
                <a:spcPct val="100000"/>
              </a:lnSpc>
              <a:spcBef>
                <a:spcPts val="0"/>
              </a:spcBef>
              <a:spcAft>
                <a:spcPts val="0"/>
              </a:spcAft>
              <a:buSzPts val="1500"/>
              <a:buNone/>
              <a:defRPr b="0" i="0" sz="1900" u="none" cap="none" strike="noStrike">
                <a:solidFill>
                  <a:schemeClr val="dk1"/>
                </a:solidFill>
                <a:latin typeface="Open Sans"/>
                <a:ea typeface="Open Sans"/>
                <a:cs typeface="Open Sans"/>
                <a:sym typeface="Open Sans"/>
              </a:defRPr>
            </a:lvl8pPr>
            <a:lvl9pPr lvl="8" marR="0" algn="l">
              <a:lnSpc>
                <a:spcPct val="100000"/>
              </a:lnSpc>
              <a:spcBef>
                <a:spcPts val="0"/>
              </a:spcBef>
              <a:spcAft>
                <a:spcPts val="0"/>
              </a:spcAft>
              <a:buSzPts val="1500"/>
              <a:buNone/>
              <a:defRPr b="0" i="0" sz="1900" u="none" cap="none" strike="noStrike">
                <a:solidFill>
                  <a:schemeClr val="dk1"/>
                </a:solidFill>
                <a:latin typeface="Open Sans"/>
                <a:ea typeface="Open Sans"/>
                <a:cs typeface="Open Sans"/>
                <a:sym typeface="Open Sans"/>
              </a:defRPr>
            </a:lvl9pPr>
          </a:lstStyle>
          <a:p/>
        </p:txBody>
      </p:sp>
      <p:pic>
        <p:nvPicPr>
          <p:cNvPr id="81" name="Google Shape;81;g15df64bb1bf_0_810"/>
          <p:cNvPicPr preferRelativeResize="0"/>
          <p:nvPr/>
        </p:nvPicPr>
        <p:blipFill rotWithShape="1">
          <a:blip r:embed="rId2">
            <a:alphaModFix/>
          </a:blip>
          <a:srcRect b="0" l="0" r="0" t="0"/>
          <a:stretch/>
        </p:blipFill>
        <p:spPr>
          <a:xfrm>
            <a:off x="853440" y="6230112"/>
            <a:ext cx="1655156" cy="243840"/>
          </a:xfrm>
          <a:prstGeom prst="rect">
            <a:avLst/>
          </a:prstGeom>
          <a:noFill/>
          <a:ln>
            <a:noFill/>
          </a:ln>
        </p:spPr>
      </p:pic>
    </p:spTree>
  </p:cSld>
  <p:clrMapOvr>
    <a:masterClrMapping/>
  </p:clrMapOvr>
</p:sldLayout>
</file>

<file path=ppt/slideLayouts/slideLayout1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_blue version">
  <p:cSld name="CUSTOM_8_1">
    <p:bg>
      <p:bgPr>
        <a:solidFill>
          <a:schemeClr val="lt2"/>
        </a:solidFill>
      </p:bgPr>
    </p:bg>
    <p:spTree>
      <p:nvGrpSpPr>
        <p:cNvPr id="746" name="Shape 746"/>
        <p:cNvGrpSpPr/>
        <p:nvPr/>
      </p:nvGrpSpPr>
      <p:grpSpPr>
        <a:xfrm>
          <a:off x="0" y="0"/>
          <a:ext cx="0" cy="0"/>
          <a:chOff x="0" y="0"/>
          <a:chExt cx="0" cy="0"/>
        </a:xfrm>
      </p:grpSpPr>
      <p:sp>
        <p:nvSpPr>
          <p:cNvPr id="747" name="Google Shape;747;g26c369fa2d7_0_1435"/>
          <p:cNvSpPr txBox="1"/>
          <p:nvPr>
            <p:ph type="title"/>
          </p:nvPr>
        </p:nvSpPr>
        <p:spPr>
          <a:xfrm>
            <a:off x="853600" y="243833"/>
            <a:ext cx="5242500" cy="1977600"/>
          </a:xfrm>
          <a:prstGeom prst="rect">
            <a:avLst/>
          </a:prstGeom>
          <a:noFill/>
          <a:ln>
            <a:noFill/>
          </a:ln>
        </p:spPr>
        <p:txBody>
          <a:bodyPr anchorCtr="0" anchor="b" bIns="0" lIns="0" spcFirstLastPara="1" rIns="0" wrap="square" tIns="0">
            <a:noAutofit/>
          </a:bodyPr>
          <a:lstStyle>
            <a:lvl1pPr lvl="0" rtl="0" algn="l">
              <a:lnSpc>
                <a:spcPct val="100000"/>
              </a:lnSpc>
              <a:spcBef>
                <a:spcPts val="0"/>
              </a:spcBef>
              <a:spcAft>
                <a:spcPts val="0"/>
              </a:spcAft>
              <a:buSzPts val="4000"/>
              <a:buNone/>
              <a:defRPr sz="4300">
                <a:solidFill>
                  <a:schemeClr val="lt1"/>
                </a:solidFill>
              </a:defRPr>
            </a:lvl1pPr>
            <a:lvl2pPr lvl="1" rtl="0" algn="l">
              <a:lnSpc>
                <a:spcPct val="130000"/>
              </a:lnSpc>
              <a:spcBef>
                <a:spcPts val="0"/>
              </a:spcBef>
              <a:spcAft>
                <a:spcPts val="0"/>
              </a:spcAft>
              <a:buSzPts val="1500"/>
              <a:buNone/>
              <a:defRPr>
                <a:solidFill>
                  <a:schemeClr val="lt1"/>
                </a:solidFill>
              </a:defRPr>
            </a:lvl2pPr>
            <a:lvl3pPr lvl="2" rtl="0" algn="l">
              <a:lnSpc>
                <a:spcPct val="130000"/>
              </a:lnSpc>
              <a:spcBef>
                <a:spcPts val="0"/>
              </a:spcBef>
              <a:spcAft>
                <a:spcPts val="0"/>
              </a:spcAft>
              <a:buSzPts val="1500"/>
              <a:buNone/>
              <a:defRPr>
                <a:solidFill>
                  <a:schemeClr val="lt1"/>
                </a:solidFill>
              </a:defRPr>
            </a:lvl3pPr>
            <a:lvl4pPr lvl="3" rtl="0" algn="l">
              <a:lnSpc>
                <a:spcPct val="130000"/>
              </a:lnSpc>
              <a:spcBef>
                <a:spcPts val="0"/>
              </a:spcBef>
              <a:spcAft>
                <a:spcPts val="0"/>
              </a:spcAft>
              <a:buSzPts val="1500"/>
              <a:buNone/>
              <a:defRPr>
                <a:solidFill>
                  <a:schemeClr val="lt1"/>
                </a:solidFill>
              </a:defRPr>
            </a:lvl4pPr>
            <a:lvl5pPr lvl="4" rtl="0" algn="l">
              <a:lnSpc>
                <a:spcPct val="130000"/>
              </a:lnSpc>
              <a:spcBef>
                <a:spcPts val="0"/>
              </a:spcBef>
              <a:spcAft>
                <a:spcPts val="0"/>
              </a:spcAft>
              <a:buSzPts val="1500"/>
              <a:buNone/>
              <a:defRPr>
                <a:solidFill>
                  <a:schemeClr val="lt1"/>
                </a:solidFill>
              </a:defRPr>
            </a:lvl5pPr>
            <a:lvl6pPr lvl="5" rtl="0" algn="l">
              <a:lnSpc>
                <a:spcPct val="130000"/>
              </a:lnSpc>
              <a:spcBef>
                <a:spcPts val="0"/>
              </a:spcBef>
              <a:spcAft>
                <a:spcPts val="0"/>
              </a:spcAft>
              <a:buSzPts val="1500"/>
              <a:buNone/>
              <a:defRPr>
                <a:solidFill>
                  <a:schemeClr val="lt1"/>
                </a:solidFill>
              </a:defRPr>
            </a:lvl6pPr>
            <a:lvl7pPr lvl="6" rtl="0" algn="l">
              <a:lnSpc>
                <a:spcPct val="130000"/>
              </a:lnSpc>
              <a:spcBef>
                <a:spcPts val="0"/>
              </a:spcBef>
              <a:spcAft>
                <a:spcPts val="0"/>
              </a:spcAft>
              <a:buSzPts val="1500"/>
              <a:buNone/>
              <a:defRPr>
                <a:solidFill>
                  <a:schemeClr val="lt1"/>
                </a:solidFill>
              </a:defRPr>
            </a:lvl7pPr>
            <a:lvl8pPr lvl="7" rtl="0" algn="l">
              <a:lnSpc>
                <a:spcPct val="130000"/>
              </a:lnSpc>
              <a:spcBef>
                <a:spcPts val="0"/>
              </a:spcBef>
              <a:spcAft>
                <a:spcPts val="0"/>
              </a:spcAft>
              <a:buSzPts val="1500"/>
              <a:buNone/>
              <a:defRPr>
                <a:solidFill>
                  <a:schemeClr val="lt1"/>
                </a:solidFill>
              </a:defRPr>
            </a:lvl8pPr>
            <a:lvl9pPr lvl="8" rtl="0" algn="l">
              <a:lnSpc>
                <a:spcPct val="130000"/>
              </a:lnSpc>
              <a:spcBef>
                <a:spcPts val="0"/>
              </a:spcBef>
              <a:spcAft>
                <a:spcPts val="0"/>
              </a:spcAft>
              <a:buSzPts val="1500"/>
              <a:buNone/>
              <a:defRPr>
                <a:solidFill>
                  <a:schemeClr val="lt1"/>
                </a:solidFill>
              </a:defRPr>
            </a:lvl9pPr>
          </a:lstStyle>
          <a:p/>
        </p:txBody>
      </p:sp>
      <p:sp>
        <p:nvSpPr>
          <p:cNvPr id="748" name="Google Shape;748;g26c369fa2d7_0_1435"/>
          <p:cNvSpPr txBox="1"/>
          <p:nvPr>
            <p:ph idx="12" type="sldNum"/>
          </p:nvPr>
        </p:nvSpPr>
        <p:spPr>
          <a:xfrm>
            <a:off x="10996200" y="6229967"/>
            <a:ext cx="342300" cy="243900"/>
          </a:xfrm>
          <a:prstGeom prst="rect">
            <a:avLst/>
          </a:prstGeom>
          <a:noFill/>
          <a:ln>
            <a:noFill/>
          </a:ln>
        </p:spPr>
        <p:txBody>
          <a:bodyPr anchorCtr="0" anchor="b" bIns="0" lIns="0" spcFirstLastPara="1" rIns="0" wrap="square" tIns="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FFFFFF"/>
                </a:solidFill>
                <a:latin typeface="Open Sans"/>
                <a:ea typeface="Open Sans"/>
                <a:cs typeface="Open Sans"/>
                <a:sym typeface="Open Sans"/>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FFFFFF"/>
                </a:solidFill>
                <a:latin typeface="Open Sans"/>
                <a:ea typeface="Open Sans"/>
                <a:cs typeface="Open Sans"/>
                <a:sym typeface="Open Sans"/>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FFFFFF"/>
                </a:solidFill>
                <a:latin typeface="Open Sans"/>
                <a:ea typeface="Open Sans"/>
                <a:cs typeface="Open Sans"/>
                <a:sym typeface="Open Sans"/>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FFFFFF"/>
                </a:solidFill>
                <a:latin typeface="Open Sans"/>
                <a:ea typeface="Open Sans"/>
                <a:cs typeface="Open Sans"/>
                <a:sym typeface="Open Sans"/>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FFFFFF"/>
                </a:solidFill>
                <a:latin typeface="Open Sans"/>
                <a:ea typeface="Open Sans"/>
                <a:cs typeface="Open Sans"/>
                <a:sym typeface="Open Sans"/>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FFFFFF"/>
                </a:solidFill>
                <a:latin typeface="Open Sans"/>
                <a:ea typeface="Open Sans"/>
                <a:cs typeface="Open Sans"/>
                <a:sym typeface="Open Sans"/>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FFFFFF"/>
                </a:solidFill>
                <a:latin typeface="Open Sans"/>
                <a:ea typeface="Open Sans"/>
                <a:cs typeface="Open Sans"/>
                <a:sym typeface="Open Sans"/>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FFFFFF"/>
                </a:solidFill>
                <a:latin typeface="Open Sans"/>
                <a:ea typeface="Open Sans"/>
                <a:cs typeface="Open Sans"/>
                <a:sym typeface="Open Sans"/>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FFFFFF"/>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US"/>
              <a:t>‹#›</a:t>
            </a:fld>
            <a:endParaRPr/>
          </a:p>
        </p:txBody>
      </p:sp>
      <p:sp>
        <p:nvSpPr>
          <p:cNvPr id="749" name="Google Shape;749;g26c369fa2d7_0_1435"/>
          <p:cNvSpPr txBox="1"/>
          <p:nvPr>
            <p:ph idx="1" type="body"/>
          </p:nvPr>
        </p:nvSpPr>
        <p:spPr>
          <a:xfrm>
            <a:off x="853600" y="3429000"/>
            <a:ext cx="10484700" cy="2531100"/>
          </a:xfrm>
          <a:prstGeom prst="rect">
            <a:avLst/>
          </a:prstGeom>
          <a:noFill/>
          <a:ln>
            <a:noFill/>
          </a:ln>
        </p:spPr>
        <p:txBody>
          <a:bodyPr anchorCtr="0" anchor="t" bIns="0" lIns="0" spcFirstLastPara="1" rIns="0" wrap="square" tIns="0">
            <a:noAutofit/>
          </a:bodyPr>
          <a:lstStyle>
            <a:lvl1pPr indent="-406400" lvl="0" marL="457200" rtl="0" algn="l">
              <a:lnSpc>
                <a:spcPct val="130000"/>
              </a:lnSpc>
              <a:spcBef>
                <a:spcPts val="500"/>
              </a:spcBef>
              <a:spcAft>
                <a:spcPts val="0"/>
              </a:spcAft>
              <a:buClr>
                <a:schemeClr val="lt1"/>
              </a:buClr>
              <a:buSzPts val="2800"/>
              <a:buChar char="•"/>
              <a:defRPr>
                <a:solidFill>
                  <a:schemeClr val="lt1"/>
                </a:solidFill>
              </a:defRPr>
            </a:lvl1pPr>
            <a:lvl2pPr indent="-381000" lvl="1" marL="914400" rtl="0" algn="l">
              <a:lnSpc>
                <a:spcPct val="130000"/>
              </a:lnSpc>
              <a:spcBef>
                <a:spcPts val="500"/>
              </a:spcBef>
              <a:spcAft>
                <a:spcPts val="0"/>
              </a:spcAft>
              <a:buClr>
                <a:schemeClr val="lt1"/>
              </a:buClr>
              <a:buSzPts val="2400"/>
              <a:buChar char="•"/>
              <a:defRPr>
                <a:solidFill>
                  <a:schemeClr val="lt1"/>
                </a:solidFill>
              </a:defRPr>
            </a:lvl2pPr>
            <a:lvl3pPr indent="-355600" lvl="2" marL="1371600" rtl="0" algn="l">
              <a:lnSpc>
                <a:spcPct val="130000"/>
              </a:lnSpc>
              <a:spcBef>
                <a:spcPts val="500"/>
              </a:spcBef>
              <a:spcAft>
                <a:spcPts val="0"/>
              </a:spcAft>
              <a:buClr>
                <a:schemeClr val="lt1"/>
              </a:buClr>
              <a:buSzPts val="2000"/>
              <a:buChar char="•"/>
              <a:defRPr>
                <a:solidFill>
                  <a:schemeClr val="lt1"/>
                </a:solidFill>
              </a:defRPr>
            </a:lvl3pPr>
            <a:lvl4pPr indent="-349250" lvl="3" marL="1828800" rtl="0" algn="l">
              <a:lnSpc>
                <a:spcPct val="130000"/>
              </a:lnSpc>
              <a:spcBef>
                <a:spcPts val="500"/>
              </a:spcBef>
              <a:spcAft>
                <a:spcPts val="0"/>
              </a:spcAft>
              <a:buClr>
                <a:schemeClr val="lt1"/>
              </a:buClr>
              <a:buSzPts val="1900"/>
              <a:buChar char="•"/>
              <a:defRPr>
                <a:solidFill>
                  <a:schemeClr val="lt1"/>
                </a:solidFill>
              </a:defRPr>
            </a:lvl4pPr>
            <a:lvl5pPr indent="-349250" lvl="4" marL="2286000" rtl="0" algn="l">
              <a:lnSpc>
                <a:spcPct val="130000"/>
              </a:lnSpc>
              <a:spcBef>
                <a:spcPts val="500"/>
              </a:spcBef>
              <a:spcAft>
                <a:spcPts val="0"/>
              </a:spcAft>
              <a:buClr>
                <a:schemeClr val="lt1"/>
              </a:buClr>
              <a:buSzPts val="1900"/>
              <a:buChar char="•"/>
              <a:defRPr>
                <a:solidFill>
                  <a:schemeClr val="lt1"/>
                </a:solidFill>
              </a:defRPr>
            </a:lvl5pPr>
            <a:lvl6pPr indent="-349250" lvl="5" marL="2743200" rtl="0" algn="l">
              <a:lnSpc>
                <a:spcPct val="130000"/>
              </a:lnSpc>
              <a:spcBef>
                <a:spcPts val="500"/>
              </a:spcBef>
              <a:spcAft>
                <a:spcPts val="0"/>
              </a:spcAft>
              <a:buClr>
                <a:schemeClr val="lt1"/>
              </a:buClr>
              <a:buSzPts val="1900"/>
              <a:buChar char="•"/>
              <a:defRPr>
                <a:solidFill>
                  <a:schemeClr val="lt1"/>
                </a:solidFill>
              </a:defRPr>
            </a:lvl6pPr>
            <a:lvl7pPr indent="-349250" lvl="6" marL="3200400" rtl="0" algn="l">
              <a:lnSpc>
                <a:spcPct val="130000"/>
              </a:lnSpc>
              <a:spcBef>
                <a:spcPts val="500"/>
              </a:spcBef>
              <a:spcAft>
                <a:spcPts val="0"/>
              </a:spcAft>
              <a:buClr>
                <a:schemeClr val="lt1"/>
              </a:buClr>
              <a:buSzPts val="1900"/>
              <a:buChar char="•"/>
              <a:defRPr>
                <a:solidFill>
                  <a:schemeClr val="lt1"/>
                </a:solidFill>
              </a:defRPr>
            </a:lvl7pPr>
            <a:lvl8pPr indent="-349250" lvl="7" marL="3657600" rtl="0" algn="l">
              <a:lnSpc>
                <a:spcPct val="130000"/>
              </a:lnSpc>
              <a:spcBef>
                <a:spcPts val="500"/>
              </a:spcBef>
              <a:spcAft>
                <a:spcPts val="0"/>
              </a:spcAft>
              <a:buClr>
                <a:schemeClr val="lt1"/>
              </a:buClr>
              <a:buSzPts val="1900"/>
              <a:buChar char="•"/>
              <a:defRPr>
                <a:solidFill>
                  <a:schemeClr val="lt1"/>
                </a:solidFill>
              </a:defRPr>
            </a:lvl8pPr>
            <a:lvl9pPr indent="-349250" lvl="8" marL="4114800" rtl="0" algn="l">
              <a:lnSpc>
                <a:spcPct val="130000"/>
              </a:lnSpc>
              <a:spcBef>
                <a:spcPts val="500"/>
              </a:spcBef>
              <a:spcAft>
                <a:spcPts val="0"/>
              </a:spcAft>
              <a:buClr>
                <a:schemeClr val="lt1"/>
              </a:buClr>
              <a:buSzPts val="1900"/>
              <a:buChar char="•"/>
              <a:defRPr>
                <a:solidFill>
                  <a:schemeClr val="lt1"/>
                </a:solidFill>
              </a:defRPr>
            </a:lvl9pPr>
          </a:lstStyle>
          <a:p/>
        </p:txBody>
      </p:sp>
      <p:sp>
        <p:nvSpPr>
          <p:cNvPr id="750" name="Google Shape;750;g26c369fa2d7_0_1435"/>
          <p:cNvSpPr txBox="1"/>
          <p:nvPr>
            <p:ph idx="2" type="subTitle"/>
          </p:nvPr>
        </p:nvSpPr>
        <p:spPr>
          <a:xfrm>
            <a:off x="860133" y="2221600"/>
            <a:ext cx="10478400" cy="1062000"/>
          </a:xfrm>
          <a:prstGeom prst="rect">
            <a:avLst/>
          </a:prstGeom>
          <a:noFill/>
          <a:ln>
            <a:noFill/>
          </a:ln>
        </p:spPr>
        <p:txBody>
          <a:bodyPr anchorCtr="0" anchor="t" bIns="0" lIns="0" spcFirstLastPara="1" rIns="0" wrap="square" tIns="0">
            <a:noAutofit/>
          </a:bodyPr>
          <a:lstStyle>
            <a:lvl1pPr lvl="0" rtl="0" algn="l">
              <a:lnSpc>
                <a:spcPct val="120000"/>
              </a:lnSpc>
              <a:spcBef>
                <a:spcPts val="500"/>
              </a:spcBef>
              <a:spcAft>
                <a:spcPts val="0"/>
              </a:spcAft>
              <a:buSzPts val="2800"/>
              <a:buNone/>
              <a:defRPr b="1" sz="3200">
                <a:solidFill>
                  <a:schemeClr val="lt1"/>
                </a:solidFill>
              </a:defRPr>
            </a:lvl1pPr>
            <a:lvl2pPr lvl="1" rtl="0" algn="l">
              <a:lnSpc>
                <a:spcPct val="130000"/>
              </a:lnSpc>
              <a:spcBef>
                <a:spcPts val="500"/>
              </a:spcBef>
              <a:spcAft>
                <a:spcPts val="0"/>
              </a:spcAft>
              <a:buSzPts val="2400"/>
              <a:buNone/>
              <a:defRPr>
                <a:solidFill>
                  <a:schemeClr val="lt1"/>
                </a:solidFill>
              </a:defRPr>
            </a:lvl2pPr>
            <a:lvl3pPr lvl="2" rtl="0" algn="l">
              <a:lnSpc>
                <a:spcPct val="130000"/>
              </a:lnSpc>
              <a:spcBef>
                <a:spcPts val="500"/>
              </a:spcBef>
              <a:spcAft>
                <a:spcPts val="0"/>
              </a:spcAft>
              <a:buSzPts val="2000"/>
              <a:buNone/>
              <a:defRPr>
                <a:solidFill>
                  <a:schemeClr val="lt1"/>
                </a:solidFill>
              </a:defRPr>
            </a:lvl3pPr>
            <a:lvl4pPr lvl="3" rtl="0" algn="l">
              <a:lnSpc>
                <a:spcPct val="130000"/>
              </a:lnSpc>
              <a:spcBef>
                <a:spcPts val="500"/>
              </a:spcBef>
              <a:spcAft>
                <a:spcPts val="0"/>
              </a:spcAft>
              <a:buSzPts val="1900"/>
              <a:buNone/>
              <a:defRPr>
                <a:solidFill>
                  <a:schemeClr val="lt1"/>
                </a:solidFill>
              </a:defRPr>
            </a:lvl4pPr>
            <a:lvl5pPr lvl="4" rtl="0" algn="l">
              <a:lnSpc>
                <a:spcPct val="130000"/>
              </a:lnSpc>
              <a:spcBef>
                <a:spcPts val="500"/>
              </a:spcBef>
              <a:spcAft>
                <a:spcPts val="0"/>
              </a:spcAft>
              <a:buSzPts val="1900"/>
              <a:buNone/>
              <a:defRPr>
                <a:solidFill>
                  <a:schemeClr val="lt1"/>
                </a:solidFill>
              </a:defRPr>
            </a:lvl5pPr>
            <a:lvl6pPr lvl="5" rtl="0" algn="l">
              <a:lnSpc>
                <a:spcPct val="130000"/>
              </a:lnSpc>
              <a:spcBef>
                <a:spcPts val="500"/>
              </a:spcBef>
              <a:spcAft>
                <a:spcPts val="0"/>
              </a:spcAft>
              <a:buSzPts val="1900"/>
              <a:buNone/>
              <a:defRPr>
                <a:solidFill>
                  <a:schemeClr val="lt1"/>
                </a:solidFill>
              </a:defRPr>
            </a:lvl6pPr>
            <a:lvl7pPr lvl="6" rtl="0" algn="l">
              <a:lnSpc>
                <a:spcPct val="130000"/>
              </a:lnSpc>
              <a:spcBef>
                <a:spcPts val="500"/>
              </a:spcBef>
              <a:spcAft>
                <a:spcPts val="0"/>
              </a:spcAft>
              <a:buSzPts val="1900"/>
              <a:buNone/>
              <a:defRPr>
                <a:solidFill>
                  <a:schemeClr val="lt1"/>
                </a:solidFill>
              </a:defRPr>
            </a:lvl7pPr>
            <a:lvl8pPr lvl="7" rtl="0" algn="l">
              <a:lnSpc>
                <a:spcPct val="130000"/>
              </a:lnSpc>
              <a:spcBef>
                <a:spcPts val="500"/>
              </a:spcBef>
              <a:spcAft>
                <a:spcPts val="0"/>
              </a:spcAft>
              <a:buSzPts val="1900"/>
              <a:buNone/>
              <a:defRPr>
                <a:solidFill>
                  <a:schemeClr val="lt1"/>
                </a:solidFill>
              </a:defRPr>
            </a:lvl8pPr>
            <a:lvl9pPr lvl="8" rtl="0" algn="l">
              <a:lnSpc>
                <a:spcPct val="130000"/>
              </a:lnSpc>
              <a:spcBef>
                <a:spcPts val="500"/>
              </a:spcBef>
              <a:spcAft>
                <a:spcPts val="0"/>
              </a:spcAft>
              <a:buSzPts val="1900"/>
              <a:buNone/>
              <a:defRPr>
                <a:solidFill>
                  <a:schemeClr val="lt1"/>
                </a:solidFill>
              </a:defRPr>
            </a:lvl9pPr>
          </a:lstStyle>
          <a:p/>
        </p:txBody>
      </p:sp>
    </p:spTree>
  </p:cSld>
  <p:clrMapOvr>
    <a:masterClrMapping/>
  </p:clrMapOvr>
  <p:extLst>
    <p:ext uri="{DCECCB84-F9BA-43D5-87BE-67443E8EF086}">
      <p15:sldGuideLst>
        <p15:guide id="1" pos="3840">
          <p15:clr>
            <a:srgbClr val="FA7B17"/>
          </p15:clr>
        </p15:guide>
        <p15:guide id="2" orient="horz" pos="2160">
          <p15:clr>
            <a:srgbClr val="FA7B17"/>
          </p15:clr>
        </p15:guide>
      </p15:sldGuideLst>
    </p:ext>
  </p:extLst>
</p:sldLayout>
</file>

<file path=ppt/slideLayouts/slideLayout1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ding slide">
  <p:cSld name="CUSTOM_3_1">
    <p:bg>
      <p:bgPr>
        <a:blipFill>
          <a:blip r:embed="rId2">
            <a:alphaModFix/>
          </a:blip>
          <a:stretch>
            <a:fillRect/>
          </a:stretch>
        </a:blipFill>
      </p:bgPr>
    </p:bg>
    <p:spTree>
      <p:nvGrpSpPr>
        <p:cNvPr id="751" name="Shape 751"/>
        <p:cNvGrpSpPr/>
        <p:nvPr/>
      </p:nvGrpSpPr>
      <p:grpSpPr>
        <a:xfrm>
          <a:off x="0" y="0"/>
          <a:ext cx="0" cy="0"/>
          <a:chOff x="0" y="0"/>
          <a:chExt cx="0" cy="0"/>
        </a:xfrm>
      </p:grpSpPr>
      <p:grpSp>
        <p:nvGrpSpPr>
          <p:cNvPr id="752" name="Google Shape;752;g26c369fa2d7_0_1440"/>
          <p:cNvGrpSpPr/>
          <p:nvPr/>
        </p:nvGrpSpPr>
        <p:grpSpPr>
          <a:xfrm>
            <a:off x="3769274" y="1304552"/>
            <a:ext cx="2001217" cy="487667"/>
            <a:chOff x="2827025" y="978437"/>
            <a:chExt cx="1500950" cy="365760"/>
          </a:xfrm>
        </p:grpSpPr>
        <p:pic>
          <p:nvPicPr>
            <p:cNvPr id="753" name="Google Shape;753;g26c369fa2d7_0_1440"/>
            <p:cNvPicPr preferRelativeResize="0"/>
            <p:nvPr/>
          </p:nvPicPr>
          <p:blipFill rotWithShape="1">
            <a:blip r:embed="rId3">
              <a:alphaModFix/>
            </a:blip>
            <a:srcRect b="0" l="0" r="0" t="0"/>
            <a:stretch/>
          </p:blipFill>
          <p:spPr>
            <a:xfrm>
              <a:off x="2827025" y="978437"/>
              <a:ext cx="365760" cy="365760"/>
            </a:xfrm>
            <a:prstGeom prst="rect">
              <a:avLst/>
            </a:prstGeom>
            <a:noFill/>
            <a:ln>
              <a:noFill/>
            </a:ln>
          </p:spPr>
        </p:pic>
        <p:sp>
          <p:nvSpPr>
            <p:cNvPr id="754" name="Google Shape;754;g26c369fa2d7_0_1440"/>
            <p:cNvSpPr txBox="1"/>
            <p:nvPr/>
          </p:nvSpPr>
          <p:spPr>
            <a:xfrm>
              <a:off x="3345175" y="1051525"/>
              <a:ext cx="982800" cy="2196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900"/>
                <a:buFont typeface="Arial"/>
                <a:buNone/>
              </a:pPr>
              <a:r>
                <a:rPr b="0" i="0" lang="en-US" sz="1900" u="none" cap="none" strike="noStrike">
                  <a:solidFill>
                    <a:schemeClr val="lt1"/>
                  </a:solidFill>
                  <a:latin typeface="Open Sans"/>
                  <a:ea typeface="Open Sans"/>
                  <a:cs typeface="Open Sans"/>
                  <a:sym typeface="Open Sans"/>
                </a:rPr>
                <a:t>/unops.org</a:t>
              </a:r>
              <a:endParaRPr b="0" i="0" sz="1900" u="none" cap="none" strike="noStrike">
                <a:solidFill>
                  <a:schemeClr val="lt1"/>
                </a:solidFill>
                <a:latin typeface="Open Sans"/>
                <a:ea typeface="Open Sans"/>
                <a:cs typeface="Open Sans"/>
                <a:sym typeface="Open Sans"/>
              </a:endParaRPr>
            </a:p>
          </p:txBody>
        </p:sp>
      </p:grpSp>
      <p:grpSp>
        <p:nvGrpSpPr>
          <p:cNvPr id="755" name="Google Shape;755;g26c369fa2d7_0_1440"/>
          <p:cNvGrpSpPr/>
          <p:nvPr/>
        </p:nvGrpSpPr>
        <p:grpSpPr>
          <a:xfrm>
            <a:off x="3769273" y="2300196"/>
            <a:ext cx="2817996" cy="487667"/>
            <a:chOff x="2827025" y="1725187"/>
            <a:chExt cx="2113550" cy="365760"/>
          </a:xfrm>
        </p:grpSpPr>
        <p:pic>
          <p:nvPicPr>
            <p:cNvPr id="756" name="Google Shape;756;g26c369fa2d7_0_1440"/>
            <p:cNvPicPr preferRelativeResize="0"/>
            <p:nvPr/>
          </p:nvPicPr>
          <p:blipFill rotWithShape="1">
            <a:blip r:embed="rId4">
              <a:alphaModFix/>
            </a:blip>
            <a:srcRect b="0" l="0" r="0" t="0"/>
            <a:stretch/>
          </p:blipFill>
          <p:spPr>
            <a:xfrm>
              <a:off x="2827025" y="1725187"/>
              <a:ext cx="365760" cy="365760"/>
            </a:xfrm>
            <a:prstGeom prst="rect">
              <a:avLst/>
            </a:prstGeom>
            <a:noFill/>
            <a:ln>
              <a:noFill/>
            </a:ln>
          </p:spPr>
        </p:pic>
        <p:sp>
          <p:nvSpPr>
            <p:cNvPr id="757" name="Google Shape;757;g26c369fa2d7_0_1440"/>
            <p:cNvSpPr txBox="1"/>
            <p:nvPr/>
          </p:nvSpPr>
          <p:spPr>
            <a:xfrm>
              <a:off x="3345175" y="1798275"/>
              <a:ext cx="1595400" cy="2196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900"/>
                <a:buFont typeface="Arial"/>
                <a:buNone/>
              </a:pPr>
              <a:r>
                <a:rPr b="0" i="0" lang="en-US" sz="1900" u="none" cap="none" strike="noStrike">
                  <a:solidFill>
                    <a:schemeClr val="lt1"/>
                  </a:solidFill>
                  <a:latin typeface="Open Sans"/>
                  <a:ea typeface="Open Sans"/>
                  <a:cs typeface="Open Sans"/>
                  <a:sym typeface="Open Sans"/>
                </a:rPr>
                <a:t>/company/unops</a:t>
              </a:r>
              <a:endParaRPr b="0" i="0" sz="1900" u="none" cap="none" strike="noStrike">
                <a:solidFill>
                  <a:schemeClr val="lt1"/>
                </a:solidFill>
                <a:latin typeface="Open Sans"/>
                <a:ea typeface="Open Sans"/>
                <a:cs typeface="Open Sans"/>
                <a:sym typeface="Open Sans"/>
              </a:endParaRPr>
            </a:p>
          </p:txBody>
        </p:sp>
      </p:grpSp>
      <p:grpSp>
        <p:nvGrpSpPr>
          <p:cNvPr id="758" name="Google Shape;758;g26c369fa2d7_0_1440"/>
          <p:cNvGrpSpPr/>
          <p:nvPr/>
        </p:nvGrpSpPr>
        <p:grpSpPr>
          <a:xfrm>
            <a:off x="3769273" y="3295835"/>
            <a:ext cx="2499604" cy="487667"/>
            <a:chOff x="2827025" y="2471934"/>
            <a:chExt cx="1874750" cy="365760"/>
          </a:xfrm>
        </p:grpSpPr>
        <p:pic>
          <p:nvPicPr>
            <p:cNvPr id="759" name="Google Shape;759;g26c369fa2d7_0_1440"/>
            <p:cNvPicPr preferRelativeResize="0"/>
            <p:nvPr/>
          </p:nvPicPr>
          <p:blipFill rotWithShape="1">
            <a:blip r:embed="rId5">
              <a:alphaModFix/>
            </a:blip>
            <a:srcRect b="0" l="0" r="0" t="0"/>
            <a:stretch/>
          </p:blipFill>
          <p:spPr>
            <a:xfrm>
              <a:off x="2827025" y="2471934"/>
              <a:ext cx="365760" cy="365760"/>
            </a:xfrm>
            <a:prstGeom prst="rect">
              <a:avLst/>
            </a:prstGeom>
            <a:noFill/>
            <a:ln>
              <a:noFill/>
            </a:ln>
          </p:spPr>
        </p:pic>
        <p:sp>
          <p:nvSpPr>
            <p:cNvPr id="760" name="Google Shape;760;g26c369fa2d7_0_1440"/>
            <p:cNvSpPr txBox="1"/>
            <p:nvPr/>
          </p:nvSpPr>
          <p:spPr>
            <a:xfrm>
              <a:off x="3345175" y="2545025"/>
              <a:ext cx="1356600" cy="2196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900"/>
                <a:buFont typeface="Arial"/>
                <a:buNone/>
              </a:pPr>
              <a:r>
                <a:rPr b="0" i="0" lang="en-US" sz="1900" u="none" cap="none" strike="noStrike">
                  <a:solidFill>
                    <a:schemeClr val="lt1"/>
                  </a:solidFill>
                  <a:latin typeface="Open Sans"/>
                  <a:ea typeface="Open Sans"/>
                  <a:cs typeface="Open Sans"/>
                  <a:sym typeface="Open Sans"/>
                </a:rPr>
                <a:t>/unops_official</a:t>
              </a:r>
              <a:endParaRPr b="0" i="0" sz="1900" u="none" cap="none" strike="noStrike">
                <a:solidFill>
                  <a:schemeClr val="lt1"/>
                </a:solidFill>
                <a:latin typeface="Open Sans"/>
                <a:ea typeface="Open Sans"/>
                <a:cs typeface="Open Sans"/>
                <a:sym typeface="Open Sans"/>
              </a:endParaRPr>
            </a:p>
          </p:txBody>
        </p:sp>
      </p:grpSp>
      <p:grpSp>
        <p:nvGrpSpPr>
          <p:cNvPr id="761" name="Google Shape;761;g26c369fa2d7_0_1440"/>
          <p:cNvGrpSpPr/>
          <p:nvPr/>
        </p:nvGrpSpPr>
        <p:grpSpPr>
          <a:xfrm>
            <a:off x="3769273" y="4291472"/>
            <a:ext cx="2031216" cy="1261823"/>
            <a:chOff x="2827025" y="3218684"/>
            <a:chExt cx="1523450" cy="946391"/>
          </a:xfrm>
        </p:grpSpPr>
        <p:pic>
          <p:nvPicPr>
            <p:cNvPr id="762" name="Google Shape;762;g26c369fa2d7_0_1440"/>
            <p:cNvPicPr preferRelativeResize="0"/>
            <p:nvPr/>
          </p:nvPicPr>
          <p:blipFill rotWithShape="1">
            <a:blip r:embed="rId6">
              <a:alphaModFix/>
            </a:blip>
            <a:srcRect b="0" l="0" r="0" t="0"/>
            <a:stretch/>
          </p:blipFill>
          <p:spPr>
            <a:xfrm>
              <a:off x="2827025" y="3218684"/>
              <a:ext cx="365760" cy="365760"/>
            </a:xfrm>
            <a:prstGeom prst="rect">
              <a:avLst/>
            </a:prstGeom>
            <a:noFill/>
            <a:ln>
              <a:noFill/>
            </a:ln>
          </p:spPr>
        </p:pic>
        <p:sp>
          <p:nvSpPr>
            <p:cNvPr id="763" name="Google Shape;763;g26c369fa2d7_0_1440"/>
            <p:cNvSpPr txBox="1"/>
            <p:nvPr/>
          </p:nvSpPr>
          <p:spPr>
            <a:xfrm>
              <a:off x="3345175" y="3291775"/>
              <a:ext cx="1005300" cy="873300"/>
            </a:xfrm>
            <a:prstGeom prst="rect">
              <a:avLst/>
            </a:prstGeom>
            <a:noFill/>
            <a:ln>
              <a:noFill/>
            </a:ln>
          </p:spPr>
          <p:txBody>
            <a:bodyPr anchorCtr="0" anchor="t" bIns="0" lIns="0" spcFirstLastPara="1" rIns="0" wrap="square" tIns="0">
              <a:noAutofit/>
            </a:bodyPr>
            <a:lstStyle/>
            <a:p>
              <a:pPr indent="0" lvl="0" marL="0" marR="0" rtl="0" algn="l">
                <a:lnSpc>
                  <a:spcPct val="150000"/>
                </a:lnSpc>
                <a:spcBef>
                  <a:spcPts val="0"/>
                </a:spcBef>
                <a:spcAft>
                  <a:spcPts val="0"/>
                </a:spcAft>
                <a:buClr>
                  <a:srgbClr val="000000"/>
                </a:buClr>
                <a:buSzPts val="1900"/>
                <a:buFont typeface="Arial"/>
                <a:buNone/>
              </a:pPr>
              <a:r>
                <a:rPr b="0" i="0" lang="en-US" sz="1900" u="none" cap="none" strike="noStrike">
                  <a:solidFill>
                    <a:schemeClr val="lt1"/>
                  </a:solidFill>
                  <a:latin typeface="Open Sans"/>
                  <a:ea typeface="Open Sans"/>
                  <a:cs typeface="Open Sans"/>
                  <a:sym typeface="Open Sans"/>
                </a:rPr>
                <a:t>/unops    </a:t>
              </a:r>
              <a:endParaRPr b="0" i="0" sz="1900" u="none" cap="none" strike="noStrike">
                <a:solidFill>
                  <a:schemeClr val="lt1"/>
                </a:solidFill>
                <a:latin typeface="Open Sans"/>
                <a:ea typeface="Open Sans"/>
                <a:cs typeface="Open Sans"/>
                <a:sym typeface="Open Sans"/>
              </a:endParaRPr>
            </a:p>
            <a:p>
              <a:pPr indent="0" lvl="0" marL="0" marR="0" rtl="0" algn="l">
                <a:lnSpc>
                  <a:spcPct val="150000"/>
                </a:lnSpc>
                <a:spcBef>
                  <a:spcPts val="0"/>
                </a:spcBef>
                <a:spcAft>
                  <a:spcPts val="0"/>
                </a:spcAft>
                <a:buClr>
                  <a:srgbClr val="000000"/>
                </a:buClr>
                <a:buSzPts val="1900"/>
                <a:buFont typeface="Arial"/>
                <a:buNone/>
              </a:pPr>
              <a:r>
                <a:rPr b="0" i="0" lang="en-US" sz="1900" u="none" cap="none" strike="noStrike">
                  <a:solidFill>
                    <a:schemeClr val="lt1"/>
                  </a:solidFill>
                  <a:latin typeface="Open Sans"/>
                  <a:ea typeface="Open Sans"/>
                  <a:cs typeface="Open Sans"/>
                  <a:sym typeface="Open Sans"/>
                </a:rPr>
                <a:t>/unops_es    </a:t>
              </a:r>
              <a:endParaRPr b="0" i="0" sz="1900" u="none" cap="none" strike="noStrike">
                <a:solidFill>
                  <a:schemeClr val="lt1"/>
                </a:solidFill>
                <a:latin typeface="Open Sans"/>
                <a:ea typeface="Open Sans"/>
                <a:cs typeface="Open Sans"/>
                <a:sym typeface="Open Sans"/>
              </a:endParaRPr>
            </a:p>
            <a:p>
              <a:pPr indent="0" lvl="0" marL="0" marR="0" rtl="0" algn="l">
                <a:lnSpc>
                  <a:spcPct val="150000"/>
                </a:lnSpc>
                <a:spcBef>
                  <a:spcPts val="0"/>
                </a:spcBef>
                <a:spcAft>
                  <a:spcPts val="0"/>
                </a:spcAft>
                <a:buClr>
                  <a:srgbClr val="000000"/>
                </a:buClr>
                <a:buSzPts val="1900"/>
                <a:buFont typeface="Arial"/>
                <a:buNone/>
              </a:pPr>
              <a:r>
                <a:rPr b="0" i="0" lang="en-US" sz="1900" u="none" cap="none" strike="noStrike">
                  <a:solidFill>
                    <a:schemeClr val="lt1"/>
                  </a:solidFill>
                  <a:latin typeface="Open Sans"/>
                  <a:ea typeface="Open Sans"/>
                  <a:cs typeface="Open Sans"/>
                  <a:sym typeface="Open Sans"/>
                </a:rPr>
                <a:t>/unops_fr</a:t>
              </a:r>
              <a:endParaRPr b="0" i="0" sz="1900" u="none" cap="none" strike="noStrike">
                <a:solidFill>
                  <a:schemeClr val="lt1"/>
                </a:solidFill>
                <a:latin typeface="Open Sans"/>
                <a:ea typeface="Open Sans"/>
                <a:cs typeface="Open Sans"/>
                <a:sym typeface="Open Sans"/>
              </a:endParaRPr>
            </a:p>
          </p:txBody>
        </p:sp>
      </p:grpSp>
    </p:spTree>
  </p:cSld>
  <p:clrMapOvr>
    <a:masterClrMapping/>
  </p:clrMapOvr>
</p:sldLayout>
</file>

<file path=ppt/slideLayouts/slideLayout1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764" name="Shape 764"/>
        <p:cNvGrpSpPr/>
        <p:nvPr/>
      </p:nvGrpSpPr>
      <p:grpSpPr>
        <a:xfrm>
          <a:off x="0" y="0"/>
          <a:ext cx="0" cy="0"/>
          <a:chOff x="0" y="0"/>
          <a:chExt cx="0" cy="0"/>
        </a:xfrm>
      </p:grpSpPr>
      <p:sp>
        <p:nvSpPr>
          <p:cNvPr id="765" name="Google Shape;765;g26c369fa2d7_0_1453"/>
          <p:cNvSpPr/>
          <p:nvPr/>
        </p:nvSpPr>
        <p:spPr>
          <a:xfrm flipH="1">
            <a:off x="11408200" y="4683564"/>
            <a:ext cx="478926" cy="2174418"/>
          </a:xfrm>
          <a:custGeom>
            <a:rect b="b" l="l" r="r" t="t"/>
            <a:pathLst>
              <a:path extrusionOk="0" h="21600" w="21600">
                <a:moveTo>
                  <a:pt x="21600" y="21600"/>
                </a:moveTo>
                <a:lnTo>
                  <a:pt x="21600" y="0"/>
                </a:lnTo>
                <a:lnTo>
                  <a:pt x="0" y="863"/>
                </a:lnTo>
                <a:lnTo>
                  <a:pt x="0" y="21600"/>
                </a:lnTo>
                <a:lnTo>
                  <a:pt x="21600" y="21600"/>
                </a:lnTo>
                <a:close/>
              </a:path>
            </a:pathLst>
          </a:custGeom>
          <a:solidFill>
            <a:schemeClr val="lt2"/>
          </a:solidFill>
          <a:ln>
            <a:noFill/>
          </a:ln>
        </p:spPr>
        <p:txBody>
          <a:bodyPr anchorCtr="0" anchor="ctr" bIns="60925" lIns="60925" spcFirstLastPara="1" rIns="60925" wrap="square" tIns="60925">
            <a:noAutofit/>
          </a:bodyPr>
          <a:lstStyle/>
          <a:p>
            <a:pPr indent="0" lvl="0" marL="0" marR="0" rtl="0" algn="l">
              <a:lnSpc>
                <a:spcPct val="100000"/>
              </a:lnSpc>
              <a:spcBef>
                <a:spcPts val="0"/>
              </a:spcBef>
              <a:spcAft>
                <a:spcPts val="0"/>
              </a:spcAft>
              <a:buClr>
                <a:srgbClr val="000000"/>
              </a:buClr>
              <a:buSzPts val="2400"/>
              <a:buFont typeface="Calibri"/>
              <a:buNone/>
            </a:pPr>
            <a:r>
              <a:t/>
            </a:r>
            <a:endParaRPr b="0" i="0" sz="2400" u="none" cap="none" strike="noStrike">
              <a:solidFill>
                <a:srgbClr val="000000"/>
              </a:solidFill>
              <a:latin typeface="Calibri"/>
              <a:ea typeface="Calibri"/>
              <a:cs typeface="Calibri"/>
              <a:sym typeface="Calibri"/>
            </a:endParaRPr>
          </a:p>
        </p:txBody>
      </p:sp>
      <p:sp>
        <p:nvSpPr>
          <p:cNvPr id="766" name="Google Shape;766;g26c369fa2d7_0_1453"/>
          <p:cNvSpPr/>
          <p:nvPr/>
        </p:nvSpPr>
        <p:spPr>
          <a:xfrm flipH="1">
            <a:off x="11408200" y="1303780"/>
            <a:ext cx="478926" cy="1285146"/>
          </a:xfrm>
          <a:custGeom>
            <a:rect b="b" l="l" r="r" t="t"/>
            <a:pathLst>
              <a:path extrusionOk="0" h="21600" w="21600">
                <a:moveTo>
                  <a:pt x="0" y="21600"/>
                </a:moveTo>
                <a:lnTo>
                  <a:pt x="21600" y="20140"/>
                </a:lnTo>
                <a:lnTo>
                  <a:pt x="21600" y="0"/>
                </a:lnTo>
                <a:lnTo>
                  <a:pt x="0" y="1460"/>
                </a:lnTo>
                <a:lnTo>
                  <a:pt x="0" y="21600"/>
                </a:lnTo>
                <a:close/>
              </a:path>
            </a:pathLst>
          </a:custGeom>
          <a:solidFill>
            <a:schemeClr val="lt2"/>
          </a:solidFill>
          <a:ln>
            <a:noFill/>
          </a:ln>
        </p:spPr>
        <p:txBody>
          <a:bodyPr anchorCtr="0" anchor="ctr" bIns="60925" lIns="60925" spcFirstLastPara="1" rIns="60925" wrap="square" tIns="60925">
            <a:noAutofit/>
          </a:bodyPr>
          <a:lstStyle/>
          <a:p>
            <a:pPr indent="0" lvl="0" marL="0" marR="0" rtl="0" algn="l">
              <a:lnSpc>
                <a:spcPct val="100000"/>
              </a:lnSpc>
              <a:spcBef>
                <a:spcPts val="0"/>
              </a:spcBef>
              <a:spcAft>
                <a:spcPts val="0"/>
              </a:spcAft>
              <a:buClr>
                <a:srgbClr val="000000"/>
              </a:buClr>
              <a:buSzPts val="2400"/>
              <a:buFont typeface="Calibri"/>
              <a:buNone/>
            </a:pPr>
            <a:r>
              <a:t/>
            </a:r>
            <a:endParaRPr b="0" i="0" sz="2400" u="none" cap="none" strike="noStrike">
              <a:solidFill>
                <a:srgbClr val="000000"/>
              </a:solidFill>
              <a:latin typeface="Calibri"/>
              <a:ea typeface="Calibri"/>
              <a:cs typeface="Calibri"/>
              <a:sym typeface="Calibri"/>
            </a:endParaRPr>
          </a:p>
        </p:txBody>
      </p:sp>
      <p:sp>
        <p:nvSpPr>
          <p:cNvPr id="767" name="Google Shape;767;g26c369fa2d7_0_1453"/>
          <p:cNvSpPr/>
          <p:nvPr/>
        </p:nvSpPr>
        <p:spPr>
          <a:xfrm flipH="1">
            <a:off x="11408200" y="0"/>
            <a:ext cx="478926" cy="1272186"/>
          </a:xfrm>
          <a:custGeom>
            <a:rect b="b" l="l" r="r" t="t"/>
            <a:pathLst>
              <a:path extrusionOk="0" h="21600" w="21600">
                <a:moveTo>
                  <a:pt x="21600" y="0"/>
                </a:moveTo>
                <a:lnTo>
                  <a:pt x="0" y="0"/>
                </a:lnTo>
                <a:lnTo>
                  <a:pt x="0" y="21600"/>
                </a:lnTo>
                <a:lnTo>
                  <a:pt x="21600" y="20125"/>
                </a:lnTo>
                <a:lnTo>
                  <a:pt x="21600" y="0"/>
                </a:lnTo>
                <a:close/>
              </a:path>
            </a:pathLst>
          </a:custGeom>
          <a:solidFill>
            <a:schemeClr val="lt2"/>
          </a:solidFill>
          <a:ln>
            <a:noFill/>
          </a:ln>
        </p:spPr>
        <p:txBody>
          <a:bodyPr anchorCtr="0" anchor="ctr" bIns="60925" lIns="60925" spcFirstLastPara="1" rIns="60925" wrap="square" tIns="60925">
            <a:noAutofit/>
          </a:bodyPr>
          <a:lstStyle/>
          <a:p>
            <a:pPr indent="0" lvl="0" marL="0" marR="0" rtl="0" algn="l">
              <a:lnSpc>
                <a:spcPct val="100000"/>
              </a:lnSpc>
              <a:spcBef>
                <a:spcPts val="0"/>
              </a:spcBef>
              <a:spcAft>
                <a:spcPts val="0"/>
              </a:spcAft>
              <a:buClr>
                <a:srgbClr val="000000"/>
              </a:buClr>
              <a:buSzPts val="2400"/>
              <a:buFont typeface="Calibri"/>
              <a:buNone/>
            </a:pPr>
            <a:r>
              <a:t/>
            </a:r>
            <a:endParaRPr b="0" i="0" sz="2400" u="none" cap="none" strike="noStrike">
              <a:solidFill>
                <a:srgbClr val="000000"/>
              </a:solidFill>
              <a:latin typeface="Calibri"/>
              <a:ea typeface="Calibri"/>
              <a:cs typeface="Calibri"/>
              <a:sym typeface="Calibri"/>
            </a:endParaRPr>
          </a:p>
        </p:txBody>
      </p:sp>
      <p:sp>
        <p:nvSpPr>
          <p:cNvPr id="768" name="Google Shape;768;g26c369fa2d7_0_1453"/>
          <p:cNvSpPr/>
          <p:nvPr/>
        </p:nvSpPr>
        <p:spPr>
          <a:xfrm flipH="1">
            <a:off x="10529154" y="608837"/>
            <a:ext cx="757998" cy="948834"/>
          </a:xfrm>
          <a:custGeom>
            <a:rect b="b" l="l" r="r" t="t"/>
            <a:pathLst>
              <a:path extrusionOk="0" h="21600" w="21600">
                <a:moveTo>
                  <a:pt x="0" y="21600"/>
                </a:moveTo>
                <a:lnTo>
                  <a:pt x="21600" y="18470"/>
                </a:lnTo>
                <a:lnTo>
                  <a:pt x="21600" y="0"/>
                </a:lnTo>
                <a:lnTo>
                  <a:pt x="0" y="3130"/>
                </a:lnTo>
                <a:lnTo>
                  <a:pt x="0" y="21600"/>
                </a:lnTo>
                <a:close/>
              </a:path>
            </a:pathLst>
          </a:custGeom>
          <a:solidFill>
            <a:schemeClr val="lt2"/>
          </a:solidFill>
          <a:ln>
            <a:noFill/>
          </a:ln>
        </p:spPr>
        <p:txBody>
          <a:bodyPr anchorCtr="0" anchor="ctr" bIns="60925" lIns="60925" spcFirstLastPara="1" rIns="60925" wrap="square" tIns="60925">
            <a:noAutofit/>
          </a:bodyPr>
          <a:lstStyle/>
          <a:p>
            <a:pPr indent="0" lvl="0" marL="0" marR="0" rtl="0" algn="l">
              <a:lnSpc>
                <a:spcPct val="100000"/>
              </a:lnSpc>
              <a:spcBef>
                <a:spcPts val="0"/>
              </a:spcBef>
              <a:spcAft>
                <a:spcPts val="0"/>
              </a:spcAft>
              <a:buClr>
                <a:srgbClr val="000000"/>
              </a:buClr>
              <a:buSzPts val="2400"/>
              <a:buFont typeface="Calibri"/>
              <a:buNone/>
            </a:pPr>
            <a:r>
              <a:t/>
            </a:r>
            <a:endParaRPr b="0" i="0" sz="2400" u="none" cap="none" strike="noStrike">
              <a:solidFill>
                <a:srgbClr val="000000"/>
              </a:solidFill>
              <a:latin typeface="Calibri"/>
              <a:ea typeface="Calibri"/>
              <a:cs typeface="Calibri"/>
              <a:sym typeface="Calibri"/>
            </a:endParaRPr>
          </a:p>
        </p:txBody>
      </p:sp>
      <p:sp>
        <p:nvSpPr>
          <p:cNvPr id="769" name="Google Shape;769;g26c369fa2d7_0_1453"/>
          <p:cNvSpPr/>
          <p:nvPr/>
        </p:nvSpPr>
        <p:spPr>
          <a:xfrm flipH="1">
            <a:off x="10529154" y="6099296"/>
            <a:ext cx="757998" cy="758754"/>
          </a:xfrm>
          <a:custGeom>
            <a:rect b="b" l="l" r="r" t="t"/>
            <a:pathLst>
              <a:path extrusionOk="0" h="21600" w="21600">
                <a:moveTo>
                  <a:pt x="0" y="21600"/>
                </a:moveTo>
                <a:lnTo>
                  <a:pt x="21600" y="21600"/>
                </a:lnTo>
                <a:lnTo>
                  <a:pt x="21600" y="0"/>
                </a:lnTo>
                <a:lnTo>
                  <a:pt x="0" y="3912"/>
                </a:lnTo>
                <a:lnTo>
                  <a:pt x="0" y="21600"/>
                </a:lnTo>
                <a:close/>
              </a:path>
            </a:pathLst>
          </a:custGeom>
          <a:solidFill>
            <a:schemeClr val="lt2"/>
          </a:solidFill>
          <a:ln>
            <a:noFill/>
          </a:ln>
        </p:spPr>
        <p:txBody>
          <a:bodyPr anchorCtr="0" anchor="ctr" bIns="60925" lIns="60925" spcFirstLastPara="1" rIns="60925" wrap="square" tIns="60925">
            <a:noAutofit/>
          </a:bodyPr>
          <a:lstStyle/>
          <a:p>
            <a:pPr indent="0" lvl="0" marL="0" marR="0" rtl="0" algn="l">
              <a:lnSpc>
                <a:spcPct val="100000"/>
              </a:lnSpc>
              <a:spcBef>
                <a:spcPts val="0"/>
              </a:spcBef>
              <a:spcAft>
                <a:spcPts val="0"/>
              </a:spcAft>
              <a:buClr>
                <a:srgbClr val="000000"/>
              </a:buClr>
              <a:buSzPts val="2400"/>
              <a:buFont typeface="Calibri"/>
              <a:buNone/>
            </a:pPr>
            <a:r>
              <a:t/>
            </a:r>
            <a:endParaRPr b="0" i="0" sz="2400" u="none" cap="none" strike="noStrike">
              <a:solidFill>
                <a:srgbClr val="000000"/>
              </a:solidFill>
              <a:latin typeface="Calibri"/>
              <a:ea typeface="Calibri"/>
              <a:cs typeface="Calibri"/>
              <a:sym typeface="Calibri"/>
            </a:endParaRPr>
          </a:p>
        </p:txBody>
      </p:sp>
      <p:sp>
        <p:nvSpPr>
          <p:cNvPr id="770" name="Google Shape;770;g26c369fa2d7_0_1453"/>
          <p:cNvSpPr/>
          <p:nvPr/>
        </p:nvSpPr>
        <p:spPr>
          <a:xfrm flipH="1">
            <a:off x="10529154" y="1544317"/>
            <a:ext cx="757998" cy="4568346"/>
          </a:xfrm>
          <a:custGeom>
            <a:rect b="b" l="l" r="r" t="t"/>
            <a:pathLst>
              <a:path extrusionOk="0" h="21600" w="21600">
                <a:moveTo>
                  <a:pt x="21600" y="0"/>
                </a:moveTo>
                <a:lnTo>
                  <a:pt x="0" y="650"/>
                </a:lnTo>
                <a:lnTo>
                  <a:pt x="0" y="21600"/>
                </a:lnTo>
                <a:lnTo>
                  <a:pt x="21600" y="20950"/>
                </a:lnTo>
                <a:lnTo>
                  <a:pt x="21600" y="0"/>
                </a:lnTo>
                <a:close/>
              </a:path>
            </a:pathLst>
          </a:custGeom>
          <a:solidFill>
            <a:schemeClr val="lt2"/>
          </a:solidFill>
          <a:ln>
            <a:noFill/>
          </a:ln>
        </p:spPr>
        <p:txBody>
          <a:bodyPr anchorCtr="0" anchor="ctr" bIns="60925" lIns="60925" spcFirstLastPara="1" rIns="60925" wrap="square" tIns="60925">
            <a:noAutofit/>
          </a:bodyPr>
          <a:lstStyle/>
          <a:p>
            <a:pPr indent="0" lvl="0" marL="0" marR="0" rtl="0" algn="l">
              <a:lnSpc>
                <a:spcPct val="100000"/>
              </a:lnSpc>
              <a:spcBef>
                <a:spcPts val="0"/>
              </a:spcBef>
              <a:spcAft>
                <a:spcPts val="0"/>
              </a:spcAft>
              <a:buClr>
                <a:srgbClr val="000000"/>
              </a:buClr>
              <a:buSzPts val="2400"/>
              <a:buFont typeface="Calibri"/>
              <a:buNone/>
            </a:pPr>
            <a:r>
              <a:t/>
            </a:r>
            <a:endParaRPr b="0" i="0" sz="2400" u="none" cap="none" strike="noStrike">
              <a:solidFill>
                <a:srgbClr val="000000"/>
              </a:solidFill>
              <a:latin typeface="Calibri"/>
              <a:ea typeface="Calibri"/>
              <a:cs typeface="Calibri"/>
              <a:sym typeface="Calibri"/>
            </a:endParaRPr>
          </a:p>
        </p:txBody>
      </p:sp>
      <p:sp>
        <p:nvSpPr>
          <p:cNvPr id="771" name="Google Shape;771;g26c369fa2d7_0_1453"/>
          <p:cNvSpPr txBox="1"/>
          <p:nvPr>
            <p:ph idx="1" type="body"/>
          </p:nvPr>
        </p:nvSpPr>
        <p:spPr>
          <a:xfrm>
            <a:off x="734000" y="5875067"/>
            <a:ext cx="9444300" cy="692700"/>
          </a:xfrm>
          <a:prstGeom prst="rect">
            <a:avLst/>
          </a:prstGeom>
          <a:noFill/>
          <a:ln>
            <a:noFill/>
          </a:ln>
        </p:spPr>
        <p:txBody>
          <a:bodyPr anchorCtr="0" anchor="t" bIns="0" lIns="0" spcFirstLastPara="1" rIns="0" wrap="square" tIns="0">
            <a:noAutofit/>
          </a:bodyPr>
          <a:lstStyle>
            <a:lvl1pPr indent="-228600" lvl="0" marL="457200" rtl="0" algn="l">
              <a:lnSpc>
                <a:spcPct val="130000"/>
              </a:lnSpc>
              <a:spcBef>
                <a:spcPts val="0"/>
              </a:spcBef>
              <a:spcAft>
                <a:spcPts val="0"/>
              </a:spcAft>
              <a:buSzPts val="2400"/>
              <a:buNone/>
              <a:defRPr sz="2400"/>
            </a:lvl1pPr>
          </a:lstStyle>
          <a:p/>
        </p:txBody>
      </p:sp>
      <p:sp>
        <p:nvSpPr>
          <p:cNvPr id="772" name="Google Shape;772;g26c369fa2d7_0_1453"/>
          <p:cNvSpPr txBox="1"/>
          <p:nvPr>
            <p:ph idx="12" type="sldNum"/>
          </p:nvPr>
        </p:nvSpPr>
        <p:spPr>
          <a:xfrm>
            <a:off x="11408167" y="6251533"/>
            <a:ext cx="478800" cy="606300"/>
          </a:xfrm>
          <a:prstGeom prst="rect">
            <a:avLst/>
          </a:prstGeom>
          <a:noFill/>
          <a:ln>
            <a:noFill/>
          </a:ln>
        </p:spPr>
        <p:txBody>
          <a:bodyPr anchorCtr="0" anchor="b" bIns="0" lIns="0" spcFirstLastPara="1" rIns="0" wrap="square" tIns="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chemeClr val="accent3"/>
                </a:solidFill>
                <a:latin typeface="Open Sans"/>
                <a:ea typeface="Open Sans"/>
                <a:cs typeface="Open Sans"/>
                <a:sym typeface="Open Sans"/>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chemeClr val="accent3"/>
                </a:solidFill>
                <a:latin typeface="Open Sans"/>
                <a:ea typeface="Open Sans"/>
                <a:cs typeface="Open Sans"/>
                <a:sym typeface="Open Sans"/>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chemeClr val="accent3"/>
                </a:solidFill>
                <a:latin typeface="Open Sans"/>
                <a:ea typeface="Open Sans"/>
                <a:cs typeface="Open Sans"/>
                <a:sym typeface="Open Sans"/>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chemeClr val="accent3"/>
                </a:solidFill>
                <a:latin typeface="Open Sans"/>
                <a:ea typeface="Open Sans"/>
                <a:cs typeface="Open Sans"/>
                <a:sym typeface="Open Sans"/>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chemeClr val="accent3"/>
                </a:solidFill>
                <a:latin typeface="Open Sans"/>
                <a:ea typeface="Open Sans"/>
                <a:cs typeface="Open Sans"/>
                <a:sym typeface="Open Sans"/>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chemeClr val="accent3"/>
                </a:solidFill>
                <a:latin typeface="Open Sans"/>
                <a:ea typeface="Open Sans"/>
                <a:cs typeface="Open Sans"/>
                <a:sym typeface="Open Sans"/>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chemeClr val="accent3"/>
                </a:solidFill>
                <a:latin typeface="Open Sans"/>
                <a:ea typeface="Open Sans"/>
                <a:cs typeface="Open Sans"/>
                <a:sym typeface="Open Sans"/>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chemeClr val="accent3"/>
                </a:solidFill>
                <a:latin typeface="Open Sans"/>
                <a:ea typeface="Open Sans"/>
                <a:cs typeface="Open Sans"/>
                <a:sym typeface="Open Sans"/>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chemeClr val="accent3"/>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type="blank">
  <p:cSld name="BLANK">
    <p:spTree>
      <p:nvGrpSpPr>
        <p:cNvPr id="773" name="Shape 773"/>
        <p:cNvGrpSpPr/>
        <p:nvPr/>
      </p:nvGrpSpPr>
      <p:grpSpPr>
        <a:xfrm>
          <a:off x="0" y="0"/>
          <a:ext cx="0" cy="0"/>
          <a:chOff x="0" y="0"/>
          <a:chExt cx="0" cy="0"/>
        </a:xfrm>
      </p:grpSpPr>
      <p:sp>
        <p:nvSpPr>
          <p:cNvPr id="774" name="Google Shape;774;g26c369fa2d7_0_1462"/>
          <p:cNvSpPr/>
          <p:nvPr/>
        </p:nvSpPr>
        <p:spPr>
          <a:xfrm flipH="1">
            <a:off x="11408200" y="4683564"/>
            <a:ext cx="478926" cy="2174418"/>
          </a:xfrm>
          <a:custGeom>
            <a:rect b="b" l="l" r="r" t="t"/>
            <a:pathLst>
              <a:path extrusionOk="0" h="21600" w="21600">
                <a:moveTo>
                  <a:pt x="21600" y="21600"/>
                </a:moveTo>
                <a:lnTo>
                  <a:pt x="21600" y="0"/>
                </a:lnTo>
                <a:lnTo>
                  <a:pt x="0" y="863"/>
                </a:lnTo>
                <a:lnTo>
                  <a:pt x="0" y="21600"/>
                </a:lnTo>
                <a:lnTo>
                  <a:pt x="21600" y="21600"/>
                </a:lnTo>
                <a:close/>
              </a:path>
            </a:pathLst>
          </a:custGeom>
          <a:solidFill>
            <a:schemeClr val="accent1"/>
          </a:solidFill>
          <a:ln>
            <a:noFill/>
          </a:ln>
        </p:spPr>
        <p:txBody>
          <a:bodyPr anchorCtr="0" anchor="ctr" bIns="60925" lIns="60925" spcFirstLastPara="1" rIns="60925" wrap="square" tIns="60925">
            <a:noAutofit/>
          </a:bodyPr>
          <a:lstStyle/>
          <a:p>
            <a:pPr indent="0" lvl="0" marL="0" marR="0" rtl="0" algn="l">
              <a:lnSpc>
                <a:spcPct val="100000"/>
              </a:lnSpc>
              <a:spcBef>
                <a:spcPts val="0"/>
              </a:spcBef>
              <a:spcAft>
                <a:spcPts val="0"/>
              </a:spcAft>
              <a:buClr>
                <a:srgbClr val="000000"/>
              </a:buClr>
              <a:buSzPts val="2400"/>
              <a:buFont typeface="Calibri"/>
              <a:buNone/>
            </a:pPr>
            <a:r>
              <a:t/>
            </a:r>
            <a:endParaRPr b="0" i="0" sz="2400" u="none" cap="none" strike="noStrike">
              <a:solidFill>
                <a:srgbClr val="000000"/>
              </a:solidFill>
              <a:latin typeface="Calibri"/>
              <a:ea typeface="Calibri"/>
              <a:cs typeface="Calibri"/>
              <a:sym typeface="Calibri"/>
            </a:endParaRPr>
          </a:p>
        </p:txBody>
      </p:sp>
      <p:sp>
        <p:nvSpPr>
          <p:cNvPr id="775" name="Google Shape;775;g26c369fa2d7_0_1462"/>
          <p:cNvSpPr txBox="1"/>
          <p:nvPr>
            <p:ph idx="12" type="sldNum"/>
          </p:nvPr>
        </p:nvSpPr>
        <p:spPr>
          <a:xfrm>
            <a:off x="11408167" y="6251533"/>
            <a:ext cx="478800" cy="606300"/>
          </a:xfrm>
          <a:prstGeom prst="rect">
            <a:avLst/>
          </a:prstGeom>
          <a:noFill/>
          <a:ln>
            <a:noFill/>
          </a:ln>
        </p:spPr>
        <p:txBody>
          <a:bodyPr anchorCtr="0" anchor="b" bIns="0" lIns="0" spcFirstLastPara="1" rIns="0" wrap="square" tIns="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Open Sans"/>
                <a:ea typeface="Open Sans"/>
                <a:cs typeface="Open Sans"/>
                <a:sym typeface="Open Sans"/>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Open Sans"/>
                <a:ea typeface="Open Sans"/>
                <a:cs typeface="Open Sans"/>
                <a:sym typeface="Open Sans"/>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Open Sans"/>
                <a:ea typeface="Open Sans"/>
                <a:cs typeface="Open Sans"/>
                <a:sym typeface="Open Sans"/>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Open Sans"/>
                <a:ea typeface="Open Sans"/>
                <a:cs typeface="Open Sans"/>
                <a:sym typeface="Open Sans"/>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Open Sans"/>
                <a:ea typeface="Open Sans"/>
                <a:cs typeface="Open Sans"/>
                <a:sym typeface="Open Sans"/>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Open Sans"/>
                <a:ea typeface="Open Sans"/>
                <a:cs typeface="Open Sans"/>
                <a:sym typeface="Open Sans"/>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Open Sans"/>
                <a:ea typeface="Open Sans"/>
                <a:cs typeface="Open Sans"/>
                <a:sym typeface="Open Sans"/>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Open Sans"/>
                <a:ea typeface="Open Sans"/>
                <a:cs typeface="Open Sans"/>
                <a:sym typeface="Open Sans"/>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US"/>
              <a:t>‹#›</a:t>
            </a:fld>
            <a:endParaRPr/>
          </a:p>
        </p:txBody>
      </p:sp>
      <p:sp>
        <p:nvSpPr>
          <p:cNvPr id="776" name="Google Shape;776;g26c369fa2d7_0_1462"/>
          <p:cNvSpPr/>
          <p:nvPr/>
        </p:nvSpPr>
        <p:spPr>
          <a:xfrm flipH="1">
            <a:off x="11408200" y="1303780"/>
            <a:ext cx="478926" cy="1285146"/>
          </a:xfrm>
          <a:custGeom>
            <a:rect b="b" l="l" r="r" t="t"/>
            <a:pathLst>
              <a:path extrusionOk="0" h="21600" w="21600">
                <a:moveTo>
                  <a:pt x="0" y="21600"/>
                </a:moveTo>
                <a:lnTo>
                  <a:pt x="21600" y="20140"/>
                </a:lnTo>
                <a:lnTo>
                  <a:pt x="21600" y="0"/>
                </a:lnTo>
                <a:lnTo>
                  <a:pt x="0" y="1460"/>
                </a:lnTo>
                <a:lnTo>
                  <a:pt x="0" y="21600"/>
                </a:lnTo>
                <a:close/>
              </a:path>
            </a:pathLst>
          </a:custGeom>
          <a:solidFill>
            <a:schemeClr val="accent4"/>
          </a:solidFill>
          <a:ln>
            <a:noFill/>
          </a:ln>
        </p:spPr>
        <p:txBody>
          <a:bodyPr anchorCtr="0" anchor="ctr" bIns="60925" lIns="60925" spcFirstLastPara="1" rIns="60925" wrap="square" tIns="60925">
            <a:noAutofit/>
          </a:bodyPr>
          <a:lstStyle/>
          <a:p>
            <a:pPr indent="0" lvl="0" marL="0" marR="0" rtl="0" algn="l">
              <a:lnSpc>
                <a:spcPct val="100000"/>
              </a:lnSpc>
              <a:spcBef>
                <a:spcPts val="0"/>
              </a:spcBef>
              <a:spcAft>
                <a:spcPts val="0"/>
              </a:spcAft>
              <a:buClr>
                <a:srgbClr val="000000"/>
              </a:buClr>
              <a:buSzPts val="2400"/>
              <a:buFont typeface="Calibri"/>
              <a:buNone/>
            </a:pPr>
            <a:r>
              <a:t/>
            </a:r>
            <a:endParaRPr b="0" i="0" sz="2400" u="none" cap="none" strike="noStrike">
              <a:solidFill>
                <a:srgbClr val="000000"/>
              </a:solidFill>
              <a:latin typeface="Calibri"/>
              <a:ea typeface="Calibri"/>
              <a:cs typeface="Calibri"/>
              <a:sym typeface="Calibri"/>
            </a:endParaRPr>
          </a:p>
        </p:txBody>
      </p:sp>
      <p:sp>
        <p:nvSpPr>
          <p:cNvPr id="777" name="Google Shape;777;g26c369fa2d7_0_1462"/>
          <p:cNvSpPr/>
          <p:nvPr/>
        </p:nvSpPr>
        <p:spPr>
          <a:xfrm flipH="1">
            <a:off x="11408200" y="0"/>
            <a:ext cx="478926" cy="1272186"/>
          </a:xfrm>
          <a:custGeom>
            <a:rect b="b" l="l" r="r" t="t"/>
            <a:pathLst>
              <a:path extrusionOk="0" h="21600" w="21600">
                <a:moveTo>
                  <a:pt x="21600" y="0"/>
                </a:moveTo>
                <a:lnTo>
                  <a:pt x="0" y="0"/>
                </a:lnTo>
                <a:lnTo>
                  <a:pt x="0" y="21600"/>
                </a:lnTo>
                <a:lnTo>
                  <a:pt x="21600" y="20125"/>
                </a:lnTo>
                <a:lnTo>
                  <a:pt x="21600" y="0"/>
                </a:lnTo>
                <a:close/>
              </a:path>
            </a:pathLst>
          </a:custGeom>
          <a:solidFill>
            <a:schemeClr val="accent3"/>
          </a:solidFill>
          <a:ln>
            <a:noFill/>
          </a:ln>
        </p:spPr>
        <p:txBody>
          <a:bodyPr anchorCtr="0" anchor="ctr" bIns="60925" lIns="60925" spcFirstLastPara="1" rIns="60925" wrap="square" tIns="60925">
            <a:noAutofit/>
          </a:bodyPr>
          <a:lstStyle/>
          <a:p>
            <a:pPr indent="0" lvl="0" marL="0" marR="0" rtl="0" algn="l">
              <a:lnSpc>
                <a:spcPct val="100000"/>
              </a:lnSpc>
              <a:spcBef>
                <a:spcPts val="0"/>
              </a:spcBef>
              <a:spcAft>
                <a:spcPts val="0"/>
              </a:spcAft>
              <a:buClr>
                <a:srgbClr val="000000"/>
              </a:buClr>
              <a:buSzPts val="2400"/>
              <a:buFont typeface="Calibri"/>
              <a:buNone/>
            </a:pPr>
            <a:r>
              <a:t/>
            </a:r>
            <a:endParaRPr b="0" i="0" sz="2400" u="none" cap="none" strike="noStrike">
              <a:solidFill>
                <a:srgbClr val="000000"/>
              </a:solidFill>
              <a:latin typeface="Calibri"/>
              <a:ea typeface="Calibri"/>
              <a:cs typeface="Calibri"/>
              <a:sym typeface="Calibri"/>
            </a:endParaRPr>
          </a:p>
        </p:txBody>
      </p:sp>
      <p:sp>
        <p:nvSpPr>
          <p:cNvPr id="778" name="Google Shape;778;g26c369fa2d7_0_1462"/>
          <p:cNvSpPr/>
          <p:nvPr/>
        </p:nvSpPr>
        <p:spPr>
          <a:xfrm flipH="1">
            <a:off x="10529154" y="608837"/>
            <a:ext cx="757998" cy="948834"/>
          </a:xfrm>
          <a:custGeom>
            <a:rect b="b" l="l" r="r" t="t"/>
            <a:pathLst>
              <a:path extrusionOk="0" h="21600" w="21600">
                <a:moveTo>
                  <a:pt x="0" y="21600"/>
                </a:moveTo>
                <a:lnTo>
                  <a:pt x="21600" y="18470"/>
                </a:lnTo>
                <a:lnTo>
                  <a:pt x="21600" y="0"/>
                </a:lnTo>
                <a:lnTo>
                  <a:pt x="0" y="3130"/>
                </a:lnTo>
                <a:lnTo>
                  <a:pt x="0" y="21600"/>
                </a:lnTo>
                <a:close/>
              </a:path>
            </a:pathLst>
          </a:custGeom>
          <a:solidFill>
            <a:schemeClr val="accent2"/>
          </a:solidFill>
          <a:ln>
            <a:noFill/>
          </a:ln>
        </p:spPr>
        <p:txBody>
          <a:bodyPr anchorCtr="0" anchor="ctr" bIns="60925" lIns="60925" spcFirstLastPara="1" rIns="60925" wrap="square" tIns="60925">
            <a:noAutofit/>
          </a:bodyPr>
          <a:lstStyle/>
          <a:p>
            <a:pPr indent="0" lvl="0" marL="0" marR="0" rtl="0" algn="l">
              <a:lnSpc>
                <a:spcPct val="100000"/>
              </a:lnSpc>
              <a:spcBef>
                <a:spcPts val="0"/>
              </a:spcBef>
              <a:spcAft>
                <a:spcPts val="0"/>
              </a:spcAft>
              <a:buClr>
                <a:srgbClr val="000000"/>
              </a:buClr>
              <a:buSzPts val="2400"/>
              <a:buFont typeface="Calibri"/>
              <a:buNone/>
            </a:pPr>
            <a:r>
              <a:t/>
            </a:r>
            <a:endParaRPr b="0" i="0" sz="2400" u="none" cap="none" strike="noStrike">
              <a:solidFill>
                <a:srgbClr val="000000"/>
              </a:solidFill>
              <a:latin typeface="Calibri"/>
              <a:ea typeface="Calibri"/>
              <a:cs typeface="Calibri"/>
              <a:sym typeface="Calibri"/>
            </a:endParaRPr>
          </a:p>
        </p:txBody>
      </p:sp>
      <p:sp>
        <p:nvSpPr>
          <p:cNvPr id="779" name="Google Shape;779;g26c369fa2d7_0_1462"/>
          <p:cNvSpPr/>
          <p:nvPr/>
        </p:nvSpPr>
        <p:spPr>
          <a:xfrm flipH="1">
            <a:off x="10529154" y="6099296"/>
            <a:ext cx="757998" cy="758754"/>
          </a:xfrm>
          <a:custGeom>
            <a:rect b="b" l="l" r="r" t="t"/>
            <a:pathLst>
              <a:path extrusionOk="0" h="21600" w="21600">
                <a:moveTo>
                  <a:pt x="0" y="21600"/>
                </a:moveTo>
                <a:lnTo>
                  <a:pt x="21600" y="21600"/>
                </a:lnTo>
                <a:lnTo>
                  <a:pt x="21600" y="0"/>
                </a:lnTo>
                <a:lnTo>
                  <a:pt x="0" y="3912"/>
                </a:lnTo>
                <a:lnTo>
                  <a:pt x="0" y="21600"/>
                </a:lnTo>
                <a:close/>
              </a:path>
            </a:pathLst>
          </a:custGeom>
          <a:solidFill>
            <a:schemeClr val="accent3"/>
          </a:solidFill>
          <a:ln>
            <a:noFill/>
          </a:ln>
        </p:spPr>
        <p:txBody>
          <a:bodyPr anchorCtr="0" anchor="ctr" bIns="60925" lIns="60925" spcFirstLastPara="1" rIns="60925" wrap="square" tIns="60925">
            <a:noAutofit/>
          </a:bodyPr>
          <a:lstStyle/>
          <a:p>
            <a:pPr indent="0" lvl="0" marL="0" marR="0" rtl="0" algn="l">
              <a:lnSpc>
                <a:spcPct val="100000"/>
              </a:lnSpc>
              <a:spcBef>
                <a:spcPts val="0"/>
              </a:spcBef>
              <a:spcAft>
                <a:spcPts val="0"/>
              </a:spcAft>
              <a:buClr>
                <a:srgbClr val="000000"/>
              </a:buClr>
              <a:buSzPts val="2400"/>
              <a:buFont typeface="Calibri"/>
              <a:buNone/>
            </a:pPr>
            <a:r>
              <a:t/>
            </a:r>
            <a:endParaRPr b="0" i="0" sz="2400" u="none" cap="none" strike="noStrike">
              <a:solidFill>
                <a:srgbClr val="000000"/>
              </a:solidFill>
              <a:latin typeface="Calibri"/>
              <a:ea typeface="Calibri"/>
              <a:cs typeface="Calibri"/>
              <a:sym typeface="Calibri"/>
            </a:endParaRPr>
          </a:p>
        </p:txBody>
      </p:sp>
      <p:sp>
        <p:nvSpPr>
          <p:cNvPr id="780" name="Google Shape;780;g26c369fa2d7_0_1462"/>
          <p:cNvSpPr/>
          <p:nvPr/>
        </p:nvSpPr>
        <p:spPr>
          <a:xfrm flipH="1">
            <a:off x="10529154" y="1544317"/>
            <a:ext cx="757998" cy="4568346"/>
          </a:xfrm>
          <a:custGeom>
            <a:rect b="b" l="l" r="r" t="t"/>
            <a:pathLst>
              <a:path extrusionOk="0" h="21600" w="21600">
                <a:moveTo>
                  <a:pt x="21600" y="0"/>
                </a:moveTo>
                <a:lnTo>
                  <a:pt x="0" y="650"/>
                </a:lnTo>
                <a:lnTo>
                  <a:pt x="0" y="21600"/>
                </a:lnTo>
                <a:lnTo>
                  <a:pt x="21600" y="20950"/>
                </a:lnTo>
                <a:lnTo>
                  <a:pt x="21600" y="0"/>
                </a:lnTo>
                <a:close/>
              </a:path>
            </a:pathLst>
          </a:custGeom>
          <a:solidFill>
            <a:schemeClr val="accent1"/>
          </a:solidFill>
          <a:ln>
            <a:noFill/>
          </a:ln>
        </p:spPr>
        <p:txBody>
          <a:bodyPr anchorCtr="0" anchor="ctr" bIns="60925" lIns="60925" spcFirstLastPara="1" rIns="60925" wrap="square" tIns="60925">
            <a:noAutofit/>
          </a:bodyPr>
          <a:lstStyle/>
          <a:p>
            <a:pPr indent="0" lvl="0" marL="0" marR="0" rtl="0" algn="l">
              <a:lnSpc>
                <a:spcPct val="100000"/>
              </a:lnSpc>
              <a:spcBef>
                <a:spcPts val="0"/>
              </a:spcBef>
              <a:spcAft>
                <a:spcPts val="0"/>
              </a:spcAft>
              <a:buClr>
                <a:srgbClr val="000000"/>
              </a:buClr>
              <a:buSzPts val="2400"/>
              <a:buFont typeface="Calibri"/>
              <a:buNone/>
            </a:pPr>
            <a:r>
              <a:t/>
            </a:r>
            <a:endParaRPr b="0" i="0" sz="2400" u="none" cap="none" strike="noStrike">
              <a:solidFill>
                <a:srgbClr val="000000"/>
              </a:solidFill>
              <a:latin typeface="Calibri"/>
              <a:ea typeface="Calibri"/>
              <a:cs typeface="Calibri"/>
              <a:sym typeface="Calibri"/>
            </a:endParaRPr>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2">
  <p:cSld name="Blank">
    <p:spTree>
      <p:nvGrpSpPr>
        <p:cNvPr id="781" name="Shape 781"/>
        <p:cNvGrpSpPr/>
        <p:nvPr/>
      </p:nvGrpSpPr>
      <p:grpSpPr>
        <a:xfrm>
          <a:off x="0" y="0"/>
          <a:ext cx="0" cy="0"/>
          <a:chOff x="0" y="0"/>
          <a:chExt cx="0" cy="0"/>
        </a:xfrm>
      </p:grpSpPr>
      <p:sp>
        <p:nvSpPr>
          <p:cNvPr id="782" name="Google Shape;782;g26c369fa2d7_0_1470"/>
          <p:cNvSpPr txBox="1"/>
          <p:nvPr>
            <p:ph idx="12" type="sldNum"/>
          </p:nvPr>
        </p:nvSpPr>
        <p:spPr>
          <a:xfrm>
            <a:off x="10934700" y="6203951"/>
            <a:ext cx="897600" cy="365100"/>
          </a:xfrm>
          <a:prstGeom prst="rect">
            <a:avLst/>
          </a:prstGeom>
          <a:noFill/>
          <a:ln>
            <a:noFill/>
          </a:ln>
        </p:spPr>
        <p:txBody>
          <a:bodyPr anchorCtr="0" anchor="b" bIns="0" lIns="0" spcFirstLastPara="1" rIns="0" wrap="square" tIns="0">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chemeClr val="dk1"/>
                </a:solidFill>
                <a:latin typeface="Arial Black"/>
                <a:ea typeface="Arial Black"/>
                <a:cs typeface="Arial Black"/>
                <a:sym typeface="Arial Black"/>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chemeClr val="dk1"/>
                </a:solidFill>
                <a:latin typeface="Arial Black"/>
                <a:ea typeface="Arial Black"/>
                <a:cs typeface="Arial Black"/>
                <a:sym typeface="Arial Black"/>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chemeClr val="dk1"/>
                </a:solidFill>
                <a:latin typeface="Arial Black"/>
                <a:ea typeface="Arial Black"/>
                <a:cs typeface="Arial Black"/>
                <a:sym typeface="Arial Black"/>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chemeClr val="dk1"/>
                </a:solidFill>
                <a:latin typeface="Arial Black"/>
                <a:ea typeface="Arial Black"/>
                <a:cs typeface="Arial Black"/>
                <a:sym typeface="Arial Black"/>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chemeClr val="dk1"/>
                </a:solidFill>
                <a:latin typeface="Arial Black"/>
                <a:ea typeface="Arial Black"/>
                <a:cs typeface="Arial Black"/>
                <a:sym typeface="Arial Black"/>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chemeClr val="dk1"/>
                </a:solidFill>
                <a:latin typeface="Arial Black"/>
                <a:ea typeface="Arial Black"/>
                <a:cs typeface="Arial Black"/>
                <a:sym typeface="Arial Black"/>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chemeClr val="dk1"/>
                </a:solidFill>
                <a:latin typeface="Arial Black"/>
                <a:ea typeface="Arial Black"/>
                <a:cs typeface="Arial Black"/>
                <a:sym typeface="Arial Black"/>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chemeClr val="dk1"/>
                </a:solidFill>
                <a:latin typeface="Arial Black"/>
                <a:ea typeface="Arial Black"/>
                <a:cs typeface="Arial Black"/>
                <a:sym typeface="Arial Black"/>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chemeClr val="dk1"/>
                </a:solidFill>
                <a:latin typeface="Arial Black"/>
                <a:ea typeface="Arial Black"/>
                <a:cs typeface="Arial Black"/>
                <a:sym typeface="Arial Black"/>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p15:guide id="1" orient="horz" pos="121">
          <p15:clr>
            <a:srgbClr val="717275"/>
          </p15:clr>
        </p15:guide>
        <p15:guide id="2" orient="horz" pos="544">
          <p15:clr>
            <a:srgbClr val="717275"/>
          </p15:clr>
        </p15:guide>
        <p15:guide id="3" orient="horz" pos="809">
          <p15:clr>
            <a:srgbClr val="FF96FF"/>
          </p15:clr>
        </p15:guide>
        <p15:guide id="4" orient="horz" pos="2681">
          <p15:clr>
            <a:srgbClr val="FF96FF"/>
          </p15:clr>
        </p15:guide>
        <p15:guide id="5" pos="215">
          <p15:clr>
            <a:srgbClr val="FF96FF"/>
          </p15:clr>
        </p15:guide>
        <p15:guide id="6" pos="1254">
          <p15:clr>
            <a:srgbClr val="FF96FF"/>
          </p15:clr>
        </p15:guide>
        <p15:guide id="7" pos="1384">
          <p15:clr>
            <a:srgbClr val="FF96FF"/>
          </p15:clr>
        </p15:guide>
        <p15:guide id="8" pos="2423">
          <p15:clr>
            <a:srgbClr val="FF96FF"/>
          </p15:clr>
        </p15:guide>
        <p15:guide id="9" pos="2552">
          <p15:clr>
            <a:srgbClr val="FF96FF"/>
          </p15:clr>
        </p15:guide>
        <p15:guide id="10" pos="3591">
          <p15:clr>
            <a:srgbClr val="FF96FF"/>
          </p15:clr>
        </p15:guide>
        <p15:guide id="11" pos="3722">
          <p15:clr>
            <a:srgbClr val="FF96FF"/>
          </p15:clr>
        </p15:guide>
        <p15:guide id="12" pos="4761">
          <p15:clr>
            <a:srgbClr val="FF96FF"/>
          </p15:clr>
        </p15:guide>
        <p15:guide id="13" pos="4890">
          <p15:clr>
            <a:srgbClr val="FF96FF"/>
          </p15:clr>
        </p15:guide>
        <p15:guide id="14" pos="5930">
          <p15:clr>
            <a:srgbClr val="FF96FF"/>
          </p15:clr>
        </p15:guide>
        <p15:guide id="15" pos="6059">
          <p15:clr>
            <a:srgbClr val="FF96FF"/>
          </p15:clr>
        </p15:guide>
        <p15:guide id="16" pos="7098">
          <p15:clr>
            <a:srgbClr val="FF96FF"/>
          </p15:clr>
        </p15:guide>
      </p15:sldGuideLst>
    </p:ext>
  </p:extLst>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_with logo">
  <p:cSld name="CUSTOM_5">
    <p:spTree>
      <p:nvGrpSpPr>
        <p:cNvPr id="82" name="Shape 82"/>
        <p:cNvGrpSpPr/>
        <p:nvPr/>
      </p:nvGrpSpPr>
      <p:grpSpPr>
        <a:xfrm>
          <a:off x="0" y="0"/>
          <a:ext cx="0" cy="0"/>
          <a:chOff x="0" y="0"/>
          <a:chExt cx="0" cy="0"/>
        </a:xfrm>
      </p:grpSpPr>
      <p:sp>
        <p:nvSpPr>
          <p:cNvPr id="83" name="Google Shape;83;g15df64bb1bf_0_817"/>
          <p:cNvSpPr txBox="1"/>
          <p:nvPr>
            <p:ph idx="12" type="sldNum"/>
          </p:nvPr>
        </p:nvSpPr>
        <p:spPr>
          <a:xfrm>
            <a:off x="10996200" y="6229967"/>
            <a:ext cx="342300" cy="243900"/>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Open Sans"/>
                <a:ea typeface="Open Sans"/>
                <a:cs typeface="Open Sans"/>
                <a:sym typeface="Open Sans"/>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Open Sans"/>
                <a:ea typeface="Open Sans"/>
                <a:cs typeface="Open Sans"/>
                <a:sym typeface="Open Sans"/>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Open Sans"/>
                <a:ea typeface="Open Sans"/>
                <a:cs typeface="Open Sans"/>
                <a:sym typeface="Open Sans"/>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Open Sans"/>
                <a:ea typeface="Open Sans"/>
                <a:cs typeface="Open Sans"/>
                <a:sym typeface="Open Sans"/>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Open Sans"/>
                <a:ea typeface="Open Sans"/>
                <a:cs typeface="Open Sans"/>
                <a:sym typeface="Open Sans"/>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Open Sans"/>
                <a:ea typeface="Open Sans"/>
                <a:cs typeface="Open Sans"/>
                <a:sym typeface="Open Sans"/>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Open Sans"/>
                <a:ea typeface="Open Sans"/>
                <a:cs typeface="Open Sans"/>
                <a:sym typeface="Open Sans"/>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Open Sans"/>
                <a:ea typeface="Open Sans"/>
                <a:cs typeface="Open Sans"/>
                <a:sym typeface="Open Sans"/>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US"/>
              <a:t>‹#›</a:t>
            </a:fld>
            <a:endParaRPr/>
          </a:p>
        </p:txBody>
      </p:sp>
      <p:pic>
        <p:nvPicPr>
          <p:cNvPr id="84" name="Google Shape;84;g15df64bb1bf_0_817"/>
          <p:cNvPicPr preferRelativeResize="0"/>
          <p:nvPr/>
        </p:nvPicPr>
        <p:blipFill rotWithShape="1">
          <a:blip r:embed="rId2">
            <a:alphaModFix/>
          </a:blip>
          <a:srcRect b="0" l="0" r="0" t="0"/>
          <a:stretch/>
        </p:blipFill>
        <p:spPr>
          <a:xfrm>
            <a:off x="853440" y="6230112"/>
            <a:ext cx="1655156" cy="243840"/>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CUSTOM_5_1">
    <p:spTree>
      <p:nvGrpSpPr>
        <p:cNvPr id="85" name="Shape 85"/>
        <p:cNvGrpSpPr/>
        <p:nvPr/>
      </p:nvGrpSpPr>
      <p:grpSpPr>
        <a:xfrm>
          <a:off x="0" y="0"/>
          <a:ext cx="0" cy="0"/>
          <a:chOff x="0" y="0"/>
          <a:chExt cx="0" cy="0"/>
        </a:xfrm>
      </p:grpSpPr>
      <p:sp>
        <p:nvSpPr>
          <p:cNvPr id="86" name="Google Shape;86;g15df64bb1bf_0_820"/>
          <p:cNvSpPr txBox="1"/>
          <p:nvPr>
            <p:ph idx="12" type="sldNum"/>
          </p:nvPr>
        </p:nvSpPr>
        <p:spPr>
          <a:xfrm>
            <a:off x="10996200" y="6229967"/>
            <a:ext cx="342300" cy="243900"/>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Open Sans"/>
                <a:ea typeface="Open Sans"/>
                <a:cs typeface="Open Sans"/>
                <a:sym typeface="Open Sans"/>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Open Sans"/>
                <a:ea typeface="Open Sans"/>
                <a:cs typeface="Open Sans"/>
                <a:sym typeface="Open Sans"/>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Open Sans"/>
                <a:ea typeface="Open Sans"/>
                <a:cs typeface="Open Sans"/>
                <a:sym typeface="Open Sans"/>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Open Sans"/>
                <a:ea typeface="Open Sans"/>
                <a:cs typeface="Open Sans"/>
                <a:sym typeface="Open Sans"/>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Open Sans"/>
                <a:ea typeface="Open Sans"/>
                <a:cs typeface="Open Sans"/>
                <a:sym typeface="Open Sans"/>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Open Sans"/>
                <a:ea typeface="Open Sans"/>
                <a:cs typeface="Open Sans"/>
                <a:sym typeface="Open Sans"/>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Open Sans"/>
                <a:ea typeface="Open Sans"/>
                <a:cs typeface="Open Sans"/>
                <a:sym typeface="Open Sans"/>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Open Sans"/>
                <a:ea typeface="Open Sans"/>
                <a:cs typeface="Open Sans"/>
                <a:sym typeface="Open Sans"/>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_blue version">
  <p:cSld name="CUSTOM_8_1">
    <p:bg>
      <p:bgPr>
        <a:solidFill>
          <a:schemeClr val="lt2"/>
        </a:solidFill>
      </p:bgPr>
    </p:bg>
    <p:spTree>
      <p:nvGrpSpPr>
        <p:cNvPr id="87" name="Shape 87"/>
        <p:cNvGrpSpPr/>
        <p:nvPr/>
      </p:nvGrpSpPr>
      <p:grpSpPr>
        <a:xfrm>
          <a:off x="0" y="0"/>
          <a:ext cx="0" cy="0"/>
          <a:chOff x="0" y="0"/>
          <a:chExt cx="0" cy="0"/>
        </a:xfrm>
      </p:grpSpPr>
      <p:sp>
        <p:nvSpPr>
          <p:cNvPr id="88" name="Google Shape;88;g15df64bb1bf_0_822"/>
          <p:cNvSpPr txBox="1"/>
          <p:nvPr>
            <p:ph type="title"/>
          </p:nvPr>
        </p:nvSpPr>
        <p:spPr>
          <a:xfrm>
            <a:off x="853600" y="243833"/>
            <a:ext cx="5242500" cy="19776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4000"/>
              <a:buNone/>
              <a:defRPr sz="4300">
                <a:solidFill>
                  <a:schemeClr val="lt1"/>
                </a:solidFill>
              </a:defRPr>
            </a:lvl1pPr>
            <a:lvl2pPr lvl="1" algn="l">
              <a:lnSpc>
                <a:spcPct val="130000"/>
              </a:lnSpc>
              <a:spcBef>
                <a:spcPts val="0"/>
              </a:spcBef>
              <a:spcAft>
                <a:spcPts val="0"/>
              </a:spcAft>
              <a:buSzPts val="1500"/>
              <a:buNone/>
              <a:defRPr>
                <a:solidFill>
                  <a:schemeClr val="lt1"/>
                </a:solidFill>
              </a:defRPr>
            </a:lvl2pPr>
            <a:lvl3pPr lvl="2" algn="l">
              <a:lnSpc>
                <a:spcPct val="130000"/>
              </a:lnSpc>
              <a:spcBef>
                <a:spcPts val="0"/>
              </a:spcBef>
              <a:spcAft>
                <a:spcPts val="0"/>
              </a:spcAft>
              <a:buSzPts val="1500"/>
              <a:buNone/>
              <a:defRPr>
                <a:solidFill>
                  <a:schemeClr val="lt1"/>
                </a:solidFill>
              </a:defRPr>
            </a:lvl3pPr>
            <a:lvl4pPr lvl="3" algn="l">
              <a:lnSpc>
                <a:spcPct val="130000"/>
              </a:lnSpc>
              <a:spcBef>
                <a:spcPts val="0"/>
              </a:spcBef>
              <a:spcAft>
                <a:spcPts val="0"/>
              </a:spcAft>
              <a:buSzPts val="1500"/>
              <a:buNone/>
              <a:defRPr>
                <a:solidFill>
                  <a:schemeClr val="lt1"/>
                </a:solidFill>
              </a:defRPr>
            </a:lvl4pPr>
            <a:lvl5pPr lvl="4" algn="l">
              <a:lnSpc>
                <a:spcPct val="130000"/>
              </a:lnSpc>
              <a:spcBef>
                <a:spcPts val="0"/>
              </a:spcBef>
              <a:spcAft>
                <a:spcPts val="0"/>
              </a:spcAft>
              <a:buSzPts val="1500"/>
              <a:buNone/>
              <a:defRPr>
                <a:solidFill>
                  <a:schemeClr val="lt1"/>
                </a:solidFill>
              </a:defRPr>
            </a:lvl5pPr>
            <a:lvl6pPr lvl="5" algn="l">
              <a:lnSpc>
                <a:spcPct val="130000"/>
              </a:lnSpc>
              <a:spcBef>
                <a:spcPts val="0"/>
              </a:spcBef>
              <a:spcAft>
                <a:spcPts val="0"/>
              </a:spcAft>
              <a:buSzPts val="1500"/>
              <a:buNone/>
              <a:defRPr>
                <a:solidFill>
                  <a:schemeClr val="lt1"/>
                </a:solidFill>
              </a:defRPr>
            </a:lvl6pPr>
            <a:lvl7pPr lvl="6" algn="l">
              <a:lnSpc>
                <a:spcPct val="130000"/>
              </a:lnSpc>
              <a:spcBef>
                <a:spcPts val="0"/>
              </a:spcBef>
              <a:spcAft>
                <a:spcPts val="0"/>
              </a:spcAft>
              <a:buSzPts val="1500"/>
              <a:buNone/>
              <a:defRPr>
                <a:solidFill>
                  <a:schemeClr val="lt1"/>
                </a:solidFill>
              </a:defRPr>
            </a:lvl7pPr>
            <a:lvl8pPr lvl="7" algn="l">
              <a:lnSpc>
                <a:spcPct val="130000"/>
              </a:lnSpc>
              <a:spcBef>
                <a:spcPts val="0"/>
              </a:spcBef>
              <a:spcAft>
                <a:spcPts val="0"/>
              </a:spcAft>
              <a:buSzPts val="1500"/>
              <a:buNone/>
              <a:defRPr>
                <a:solidFill>
                  <a:schemeClr val="lt1"/>
                </a:solidFill>
              </a:defRPr>
            </a:lvl8pPr>
            <a:lvl9pPr lvl="8" algn="l">
              <a:lnSpc>
                <a:spcPct val="130000"/>
              </a:lnSpc>
              <a:spcBef>
                <a:spcPts val="0"/>
              </a:spcBef>
              <a:spcAft>
                <a:spcPts val="0"/>
              </a:spcAft>
              <a:buSzPts val="1500"/>
              <a:buNone/>
              <a:defRPr>
                <a:solidFill>
                  <a:schemeClr val="lt1"/>
                </a:solidFill>
              </a:defRPr>
            </a:lvl9pPr>
          </a:lstStyle>
          <a:p/>
        </p:txBody>
      </p:sp>
      <p:sp>
        <p:nvSpPr>
          <p:cNvPr id="89" name="Google Shape;89;g15df64bb1bf_0_822"/>
          <p:cNvSpPr txBox="1"/>
          <p:nvPr>
            <p:ph idx="12" type="sldNum"/>
          </p:nvPr>
        </p:nvSpPr>
        <p:spPr>
          <a:xfrm>
            <a:off x="10996200" y="6229967"/>
            <a:ext cx="342300" cy="243900"/>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FFFFFF"/>
                </a:solidFill>
                <a:latin typeface="Open Sans"/>
                <a:ea typeface="Open Sans"/>
                <a:cs typeface="Open Sans"/>
                <a:sym typeface="Open Sans"/>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FFFFFF"/>
                </a:solidFill>
                <a:latin typeface="Open Sans"/>
                <a:ea typeface="Open Sans"/>
                <a:cs typeface="Open Sans"/>
                <a:sym typeface="Open Sans"/>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FFFFFF"/>
                </a:solidFill>
                <a:latin typeface="Open Sans"/>
                <a:ea typeface="Open Sans"/>
                <a:cs typeface="Open Sans"/>
                <a:sym typeface="Open Sans"/>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FFFFFF"/>
                </a:solidFill>
                <a:latin typeface="Open Sans"/>
                <a:ea typeface="Open Sans"/>
                <a:cs typeface="Open Sans"/>
                <a:sym typeface="Open Sans"/>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FFFFFF"/>
                </a:solidFill>
                <a:latin typeface="Open Sans"/>
                <a:ea typeface="Open Sans"/>
                <a:cs typeface="Open Sans"/>
                <a:sym typeface="Open Sans"/>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FFFFFF"/>
                </a:solidFill>
                <a:latin typeface="Open Sans"/>
                <a:ea typeface="Open Sans"/>
                <a:cs typeface="Open Sans"/>
                <a:sym typeface="Open Sans"/>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FFFFFF"/>
                </a:solidFill>
                <a:latin typeface="Open Sans"/>
                <a:ea typeface="Open Sans"/>
                <a:cs typeface="Open Sans"/>
                <a:sym typeface="Open Sans"/>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FFFFFF"/>
                </a:solidFill>
                <a:latin typeface="Open Sans"/>
                <a:ea typeface="Open Sans"/>
                <a:cs typeface="Open Sans"/>
                <a:sym typeface="Open Sans"/>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FFFFFF"/>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US"/>
              <a:t>‹#›</a:t>
            </a:fld>
            <a:endParaRPr/>
          </a:p>
        </p:txBody>
      </p:sp>
      <p:sp>
        <p:nvSpPr>
          <p:cNvPr id="90" name="Google Shape;90;g15df64bb1bf_0_822"/>
          <p:cNvSpPr txBox="1"/>
          <p:nvPr>
            <p:ph idx="1" type="body"/>
          </p:nvPr>
        </p:nvSpPr>
        <p:spPr>
          <a:xfrm>
            <a:off x="853600" y="3429000"/>
            <a:ext cx="10484700" cy="2531100"/>
          </a:xfrm>
          <a:prstGeom prst="rect">
            <a:avLst/>
          </a:prstGeom>
          <a:noFill/>
          <a:ln>
            <a:noFill/>
          </a:ln>
        </p:spPr>
        <p:txBody>
          <a:bodyPr anchorCtr="0" anchor="t" bIns="0" lIns="0" spcFirstLastPara="1" rIns="0" wrap="square" tIns="0">
            <a:noAutofit/>
          </a:bodyPr>
          <a:lstStyle>
            <a:lvl1pPr indent="-406400" lvl="0" marL="457200" algn="l">
              <a:lnSpc>
                <a:spcPct val="130000"/>
              </a:lnSpc>
              <a:spcBef>
                <a:spcPts val="500"/>
              </a:spcBef>
              <a:spcAft>
                <a:spcPts val="0"/>
              </a:spcAft>
              <a:buClr>
                <a:schemeClr val="lt1"/>
              </a:buClr>
              <a:buSzPts val="2800"/>
              <a:buChar char="•"/>
              <a:defRPr>
                <a:solidFill>
                  <a:schemeClr val="lt1"/>
                </a:solidFill>
              </a:defRPr>
            </a:lvl1pPr>
            <a:lvl2pPr indent="-381000" lvl="1" marL="914400" algn="l">
              <a:lnSpc>
                <a:spcPct val="130000"/>
              </a:lnSpc>
              <a:spcBef>
                <a:spcPts val="500"/>
              </a:spcBef>
              <a:spcAft>
                <a:spcPts val="0"/>
              </a:spcAft>
              <a:buClr>
                <a:schemeClr val="lt1"/>
              </a:buClr>
              <a:buSzPts val="2400"/>
              <a:buChar char="•"/>
              <a:defRPr>
                <a:solidFill>
                  <a:schemeClr val="lt1"/>
                </a:solidFill>
              </a:defRPr>
            </a:lvl2pPr>
            <a:lvl3pPr indent="-355600" lvl="2" marL="1371600" algn="l">
              <a:lnSpc>
                <a:spcPct val="130000"/>
              </a:lnSpc>
              <a:spcBef>
                <a:spcPts val="500"/>
              </a:spcBef>
              <a:spcAft>
                <a:spcPts val="0"/>
              </a:spcAft>
              <a:buClr>
                <a:schemeClr val="lt1"/>
              </a:buClr>
              <a:buSzPts val="2000"/>
              <a:buChar char="•"/>
              <a:defRPr>
                <a:solidFill>
                  <a:schemeClr val="lt1"/>
                </a:solidFill>
              </a:defRPr>
            </a:lvl3pPr>
            <a:lvl4pPr indent="-349250" lvl="3" marL="1828800" algn="l">
              <a:lnSpc>
                <a:spcPct val="130000"/>
              </a:lnSpc>
              <a:spcBef>
                <a:spcPts val="500"/>
              </a:spcBef>
              <a:spcAft>
                <a:spcPts val="0"/>
              </a:spcAft>
              <a:buClr>
                <a:schemeClr val="lt1"/>
              </a:buClr>
              <a:buSzPts val="1900"/>
              <a:buChar char="•"/>
              <a:defRPr>
                <a:solidFill>
                  <a:schemeClr val="lt1"/>
                </a:solidFill>
              </a:defRPr>
            </a:lvl4pPr>
            <a:lvl5pPr indent="-349250" lvl="4" marL="2286000" algn="l">
              <a:lnSpc>
                <a:spcPct val="130000"/>
              </a:lnSpc>
              <a:spcBef>
                <a:spcPts val="500"/>
              </a:spcBef>
              <a:spcAft>
                <a:spcPts val="0"/>
              </a:spcAft>
              <a:buClr>
                <a:schemeClr val="lt1"/>
              </a:buClr>
              <a:buSzPts val="1900"/>
              <a:buChar char="•"/>
              <a:defRPr>
                <a:solidFill>
                  <a:schemeClr val="lt1"/>
                </a:solidFill>
              </a:defRPr>
            </a:lvl5pPr>
            <a:lvl6pPr indent="-349250" lvl="5" marL="2743200" algn="l">
              <a:lnSpc>
                <a:spcPct val="130000"/>
              </a:lnSpc>
              <a:spcBef>
                <a:spcPts val="500"/>
              </a:spcBef>
              <a:spcAft>
                <a:spcPts val="0"/>
              </a:spcAft>
              <a:buClr>
                <a:schemeClr val="lt1"/>
              </a:buClr>
              <a:buSzPts val="1900"/>
              <a:buChar char="•"/>
              <a:defRPr>
                <a:solidFill>
                  <a:schemeClr val="lt1"/>
                </a:solidFill>
              </a:defRPr>
            </a:lvl6pPr>
            <a:lvl7pPr indent="-349250" lvl="6" marL="3200400" algn="l">
              <a:lnSpc>
                <a:spcPct val="130000"/>
              </a:lnSpc>
              <a:spcBef>
                <a:spcPts val="500"/>
              </a:spcBef>
              <a:spcAft>
                <a:spcPts val="0"/>
              </a:spcAft>
              <a:buClr>
                <a:schemeClr val="lt1"/>
              </a:buClr>
              <a:buSzPts val="1900"/>
              <a:buChar char="•"/>
              <a:defRPr>
                <a:solidFill>
                  <a:schemeClr val="lt1"/>
                </a:solidFill>
              </a:defRPr>
            </a:lvl7pPr>
            <a:lvl8pPr indent="-349250" lvl="7" marL="3657600" algn="l">
              <a:lnSpc>
                <a:spcPct val="130000"/>
              </a:lnSpc>
              <a:spcBef>
                <a:spcPts val="500"/>
              </a:spcBef>
              <a:spcAft>
                <a:spcPts val="0"/>
              </a:spcAft>
              <a:buClr>
                <a:schemeClr val="lt1"/>
              </a:buClr>
              <a:buSzPts val="1900"/>
              <a:buChar char="•"/>
              <a:defRPr>
                <a:solidFill>
                  <a:schemeClr val="lt1"/>
                </a:solidFill>
              </a:defRPr>
            </a:lvl8pPr>
            <a:lvl9pPr indent="-349250" lvl="8" marL="4114800" algn="l">
              <a:lnSpc>
                <a:spcPct val="130000"/>
              </a:lnSpc>
              <a:spcBef>
                <a:spcPts val="500"/>
              </a:spcBef>
              <a:spcAft>
                <a:spcPts val="0"/>
              </a:spcAft>
              <a:buClr>
                <a:schemeClr val="lt1"/>
              </a:buClr>
              <a:buSzPts val="1900"/>
              <a:buChar char="•"/>
              <a:defRPr>
                <a:solidFill>
                  <a:schemeClr val="lt1"/>
                </a:solidFill>
              </a:defRPr>
            </a:lvl9pPr>
          </a:lstStyle>
          <a:p/>
        </p:txBody>
      </p:sp>
      <p:sp>
        <p:nvSpPr>
          <p:cNvPr id="91" name="Google Shape;91;g15df64bb1bf_0_822"/>
          <p:cNvSpPr txBox="1"/>
          <p:nvPr>
            <p:ph idx="2" type="subTitle"/>
          </p:nvPr>
        </p:nvSpPr>
        <p:spPr>
          <a:xfrm>
            <a:off x="860133" y="2221600"/>
            <a:ext cx="10478400" cy="1062000"/>
          </a:xfrm>
          <a:prstGeom prst="rect">
            <a:avLst/>
          </a:prstGeom>
          <a:noFill/>
          <a:ln>
            <a:noFill/>
          </a:ln>
        </p:spPr>
        <p:txBody>
          <a:bodyPr anchorCtr="0" anchor="t" bIns="0" lIns="0" spcFirstLastPara="1" rIns="0" wrap="square" tIns="0">
            <a:noAutofit/>
          </a:bodyPr>
          <a:lstStyle>
            <a:lvl1pPr lvl="0" algn="l">
              <a:lnSpc>
                <a:spcPct val="120000"/>
              </a:lnSpc>
              <a:spcBef>
                <a:spcPts val="500"/>
              </a:spcBef>
              <a:spcAft>
                <a:spcPts val="0"/>
              </a:spcAft>
              <a:buSzPts val="2800"/>
              <a:buNone/>
              <a:defRPr b="1" sz="3200">
                <a:solidFill>
                  <a:schemeClr val="lt1"/>
                </a:solidFill>
              </a:defRPr>
            </a:lvl1pPr>
            <a:lvl2pPr lvl="1" algn="l">
              <a:lnSpc>
                <a:spcPct val="130000"/>
              </a:lnSpc>
              <a:spcBef>
                <a:spcPts val="500"/>
              </a:spcBef>
              <a:spcAft>
                <a:spcPts val="0"/>
              </a:spcAft>
              <a:buSzPts val="2400"/>
              <a:buNone/>
              <a:defRPr>
                <a:solidFill>
                  <a:schemeClr val="lt1"/>
                </a:solidFill>
              </a:defRPr>
            </a:lvl2pPr>
            <a:lvl3pPr lvl="2" algn="l">
              <a:lnSpc>
                <a:spcPct val="130000"/>
              </a:lnSpc>
              <a:spcBef>
                <a:spcPts val="500"/>
              </a:spcBef>
              <a:spcAft>
                <a:spcPts val="0"/>
              </a:spcAft>
              <a:buSzPts val="2000"/>
              <a:buNone/>
              <a:defRPr>
                <a:solidFill>
                  <a:schemeClr val="lt1"/>
                </a:solidFill>
              </a:defRPr>
            </a:lvl3pPr>
            <a:lvl4pPr lvl="3" algn="l">
              <a:lnSpc>
                <a:spcPct val="130000"/>
              </a:lnSpc>
              <a:spcBef>
                <a:spcPts val="500"/>
              </a:spcBef>
              <a:spcAft>
                <a:spcPts val="0"/>
              </a:spcAft>
              <a:buSzPts val="1900"/>
              <a:buNone/>
              <a:defRPr>
                <a:solidFill>
                  <a:schemeClr val="lt1"/>
                </a:solidFill>
              </a:defRPr>
            </a:lvl4pPr>
            <a:lvl5pPr lvl="4" algn="l">
              <a:lnSpc>
                <a:spcPct val="130000"/>
              </a:lnSpc>
              <a:spcBef>
                <a:spcPts val="500"/>
              </a:spcBef>
              <a:spcAft>
                <a:spcPts val="0"/>
              </a:spcAft>
              <a:buSzPts val="1900"/>
              <a:buNone/>
              <a:defRPr>
                <a:solidFill>
                  <a:schemeClr val="lt1"/>
                </a:solidFill>
              </a:defRPr>
            </a:lvl5pPr>
            <a:lvl6pPr lvl="5" algn="l">
              <a:lnSpc>
                <a:spcPct val="130000"/>
              </a:lnSpc>
              <a:spcBef>
                <a:spcPts val="500"/>
              </a:spcBef>
              <a:spcAft>
                <a:spcPts val="0"/>
              </a:spcAft>
              <a:buSzPts val="1900"/>
              <a:buNone/>
              <a:defRPr>
                <a:solidFill>
                  <a:schemeClr val="lt1"/>
                </a:solidFill>
              </a:defRPr>
            </a:lvl6pPr>
            <a:lvl7pPr lvl="6" algn="l">
              <a:lnSpc>
                <a:spcPct val="130000"/>
              </a:lnSpc>
              <a:spcBef>
                <a:spcPts val="500"/>
              </a:spcBef>
              <a:spcAft>
                <a:spcPts val="0"/>
              </a:spcAft>
              <a:buSzPts val="1900"/>
              <a:buNone/>
              <a:defRPr>
                <a:solidFill>
                  <a:schemeClr val="lt1"/>
                </a:solidFill>
              </a:defRPr>
            </a:lvl7pPr>
            <a:lvl8pPr lvl="7" algn="l">
              <a:lnSpc>
                <a:spcPct val="130000"/>
              </a:lnSpc>
              <a:spcBef>
                <a:spcPts val="500"/>
              </a:spcBef>
              <a:spcAft>
                <a:spcPts val="0"/>
              </a:spcAft>
              <a:buSzPts val="1900"/>
              <a:buNone/>
              <a:defRPr>
                <a:solidFill>
                  <a:schemeClr val="lt1"/>
                </a:solidFill>
              </a:defRPr>
            </a:lvl8pPr>
            <a:lvl9pPr lvl="8" algn="l">
              <a:lnSpc>
                <a:spcPct val="130000"/>
              </a:lnSpc>
              <a:spcBef>
                <a:spcPts val="500"/>
              </a:spcBef>
              <a:spcAft>
                <a:spcPts val="0"/>
              </a:spcAft>
              <a:buSzPts val="1900"/>
              <a:buNone/>
              <a:defRPr>
                <a:solidFill>
                  <a:schemeClr val="lt1"/>
                </a:solidFill>
              </a:defRPr>
            </a:lvl9pPr>
          </a:lstStyle>
          <a:p/>
        </p:txBody>
      </p:sp>
    </p:spTree>
  </p:cSld>
  <p:clrMapOvr>
    <a:masterClrMapping/>
  </p:clrMapOvr>
  <p:extLst>
    <p:ext uri="{DCECCB84-F9BA-43D5-87BE-67443E8EF086}">
      <p15:sldGuideLst>
        <p15:guide id="1" pos="3840">
          <p15:clr>
            <a:srgbClr val="FA7B17"/>
          </p15:clr>
        </p15:guide>
        <p15:guide id="2" orient="horz" pos="2160">
          <p15:clr>
            <a:srgbClr val="FA7B17"/>
          </p15:clr>
        </p15:guide>
      </p15:sldGuideLst>
    </p:ext>
  </p:extLst>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ontent slide">
  <p:cSld name="1_content slide">
    <p:spTree>
      <p:nvGrpSpPr>
        <p:cNvPr id="100" name="Shape 100"/>
        <p:cNvGrpSpPr/>
        <p:nvPr/>
      </p:nvGrpSpPr>
      <p:grpSpPr>
        <a:xfrm>
          <a:off x="0" y="0"/>
          <a:ext cx="0" cy="0"/>
          <a:chOff x="0" y="0"/>
          <a:chExt cx="0" cy="0"/>
        </a:xfrm>
      </p:grpSpPr>
      <p:sp>
        <p:nvSpPr>
          <p:cNvPr id="101" name="Google Shape;101;p97"/>
          <p:cNvSpPr txBox="1"/>
          <p:nvPr>
            <p:ph type="title"/>
          </p:nvPr>
        </p:nvSpPr>
        <p:spPr>
          <a:xfrm>
            <a:off x="1008779" y="98519"/>
            <a:ext cx="10270067" cy="792162"/>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2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2" name="Google Shape;102;p97"/>
          <p:cNvSpPr txBox="1"/>
          <p:nvPr>
            <p:ph idx="1" type="body"/>
          </p:nvPr>
        </p:nvSpPr>
        <p:spPr>
          <a:xfrm>
            <a:off x="960000" y="1099671"/>
            <a:ext cx="10272000" cy="5135154"/>
          </a:xfrm>
          <a:prstGeom prst="rect">
            <a:avLst/>
          </a:prstGeom>
          <a:noFill/>
          <a:ln>
            <a:noFill/>
          </a:ln>
        </p:spPr>
        <p:txBody>
          <a:bodyPr anchorCtr="0" anchor="t" bIns="0" lIns="0" spcFirstLastPara="1" rIns="0" wrap="square" tIns="0">
            <a:noAutofit/>
          </a:bodyPr>
          <a:lstStyle>
            <a:lvl1pPr indent="-342900" lvl="0" marL="457200" algn="l">
              <a:lnSpc>
                <a:spcPct val="130000"/>
              </a:lnSpc>
              <a:spcBef>
                <a:spcPts val="0"/>
              </a:spcBef>
              <a:spcAft>
                <a:spcPts val="0"/>
              </a:spcAft>
              <a:buSzPts val="1800"/>
              <a:buChar char="▪"/>
              <a:defRPr/>
            </a:lvl1pPr>
            <a:lvl2pPr indent="-342900" lvl="1" marL="914400" algn="l">
              <a:lnSpc>
                <a:spcPct val="130000"/>
              </a:lnSpc>
              <a:spcBef>
                <a:spcPts val="0"/>
              </a:spcBef>
              <a:spcAft>
                <a:spcPts val="0"/>
              </a:spcAft>
              <a:buSzPts val="1800"/>
              <a:buChar char="-"/>
              <a:defRPr/>
            </a:lvl2pPr>
            <a:lvl3pPr indent="-342900" lvl="2" marL="1371600" algn="l">
              <a:lnSpc>
                <a:spcPct val="130000"/>
              </a:lnSpc>
              <a:spcBef>
                <a:spcPts val="0"/>
              </a:spcBef>
              <a:spcAft>
                <a:spcPts val="0"/>
              </a:spcAft>
              <a:buSzPts val="1800"/>
              <a:buChar char="›"/>
              <a:defRPr/>
            </a:lvl3pPr>
            <a:lvl4pPr indent="-228600" lvl="3" marL="1828800" algn="l">
              <a:lnSpc>
                <a:spcPct val="100000"/>
              </a:lnSpc>
              <a:spcBef>
                <a:spcPts val="400"/>
              </a:spcBef>
              <a:spcAft>
                <a:spcPts val="0"/>
              </a:spcAft>
              <a:buSzPts val="2000"/>
              <a:buNone/>
              <a:defRPr/>
            </a:lvl4pPr>
            <a:lvl5pPr indent="-228600" lvl="4" marL="2286000" algn="l">
              <a:lnSpc>
                <a:spcPct val="100000"/>
              </a:lnSpc>
              <a:spcBef>
                <a:spcPts val="400"/>
              </a:spcBef>
              <a:spcAft>
                <a:spcPts val="0"/>
              </a:spcAft>
              <a:buSzPts val="2000"/>
              <a:buNone/>
              <a:defRPr/>
            </a:lvl5pPr>
            <a:lvl6pPr indent="-355600" lvl="5" marL="2743200" algn="l">
              <a:lnSpc>
                <a:spcPct val="100000"/>
              </a:lnSpc>
              <a:spcBef>
                <a:spcPts val="400"/>
              </a:spcBef>
              <a:spcAft>
                <a:spcPts val="0"/>
              </a:spcAft>
              <a:buSzPts val="2000"/>
              <a:buChar char="•"/>
              <a:defRPr/>
            </a:lvl6pPr>
            <a:lvl7pPr indent="-355600" lvl="6" marL="3200400" algn="l">
              <a:lnSpc>
                <a:spcPct val="100000"/>
              </a:lnSpc>
              <a:spcBef>
                <a:spcPts val="400"/>
              </a:spcBef>
              <a:spcAft>
                <a:spcPts val="0"/>
              </a:spcAft>
              <a:buSzPts val="2000"/>
              <a:buChar char="•"/>
              <a:defRPr/>
            </a:lvl7pPr>
            <a:lvl8pPr indent="-355600" lvl="7" marL="3657600" algn="l">
              <a:lnSpc>
                <a:spcPct val="100000"/>
              </a:lnSpc>
              <a:spcBef>
                <a:spcPts val="400"/>
              </a:spcBef>
              <a:spcAft>
                <a:spcPts val="0"/>
              </a:spcAft>
              <a:buSzPts val="2000"/>
              <a:buChar char="•"/>
              <a:defRPr/>
            </a:lvl8pPr>
            <a:lvl9pPr indent="-355600" lvl="8" marL="4114800" algn="l">
              <a:lnSpc>
                <a:spcPct val="100000"/>
              </a:lnSpc>
              <a:spcBef>
                <a:spcPts val="400"/>
              </a:spcBef>
              <a:spcAft>
                <a:spcPts val="0"/>
              </a:spcAft>
              <a:buSzPts val="2000"/>
              <a:buChar char="•"/>
              <a:defRPr/>
            </a:lvl9pPr>
          </a:lstStyle>
          <a:p/>
        </p:txBody>
      </p:sp>
      <p:sp>
        <p:nvSpPr>
          <p:cNvPr id="103" name="Google Shape;103;p97"/>
          <p:cNvSpPr txBox="1"/>
          <p:nvPr>
            <p:ph idx="11" type="ftr"/>
          </p:nvPr>
        </p:nvSpPr>
        <p:spPr>
          <a:xfrm>
            <a:off x="3215999" y="6514618"/>
            <a:ext cx="8016000" cy="1800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4" name="Google Shape;104;p97"/>
          <p:cNvSpPr txBox="1"/>
          <p:nvPr>
            <p:ph idx="12" type="sldNum"/>
          </p:nvPr>
        </p:nvSpPr>
        <p:spPr>
          <a:xfrm>
            <a:off x="126609" y="184636"/>
            <a:ext cx="288000" cy="180000"/>
          </a:xfrm>
          <a:prstGeom prst="rect">
            <a:avLst/>
          </a:prstGeom>
          <a:noFill/>
          <a:ln>
            <a:noFill/>
          </a:ln>
        </p:spPr>
        <p:txBody>
          <a:bodyPr anchorCtr="0" anchor="ctr" bIns="0" lIns="0" spcFirstLastPara="1" rIns="0" wrap="square" tIns="0">
            <a:noAutofit/>
          </a:bodyPr>
          <a:lstStyle>
            <a:lvl1pPr indent="0" lvl="0" marL="0" marR="0" algn="l">
              <a:lnSpc>
                <a:spcPct val="100000"/>
              </a:lnSpc>
              <a:spcBef>
                <a:spcPts val="0"/>
              </a:spcBef>
              <a:spcAft>
                <a:spcPts val="0"/>
              </a:spcAft>
              <a:buClr>
                <a:schemeClr val="lt1"/>
              </a:buClr>
              <a:buSzPts val="1000"/>
              <a:buFont typeface="Open Sans"/>
              <a:buNone/>
              <a:defRPr b="0" i="0" sz="1000" u="none" cap="none" strike="noStrike">
                <a:solidFill>
                  <a:schemeClr val="lt1"/>
                </a:solidFill>
                <a:latin typeface="Open Sans"/>
                <a:ea typeface="Open Sans"/>
                <a:cs typeface="Open Sans"/>
                <a:sym typeface="Open Sans"/>
              </a:defRPr>
            </a:lvl1pPr>
            <a:lvl2pPr indent="0" lvl="1" marL="0" marR="0" algn="l">
              <a:lnSpc>
                <a:spcPct val="100000"/>
              </a:lnSpc>
              <a:spcBef>
                <a:spcPts val="0"/>
              </a:spcBef>
              <a:spcAft>
                <a:spcPts val="0"/>
              </a:spcAft>
              <a:buClr>
                <a:schemeClr val="lt1"/>
              </a:buClr>
              <a:buSzPts val="1000"/>
              <a:buFont typeface="Open Sans"/>
              <a:buNone/>
              <a:defRPr b="0" i="0" sz="1000" u="none" cap="none" strike="noStrike">
                <a:solidFill>
                  <a:schemeClr val="lt1"/>
                </a:solidFill>
                <a:latin typeface="Open Sans"/>
                <a:ea typeface="Open Sans"/>
                <a:cs typeface="Open Sans"/>
                <a:sym typeface="Open Sans"/>
              </a:defRPr>
            </a:lvl2pPr>
            <a:lvl3pPr indent="0" lvl="2" marL="0" marR="0" algn="l">
              <a:lnSpc>
                <a:spcPct val="100000"/>
              </a:lnSpc>
              <a:spcBef>
                <a:spcPts val="0"/>
              </a:spcBef>
              <a:spcAft>
                <a:spcPts val="0"/>
              </a:spcAft>
              <a:buClr>
                <a:schemeClr val="lt1"/>
              </a:buClr>
              <a:buSzPts val="1000"/>
              <a:buFont typeface="Open Sans"/>
              <a:buNone/>
              <a:defRPr b="0" i="0" sz="1000" u="none" cap="none" strike="noStrike">
                <a:solidFill>
                  <a:schemeClr val="lt1"/>
                </a:solidFill>
                <a:latin typeface="Open Sans"/>
                <a:ea typeface="Open Sans"/>
                <a:cs typeface="Open Sans"/>
                <a:sym typeface="Open Sans"/>
              </a:defRPr>
            </a:lvl3pPr>
            <a:lvl4pPr indent="0" lvl="3" marL="0" marR="0" algn="l">
              <a:lnSpc>
                <a:spcPct val="100000"/>
              </a:lnSpc>
              <a:spcBef>
                <a:spcPts val="0"/>
              </a:spcBef>
              <a:spcAft>
                <a:spcPts val="0"/>
              </a:spcAft>
              <a:buClr>
                <a:schemeClr val="lt1"/>
              </a:buClr>
              <a:buSzPts val="1000"/>
              <a:buFont typeface="Open Sans"/>
              <a:buNone/>
              <a:defRPr b="0" i="0" sz="1000" u="none" cap="none" strike="noStrike">
                <a:solidFill>
                  <a:schemeClr val="lt1"/>
                </a:solidFill>
                <a:latin typeface="Open Sans"/>
                <a:ea typeface="Open Sans"/>
                <a:cs typeface="Open Sans"/>
                <a:sym typeface="Open Sans"/>
              </a:defRPr>
            </a:lvl4pPr>
            <a:lvl5pPr indent="0" lvl="4" marL="0" marR="0" algn="l">
              <a:lnSpc>
                <a:spcPct val="100000"/>
              </a:lnSpc>
              <a:spcBef>
                <a:spcPts val="0"/>
              </a:spcBef>
              <a:spcAft>
                <a:spcPts val="0"/>
              </a:spcAft>
              <a:buClr>
                <a:schemeClr val="lt1"/>
              </a:buClr>
              <a:buSzPts val="1000"/>
              <a:buFont typeface="Open Sans"/>
              <a:buNone/>
              <a:defRPr b="0" i="0" sz="1000" u="none" cap="none" strike="noStrike">
                <a:solidFill>
                  <a:schemeClr val="lt1"/>
                </a:solidFill>
                <a:latin typeface="Open Sans"/>
                <a:ea typeface="Open Sans"/>
                <a:cs typeface="Open Sans"/>
                <a:sym typeface="Open Sans"/>
              </a:defRPr>
            </a:lvl5pPr>
            <a:lvl6pPr indent="0" lvl="5" marL="0" marR="0" algn="l">
              <a:lnSpc>
                <a:spcPct val="100000"/>
              </a:lnSpc>
              <a:spcBef>
                <a:spcPts val="0"/>
              </a:spcBef>
              <a:spcAft>
                <a:spcPts val="0"/>
              </a:spcAft>
              <a:buClr>
                <a:schemeClr val="lt1"/>
              </a:buClr>
              <a:buSzPts val="1000"/>
              <a:buFont typeface="Open Sans"/>
              <a:buNone/>
              <a:defRPr b="0" i="0" sz="1000" u="none" cap="none" strike="noStrike">
                <a:solidFill>
                  <a:schemeClr val="lt1"/>
                </a:solidFill>
                <a:latin typeface="Open Sans"/>
                <a:ea typeface="Open Sans"/>
                <a:cs typeface="Open Sans"/>
                <a:sym typeface="Open Sans"/>
              </a:defRPr>
            </a:lvl6pPr>
            <a:lvl7pPr indent="0" lvl="6" marL="0" marR="0" algn="l">
              <a:lnSpc>
                <a:spcPct val="100000"/>
              </a:lnSpc>
              <a:spcBef>
                <a:spcPts val="0"/>
              </a:spcBef>
              <a:spcAft>
                <a:spcPts val="0"/>
              </a:spcAft>
              <a:buClr>
                <a:schemeClr val="lt1"/>
              </a:buClr>
              <a:buSzPts val="1000"/>
              <a:buFont typeface="Open Sans"/>
              <a:buNone/>
              <a:defRPr b="0" i="0" sz="1000" u="none" cap="none" strike="noStrike">
                <a:solidFill>
                  <a:schemeClr val="lt1"/>
                </a:solidFill>
                <a:latin typeface="Open Sans"/>
                <a:ea typeface="Open Sans"/>
                <a:cs typeface="Open Sans"/>
                <a:sym typeface="Open Sans"/>
              </a:defRPr>
            </a:lvl7pPr>
            <a:lvl8pPr indent="0" lvl="7" marL="0" marR="0" algn="l">
              <a:lnSpc>
                <a:spcPct val="100000"/>
              </a:lnSpc>
              <a:spcBef>
                <a:spcPts val="0"/>
              </a:spcBef>
              <a:spcAft>
                <a:spcPts val="0"/>
              </a:spcAft>
              <a:buClr>
                <a:schemeClr val="lt1"/>
              </a:buClr>
              <a:buSzPts val="1000"/>
              <a:buFont typeface="Open Sans"/>
              <a:buNone/>
              <a:defRPr b="0" i="0" sz="1000" u="none" cap="none" strike="noStrike">
                <a:solidFill>
                  <a:schemeClr val="lt1"/>
                </a:solidFill>
                <a:latin typeface="Open Sans"/>
                <a:ea typeface="Open Sans"/>
                <a:cs typeface="Open Sans"/>
                <a:sym typeface="Open Sans"/>
              </a:defRPr>
            </a:lvl8pPr>
            <a:lvl9pPr indent="0" lvl="8" marL="0" marR="0" algn="l">
              <a:lnSpc>
                <a:spcPct val="100000"/>
              </a:lnSpc>
              <a:spcBef>
                <a:spcPts val="0"/>
              </a:spcBef>
              <a:spcAft>
                <a:spcPts val="0"/>
              </a:spcAft>
              <a:buClr>
                <a:schemeClr val="lt1"/>
              </a:buClr>
              <a:buSzPts val="1000"/>
              <a:buFont typeface="Open Sans"/>
              <a:buNone/>
              <a:defRPr b="0" i="0" sz="1000" u="none" cap="none" strike="noStrike">
                <a:solidFill>
                  <a:schemeClr val="lt1"/>
                </a:solidFill>
                <a:latin typeface="Open Sans"/>
                <a:ea typeface="Open Sans"/>
                <a:cs typeface="Open Sans"/>
                <a:sym typeface="Open Sans"/>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Custom Layout">
    <p:spTree>
      <p:nvGrpSpPr>
        <p:cNvPr id="105" name="Shape 105"/>
        <p:cNvGrpSpPr/>
        <p:nvPr/>
      </p:nvGrpSpPr>
      <p:grpSpPr>
        <a:xfrm>
          <a:off x="0" y="0"/>
          <a:ext cx="0" cy="0"/>
          <a:chOff x="0" y="0"/>
          <a:chExt cx="0" cy="0"/>
        </a:xfrm>
      </p:grpSpPr>
      <p:sp>
        <p:nvSpPr>
          <p:cNvPr id="106" name="Google Shape;106;p96"/>
          <p:cNvSpPr txBox="1"/>
          <p:nvPr>
            <p:ph type="title"/>
          </p:nvPr>
        </p:nvSpPr>
        <p:spPr>
          <a:xfrm>
            <a:off x="101600" y="0"/>
            <a:ext cx="12192000" cy="9144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2400"/>
              <a:buNone/>
              <a:defRPr sz="280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7" name="Google Shape;107;p96"/>
          <p:cNvSpPr txBox="1"/>
          <p:nvPr>
            <p:ph idx="12" type="sldNum"/>
          </p:nvPr>
        </p:nvSpPr>
        <p:spPr>
          <a:xfrm>
            <a:off x="9192684" y="6302375"/>
            <a:ext cx="2844800" cy="476250"/>
          </a:xfrm>
          <a:prstGeom prst="rect">
            <a:avLst/>
          </a:prstGeom>
          <a:noFill/>
          <a:ln>
            <a:noFill/>
          </a:ln>
        </p:spPr>
        <p:txBody>
          <a:bodyPr anchorCtr="0" anchor="ctr" bIns="0" lIns="0" spcFirstLastPara="1" rIns="0" wrap="square" tIns="0">
            <a:noAutofit/>
          </a:bodyPr>
          <a:lstStyle>
            <a:lvl1pPr indent="0" lvl="0" marL="0" marR="0" algn="l">
              <a:lnSpc>
                <a:spcPct val="100000"/>
              </a:lnSpc>
              <a:spcBef>
                <a:spcPts val="0"/>
              </a:spcBef>
              <a:spcAft>
                <a:spcPts val="0"/>
              </a:spcAft>
              <a:buClr>
                <a:schemeClr val="lt1"/>
              </a:buClr>
              <a:buSzPts val="1000"/>
              <a:buFont typeface="Open Sans"/>
              <a:buNone/>
              <a:defRPr b="0" i="0" sz="1000" u="none" cap="none" strike="noStrike">
                <a:solidFill>
                  <a:schemeClr val="lt1"/>
                </a:solidFill>
                <a:latin typeface="Arial"/>
                <a:ea typeface="Arial"/>
                <a:cs typeface="Arial"/>
                <a:sym typeface="Arial"/>
              </a:defRPr>
            </a:lvl1pPr>
            <a:lvl2pPr indent="0" lvl="1" marL="0" marR="0" algn="l">
              <a:lnSpc>
                <a:spcPct val="100000"/>
              </a:lnSpc>
              <a:spcBef>
                <a:spcPts val="0"/>
              </a:spcBef>
              <a:spcAft>
                <a:spcPts val="0"/>
              </a:spcAft>
              <a:buClr>
                <a:schemeClr val="lt1"/>
              </a:buClr>
              <a:buSzPts val="1000"/>
              <a:buFont typeface="Open Sans"/>
              <a:buNone/>
              <a:defRPr b="0" i="0" sz="1000" u="none" cap="none" strike="noStrike">
                <a:solidFill>
                  <a:schemeClr val="lt1"/>
                </a:solidFill>
                <a:latin typeface="Arial"/>
                <a:ea typeface="Arial"/>
                <a:cs typeface="Arial"/>
                <a:sym typeface="Arial"/>
              </a:defRPr>
            </a:lvl2pPr>
            <a:lvl3pPr indent="0" lvl="2" marL="0" marR="0" algn="l">
              <a:lnSpc>
                <a:spcPct val="100000"/>
              </a:lnSpc>
              <a:spcBef>
                <a:spcPts val="0"/>
              </a:spcBef>
              <a:spcAft>
                <a:spcPts val="0"/>
              </a:spcAft>
              <a:buClr>
                <a:schemeClr val="lt1"/>
              </a:buClr>
              <a:buSzPts val="1000"/>
              <a:buFont typeface="Open Sans"/>
              <a:buNone/>
              <a:defRPr b="0" i="0" sz="1000" u="none" cap="none" strike="noStrike">
                <a:solidFill>
                  <a:schemeClr val="lt1"/>
                </a:solidFill>
                <a:latin typeface="Arial"/>
                <a:ea typeface="Arial"/>
                <a:cs typeface="Arial"/>
                <a:sym typeface="Arial"/>
              </a:defRPr>
            </a:lvl3pPr>
            <a:lvl4pPr indent="0" lvl="3" marL="0" marR="0" algn="l">
              <a:lnSpc>
                <a:spcPct val="100000"/>
              </a:lnSpc>
              <a:spcBef>
                <a:spcPts val="0"/>
              </a:spcBef>
              <a:spcAft>
                <a:spcPts val="0"/>
              </a:spcAft>
              <a:buClr>
                <a:schemeClr val="lt1"/>
              </a:buClr>
              <a:buSzPts val="1000"/>
              <a:buFont typeface="Open Sans"/>
              <a:buNone/>
              <a:defRPr b="0" i="0" sz="1000" u="none" cap="none" strike="noStrike">
                <a:solidFill>
                  <a:schemeClr val="lt1"/>
                </a:solidFill>
                <a:latin typeface="Arial"/>
                <a:ea typeface="Arial"/>
                <a:cs typeface="Arial"/>
                <a:sym typeface="Arial"/>
              </a:defRPr>
            </a:lvl4pPr>
            <a:lvl5pPr indent="0" lvl="4" marL="0" marR="0" algn="l">
              <a:lnSpc>
                <a:spcPct val="100000"/>
              </a:lnSpc>
              <a:spcBef>
                <a:spcPts val="0"/>
              </a:spcBef>
              <a:spcAft>
                <a:spcPts val="0"/>
              </a:spcAft>
              <a:buClr>
                <a:schemeClr val="lt1"/>
              </a:buClr>
              <a:buSzPts val="1000"/>
              <a:buFont typeface="Open Sans"/>
              <a:buNone/>
              <a:defRPr b="0" i="0" sz="1000" u="none" cap="none" strike="noStrike">
                <a:solidFill>
                  <a:schemeClr val="lt1"/>
                </a:solidFill>
                <a:latin typeface="Arial"/>
                <a:ea typeface="Arial"/>
                <a:cs typeface="Arial"/>
                <a:sym typeface="Arial"/>
              </a:defRPr>
            </a:lvl5pPr>
            <a:lvl6pPr indent="0" lvl="5" marL="0" marR="0" algn="l">
              <a:lnSpc>
                <a:spcPct val="100000"/>
              </a:lnSpc>
              <a:spcBef>
                <a:spcPts val="0"/>
              </a:spcBef>
              <a:spcAft>
                <a:spcPts val="0"/>
              </a:spcAft>
              <a:buClr>
                <a:schemeClr val="lt1"/>
              </a:buClr>
              <a:buSzPts val="1000"/>
              <a:buFont typeface="Open Sans"/>
              <a:buNone/>
              <a:defRPr b="0" i="0" sz="1000" u="none" cap="none" strike="noStrike">
                <a:solidFill>
                  <a:schemeClr val="lt1"/>
                </a:solidFill>
                <a:latin typeface="Arial"/>
                <a:ea typeface="Arial"/>
                <a:cs typeface="Arial"/>
                <a:sym typeface="Arial"/>
              </a:defRPr>
            </a:lvl6pPr>
            <a:lvl7pPr indent="0" lvl="6" marL="0" marR="0" algn="l">
              <a:lnSpc>
                <a:spcPct val="100000"/>
              </a:lnSpc>
              <a:spcBef>
                <a:spcPts val="0"/>
              </a:spcBef>
              <a:spcAft>
                <a:spcPts val="0"/>
              </a:spcAft>
              <a:buClr>
                <a:schemeClr val="lt1"/>
              </a:buClr>
              <a:buSzPts val="1000"/>
              <a:buFont typeface="Open Sans"/>
              <a:buNone/>
              <a:defRPr b="0" i="0" sz="1000" u="none" cap="none" strike="noStrike">
                <a:solidFill>
                  <a:schemeClr val="lt1"/>
                </a:solidFill>
                <a:latin typeface="Arial"/>
                <a:ea typeface="Arial"/>
                <a:cs typeface="Arial"/>
                <a:sym typeface="Arial"/>
              </a:defRPr>
            </a:lvl7pPr>
            <a:lvl8pPr indent="0" lvl="7" marL="0" marR="0" algn="l">
              <a:lnSpc>
                <a:spcPct val="100000"/>
              </a:lnSpc>
              <a:spcBef>
                <a:spcPts val="0"/>
              </a:spcBef>
              <a:spcAft>
                <a:spcPts val="0"/>
              </a:spcAft>
              <a:buClr>
                <a:schemeClr val="lt1"/>
              </a:buClr>
              <a:buSzPts val="1000"/>
              <a:buFont typeface="Open Sans"/>
              <a:buNone/>
              <a:defRPr b="0" i="0" sz="1000" u="none" cap="none" strike="noStrike">
                <a:solidFill>
                  <a:schemeClr val="lt1"/>
                </a:solidFill>
                <a:latin typeface="Arial"/>
                <a:ea typeface="Arial"/>
                <a:cs typeface="Arial"/>
                <a:sym typeface="Arial"/>
              </a:defRPr>
            </a:lvl8pPr>
            <a:lvl9pPr indent="0" lvl="8" marL="0" marR="0" algn="l">
              <a:lnSpc>
                <a:spcPct val="100000"/>
              </a:lnSpc>
              <a:spcBef>
                <a:spcPts val="0"/>
              </a:spcBef>
              <a:spcAft>
                <a:spcPts val="0"/>
              </a:spcAft>
              <a:buClr>
                <a:schemeClr val="lt1"/>
              </a:buClr>
              <a:buSzPts val="1000"/>
              <a:buFont typeface="Open Sans"/>
              <a:buNone/>
              <a:defRPr b="0" i="0" sz="1000" u="none" cap="none" strike="noStrike">
                <a:solidFill>
                  <a:schemeClr val="lt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
        <p:nvSpPr>
          <p:cNvPr id="108" name="Google Shape;108;p96"/>
          <p:cNvSpPr txBox="1"/>
          <p:nvPr>
            <p:ph idx="1" type="body"/>
          </p:nvPr>
        </p:nvSpPr>
        <p:spPr>
          <a:xfrm>
            <a:off x="609600" y="1143001"/>
            <a:ext cx="8331200" cy="1731885"/>
          </a:xfrm>
          <a:prstGeom prst="rect">
            <a:avLst/>
          </a:prstGeom>
          <a:noFill/>
          <a:ln>
            <a:noFill/>
          </a:ln>
        </p:spPr>
        <p:txBody>
          <a:bodyPr anchorCtr="0" anchor="t" bIns="0" lIns="0" spcFirstLastPara="1" rIns="0" wrap="square" tIns="0">
            <a:noAutofit/>
          </a:bodyPr>
          <a:lstStyle>
            <a:lvl1pPr indent="-342900" lvl="0" marL="457200" algn="l">
              <a:lnSpc>
                <a:spcPct val="130000"/>
              </a:lnSpc>
              <a:spcBef>
                <a:spcPts val="0"/>
              </a:spcBef>
              <a:spcAft>
                <a:spcPts val="0"/>
              </a:spcAft>
              <a:buSzPts val="1800"/>
              <a:buChar char="▪"/>
              <a:defRPr>
                <a:latin typeface="Arial"/>
                <a:ea typeface="Arial"/>
                <a:cs typeface="Arial"/>
                <a:sym typeface="Arial"/>
              </a:defRPr>
            </a:lvl1pPr>
            <a:lvl2pPr indent="-342900" lvl="1" marL="914400" algn="l">
              <a:lnSpc>
                <a:spcPct val="130000"/>
              </a:lnSpc>
              <a:spcBef>
                <a:spcPts val="0"/>
              </a:spcBef>
              <a:spcAft>
                <a:spcPts val="0"/>
              </a:spcAft>
              <a:buSzPts val="1800"/>
              <a:buChar char="-"/>
              <a:defRPr>
                <a:latin typeface="Arial"/>
                <a:ea typeface="Arial"/>
                <a:cs typeface="Arial"/>
                <a:sym typeface="Arial"/>
              </a:defRPr>
            </a:lvl2pPr>
            <a:lvl3pPr indent="-342900" lvl="2" marL="1371600" algn="l">
              <a:lnSpc>
                <a:spcPct val="130000"/>
              </a:lnSpc>
              <a:spcBef>
                <a:spcPts val="0"/>
              </a:spcBef>
              <a:spcAft>
                <a:spcPts val="0"/>
              </a:spcAft>
              <a:buSzPts val="1800"/>
              <a:buChar char="›"/>
              <a:defRPr>
                <a:latin typeface="Arial"/>
                <a:ea typeface="Arial"/>
                <a:cs typeface="Arial"/>
                <a:sym typeface="Arial"/>
              </a:defRPr>
            </a:lvl3pPr>
            <a:lvl4pPr indent="-228600" lvl="3" marL="1828800" algn="l">
              <a:lnSpc>
                <a:spcPct val="100000"/>
              </a:lnSpc>
              <a:spcBef>
                <a:spcPts val="400"/>
              </a:spcBef>
              <a:spcAft>
                <a:spcPts val="0"/>
              </a:spcAft>
              <a:buSzPts val="2000"/>
              <a:buNone/>
              <a:defRPr>
                <a:latin typeface="Arial"/>
                <a:ea typeface="Arial"/>
                <a:cs typeface="Arial"/>
                <a:sym typeface="Arial"/>
              </a:defRPr>
            </a:lvl4pPr>
            <a:lvl5pPr indent="-228600" lvl="4" marL="2286000" algn="l">
              <a:lnSpc>
                <a:spcPct val="100000"/>
              </a:lnSpc>
              <a:spcBef>
                <a:spcPts val="400"/>
              </a:spcBef>
              <a:spcAft>
                <a:spcPts val="0"/>
              </a:spcAft>
              <a:buSzPts val="2000"/>
              <a:buNone/>
              <a:defRPr>
                <a:latin typeface="Arial"/>
                <a:ea typeface="Arial"/>
                <a:cs typeface="Arial"/>
                <a:sym typeface="Arial"/>
              </a:defRPr>
            </a:lvl5pPr>
            <a:lvl6pPr indent="-355600" lvl="5" marL="2743200" algn="l">
              <a:lnSpc>
                <a:spcPct val="100000"/>
              </a:lnSpc>
              <a:spcBef>
                <a:spcPts val="400"/>
              </a:spcBef>
              <a:spcAft>
                <a:spcPts val="0"/>
              </a:spcAft>
              <a:buSzPts val="2000"/>
              <a:buChar char="•"/>
              <a:defRPr/>
            </a:lvl6pPr>
            <a:lvl7pPr indent="-355600" lvl="6" marL="3200400" algn="l">
              <a:lnSpc>
                <a:spcPct val="100000"/>
              </a:lnSpc>
              <a:spcBef>
                <a:spcPts val="400"/>
              </a:spcBef>
              <a:spcAft>
                <a:spcPts val="0"/>
              </a:spcAft>
              <a:buSzPts val="2000"/>
              <a:buChar char="•"/>
              <a:defRPr/>
            </a:lvl7pPr>
            <a:lvl8pPr indent="-355600" lvl="7" marL="3657600" algn="l">
              <a:lnSpc>
                <a:spcPct val="100000"/>
              </a:lnSpc>
              <a:spcBef>
                <a:spcPts val="400"/>
              </a:spcBef>
              <a:spcAft>
                <a:spcPts val="0"/>
              </a:spcAft>
              <a:buSzPts val="2000"/>
              <a:buChar char="•"/>
              <a:defRPr/>
            </a:lvl8pPr>
            <a:lvl9pPr indent="-355600" lvl="8" marL="4114800" algn="l">
              <a:lnSpc>
                <a:spcPct val="100000"/>
              </a:lnSpc>
              <a:spcBef>
                <a:spcPts val="400"/>
              </a:spcBef>
              <a:spcAft>
                <a:spcPts val="0"/>
              </a:spcAft>
              <a:buSzPts val="2000"/>
              <a:buChar char="•"/>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09" name="Shape 109"/>
        <p:cNvGrpSpPr/>
        <p:nvPr/>
      </p:nvGrpSpPr>
      <p:grpSpPr>
        <a:xfrm>
          <a:off x="0" y="0"/>
          <a:ext cx="0" cy="0"/>
          <a:chOff x="0" y="0"/>
          <a:chExt cx="0" cy="0"/>
        </a:xfrm>
      </p:grpSpPr>
      <p:sp>
        <p:nvSpPr>
          <p:cNvPr id="110" name="Google Shape;110;g19f63886833_0_796"/>
          <p:cNvSpPr txBox="1"/>
          <p:nvPr>
            <p:ph type="title"/>
          </p:nvPr>
        </p:nvSpPr>
        <p:spPr>
          <a:xfrm>
            <a:off x="0" y="0"/>
            <a:ext cx="12192000" cy="9144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28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1" name="Google Shape;111;g19f63886833_0_796"/>
          <p:cNvSpPr txBox="1"/>
          <p:nvPr>
            <p:ph idx="1" type="body"/>
          </p:nvPr>
        </p:nvSpPr>
        <p:spPr>
          <a:xfrm>
            <a:off x="933452" y="1277939"/>
            <a:ext cx="10382100" cy="1731900"/>
          </a:xfrm>
          <a:prstGeom prst="rect">
            <a:avLst/>
          </a:prstGeom>
          <a:noFill/>
          <a:ln>
            <a:noFill/>
          </a:ln>
        </p:spPr>
        <p:txBody>
          <a:bodyPr anchorCtr="0" anchor="t" bIns="46800" lIns="46800" spcFirstLastPara="1" rIns="46800" wrap="square" tIns="46800">
            <a:spAutoFit/>
          </a:bodyPr>
          <a:lstStyle>
            <a:lvl1pPr indent="-342900" lvl="0" marL="457200" algn="l">
              <a:lnSpc>
                <a:spcPct val="100000"/>
              </a:lnSpc>
              <a:spcBef>
                <a:spcPts val="720"/>
              </a:spcBef>
              <a:spcAft>
                <a:spcPts val="0"/>
              </a:spcAft>
              <a:buSzPts val="1800"/>
              <a:buChar char="•"/>
              <a:defRPr/>
            </a:lvl1pPr>
            <a:lvl2pPr indent="-342900" lvl="1" marL="914400" algn="l">
              <a:lnSpc>
                <a:spcPct val="100000"/>
              </a:lnSpc>
              <a:spcBef>
                <a:spcPts val="360"/>
              </a:spcBef>
              <a:spcAft>
                <a:spcPts val="0"/>
              </a:spcAft>
              <a:buSzPts val="1800"/>
              <a:buChar char="-"/>
              <a:defRPr/>
            </a:lvl2pPr>
            <a:lvl3pPr indent="-342900" lvl="2" marL="1371600" algn="l">
              <a:lnSpc>
                <a:spcPct val="100000"/>
              </a:lnSpc>
              <a:spcBef>
                <a:spcPts val="360"/>
              </a:spcBef>
              <a:spcAft>
                <a:spcPts val="0"/>
              </a:spcAft>
              <a:buSzPts val="1800"/>
              <a:buChar char="8"/>
              <a:defRPr/>
            </a:lvl3pPr>
            <a:lvl4pPr indent="-342900" lvl="3" marL="1828800" algn="l">
              <a:lnSpc>
                <a:spcPct val="100000"/>
              </a:lnSpc>
              <a:spcBef>
                <a:spcPts val="360"/>
              </a:spcBef>
              <a:spcAft>
                <a:spcPts val="0"/>
              </a:spcAft>
              <a:buSzPts val="1800"/>
              <a:buChar char="8"/>
              <a:defRPr/>
            </a:lvl4pPr>
            <a:lvl5pPr indent="-342900" lvl="4" marL="2286000" algn="l">
              <a:lnSpc>
                <a:spcPct val="100000"/>
              </a:lnSpc>
              <a:spcBef>
                <a:spcPts val="360"/>
              </a:spcBef>
              <a:spcAft>
                <a:spcPts val="0"/>
              </a:spcAft>
              <a:buSzPts val="1800"/>
              <a:buChar char="8"/>
              <a:defRPr/>
            </a:lvl5pPr>
            <a:lvl6pPr indent="-342900" lvl="5" marL="2743200" algn="l">
              <a:lnSpc>
                <a:spcPct val="100000"/>
              </a:lnSpc>
              <a:spcBef>
                <a:spcPts val="360"/>
              </a:spcBef>
              <a:spcAft>
                <a:spcPts val="0"/>
              </a:spcAft>
              <a:buSzPts val="1800"/>
              <a:buChar char="8"/>
              <a:defRPr/>
            </a:lvl6pPr>
            <a:lvl7pPr indent="-342900" lvl="6" marL="3200400" algn="l">
              <a:lnSpc>
                <a:spcPct val="100000"/>
              </a:lnSpc>
              <a:spcBef>
                <a:spcPts val="360"/>
              </a:spcBef>
              <a:spcAft>
                <a:spcPts val="0"/>
              </a:spcAft>
              <a:buSzPts val="1800"/>
              <a:buChar char="8"/>
              <a:defRPr/>
            </a:lvl7pPr>
            <a:lvl8pPr indent="-342900" lvl="7" marL="3657600" algn="l">
              <a:lnSpc>
                <a:spcPct val="100000"/>
              </a:lnSpc>
              <a:spcBef>
                <a:spcPts val="360"/>
              </a:spcBef>
              <a:spcAft>
                <a:spcPts val="0"/>
              </a:spcAft>
              <a:buSzPts val="1800"/>
              <a:buChar char="8"/>
              <a:defRPr/>
            </a:lvl8pPr>
            <a:lvl9pPr indent="-342900" lvl="8" marL="4114800" algn="l">
              <a:lnSpc>
                <a:spcPct val="100000"/>
              </a:lnSpc>
              <a:spcBef>
                <a:spcPts val="360"/>
              </a:spcBef>
              <a:spcAft>
                <a:spcPts val="0"/>
              </a:spcAft>
              <a:buSzPts val="1800"/>
              <a:buChar char="8"/>
              <a:defRPr/>
            </a:lvl9pPr>
          </a:lstStyle>
          <a:p/>
        </p:txBody>
      </p:sp>
      <p:sp>
        <p:nvSpPr>
          <p:cNvPr id="112" name="Google Shape;112;g19f63886833_0_796"/>
          <p:cNvSpPr txBox="1"/>
          <p:nvPr>
            <p:ph idx="10" type="dt"/>
          </p:nvPr>
        </p:nvSpPr>
        <p:spPr>
          <a:xfrm>
            <a:off x="609600" y="6356351"/>
            <a:ext cx="2844900" cy="3651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Verdana"/>
                <a:ea typeface="Verdana"/>
                <a:cs typeface="Verdana"/>
                <a:sym typeface="Verdana"/>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Verdana"/>
                <a:ea typeface="Verdana"/>
                <a:cs typeface="Verdana"/>
                <a:sym typeface="Verdana"/>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Verdana"/>
                <a:ea typeface="Verdana"/>
                <a:cs typeface="Verdana"/>
                <a:sym typeface="Verdana"/>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Verdana"/>
                <a:ea typeface="Verdana"/>
                <a:cs typeface="Verdana"/>
                <a:sym typeface="Verdana"/>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Verdana"/>
                <a:ea typeface="Verdana"/>
                <a:cs typeface="Verdana"/>
                <a:sym typeface="Verdana"/>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Verdana"/>
                <a:ea typeface="Verdana"/>
                <a:cs typeface="Verdana"/>
                <a:sym typeface="Verdana"/>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Verdana"/>
                <a:ea typeface="Verdana"/>
                <a:cs typeface="Verdana"/>
                <a:sym typeface="Verdana"/>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Verdana"/>
                <a:ea typeface="Verdana"/>
                <a:cs typeface="Verdana"/>
                <a:sym typeface="Verdana"/>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Verdana"/>
                <a:ea typeface="Verdana"/>
                <a:cs typeface="Verdana"/>
                <a:sym typeface="Verdana"/>
              </a:defRPr>
            </a:lvl9pPr>
          </a:lstStyle>
          <a:p/>
        </p:txBody>
      </p:sp>
      <p:sp>
        <p:nvSpPr>
          <p:cNvPr id="113" name="Google Shape;113;g19f63886833_0_796"/>
          <p:cNvSpPr txBox="1"/>
          <p:nvPr>
            <p:ph idx="11" type="ftr"/>
          </p:nvPr>
        </p:nvSpPr>
        <p:spPr>
          <a:xfrm>
            <a:off x="4165600" y="6356351"/>
            <a:ext cx="3860700" cy="365100"/>
          </a:xfrm>
          <a:prstGeom prst="rect">
            <a:avLst/>
          </a:prstGeom>
          <a:noFill/>
          <a:ln>
            <a:noFill/>
          </a:ln>
        </p:spPr>
        <p:txBody>
          <a:bodyPr anchorCtr="0" anchor="t" bIns="45700" lIns="91425" spcFirstLastPara="1" rIns="91425" wrap="square" tIns="45700">
            <a:noAutofit/>
          </a:bodyPr>
          <a:lstStyle>
            <a:lvl1pPr lvl="0"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Verdana"/>
                <a:ea typeface="Verdana"/>
                <a:cs typeface="Verdana"/>
                <a:sym typeface="Verdana"/>
              </a:defRPr>
            </a:lvl1pPr>
            <a:lvl2pPr lvl="1"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Verdana"/>
                <a:ea typeface="Verdana"/>
                <a:cs typeface="Verdana"/>
                <a:sym typeface="Verdana"/>
              </a:defRPr>
            </a:lvl2pPr>
            <a:lvl3pPr lvl="2"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Verdana"/>
                <a:ea typeface="Verdana"/>
                <a:cs typeface="Verdana"/>
                <a:sym typeface="Verdana"/>
              </a:defRPr>
            </a:lvl3pPr>
            <a:lvl4pPr lvl="3"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Verdana"/>
                <a:ea typeface="Verdana"/>
                <a:cs typeface="Verdana"/>
                <a:sym typeface="Verdana"/>
              </a:defRPr>
            </a:lvl4pPr>
            <a:lvl5pPr lvl="4"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Verdana"/>
                <a:ea typeface="Verdana"/>
                <a:cs typeface="Verdana"/>
                <a:sym typeface="Verdana"/>
              </a:defRPr>
            </a:lvl5pPr>
            <a:lvl6pPr lvl="5"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Verdana"/>
                <a:ea typeface="Verdana"/>
                <a:cs typeface="Verdana"/>
                <a:sym typeface="Verdana"/>
              </a:defRPr>
            </a:lvl6pPr>
            <a:lvl7pPr lvl="6"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Verdana"/>
                <a:ea typeface="Verdana"/>
                <a:cs typeface="Verdana"/>
                <a:sym typeface="Verdana"/>
              </a:defRPr>
            </a:lvl7pPr>
            <a:lvl8pPr lvl="7"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Verdana"/>
                <a:ea typeface="Verdana"/>
                <a:cs typeface="Verdana"/>
                <a:sym typeface="Verdana"/>
              </a:defRPr>
            </a:lvl8pPr>
            <a:lvl9pPr lvl="8"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Verdana"/>
                <a:ea typeface="Verdana"/>
                <a:cs typeface="Verdana"/>
                <a:sym typeface="Verdana"/>
              </a:defRPr>
            </a:lvl9pPr>
          </a:lstStyle>
          <a:p/>
        </p:txBody>
      </p:sp>
      <p:sp>
        <p:nvSpPr>
          <p:cNvPr id="114" name="Google Shape;114;g19f63886833_0_796"/>
          <p:cNvSpPr txBox="1"/>
          <p:nvPr>
            <p:ph idx="12" type="sldNum"/>
          </p:nvPr>
        </p:nvSpPr>
        <p:spPr>
          <a:xfrm>
            <a:off x="9091084" y="6302375"/>
            <a:ext cx="2844900" cy="476400"/>
          </a:xfrm>
          <a:prstGeom prst="rect">
            <a:avLst/>
          </a:prstGeom>
          <a:noFill/>
          <a:ln>
            <a:noFill/>
          </a:ln>
        </p:spPr>
        <p:txBody>
          <a:bodyPr anchorCtr="0" anchor="b"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content slide">
  <p:cSld name="2_content slide">
    <p:spTree>
      <p:nvGrpSpPr>
        <p:cNvPr id="115" name="Shape 115"/>
        <p:cNvGrpSpPr/>
        <p:nvPr/>
      </p:nvGrpSpPr>
      <p:grpSpPr>
        <a:xfrm>
          <a:off x="0" y="0"/>
          <a:ext cx="0" cy="0"/>
          <a:chOff x="0" y="0"/>
          <a:chExt cx="0" cy="0"/>
        </a:xfrm>
      </p:grpSpPr>
      <p:sp>
        <p:nvSpPr>
          <p:cNvPr id="116" name="Google Shape;116;p7"/>
          <p:cNvSpPr txBox="1"/>
          <p:nvPr>
            <p:ph type="title"/>
          </p:nvPr>
        </p:nvSpPr>
        <p:spPr>
          <a:xfrm>
            <a:off x="1008779" y="98519"/>
            <a:ext cx="10270067" cy="792162"/>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2400"/>
              <a:buNone/>
              <a:defRPr sz="28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7" name="Google Shape;117;p7"/>
          <p:cNvSpPr txBox="1"/>
          <p:nvPr>
            <p:ph idx="1" type="body"/>
          </p:nvPr>
        </p:nvSpPr>
        <p:spPr>
          <a:xfrm>
            <a:off x="960000" y="1099671"/>
            <a:ext cx="10272000" cy="5135154"/>
          </a:xfrm>
          <a:prstGeom prst="rect">
            <a:avLst/>
          </a:prstGeom>
          <a:noFill/>
          <a:ln>
            <a:noFill/>
          </a:ln>
        </p:spPr>
        <p:txBody>
          <a:bodyPr anchorCtr="0" anchor="t" bIns="0" lIns="0" spcFirstLastPara="1" rIns="0" wrap="square" tIns="0">
            <a:noAutofit/>
          </a:bodyPr>
          <a:lstStyle>
            <a:lvl1pPr indent="-342900" lvl="0" marL="457200" algn="l">
              <a:lnSpc>
                <a:spcPct val="130000"/>
              </a:lnSpc>
              <a:spcBef>
                <a:spcPts val="0"/>
              </a:spcBef>
              <a:spcAft>
                <a:spcPts val="0"/>
              </a:spcAft>
              <a:buSzPts val="1800"/>
              <a:buChar char="▪"/>
              <a:defRPr sz="2000"/>
            </a:lvl1pPr>
            <a:lvl2pPr indent="-342900" lvl="1" marL="914400" algn="l">
              <a:lnSpc>
                <a:spcPct val="130000"/>
              </a:lnSpc>
              <a:spcBef>
                <a:spcPts val="0"/>
              </a:spcBef>
              <a:spcAft>
                <a:spcPts val="0"/>
              </a:spcAft>
              <a:buSzPts val="1800"/>
              <a:buChar char="-"/>
              <a:defRPr sz="2000"/>
            </a:lvl2pPr>
            <a:lvl3pPr indent="-342900" lvl="2" marL="1371600" algn="l">
              <a:lnSpc>
                <a:spcPct val="130000"/>
              </a:lnSpc>
              <a:spcBef>
                <a:spcPts val="0"/>
              </a:spcBef>
              <a:spcAft>
                <a:spcPts val="0"/>
              </a:spcAft>
              <a:buSzPts val="1800"/>
              <a:buChar char="›"/>
              <a:defRPr sz="2000"/>
            </a:lvl3pPr>
            <a:lvl4pPr indent="-228600" lvl="3" marL="1828800" algn="l">
              <a:lnSpc>
                <a:spcPct val="100000"/>
              </a:lnSpc>
              <a:spcBef>
                <a:spcPts val="400"/>
              </a:spcBef>
              <a:spcAft>
                <a:spcPts val="0"/>
              </a:spcAft>
              <a:buSzPts val="2000"/>
              <a:buNone/>
              <a:defRPr/>
            </a:lvl4pPr>
            <a:lvl5pPr indent="-228600" lvl="4" marL="2286000" algn="l">
              <a:lnSpc>
                <a:spcPct val="100000"/>
              </a:lnSpc>
              <a:spcBef>
                <a:spcPts val="400"/>
              </a:spcBef>
              <a:spcAft>
                <a:spcPts val="0"/>
              </a:spcAft>
              <a:buSzPts val="2000"/>
              <a:buNone/>
              <a:defRPr/>
            </a:lvl5pPr>
            <a:lvl6pPr indent="-355600" lvl="5" marL="2743200" algn="l">
              <a:lnSpc>
                <a:spcPct val="100000"/>
              </a:lnSpc>
              <a:spcBef>
                <a:spcPts val="400"/>
              </a:spcBef>
              <a:spcAft>
                <a:spcPts val="0"/>
              </a:spcAft>
              <a:buSzPts val="2000"/>
              <a:buChar char="•"/>
              <a:defRPr/>
            </a:lvl6pPr>
            <a:lvl7pPr indent="-355600" lvl="6" marL="3200400" algn="l">
              <a:lnSpc>
                <a:spcPct val="100000"/>
              </a:lnSpc>
              <a:spcBef>
                <a:spcPts val="400"/>
              </a:spcBef>
              <a:spcAft>
                <a:spcPts val="0"/>
              </a:spcAft>
              <a:buSzPts val="2000"/>
              <a:buChar char="•"/>
              <a:defRPr/>
            </a:lvl7pPr>
            <a:lvl8pPr indent="-355600" lvl="7" marL="3657600" algn="l">
              <a:lnSpc>
                <a:spcPct val="100000"/>
              </a:lnSpc>
              <a:spcBef>
                <a:spcPts val="400"/>
              </a:spcBef>
              <a:spcAft>
                <a:spcPts val="0"/>
              </a:spcAft>
              <a:buSzPts val="2000"/>
              <a:buChar char="•"/>
              <a:defRPr/>
            </a:lvl8pPr>
            <a:lvl9pPr indent="-355600" lvl="8" marL="4114800" algn="l">
              <a:lnSpc>
                <a:spcPct val="100000"/>
              </a:lnSpc>
              <a:spcBef>
                <a:spcPts val="400"/>
              </a:spcBef>
              <a:spcAft>
                <a:spcPts val="0"/>
              </a:spcAft>
              <a:buSzPts val="2000"/>
              <a:buChar char="•"/>
              <a:defRPr/>
            </a:lvl9pPr>
          </a:lstStyle>
          <a:p/>
        </p:txBody>
      </p:sp>
      <p:sp>
        <p:nvSpPr>
          <p:cNvPr id="118" name="Google Shape;118;p7"/>
          <p:cNvSpPr txBox="1"/>
          <p:nvPr>
            <p:ph idx="11" type="ftr"/>
          </p:nvPr>
        </p:nvSpPr>
        <p:spPr>
          <a:xfrm>
            <a:off x="3215999" y="6514618"/>
            <a:ext cx="8016000" cy="1800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9" name="Google Shape;119;p7"/>
          <p:cNvSpPr txBox="1"/>
          <p:nvPr>
            <p:ph idx="12" type="sldNum"/>
          </p:nvPr>
        </p:nvSpPr>
        <p:spPr>
          <a:xfrm>
            <a:off x="126609" y="184636"/>
            <a:ext cx="288000" cy="180000"/>
          </a:xfrm>
          <a:prstGeom prst="rect">
            <a:avLst/>
          </a:prstGeom>
          <a:noFill/>
          <a:ln>
            <a:noFill/>
          </a:ln>
        </p:spPr>
        <p:txBody>
          <a:bodyPr anchorCtr="0" anchor="ctr" bIns="0" lIns="0" spcFirstLastPara="1" rIns="0" wrap="square" tIns="0">
            <a:noAutofit/>
          </a:bodyPr>
          <a:lstStyle>
            <a:lvl1pPr indent="0" lvl="0" marL="0" marR="0" algn="l">
              <a:lnSpc>
                <a:spcPct val="100000"/>
              </a:lnSpc>
              <a:spcBef>
                <a:spcPts val="0"/>
              </a:spcBef>
              <a:spcAft>
                <a:spcPts val="0"/>
              </a:spcAft>
              <a:buClr>
                <a:schemeClr val="lt1"/>
              </a:buClr>
              <a:buSzPts val="1000"/>
              <a:buFont typeface="Open Sans"/>
              <a:buNone/>
              <a:defRPr b="0" i="0" sz="1000" u="none" cap="none" strike="noStrike">
                <a:solidFill>
                  <a:schemeClr val="lt1"/>
                </a:solidFill>
                <a:latin typeface="Open Sans"/>
                <a:ea typeface="Open Sans"/>
                <a:cs typeface="Open Sans"/>
                <a:sym typeface="Open Sans"/>
              </a:defRPr>
            </a:lvl1pPr>
            <a:lvl2pPr indent="0" lvl="1" marL="0" marR="0" algn="l">
              <a:lnSpc>
                <a:spcPct val="100000"/>
              </a:lnSpc>
              <a:spcBef>
                <a:spcPts val="0"/>
              </a:spcBef>
              <a:spcAft>
                <a:spcPts val="0"/>
              </a:spcAft>
              <a:buClr>
                <a:schemeClr val="lt1"/>
              </a:buClr>
              <a:buSzPts val="1000"/>
              <a:buFont typeface="Open Sans"/>
              <a:buNone/>
              <a:defRPr b="0" i="0" sz="1000" u="none" cap="none" strike="noStrike">
                <a:solidFill>
                  <a:schemeClr val="lt1"/>
                </a:solidFill>
                <a:latin typeface="Open Sans"/>
                <a:ea typeface="Open Sans"/>
                <a:cs typeface="Open Sans"/>
                <a:sym typeface="Open Sans"/>
              </a:defRPr>
            </a:lvl2pPr>
            <a:lvl3pPr indent="0" lvl="2" marL="0" marR="0" algn="l">
              <a:lnSpc>
                <a:spcPct val="100000"/>
              </a:lnSpc>
              <a:spcBef>
                <a:spcPts val="0"/>
              </a:spcBef>
              <a:spcAft>
                <a:spcPts val="0"/>
              </a:spcAft>
              <a:buClr>
                <a:schemeClr val="lt1"/>
              </a:buClr>
              <a:buSzPts val="1000"/>
              <a:buFont typeface="Open Sans"/>
              <a:buNone/>
              <a:defRPr b="0" i="0" sz="1000" u="none" cap="none" strike="noStrike">
                <a:solidFill>
                  <a:schemeClr val="lt1"/>
                </a:solidFill>
                <a:latin typeface="Open Sans"/>
                <a:ea typeface="Open Sans"/>
                <a:cs typeface="Open Sans"/>
                <a:sym typeface="Open Sans"/>
              </a:defRPr>
            </a:lvl3pPr>
            <a:lvl4pPr indent="0" lvl="3" marL="0" marR="0" algn="l">
              <a:lnSpc>
                <a:spcPct val="100000"/>
              </a:lnSpc>
              <a:spcBef>
                <a:spcPts val="0"/>
              </a:spcBef>
              <a:spcAft>
                <a:spcPts val="0"/>
              </a:spcAft>
              <a:buClr>
                <a:schemeClr val="lt1"/>
              </a:buClr>
              <a:buSzPts val="1000"/>
              <a:buFont typeface="Open Sans"/>
              <a:buNone/>
              <a:defRPr b="0" i="0" sz="1000" u="none" cap="none" strike="noStrike">
                <a:solidFill>
                  <a:schemeClr val="lt1"/>
                </a:solidFill>
                <a:latin typeface="Open Sans"/>
                <a:ea typeface="Open Sans"/>
                <a:cs typeface="Open Sans"/>
                <a:sym typeface="Open Sans"/>
              </a:defRPr>
            </a:lvl4pPr>
            <a:lvl5pPr indent="0" lvl="4" marL="0" marR="0" algn="l">
              <a:lnSpc>
                <a:spcPct val="100000"/>
              </a:lnSpc>
              <a:spcBef>
                <a:spcPts val="0"/>
              </a:spcBef>
              <a:spcAft>
                <a:spcPts val="0"/>
              </a:spcAft>
              <a:buClr>
                <a:schemeClr val="lt1"/>
              </a:buClr>
              <a:buSzPts val="1000"/>
              <a:buFont typeface="Open Sans"/>
              <a:buNone/>
              <a:defRPr b="0" i="0" sz="1000" u="none" cap="none" strike="noStrike">
                <a:solidFill>
                  <a:schemeClr val="lt1"/>
                </a:solidFill>
                <a:latin typeface="Open Sans"/>
                <a:ea typeface="Open Sans"/>
                <a:cs typeface="Open Sans"/>
                <a:sym typeface="Open Sans"/>
              </a:defRPr>
            </a:lvl5pPr>
            <a:lvl6pPr indent="0" lvl="5" marL="0" marR="0" algn="l">
              <a:lnSpc>
                <a:spcPct val="100000"/>
              </a:lnSpc>
              <a:spcBef>
                <a:spcPts val="0"/>
              </a:spcBef>
              <a:spcAft>
                <a:spcPts val="0"/>
              </a:spcAft>
              <a:buClr>
                <a:schemeClr val="lt1"/>
              </a:buClr>
              <a:buSzPts val="1000"/>
              <a:buFont typeface="Open Sans"/>
              <a:buNone/>
              <a:defRPr b="0" i="0" sz="1000" u="none" cap="none" strike="noStrike">
                <a:solidFill>
                  <a:schemeClr val="lt1"/>
                </a:solidFill>
                <a:latin typeface="Open Sans"/>
                <a:ea typeface="Open Sans"/>
                <a:cs typeface="Open Sans"/>
                <a:sym typeface="Open Sans"/>
              </a:defRPr>
            </a:lvl6pPr>
            <a:lvl7pPr indent="0" lvl="6" marL="0" marR="0" algn="l">
              <a:lnSpc>
                <a:spcPct val="100000"/>
              </a:lnSpc>
              <a:spcBef>
                <a:spcPts val="0"/>
              </a:spcBef>
              <a:spcAft>
                <a:spcPts val="0"/>
              </a:spcAft>
              <a:buClr>
                <a:schemeClr val="lt1"/>
              </a:buClr>
              <a:buSzPts val="1000"/>
              <a:buFont typeface="Open Sans"/>
              <a:buNone/>
              <a:defRPr b="0" i="0" sz="1000" u="none" cap="none" strike="noStrike">
                <a:solidFill>
                  <a:schemeClr val="lt1"/>
                </a:solidFill>
                <a:latin typeface="Open Sans"/>
                <a:ea typeface="Open Sans"/>
                <a:cs typeface="Open Sans"/>
                <a:sym typeface="Open Sans"/>
              </a:defRPr>
            </a:lvl7pPr>
            <a:lvl8pPr indent="0" lvl="7" marL="0" marR="0" algn="l">
              <a:lnSpc>
                <a:spcPct val="100000"/>
              </a:lnSpc>
              <a:spcBef>
                <a:spcPts val="0"/>
              </a:spcBef>
              <a:spcAft>
                <a:spcPts val="0"/>
              </a:spcAft>
              <a:buClr>
                <a:schemeClr val="lt1"/>
              </a:buClr>
              <a:buSzPts val="1000"/>
              <a:buFont typeface="Open Sans"/>
              <a:buNone/>
              <a:defRPr b="0" i="0" sz="1000" u="none" cap="none" strike="noStrike">
                <a:solidFill>
                  <a:schemeClr val="lt1"/>
                </a:solidFill>
                <a:latin typeface="Open Sans"/>
                <a:ea typeface="Open Sans"/>
                <a:cs typeface="Open Sans"/>
                <a:sym typeface="Open Sans"/>
              </a:defRPr>
            </a:lvl8pPr>
            <a:lvl9pPr indent="0" lvl="8" marL="0" marR="0" algn="l">
              <a:lnSpc>
                <a:spcPct val="100000"/>
              </a:lnSpc>
              <a:spcBef>
                <a:spcPts val="0"/>
              </a:spcBef>
              <a:spcAft>
                <a:spcPts val="0"/>
              </a:spcAft>
              <a:buClr>
                <a:schemeClr val="lt1"/>
              </a:buClr>
              <a:buSzPts val="1000"/>
              <a:buFont typeface="Open Sans"/>
              <a:buNone/>
              <a:defRPr b="0" i="0" sz="1000" u="none" cap="none" strike="noStrike">
                <a:solidFill>
                  <a:schemeClr val="lt1"/>
                </a:solidFill>
                <a:latin typeface="Open Sans"/>
                <a:ea typeface="Open Sans"/>
                <a:cs typeface="Open Sans"/>
                <a:sym typeface="Open Sans"/>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 Title and Content 1">
  <p:cSld name="CUSTOM_3_3">
    <p:spTree>
      <p:nvGrpSpPr>
        <p:cNvPr id="120" name="Shape 120"/>
        <p:cNvGrpSpPr/>
        <p:nvPr/>
      </p:nvGrpSpPr>
      <p:grpSpPr>
        <a:xfrm>
          <a:off x="0" y="0"/>
          <a:ext cx="0" cy="0"/>
          <a:chOff x="0" y="0"/>
          <a:chExt cx="0" cy="0"/>
        </a:xfrm>
      </p:grpSpPr>
      <p:sp>
        <p:nvSpPr>
          <p:cNvPr id="121" name="Google Shape;121;g198e9f5f239_0_131"/>
          <p:cNvSpPr txBox="1"/>
          <p:nvPr>
            <p:ph type="title"/>
          </p:nvPr>
        </p:nvSpPr>
        <p:spPr>
          <a:xfrm>
            <a:off x="853440" y="548640"/>
            <a:ext cx="10490700" cy="9996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40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122" name="Google Shape;122;g198e9f5f239_0_131"/>
          <p:cNvSpPr txBox="1"/>
          <p:nvPr>
            <p:ph idx="12" type="sldNum"/>
          </p:nvPr>
        </p:nvSpPr>
        <p:spPr>
          <a:xfrm>
            <a:off x="10996200" y="6229967"/>
            <a:ext cx="342300" cy="243900"/>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Open Sans"/>
                <a:ea typeface="Open Sans"/>
                <a:cs typeface="Open Sans"/>
                <a:sym typeface="Open Sans"/>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Open Sans"/>
                <a:ea typeface="Open Sans"/>
                <a:cs typeface="Open Sans"/>
                <a:sym typeface="Open Sans"/>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Open Sans"/>
                <a:ea typeface="Open Sans"/>
                <a:cs typeface="Open Sans"/>
                <a:sym typeface="Open Sans"/>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Open Sans"/>
                <a:ea typeface="Open Sans"/>
                <a:cs typeface="Open Sans"/>
                <a:sym typeface="Open Sans"/>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Open Sans"/>
                <a:ea typeface="Open Sans"/>
                <a:cs typeface="Open Sans"/>
                <a:sym typeface="Open Sans"/>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Open Sans"/>
                <a:ea typeface="Open Sans"/>
                <a:cs typeface="Open Sans"/>
                <a:sym typeface="Open Sans"/>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Open Sans"/>
                <a:ea typeface="Open Sans"/>
                <a:cs typeface="Open Sans"/>
                <a:sym typeface="Open Sans"/>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Open Sans"/>
                <a:ea typeface="Open Sans"/>
                <a:cs typeface="Open Sans"/>
                <a:sym typeface="Open Sans"/>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US"/>
              <a:t>‹#›</a:t>
            </a:fld>
            <a:endParaRPr/>
          </a:p>
        </p:txBody>
      </p:sp>
      <p:sp>
        <p:nvSpPr>
          <p:cNvPr id="123" name="Google Shape;123;g198e9f5f239_0_131"/>
          <p:cNvSpPr txBox="1"/>
          <p:nvPr>
            <p:ph idx="10" type="dt"/>
          </p:nvPr>
        </p:nvSpPr>
        <p:spPr>
          <a:xfrm>
            <a:off x="3575600" y="6229952"/>
            <a:ext cx="6274800" cy="243900"/>
          </a:xfrm>
          <a:prstGeom prst="rect">
            <a:avLst/>
          </a:prstGeom>
          <a:noFill/>
          <a:ln>
            <a:noFill/>
          </a:ln>
        </p:spPr>
        <p:txBody>
          <a:bodyPr anchorCtr="0" anchor="b" bIns="0" lIns="0" spcFirstLastPara="1" rIns="0" wrap="square" tIns="0">
            <a:noAutofit/>
          </a:bodyPr>
          <a:lstStyle>
            <a:lvl1pPr lvl="0" marR="0" rtl="0" algn="l">
              <a:lnSpc>
                <a:spcPct val="100000"/>
              </a:lnSpc>
              <a:spcBef>
                <a:spcPts val="0"/>
              </a:spcBef>
              <a:spcAft>
                <a:spcPts val="0"/>
              </a:spcAft>
              <a:buClr>
                <a:schemeClr val="dk2"/>
              </a:buClr>
              <a:buSzPts val="1500"/>
              <a:buFont typeface="Arial"/>
              <a:buNone/>
              <a:defRPr b="0" i="0" sz="1200" u="none" cap="none" strike="noStrike">
                <a:solidFill>
                  <a:schemeClr val="dk2"/>
                </a:solidFill>
                <a:latin typeface="Open Sans"/>
                <a:ea typeface="Open Sans"/>
                <a:cs typeface="Open Sans"/>
                <a:sym typeface="Open Sans"/>
              </a:defRPr>
            </a:lvl1pPr>
            <a:lvl2pPr lvl="1"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Open Sans"/>
                <a:ea typeface="Open Sans"/>
                <a:cs typeface="Open Sans"/>
                <a:sym typeface="Open Sans"/>
              </a:defRPr>
            </a:lvl2pPr>
            <a:lvl3pPr lvl="2"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Open Sans"/>
                <a:ea typeface="Open Sans"/>
                <a:cs typeface="Open Sans"/>
                <a:sym typeface="Open Sans"/>
              </a:defRPr>
            </a:lvl3pPr>
            <a:lvl4pPr lvl="3"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Open Sans"/>
                <a:ea typeface="Open Sans"/>
                <a:cs typeface="Open Sans"/>
                <a:sym typeface="Open Sans"/>
              </a:defRPr>
            </a:lvl4pPr>
            <a:lvl5pPr lvl="4"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Open Sans"/>
                <a:ea typeface="Open Sans"/>
                <a:cs typeface="Open Sans"/>
                <a:sym typeface="Open Sans"/>
              </a:defRPr>
            </a:lvl5pPr>
            <a:lvl6pPr lvl="5"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Open Sans"/>
                <a:ea typeface="Open Sans"/>
                <a:cs typeface="Open Sans"/>
                <a:sym typeface="Open Sans"/>
              </a:defRPr>
            </a:lvl6pPr>
            <a:lvl7pPr lvl="6"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Open Sans"/>
                <a:ea typeface="Open Sans"/>
                <a:cs typeface="Open Sans"/>
                <a:sym typeface="Open Sans"/>
              </a:defRPr>
            </a:lvl7pPr>
            <a:lvl8pPr lvl="7"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Open Sans"/>
                <a:ea typeface="Open Sans"/>
                <a:cs typeface="Open Sans"/>
                <a:sym typeface="Open Sans"/>
              </a:defRPr>
            </a:lvl8pPr>
            <a:lvl9pPr lvl="8"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Open Sans"/>
                <a:ea typeface="Open Sans"/>
                <a:cs typeface="Open Sans"/>
                <a:sym typeface="Open Sans"/>
              </a:defRPr>
            </a:lvl9pPr>
          </a:lstStyle>
          <a:p/>
        </p:txBody>
      </p:sp>
      <p:pic>
        <p:nvPicPr>
          <p:cNvPr id="124" name="Google Shape;124;g198e9f5f239_0_131"/>
          <p:cNvPicPr preferRelativeResize="0"/>
          <p:nvPr/>
        </p:nvPicPr>
        <p:blipFill rotWithShape="1">
          <a:blip r:embed="rId2">
            <a:alphaModFix/>
          </a:blip>
          <a:srcRect b="0" l="0" r="0" t="0"/>
          <a:stretch/>
        </p:blipFill>
        <p:spPr>
          <a:xfrm>
            <a:off x="853440" y="6230112"/>
            <a:ext cx="1655156" cy="243840"/>
          </a:xfrm>
          <a:prstGeom prst="rect">
            <a:avLst/>
          </a:prstGeom>
          <a:noFill/>
          <a:ln>
            <a:noFill/>
          </a:ln>
        </p:spPr>
      </p:pic>
      <p:sp>
        <p:nvSpPr>
          <p:cNvPr id="125" name="Google Shape;125;g198e9f5f239_0_131"/>
          <p:cNvSpPr txBox="1"/>
          <p:nvPr>
            <p:ph idx="1" type="body"/>
          </p:nvPr>
        </p:nvSpPr>
        <p:spPr>
          <a:xfrm>
            <a:off x="853440" y="1609344"/>
            <a:ext cx="10485300" cy="4351200"/>
          </a:xfrm>
          <a:prstGeom prst="rect">
            <a:avLst/>
          </a:prstGeom>
          <a:noFill/>
          <a:ln>
            <a:noFill/>
          </a:ln>
        </p:spPr>
        <p:txBody>
          <a:bodyPr anchorCtr="0" anchor="t" bIns="0" lIns="0" spcFirstLastPara="1" rIns="0" wrap="square" tIns="0">
            <a:noAutofit/>
          </a:bodyPr>
          <a:lstStyle>
            <a:lvl1pPr indent="-406400" lvl="0" marL="457200" marR="0" algn="l">
              <a:lnSpc>
                <a:spcPct val="130000"/>
              </a:lnSpc>
              <a:spcBef>
                <a:spcPts val="500"/>
              </a:spcBef>
              <a:spcAft>
                <a:spcPts val="0"/>
              </a:spcAft>
              <a:buClr>
                <a:schemeClr val="dk1"/>
              </a:buClr>
              <a:buSzPts val="2800"/>
              <a:buFont typeface="Arial"/>
              <a:buChar char="•"/>
              <a:defRPr b="0" i="0" sz="2800" u="none" cap="none" strike="noStrike">
                <a:solidFill>
                  <a:schemeClr val="dk1"/>
                </a:solidFill>
                <a:latin typeface="Open Sans"/>
                <a:ea typeface="Open Sans"/>
                <a:cs typeface="Open Sans"/>
                <a:sym typeface="Open Sans"/>
              </a:defRPr>
            </a:lvl1pPr>
            <a:lvl2pPr indent="-381000" lvl="1" marL="914400" marR="0" algn="l">
              <a:lnSpc>
                <a:spcPct val="130000"/>
              </a:lnSpc>
              <a:spcBef>
                <a:spcPts val="500"/>
              </a:spcBef>
              <a:spcAft>
                <a:spcPts val="0"/>
              </a:spcAft>
              <a:buClr>
                <a:schemeClr val="dk1"/>
              </a:buClr>
              <a:buSzPts val="2400"/>
              <a:buFont typeface="Arial"/>
              <a:buChar char="•"/>
              <a:defRPr b="0" i="0" sz="2400" u="none" cap="none" strike="noStrike">
                <a:solidFill>
                  <a:schemeClr val="dk1"/>
                </a:solidFill>
                <a:latin typeface="Open Sans"/>
                <a:ea typeface="Open Sans"/>
                <a:cs typeface="Open Sans"/>
                <a:sym typeface="Open Sans"/>
              </a:defRPr>
            </a:lvl2pPr>
            <a:lvl3pPr indent="-355600" lvl="2" marL="1371600" marR="0" algn="l">
              <a:lnSpc>
                <a:spcPct val="130000"/>
              </a:lnSpc>
              <a:spcBef>
                <a:spcPts val="5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3pPr>
            <a:lvl4pPr indent="-349250" lvl="3" marL="1828800" marR="0" algn="l">
              <a:lnSpc>
                <a:spcPct val="130000"/>
              </a:lnSpc>
              <a:spcBef>
                <a:spcPts val="500"/>
              </a:spcBef>
              <a:spcAft>
                <a:spcPts val="0"/>
              </a:spcAft>
              <a:buClr>
                <a:schemeClr val="dk1"/>
              </a:buClr>
              <a:buSzPts val="1900"/>
              <a:buFont typeface="Arial"/>
              <a:buChar char="•"/>
              <a:defRPr b="0" i="0" sz="1900" u="none" cap="none" strike="noStrike">
                <a:solidFill>
                  <a:schemeClr val="dk1"/>
                </a:solidFill>
                <a:latin typeface="Open Sans"/>
                <a:ea typeface="Open Sans"/>
                <a:cs typeface="Open Sans"/>
                <a:sym typeface="Open Sans"/>
              </a:defRPr>
            </a:lvl4pPr>
            <a:lvl5pPr indent="-349250" lvl="4" marL="2286000" marR="0" algn="l">
              <a:lnSpc>
                <a:spcPct val="130000"/>
              </a:lnSpc>
              <a:spcBef>
                <a:spcPts val="500"/>
              </a:spcBef>
              <a:spcAft>
                <a:spcPts val="0"/>
              </a:spcAft>
              <a:buClr>
                <a:schemeClr val="dk1"/>
              </a:buClr>
              <a:buSzPts val="1900"/>
              <a:buFont typeface="Arial"/>
              <a:buChar char="•"/>
              <a:defRPr b="0" i="0" sz="1900" u="none" cap="none" strike="noStrike">
                <a:solidFill>
                  <a:schemeClr val="dk1"/>
                </a:solidFill>
                <a:latin typeface="Open Sans"/>
                <a:ea typeface="Open Sans"/>
                <a:cs typeface="Open Sans"/>
                <a:sym typeface="Open Sans"/>
              </a:defRPr>
            </a:lvl5pPr>
            <a:lvl6pPr indent="-349250" lvl="5" marL="2743200" marR="0" algn="l">
              <a:lnSpc>
                <a:spcPct val="130000"/>
              </a:lnSpc>
              <a:spcBef>
                <a:spcPts val="500"/>
              </a:spcBef>
              <a:spcAft>
                <a:spcPts val="0"/>
              </a:spcAft>
              <a:buClr>
                <a:schemeClr val="dk1"/>
              </a:buClr>
              <a:buSzPts val="1900"/>
              <a:buFont typeface="Arial"/>
              <a:buChar char="•"/>
              <a:defRPr b="0" i="0" sz="1900" u="none" cap="none" strike="noStrike">
                <a:solidFill>
                  <a:schemeClr val="dk1"/>
                </a:solidFill>
                <a:latin typeface="Open Sans"/>
                <a:ea typeface="Open Sans"/>
                <a:cs typeface="Open Sans"/>
                <a:sym typeface="Open Sans"/>
              </a:defRPr>
            </a:lvl6pPr>
            <a:lvl7pPr indent="-349250" lvl="6" marL="3200400" marR="0" algn="l">
              <a:lnSpc>
                <a:spcPct val="130000"/>
              </a:lnSpc>
              <a:spcBef>
                <a:spcPts val="500"/>
              </a:spcBef>
              <a:spcAft>
                <a:spcPts val="0"/>
              </a:spcAft>
              <a:buClr>
                <a:schemeClr val="dk1"/>
              </a:buClr>
              <a:buSzPts val="1900"/>
              <a:buFont typeface="Arial"/>
              <a:buChar char="•"/>
              <a:defRPr b="0" i="0" sz="1900" u="none" cap="none" strike="noStrike">
                <a:solidFill>
                  <a:schemeClr val="dk1"/>
                </a:solidFill>
                <a:latin typeface="Open Sans"/>
                <a:ea typeface="Open Sans"/>
                <a:cs typeface="Open Sans"/>
                <a:sym typeface="Open Sans"/>
              </a:defRPr>
            </a:lvl7pPr>
            <a:lvl8pPr indent="-349250" lvl="7" marL="3657600" marR="0" algn="l">
              <a:lnSpc>
                <a:spcPct val="130000"/>
              </a:lnSpc>
              <a:spcBef>
                <a:spcPts val="500"/>
              </a:spcBef>
              <a:spcAft>
                <a:spcPts val="0"/>
              </a:spcAft>
              <a:buClr>
                <a:schemeClr val="dk1"/>
              </a:buClr>
              <a:buSzPts val="1900"/>
              <a:buFont typeface="Arial"/>
              <a:buChar char="•"/>
              <a:defRPr b="0" i="0" sz="1900" u="none" cap="none" strike="noStrike">
                <a:solidFill>
                  <a:schemeClr val="dk1"/>
                </a:solidFill>
                <a:latin typeface="Open Sans"/>
                <a:ea typeface="Open Sans"/>
                <a:cs typeface="Open Sans"/>
                <a:sym typeface="Open Sans"/>
              </a:defRPr>
            </a:lvl8pPr>
            <a:lvl9pPr indent="-349250" lvl="8" marL="4114800" marR="0" algn="l">
              <a:lnSpc>
                <a:spcPct val="130000"/>
              </a:lnSpc>
              <a:spcBef>
                <a:spcPts val="500"/>
              </a:spcBef>
              <a:spcAft>
                <a:spcPts val="0"/>
              </a:spcAft>
              <a:buClr>
                <a:schemeClr val="dk1"/>
              </a:buClr>
              <a:buSzPts val="1900"/>
              <a:buFont typeface="Arial"/>
              <a:buChar char="•"/>
              <a:defRPr b="0" i="0" sz="1900" u="none" cap="none" strike="noStrike">
                <a:solidFill>
                  <a:schemeClr val="dk1"/>
                </a:solidFill>
                <a:latin typeface="Open Sans"/>
                <a:ea typeface="Open Sans"/>
                <a:cs typeface="Open Sans"/>
                <a:sym typeface="Open Sans"/>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ding slide">
  <p:cSld name="CUSTOM_3_1">
    <p:bg>
      <p:bgPr>
        <a:blipFill>
          <a:blip r:embed="rId2">
            <a:alphaModFix/>
          </a:blip>
          <a:stretch>
            <a:fillRect/>
          </a:stretch>
        </a:blipFill>
      </p:bgPr>
    </p:bg>
    <p:spTree>
      <p:nvGrpSpPr>
        <p:cNvPr id="19" name="Shape 19"/>
        <p:cNvGrpSpPr/>
        <p:nvPr/>
      </p:nvGrpSpPr>
      <p:grpSpPr>
        <a:xfrm>
          <a:off x="0" y="0"/>
          <a:ext cx="0" cy="0"/>
          <a:chOff x="0" y="0"/>
          <a:chExt cx="0" cy="0"/>
        </a:xfrm>
      </p:grpSpPr>
      <p:grpSp>
        <p:nvGrpSpPr>
          <p:cNvPr id="20" name="Google Shape;20;g15df64bb1bf_0_827"/>
          <p:cNvGrpSpPr/>
          <p:nvPr/>
        </p:nvGrpSpPr>
        <p:grpSpPr>
          <a:xfrm>
            <a:off x="3769273" y="1304550"/>
            <a:ext cx="2001216" cy="487667"/>
            <a:chOff x="2827025" y="978437"/>
            <a:chExt cx="1500950" cy="365760"/>
          </a:xfrm>
        </p:grpSpPr>
        <p:pic>
          <p:nvPicPr>
            <p:cNvPr id="21" name="Google Shape;21;g15df64bb1bf_0_827"/>
            <p:cNvPicPr preferRelativeResize="0"/>
            <p:nvPr/>
          </p:nvPicPr>
          <p:blipFill rotWithShape="1">
            <a:blip r:embed="rId3">
              <a:alphaModFix/>
            </a:blip>
            <a:srcRect b="0" l="0" r="0" t="0"/>
            <a:stretch/>
          </p:blipFill>
          <p:spPr>
            <a:xfrm>
              <a:off x="2827025" y="978437"/>
              <a:ext cx="365760" cy="365760"/>
            </a:xfrm>
            <a:prstGeom prst="rect">
              <a:avLst/>
            </a:prstGeom>
            <a:noFill/>
            <a:ln>
              <a:noFill/>
            </a:ln>
          </p:spPr>
        </p:pic>
        <p:sp>
          <p:nvSpPr>
            <p:cNvPr id="22" name="Google Shape;22;g15df64bb1bf_0_827"/>
            <p:cNvSpPr txBox="1"/>
            <p:nvPr/>
          </p:nvSpPr>
          <p:spPr>
            <a:xfrm>
              <a:off x="3345175" y="1051525"/>
              <a:ext cx="982800" cy="2196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900"/>
                <a:buFont typeface="Arial"/>
                <a:buNone/>
              </a:pPr>
              <a:r>
                <a:rPr b="0" i="0" lang="en-US" sz="1900" u="none" cap="none" strike="noStrike">
                  <a:solidFill>
                    <a:schemeClr val="lt1"/>
                  </a:solidFill>
                  <a:latin typeface="Open Sans"/>
                  <a:ea typeface="Open Sans"/>
                  <a:cs typeface="Open Sans"/>
                  <a:sym typeface="Open Sans"/>
                </a:rPr>
                <a:t>/unops.org</a:t>
              </a:r>
              <a:endParaRPr b="0" i="0" sz="1900" u="none" cap="none" strike="noStrike">
                <a:solidFill>
                  <a:schemeClr val="lt1"/>
                </a:solidFill>
                <a:latin typeface="Open Sans"/>
                <a:ea typeface="Open Sans"/>
                <a:cs typeface="Open Sans"/>
                <a:sym typeface="Open Sans"/>
              </a:endParaRPr>
            </a:p>
          </p:txBody>
        </p:sp>
      </p:grpSp>
      <p:grpSp>
        <p:nvGrpSpPr>
          <p:cNvPr id="23" name="Google Shape;23;g15df64bb1bf_0_827"/>
          <p:cNvGrpSpPr/>
          <p:nvPr/>
        </p:nvGrpSpPr>
        <p:grpSpPr>
          <a:xfrm>
            <a:off x="3769273" y="2300192"/>
            <a:ext cx="2817996" cy="487667"/>
            <a:chOff x="2827025" y="1725187"/>
            <a:chExt cx="2113550" cy="365760"/>
          </a:xfrm>
        </p:grpSpPr>
        <p:pic>
          <p:nvPicPr>
            <p:cNvPr id="24" name="Google Shape;24;g15df64bb1bf_0_827"/>
            <p:cNvPicPr preferRelativeResize="0"/>
            <p:nvPr/>
          </p:nvPicPr>
          <p:blipFill rotWithShape="1">
            <a:blip r:embed="rId4">
              <a:alphaModFix/>
            </a:blip>
            <a:srcRect b="0" l="0" r="0" t="0"/>
            <a:stretch/>
          </p:blipFill>
          <p:spPr>
            <a:xfrm>
              <a:off x="2827025" y="1725187"/>
              <a:ext cx="365760" cy="365760"/>
            </a:xfrm>
            <a:prstGeom prst="rect">
              <a:avLst/>
            </a:prstGeom>
            <a:noFill/>
            <a:ln>
              <a:noFill/>
            </a:ln>
          </p:spPr>
        </p:pic>
        <p:sp>
          <p:nvSpPr>
            <p:cNvPr id="25" name="Google Shape;25;g15df64bb1bf_0_827"/>
            <p:cNvSpPr txBox="1"/>
            <p:nvPr/>
          </p:nvSpPr>
          <p:spPr>
            <a:xfrm>
              <a:off x="3345175" y="1798275"/>
              <a:ext cx="1595400" cy="2196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900"/>
                <a:buFont typeface="Arial"/>
                <a:buNone/>
              </a:pPr>
              <a:r>
                <a:rPr b="0" i="0" lang="en-US" sz="1900" u="none" cap="none" strike="noStrike">
                  <a:solidFill>
                    <a:schemeClr val="lt1"/>
                  </a:solidFill>
                  <a:latin typeface="Open Sans"/>
                  <a:ea typeface="Open Sans"/>
                  <a:cs typeface="Open Sans"/>
                  <a:sym typeface="Open Sans"/>
                </a:rPr>
                <a:t>/company/unops</a:t>
              </a:r>
              <a:endParaRPr b="0" i="0" sz="1900" u="none" cap="none" strike="noStrike">
                <a:solidFill>
                  <a:schemeClr val="lt1"/>
                </a:solidFill>
                <a:latin typeface="Open Sans"/>
                <a:ea typeface="Open Sans"/>
                <a:cs typeface="Open Sans"/>
                <a:sym typeface="Open Sans"/>
              </a:endParaRPr>
            </a:p>
          </p:txBody>
        </p:sp>
      </p:grpSp>
      <p:grpSp>
        <p:nvGrpSpPr>
          <p:cNvPr id="26" name="Google Shape;26;g15df64bb1bf_0_827"/>
          <p:cNvGrpSpPr/>
          <p:nvPr/>
        </p:nvGrpSpPr>
        <p:grpSpPr>
          <a:xfrm>
            <a:off x="3769273" y="3295830"/>
            <a:ext cx="2499604" cy="487667"/>
            <a:chOff x="2827025" y="2471934"/>
            <a:chExt cx="1874750" cy="365760"/>
          </a:xfrm>
        </p:grpSpPr>
        <p:pic>
          <p:nvPicPr>
            <p:cNvPr id="27" name="Google Shape;27;g15df64bb1bf_0_827"/>
            <p:cNvPicPr preferRelativeResize="0"/>
            <p:nvPr/>
          </p:nvPicPr>
          <p:blipFill rotWithShape="1">
            <a:blip r:embed="rId5">
              <a:alphaModFix/>
            </a:blip>
            <a:srcRect b="0" l="0" r="0" t="0"/>
            <a:stretch/>
          </p:blipFill>
          <p:spPr>
            <a:xfrm>
              <a:off x="2827025" y="2471934"/>
              <a:ext cx="365760" cy="365760"/>
            </a:xfrm>
            <a:prstGeom prst="rect">
              <a:avLst/>
            </a:prstGeom>
            <a:noFill/>
            <a:ln>
              <a:noFill/>
            </a:ln>
          </p:spPr>
        </p:pic>
        <p:sp>
          <p:nvSpPr>
            <p:cNvPr id="28" name="Google Shape;28;g15df64bb1bf_0_827"/>
            <p:cNvSpPr txBox="1"/>
            <p:nvPr/>
          </p:nvSpPr>
          <p:spPr>
            <a:xfrm>
              <a:off x="3345175" y="2545025"/>
              <a:ext cx="1356600" cy="2196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900"/>
                <a:buFont typeface="Arial"/>
                <a:buNone/>
              </a:pPr>
              <a:r>
                <a:rPr b="0" i="0" lang="en-US" sz="1900" u="none" cap="none" strike="noStrike">
                  <a:solidFill>
                    <a:schemeClr val="lt1"/>
                  </a:solidFill>
                  <a:latin typeface="Open Sans"/>
                  <a:ea typeface="Open Sans"/>
                  <a:cs typeface="Open Sans"/>
                  <a:sym typeface="Open Sans"/>
                </a:rPr>
                <a:t>/unops_official</a:t>
              </a:r>
              <a:endParaRPr b="0" i="0" sz="1900" u="none" cap="none" strike="noStrike">
                <a:solidFill>
                  <a:schemeClr val="lt1"/>
                </a:solidFill>
                <a:latin typeface="Open Sans"/>
                <a:ea typeface="Open Sans"/>
                <a:cs typeface="Open Sans"/>
                <a:sym typeface="Open Sans"/>
              </a:endParaRPr>
            </a:p>
          </p:txBody>
        </p:sp>
      </p:grpSp>
      <p:grpSp>
        <p:nvGrpSpPr>
          <p:cNvPr id="29" name="Google Shape;29;g15df64bb1bf_0_827"/>
          <p:cNvGrpSpPr/>
          <p:nvPr/>
        </p:nvGrpSpPr>
        <p:grpSpPr>
          <a:xfrm>
            <a:off x="3769273" y="4291472"/>
            <a:ext cx="2031216" cy="1261823"/>
            <a:chOff x="2827025" y="3218684"/>
            <a:chExt cx="1523450" cy="946391"/>
          </a:xfrm>
        </p:grpSpPr>
        <p:pic>
          <p:nvPicPr>
            <p:cNvPr id="30" name="Google Shape;30;g15df64bb1bf_0_827"/>
            <p:cNvPicPr preferRelativeResize="0"/>
            <p:nvPr/>
          </p:nvPicPr>
          <p:blipFill rotWithShape="1">
            <a:blip r:embed="rId6">
              <a:alphaModFix/>
            </a:blip>
            <a:srcRect b="0" l="0" r="0" t="0"/>
            <a:stretch/>
          </p:blipFill>
          <p:spPr>
            <a:xfrm>
              <a:off x="2827025" y="3218684"/>
              <a:ext cx="365760" cy="365760"/>
            </a:xfrm>
            <a:prstGeom prst="rect">
              <a:avLst/>
            </a:prstGeom>
            <a:noFill/>
            <a:ln>
              <a:noFill/>
            </a:ln>
          </p:spPr>
        </p:pic>
        <p:sp>
          <p:nvSpPr>
            <p:cNvPr id="31" name="Google Shape;31;g15df64bb1bf_0_827"/>
            <p:cNvSpPr txBox="1"/>
            <p:nvPr/>
          </p:nvSpPr>
          <p:spPr>
            <a:xfrm>
              <a:off x="3345175" y="3291775"/>
              <a:ext cx="1005300" cy="873300"/>
            </a:xfrm>
            <a:prstGeom prst="rect">
              <a:avLst/>
            </a:prstGeom>
            <a:noFill/>
            <a:ln>
              <a:noFill/>
            </a:ln>
          </p:spPr>
          <p:txBody>
            <a:bodyPr anchorCtr="0" anchor="t" bIns="0" lIns="0" spcFirstLastPara="1" rIns="0" wrap="square" tIns="0">
              <a:noAutofit/>
            </a:bodyPr>
            <a:lstStyle/>
            <a:p>
              <a:pPr indent="0" lvl="0" marL="0" marR="0" rtl="0" algn="l">
                <a:lnSpc>
                  <a:spcPct val="150000"/>
                </a:lnSpc>
                <a:spcBef>
                  <a:spcPts val="0"/>
                </a:spcBef>
                <a:spcAft>
                  <a:spcPts val="0"/>
                </a:spcAft>
                <a:buClr>
                  <a:srgbClr val="000000"/>
                </a:buClr>
                <a:buSzPts val="1900"/>
                <a:buFont typeface="Arial"/>
                <a:buNone/>
              </a:pPr>
              <a:r>
                <a:rPr b="0" i="0" lang="en-US" sz="1900" u="none" cap="none" strike="noStrike">
                  <a:solidFill>
                    <a:schemeClr val="lt1"/>
                  </a:solidFill>
                  <a:latin typeface="Open Sans"/>
                  <a:ea typeface="Open Sans"/>
                  <a:cs typeface="Open Sans"/>
                  <a:sym typeface="Open Sans"/>
                </a:rPr>
                <a:t>/unops    </a:t>
              </a:r>
              <a:endParaRPr b="0" i="0" sz="1900" u="none" cap="none" strike="noStrike">
                <a:solidFill>
                  <a:schemeClr val="lt1"/>
                </a:solidFill>
                <a:latin typeface="Open Sans"/>
                <a:ea typeface="Open Sans"/>
                <a:cs typeface="Open Sans"/>
                <a:sym typeface="Open Sans"/>
              </a:endParaRPr>
            </a:p>
            <a:p>
              <a:pPr indent="0" lvl="0" marL="0" marR="0" rtl="0" algn="l">
                <a:lnSpc>
                  <a:spcPct val="150000"/>
                </a:lnSpc>
                <a:spcBef>
                  <a:spcPts val="0"/>
                </a:spcBef>
                <a:spcAft>
                  <a:spcPts val="0"/>
                </a:spcAft>
                <a:buClr>
                  <a:srgbClr val="000000"/>
                </a:buClr>
                <a:buSzPts val="1900"/>
                <a:buFont typeface="Arial"/>
                <a:buNone/>
              </a:pPr>
              <a:r>
                <a:rPr b="0" i="0" lang="en-US" sz="1900" u="none" cap="none" strike="noStrike">
                  <a:solidFill>
                    <a:schemeClr val="lt1"/>
                  </a:solidFill>
                  <a:latin typeface="Open Sans"/>
                  <a:ea typeface="Open Sans"/>
                  <a:cs typeface="Open Sans"/>
                  <a:sym typeface="Open Sans"/>
                </a:rPr>
                <a:t>/unops_es    </a:t>
              </a:r>
              <a:endParaRPr b="0" i="0" sz="1900" u="none" cap="none" strike="noStrike">
                <a:solidFill>
                  <a:schemeClr val="lt1"/>
                </a:solidFill>
                <a:latin typeface="Open Sans"/>
                <a:ea typeface="Open Sans"/>
                <a:cs typeface="Open Sans"/>
                <a:sym typeface="Open Sans"/>
              </a:endParaRPr>
            </a:p>
            <a:p>
              <a:pPr indent="0" lvl="0" marL="0" marR="0" rtl="0" algn="l">
                <a:lnSpc>
                  <a:spcPct val="150000"/>
                </a:lnSpc>
                <a:spcBef>
                  <a:spcPts val="0"/>
                </a:spcBef>
                <a:spcAft>
                  <a:spcPts val="0"/>
                </a:spcAft>
                <a:buClr>
                  <a:srgbClr val="000000"/>
                </a:buClr>
                <a:buSzPts val="1900"/>
                <a:buFont typeface="Arial"/>
                <a:buNone/>
              </a:pPr>
              <a:r>
                <a:rPr b="0" i="0" lang="en-US" sz="1900" u="none" cap="none" strike="noStrike">
                  <a:solidFill>
                    <a:schemeClr val="lt1"/>
                  </a:solidFill>
                  <a:latin typeface="Open Sans"/>
                  <a:ea typeface="Open Sans"/>
                  <a:cs typeface="Open Sans"/>
                  <a:sym typeface="Open Sans"/>
                </a:rPr>
                <a:t>/unops_fr</a:t>
              </a:r>
              <a:endParaRPr b="0" i="0" sz="1900" u="none" cap="none" strike="noStrike">
                <a:solidFill>
                  <a:schemeClr val="lt1"/>
                </a:solidFill>
                <a:latin typeface="Open Sans"/>
                <a:ea typeface="Open Sans"/>
                <a:cs typeface="Open Sans"/>
                <a:sym typeface="Open Sans"/>
              </a:endParaRPr>
            </a:p>
          </p:txBody>
        </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lide">
  <p:cSld name="content slide">
    <p:spTree>
      <p:nvGrpSpPr>
        <p:cNvPr id="126" name="Shape 126"/>
        <p:cNvGrpSpPr/>
        <p:nvPr/>
      </p:nvGrpSpPr>
      <p:grpSpPr>
        <a:xfrm>
          <a:off x="0" y="0"/>
          <a:ext cx="0" cy="0"/>
          <a:chOff x="0" y="0"/>
          <a:chExt cx="0" cy="0"/>
        </a:xfrm>
      </p:grpSpPr>
      <p:sp>
        <p:nvSpPr>
          <p:cNvPr id="127" name="Google Shape;127;p39"/>
          <p:cNvSpPr txBox="1"/>
          <p:nvPr>
            <p:ph type="title"/>
          </p:nvPr>
        </p:nvSpPr>
        <p:spPr>
          <a:xfrm>
            <a:off x="960000" y="43197"/>
            <a:ext cx="10904897" cy="7920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0" lIns="182875" spcFirstLastPara="1" rIns="0" wrap="square" tIns="0">
            <a:noAutofit/>
          </a:bodyPr>
          <a:lstStyle>
            <a:lvl1pPr lvl="0" algn="l">
              <a:lnSpc>
                <a:spcPct val="100000"/>
              </a:lnSpc>
              <a:spcBef>
                <a:spcPts val="0"/>
              </a:spcBef>
              <a:spcAft>
                <a:spcPts val="0"/>
              </a:spcAft>
              <a:buClr>
                <a:schemeClr val="dk2"/>
              </a:buClr>
              <a:buSzPts val="1800"/>
              <a:buNone/>
              <a:defRPr sz="28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8" name="Google Shape;128;p39"/>
          <p:cNvSpPr txBox="1"/>
          <p:nvPr>
            <p:ph idx="11" type="ftr"/>
          </p:nvPr>
        </p:nvSpPr>
        <p:spPr>
          <a:xfrm>
            <a:off x="3215999" y="6514618"/>
            <a:ext cx="8016000" cy="1800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Clr>
                <a:schemeClr val="dk2"/>
              </a:buClr>
              <a:buSzPts val="1400"/>
              <a:buFont typeface="Arial"/>
              <a:buNone/>
              <a:defRPr/>
            </a:lvl1pPr>
            <a:lvl2pPr lvl="1" algn="l">
              <a:lnSpc>
                <a:spcPct val="100000"/>
              </a:lnSpc>
              <a:spcBef>
                <a:spcPts val="0"/>
              </a:spcBef>
              <a:spcAft>
                <a:spcPts val="0"/>
              </a:spcAft>
              <a:buClr>
                <a:schemeClr val="dk1"/>
              </a:buClr>
              <a:buSzPts val="1400"/>
              <a:buFont typeface="Arial"/>
              <a:buNone/>
              <a:defRPr/>
            </a:lvl2pPr>
            <a:lvl3pPr lvl="2" algn="l">
              <a:lnSpc>
                <a:spcPct val="100000"/>
              </a:lnSpc>
              <a:spcBef>
                <a:spcPts val="0"/>
              </a:spcBef>
              <a:spcAft>
                <a:spcPts val="0"/>
              </a:spcAft>
              <a:buClr>
                <a:schemeClr val="dk1"/>
              </a:buClr>
              <a:buSzPts val="1400"/>
              <a:buFont typeface="Arial"/>
              <a:buNone/>
              <a:defRPr/>
            </a:lvl3pPr>
            <a:lvl4pPr lvl="3" algn="l">
              <a:lnSpc>
                <a:spcPct val="100000"/>
              </a:lnSpc>
              <a:spcBef>
                <a:spcPts val="0"/>
              </a:spcBef>
              <a:spcAft>
                <a:spcPts val="0"/>
              </a:spcAft>
              <a:buClr>
                <a:schemeClr val="dk1"/>
              </a:buClr>
              <a:buSzPts val="1400"/>
              <a:buFont typeface="Arial"/>
              <a:buNone/>
              <a:defRPr/>
            </a:lvl4pPr>
            <a:lvl5pPr lvl="4" algn="l">
              <a:lnSpc>
                <a:spcPct val="100000"/>
              </a:lnSpc>
              <a:spcBef>
                <a:spcPts val="0"/>
              </a:spcBef>
              <a:spcAft>
                <a:spcPts val="0"/>
              </a:spcAft>
              <a:buClr>
                <a:schemeClr val="dk1"/>
              </a:buClr>
              <a:buSzPts val="1400"/>
              <a:buFont typeface="Arial"/>
              <a:buNone/>
              <a:defRPr/>
            </a:lvl5pPr>
            <a:lvl6pPr lvl="5" algn="l">
              <a:lnSpc>
                <a:spcPct val="100000"/>
              </a:lnSpc>
              <a:spcBef>
                <a:spcPts val="0"/>
              </a:spcBef>
              <a:spcAft>
                <a:spcPts val="0"/>
              </a:spcAft>
              <a:buClr>
                <a:schemeClr val="dk1"/>
              </a:buClr>
              <a:buSzPts val="1400"/>
              <a:buFont typeface="Arial"/>
              <a:buNone/>
              <a:defRPr/>
            </a:lvl6pPr>
            <a:lvl7pPr lvl="6" algn="l">
              <a:lnSpc>
                <a:spcPct val="100000"/>
              </a:lnSpc>
              <a:spcBef>
                <a:spcPts val="0"/>
              </a:spcBef>
              <a:spcAft>
                <a:spcPts val="0"/>
              </a:spcAft>
              <a:buClr>
                <a:schemeClr val="dk1"/>
              </a:buClr>
              <a:buSzPts val="1400"/>
              <a:buFont typeface="Arial"/>
              <a:buNone/>
              <a:defRPr/>
            </a:lvl7pPr>
            <a:lvl8pPr lvl="7" algn="l">
              <a:lnSpc>
                <a:spcPct val="100000"/>
              </a:lnSpc>
              <a:spcBef>
                <a:spcPts val="0"/>
              </a:spcBef>
              <a:spcAft>
                <a:spcPts val="0"/>
              </a:spcAft>
              <a:buClr>
                <a:schemeClr val="dk1"/>
              </a:buClr>
              <a:buSzPts val="1400"/>
              <a:buFont typeface="Arial"/>
              <a:buNone/>
              <a:defRPr/>
            </a:lvl8pPr>
            <a:lvl9pPr lvl="8" algn="l">
              <a:lnSpc>
                <a:spcPct val="100000"/>
              </a:lnSpc>
              <a:spcBef>
                <a:spcPts val="0"/>
              </a:spcBef>
              <a:spcAft>
                <a:spcPts val="0"/>
              </a:spcAft>
              <a:buClr>
                <a:schemeClr val="dk1"/>
              </a:buClr>
              <a:buSzPts val="1400"/>
              <a:buFont typeface="Arial"/>
              <a:buNone/>
              <a:defRPr/>
            </a:lvl9pPr>
          </a:lstStyle>
          <a:p/>
        </p:txBody>
      </p:sp>
      <p:sp>
        <p:nvSpPr>
          <p:cNvPr id="129" name="Google Shape;129;p39"/>
          <p:cNvSpPr txBox="1"/>
          <p:nvPr>
            <p:ph idx="12" type="sldNum"/>
          </p:nvPr>
        </p:nvSpPr>
        <p:spPr>
          <a:xfrm>
            <a:off x="126609" y="184636"/>
            <a:ext cx="288000" cy="180000"/>
          </a:xfrm>
          <a:prstGeom prst="rect">
            <a:avLst/>
          </a:prstGeom>
          <a:noFill/>
          <a:ln>
            <a:noFill/>
          </a:ln>
        </p:spPr>
        <p:txBody>
          <a:bodyPr anchorCtr="0" anchor="ctr" bIns="0" lIns="0" spcFirstLastPara="1" rIns="0" wrap="square" tIns="0">
            <a:noAutofit/>
          </a:bodyPr>
          <a:lstStyle>
            <a:lvl1pPr indent="0" lvl="0" marL="0" marR="0" algn="l">
              <a:lnSpc>
                <a:spcPct val="100000"/>
              </a:lnSpc>
              <a:spcBef>
                <a:spcPts val="0"/>
              </a:spcBef>
              <a:spcAft>
                <a:spcPts val="0"/>
              </a:spcAft>
              <a:buClr>
                <a:schemeClr val="lt1"/>
              </a:buClr>
              <a:buSzPts val="1000"/>
              <a:buFont typeface="Open Sans"/>
              <a:buNone/>
              <a:defRPr b="0" i="0" sz="1000" u="none" cap="none" strike="noStrike">
                <a:solidFill>
                  <a:schemeClr val="lt1"/>
                </a:solidFill>
                <a:latin typeface="Open Sans"/>
                <a:ea typeface="Open Sans"/>
                <a:cs typeface="Open Sans"/>
                <a:sym typeface="Open Sans"/>
              </a:defRPr>
            </a:lvl1pPr>
            <a:lvl2pPr indent="0" lvl="1" marL="0" marR="0" algn="l">
              <a:lnSpc>
                <a:spcPct val="100000"/>
              </a:lnSpc>
              <a:spcBef>
                <a:spcPts val="0"/>
              </a:spcBef>
              <a:spcAft>
                <a:spcPts val="0"/>
              </a:spcAft>
              <a:buClr>
                <a:schemeClr val="lt1"/>
              </a:buClr>
              <a:buSzPts val="1000"/>
              <a:buFont typeface="Open Sans"/>
              <a:buNone/>
              <a:defRPr b="0" i="0" sz="1000" u="none" cap="none" strike="noStrike">
                <a:solidFill>
                  <a:schemeClr val="lt1"/>
                </a:solidFill>
                <a:latin typeface="Open Sans"/>
                <a:ea typeface="Open Sans"/>
                <a:cs typeface="Open Sans"/>
                <a:sym typeface="Open Sans"/>
              </a:defRPr>
            </a:lvl2pPr>
            <a:lvl3pPr indent="0" lvl="2" marL="0" marR="0" algn="l">
              <a:lnSpc>
                <a:spcPct val="100000"/>
              </a:lnSpc>
              <a:spcBef>
                <a:spcPts val="0"/>
              </a:spcBef>
              <a:spcAft>
                <a:spcPts val="0"/>
              </a:spcAft>
              <a:buClr>
                <a:schemeClr val="lt1"/>
              </a:buClr>
              <a:buSzPts val="1000"/>
              <a:buFont typeface="Open Sans"/>
              <a:buNone/>
              <a:defRPr b="0" i="0" sz="1000" u="none" cap="none" strike="noStrike">
                <a:solidFill>
                  <a:schemeClr val="lt1"/>
                </a:solidFill>
                <a:latin typeface="Open Sans"/>
                <a:ea typeface="Open Sans"/>
                <a:cs typeface="Open Sans"/>
                <a:sym typeface="Open Sans"/>
              </a:defRPr>
            </a:lvl3pPr>
            <a:lvl4pPr indent="0" lvl="3" marL="0" marR="0" algn="l">
              <a:lnSpc>
                <a:spcPct val="100000"/>
              </a:lnSpc>
              <a:spcBef>
                <a:spcPts val="0"/>
              </a:spcBef>
              <a:spcAft>
                <a:spcPts val="0"/>
              </a:spcAft>
              <a:buClr>
                <a:schemeClr val="lt1"/>
              </a:buClr>
              <a:buSzPts val="1000"/>
              <a:buFont typeface="Open Sans"/>
              <a:buNone/>
              <a:defRPr b="0" i="0" sz="1000" u="none" cap="none" strike="noStrike">
                <a:solidFill>
                  <a:schemeClr val="lt1"/>
                </a:solidFill>
                <a:latin typeface="Open Sans"/>
                <a:ea typeface="Open Sans"/>
                <a:cs typeface="Open Sans"/>
                <a:sym typeface="Open Sans"/>
              </a:defRPr>
            </a:lvl4pPr>
            <a:lvl5pPr indent="0" lvl="4" marL="0" marR="0" algn="l">
              <a:lnSpc>
                <a:spcPct val="100000"/>
              </a:lnSpc>
              <a:spcBef>
                <a:spcPts val="0"/>
              </a:spcBef>
              <a:spcAft>
                <a:spcPts val="0"/>
              </a:spcAft>
              <a:buClr>
                <a:schemeClr val="lt1"/>
              </a:buClr>
              <a:buSzPts val="1000"/>
              <a:buFont typeface="Open Sans"/>
              <a:buNone/>
              <a:defRPr b="0" i="0" sz="1000" u="none" cap="none" strike="noStrike">
                <a:solidFill>
                  <a:schemeClr val="lt1"/>
                </a:solidFill>
                <a:latin typeface="Open Sans"/>
                <a:ea typeface="Open Sans"/>
                <a:cs typeface="Open Sans"/>
                <a:sym typeface="Open Sans"/>
              </a:defRPr>
            </a:lvl5pPr>
            <a:lvl6pPr indent="0" lvl="5" marL="0" marR="0" algn="l">
              <a:lnSpc>
                <a:spcPct val="100000"/>
              </a:lnSpc>
              <a:spcBef>
                <a:spcPts val="0"/>
              </a:spcBef>
              <a:spcAft>
                <a:spcPts val="0"/>
              </a:spcAft>
              <a:buClr>
                <a:schemeClr val="lt1"/>
              </a:buClr>
              <a:buSzPts val="1000"/>
              <a:buFont typeface="Open Sans"/>
              <a:buNone/>
              <a:defRPr b="0" i="0" sz="1000" u="none" cap="none" strike="noStrike">
                <a:solidFill>
                  <a:schemeClr val="lt1"/>
                </a:solidFill>
                <a:latin typeface="Open Sans"/>
                <a:ea typeface="Open Sans"/>
                <a:cs typeface="Open Sans"/>
                <a:sym typeface="Open Sans"/>
              </a:defRPr>
            </a:lvl6pPr>
            <a:lvl7pPr indent="0" lvl="6" marL="0" marR="0" algn="l">
              <a:lnSpc>
                <a:spcPct val="100000"/>
              </a:lnSpc>
              <a:spcBef>
                <a:spcPts val="0"/>
              </a:spcBef>
              <a:spcAft>
                <a:spcPts val="0"/>
              </a:spcAft>
              <a:buClr>
                <a:schemeClr val="lt1"/>
              </a:buClr>
              <a:buSzPts val="1000"/>
              <a:buFont typeface="Open Sans"/>
              <a:buNone/>
              <a:defRPr b="0" i="0" sz="1000" u="none" cap="none" strike="noStrike">
                <a:solidFill>
                  <a:schemeClr val="lt1"/>
                </a:solidFill>
                <a:latin typeface="Open Sans"/>
                <a:ea typeface="Open Sans"/>
                <a:cs typeface="Open Sans"/>
                <a:sym typeface="Open Sans"/>
              </a:defRPr>
            </a:lvl7pPr>
            <a:lvl8pPr indent="0" lvl="7" marL="0" marR="0" algn="l">
              <a:lnSpc>
                <a:spcPct val="100000"/>
              </a:lnSpc>
              <a:spcBef>
                <a:spcPts val="0"/>
              </a:spcBef>
              <a:spcAft>
                <a:spcPts val="0"/>
              </a:spcAft>
              <a:buClr>
                <a:schemeClr val="lt1"/>
              </a:buClr>
              <a:buSzPts val="1000"/>
              <a:buFont typeface="Open Sans"/>
              <a:buNone/>
              <a:defRPr b="0" i="0" sz="1000" u="none" cap="none" strike="noStrike">
                <a:solidFill>
                  <a:schemeClr val="lt1"/>
                </a:solidFill>
                <a:latin typeface="Open Sans"/>
                <a:ea typeface="Open Sans"/>
                <a:cs typeface="Open Sans"/>
                <a:sym typeface="Open Sans"/>
              </a:defRPr>
            </a:lvl8pPr>
            <a:lvl9pPr indent="0" lvl="8" marL="0" marR="0" algn="l">
              <a:lnSpc>
                <a:spcPct val="100000"/>
              </a:lnSpc>
              <a:spcBef>
                <a:spcPts val="0"/>
              </a:spcBef>
              <a:spcAft>
                <a:spcPts val="0"/>
              </a:spcAft>
              <a:buClr>
                <a:schemeClr val="lt1"/>
              </a:buClr>
              <a:buSzPts val="1000"/>
              <a:buFont typeface="Open Sans"/>
              <a:buNone/>
              <a:defRPr b="0" i="0" sz="1000" u="none" cap="none" strike="noStrike">
                <a:solidFill>
                  <a:schemeClr val="lt1"/>
                </a:solidFill>
                <a:latin typeface="Open Sans"/>
                <a:ea typeface="Open Sans"/>
                <a:cs typeface="Open Sans"/>
                <a:sym typeface="Open Sans"/>
              </a:defRPr>
            </a:lvl9pPr>
          </a:lstStyle>
          <a:p>
            <a:pPr indent="0" lvl="0" marL="0" rtl="0" algn="l">
              <a:spcBef>
                <a:spcPts val="0"/>
              </a:spcBef>
              <a:spcAft>
                <a:spcPts val="0"/>
              </a:spcAft>
              <a:buNone/>
            </a:pPr>
            <a:fld id="{00000000-1234-1234-1234-123412341234}" type="slidenum">
              <a:rPr lang="en-US"/>
              <a:t>‹#›</a:t>
            </a:fld>
            <a:endParaRPr/>
          </a:p>
        </p:txBody>
      </p:sp>
      <p:sp>
        <p:nvSpPr>
          <p:cNvPr id="130" name="Google Shape;130;p39"/>
          <p:cNvSpPr txBox="1"/>
          <p:nvPr>
            <p:ph idx="1" type="body"/>
          </p:nvPr>
        </p:nvSpPr>
        <p:spPr>
          <a:xfrm>
            <a:off x="960000" y="1266825"/>
            <a:ext cx="10904896" cy="4968000"/>
          </a:xfrm>
          <a:prstGeom prst="rect">
            <a:avLst/>
          </a:prstGeom>
          <a:noFill/>
          <a:ln>
            <a:noFill/>
          </a:ln>
        </p:spPr>
        <p:txBody>
          <a:bodyPr anchorCtr="0" anchor="t" bIns="0" lIns="0" spcFirstLastPara="1" rIns="0" wrap="square" tIns="0">
            <a:noAutofit/>
          </a:bodyPr>
          <a:lstStyle>
            <a:lvl1pPr indent="-342900" lvl="0" marL="457200" algn="l">
              <a:lnSpc>
                <a:spcPct val="130000"/>
              </a:lnSpc>
              <a:spcBef>
                <a:spcPts val="0"/>
              </a:spcBef>
              <a:spcAft>
                <a:spcPts val="0"/>
              </a:spcAft>
              <a:buSzPts val="1800"/>
              <a:buChar char="▪"/>
              <a:defRPr/>
            </a:lvl1pPr>
            <a:lvl2pPr indent="-342900" lvl="1" marL="914400" algn="l">
              <a:lnSpc>
                <a:spcPct val="130000"/>
              </a:lnSpc>
              <a:spcBef>
                <a:spcPts val="0"/>
              </a:spcBef>
              <a:spcAft>
                <a:spcPts val="0"/>
              </a:spcAft>
              <a:buSzPts val="1800"/>
              <a:buChar char="-"/>
              <a:defRPr/>
            </a:lvl2pPr>
            <a:lvl3pPr indent="-342900" lvl="2" marL="1371600" algn="l">
              <a:lnSpc>
                <a:spcPct val="130000"/>
              </a:lnSpc>
              <a:spcBef>
                <a:spcPts val="0"/>
              </a:spcBef>
              <a:spcAft>
                <a:spcPts val="0"/>
              </a:spcAft>
              <a:buSzPts val="1800"/>
              <a:buChar char="›"/>
              <a:defRPr/>
            </a:lvl3pPr>
            <a:lvl4pPr indent="-228600" lvl="3" marL="1828800" algn="l">
              <a:lnSpc>
                <a:spcPct val="100000"/>
              </a:lnSpc>
              <a:spcBef>
                <a:spcPts val="360"/>
              </a:spcBef>
              <a:spcAft>
                <a:spcPts val="0"/>
              </a:spcAft>
              <a:buClr>
                <a:schemeClr val="dk1"/>
              </a:buClr>
              <a:buSzPts val="1800"/>
              <a:buNone/>
              <a:defRPr/>
            </a:lvl4pPr>
            <a:lvl5pPr indent="-228600" lvl="4" marL="2286000" algn="l">
              <a:lnSpc>
                <a:spcPct val="100000"/>
              </a:lnSpc>
              <a:spcBef>
                <a:spcPts val="360"/>
              </a:spcBef>
              <a:spcAft>
                <a:spcPts val="0"/>
              </a:spcAft>
              <a:buClr>
                <a:schemeClr val="dk1"/>
              </a:buClr>
              <a:buSzPts val="1800"/>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 Title and Content">
  <p:cSld name="CUSTOM_3">
    <p:spTree>
      <p:nvGrpSpPr>
        <p:cNvPr id="131" name="Shape 131"/>
        <p:cNvGrpSpPr/>
        <p:nvPr/>
      </p:nvGrpSpPr>
      <p:grpSpPr>
        <a:xfrm>
          <a:off x="0" y="0"/>
          <a:ext cx="0" cy="0"/>
          <a:chOff x="0" y="0"/>
          <a:chExt cx="0" cy="0"/>
        </a:xfrm>
      </p:grpSpPr>
      <p:sp>
        <p:nvSpPr>
          <p:cNvPr id="132" name="Google Shape;132;g19f63886833_0_667"/>
          <p:cNvSpPr txBox="1"/>
          <p:nvPr>
            <p:ph type="title"/>
          </p:nvPr>
        </p:nvSpPr>
        <p:spPr>
          <a:xfrm>
            <a:off x="853440" y="548640"/>
            <a:ext cx="10490700" cy="9996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3" name="Google Shape;133;g19f63886833_0_667"/>
          <p:cNvSpPr txBox="1"/>
          <p:nvPr>
            <p:ph idx="12" type="sldNum"/>
          </p:nvPr>
        </p:nvSpPr>
        <p:spPr>
          <a:xfrm>
            <a:off x="10996200" y="6229967"/>
            <a:ext cx="342300" cy="243900"/>
          </a:xfrm>
          <a:prstGeom prst="rect">
            <a:avLst/>
          </a:prstGeom>
          <a:noFill/>
          <a:ln>
            <a:noFill/>
          </a:ln>
        </p:spPr>
        <p:txBody>
          <a:bodyPr anchorCtr="0" anchor="b"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134" name="Google Shape;134;g19f63886833_0_667"/>
          <p:cNvSpPr txBox="1"/>
          <p:nvPr>
            <p:ph idx="10" type="dt"/>
          </p:nvPr>
        </p:nvSpPr>
        <p:spPr>
          <a:xfrm>
            <a:off x="3575600" y="6229952"/>
            <a:ext cx="6274800" cy="243900"/>
          </a:xfrm>
          <a:prstGeom prst="rect">
            <a:avLst/>
          </a:prstGeom>
          <a:noFill/>
          <a:ln>
            <a:noFill/>
          </a:ln>
        </p:spPr>
        <p:txBody>
          <a:bodyPr anchorCtr="0" anchor="b" bIns="0" lIns="0" spcFirstLastPara="1" rIns="0" wrap="square" tIns="0">
            <a:noAutofit/>
          </a:bodyPr>
          <a:lstStyle>
            <a:lvl1pPr lvl="0" marR="0" rtl="0" algn="l">
              <a:lnSpc>
                <a:spcPct val="100000"/>
              </a:lnSpc>
              <a:spcBef>
                <a:spcPts val="0"/>
              </a:spcBef>
              <a:spcAft>
                <a:spcPts val="0"/>
              </a:spcAft>
              <a:buClr>
                <a:schemeClr val="dk2"/>
              </a:buClr>
              <a:buSzPts val="1500"/>
              <a:buFont typeface="Arial"/>
              <a:buNone/>
              <a:defRPr b="0" i="0" sz="1200" u="none" cap="none" strike="noStrike">
                <a:solidFill>
                  <a:schemeClr val="dk2"/>
                </a:solidFill>
                <a:latin typeface="Open Sans"/>
                <a:ea typeface="Open Sans"/>
                <a:cs typeface="Open Sans"/>
                <a:sym typeface="Open Sans"/>
              </a:defRPr>
            </a:lvl1pPr>
            <a:lvl2pPr lvl="1"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Open Sans"/>
                <a:ea typeface="Open Sans"/>
                <a:cs typeface="Open Sans"/>
                <a:sym typeface="Open Sans"/>
              </a:defRPr>
            </a:lvl2pPr>
            <a:lvl3pPr lvl="2"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Open Sans"/>
                <a:ea typeface="Open Sans"/>
                <a:cs typeface="Open Sans"/>
                <a:sym typeface="Open Sans"/>
              </a:defRPr>
            </a:lvl3pPr>
            <a:lvl4pPr lvl="3"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Open Sans"/>
                <a:ea typeface="Open Sans"/>
                <a:cs typeface="Open Sans"/>
                <a:sym typeface="Open Sans"/>
              </a:defRPr>
            </a:lvl4pPr>
            <a:lvl5pPr lvl="4"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Open Sans"/>
                <a:ea typeface="Open Sans"/>
                <a:cs typeface="Open Sans"/>
                <a:sym typeface="Open Sans"/>
              </a:defRPr>
            </a:lvl5pPr>
            <a:lvl6pPr lvl="5"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Open Sans"/>
                <a:ea typeface="Open Sans"/>
                <a:cs typeface="Open Sans"/>
                <a:sym typeface="Open Sans"/>
              </a:defRPr>
            </a:lvl6pPr>
            <a:lvl7pPr lvl="6"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Open Sans"/>
                <a:ea typeface="Open Sans"/>
                <a:cs typeface="Open Sans"/>
                <a:sym typeface="Open Sans"/>
              </a:defRPr>
            </a:lvl7pPr>
            <a:lvl8pPr lvl="7"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Open Sans"/>
                <a:ea typeface="Open Sans"/>
                <a:cs typeface="Open Sans"/>
                <a:sym typeface="Open Sans"/>
              </a:defRPr>
            </a:lvl8pPr>
            <a:lvl9pPr lvl="8"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Open Sans"/>
                <a:ea typeface="Open Sans"/>
                <a:cs typeface="Open Sans"/>
                <a:sym typeface="Open Sans"/>
              </a:defRPr>
            </a:lvl9pPr>
          </a:lstStyle>
          <a:p/>
        </p:txBody>
      </p:sp>
      <p:pic>
        <p:nvPicPr>
          <p:cNvPr id="135" name="Google Shape;135;g19f63886833_0_667"/>
          <p:cNvPicPr preferRelativeResize="0"/>
          <p:nvPr/>
        </p:nvPicPr>
        <p:blipFill rotWithShape="1">
          <a:blip r:embed="rId2">
            <a:alphaModFix/>
          </a:blip>
          <a:srcRect b="0" l="0" r="0" t="0"/>
          <a:stretch/>
        </p:blipFill>
        <p:spPr>
          <a:xfrm>
            <a:off x="853440" y="6230112"/>
            <a:ext cx="1655156" cy="243840"/>
          </a:xfrm>
          <a:prstGeom prst="rect">
            <a:avLst/>
          </a:prstGeom>
          <a:noFill/>
          <a:ln>
            <a:noFill/>
          </a:ln>
        </p:spPr>
      </p:pic>
      <p:sp>
        <p:nvSpPr>
          <p:cNvPr id="136" name="Google Shape;136;g19f63886833_0_667"/>
          <p:cNvSpPr txBox="1"/>
          <p:nvPr>
            <p:ph idx="1" type="body"/>
          </p:nvPr>
        </p:nvSpPr>
        <p:spPr>
          <a:xfrm>
            <a:off x="853440" y="1609344"/>
            <a:ext cx="10485300" cy="4351200"/>
          </a:xfrm>
          <a:prstGeom prst="rect">
            <a:avLst/>
          </a:prstGeom>
          <a:noFill/>
          <a:ln>
            <a:noFill/>
          </a:ln>
        </p:spPr>
        <p:txBody>
          <a:bodyPr anchorCtr="0" anchor="t" bIns="0" lIns="0" spcFirstLastPara="1" rIns="0" wrap="square" tIns="0">
            <a:spAutoFit/>
          </a:bodyPr>
          <a:lstStyle>
            <a:lvl1pPr indent="-406400" lvl="0" marL="457200" marR="0" algn="l">
              <a:lnSpc>
                <a:spcPct val="130000"/>
              </a:lnSpc>
              <a:spcBef>
                <a:spcPts val="500"/>
              </a:spcBef>
              <a:spcAft>
                <a:spcPts val="0"/>
              </a:spcAft>
              <a:buClr>
                <a:schemeClr val="dk1"/>
              </a:buClr>
              <a:buSzPts val="2800"/>
              <a:buFont typeface="Arial"/>
              <a:buChar char="•"/>
              <a:defRPr b="0" i="0" sz="2800" u="none" cap="none" strike="noStrike">
                <a:solidFill>
                  <a:schemeClr val="dk1"/>
                </a:solidFill>
                <a:latin typeface="Open Sans"/>
                <a:ea typeface="Open Sans"/>
                <a:cs typeface="Open Sans"/>
                <a:sym typeface="Open Sans"/>
              </a:defRPr>
            </a:lvl1pPr>
            <a:lvl2pPr indent="-381000" lvl="1" marL="914400" marR="0" algn="l">
              <a:lnSpc>
                <a:spcPct val="130000"/>
              </a:lnSpc>
              <a:spcBef>
                <a:spcPts val="500"/>
              </a:spcBef>
              <a:spcAft>
                <a:spcPts val="0"/>
              </a:spcAft>
              <a:buClr>
                <a:schemeClr val="dk1"/>
              </a:buClr>
              <a:buSzPts val="2400"/>
              <a:buFont typeface="Arial"/>
              <a:buChar char="•"/>
              <a:defRPr b="0" i="0" sz="2400" u="none" cap="none" strike="noStrike">
                <a:solidFill>
                  <a:schemeClr val="dk1"/>
                </a:solidFill>
                <a:latin typeface="Open Sans"/>
                <a:ea typeface="Open Sans"/>
                <a:cs typeface="Open Sans"/>
                <a:sym typeface="Open Sans"/>
              </a:defRPr>
            </a:lvl2pPr>
            <a:lvl3pPr indent="-355600" lvl="2" marL="1371600" marR="0" algn="l">
              <a:lnSpc>
                <a:spcPct val="130000"/>
              </a:lnSpc>
              <a:spcBef>
                <a:spcPts val="5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3pPr>
            <a:lvl4pPr indent="-349250" lvl="3" marL="1828800" marR="0" algn="l">
              <a:lnSpc>
                <a:spcPct val="130000"/>
              </a:lnSpc>
              <a:spcBef>
                <a:spcPts val="500"/>
              </a:spcBef>
              <a:spcAft>
                <a:spcPts val="0"/>
              </a:spcAft>
              <a:buClr>
                <a:schemeClr val="dk1"/>
              </a:buClr>
              <a:buSzPts val="1900"/>
              <a:buFont typeface="Arial"/>
              <a:buChar char="•"/>
              <a:defRPr b="0" i="0" sz="1900" u="none" cap="none" strike="noStrike">
                <a:solidFill>
                  <a:schemeClr val="dk1"/>
                </a:solidFill>
                <a:latin typeface="Open Sans"/>
                <a:ea typeface="Open Sans"/>
                <a:cs typeface="Open Sans"/>
                <a:sym typeface="Open Sans"/>
              </a:defRPr>
            </a:lvl4pPr>
            <a:lvl5pPr indent="-349250" lvl="4" marL="2286000" marR="0" algn="l">
              <a:lnSpc>
                <a:spcPct val="130000"/>
              </a:lnSpc>
              <a:spcBef>
                <a:spcPts val="500"/>
              </a:spcBef>
              <a:spcAft>
                <a:spcPts val="0"/>
              </a:spcAft>
              <a:buClr>
                <a:schemeClr val="dk1"/>
              </a:buClr>
              <a:buSzPts val="1900"/>
              <a:buFont typeface="Arial"/>
              <a:buChar char="•"/>
              <a:defRPr b="0" i="0" sz="1900" u="none" cap="none" strike="noStrike">
                <a:solidFill>
                  <a:schemeClr val="dk1"/>
                </a:solidFill>
                <a:latin typeface="Open Sans"/>
                <a:ea typeface="Open Sans"/>
                <a:cs typeface="Open Sans"/>
                <a:sym typeface="Open Sans"/>
              </a:defRPr>
            </a:lvl5pPr>
            <a:lvl6pPr indent="-349250" lvl="5" marL="2743200" marR="0" algn="l">
              <a:lnSpc>
                <a:spcPct val="130000"/>
              </a:lnSpc>
              <a:spcBef>
                <a:spcPts val="500"/>
              </a:spcBef>
              <a:spcAft>
                <a:spcPts val="0"/>
              </a:spcAft>
              <a:buClr>
                <a:schemeClr val="dk1"/>
              </a:buClr>
              <a:buSzPts val="1900"/>
              <a:buFont typeface="Arial"/>
              <a:buChar char="•"/>
              <a:defRPr b="0" i="0" sz="1900" u="none" cap="none" strike="noStrike">
                <a:solidFill>
                  <a:schemeClr val="dk1"/>
                </a:solidFill>
                <a:latin typeface="Open Sans"/>
                <a:ea typeface="Open Sans"/>
                <a:cs typeface="Open Sans"/>
                <a:sym typeface="Open Sans"/>
              </a:defRPr>
            </a:lvl6pPr>
            <a:lvl7pPr indent="-349250" lvl="6" marL="3200400" marR="0" algn="l">
              <a:lnSpc>
                <a:spcPct val="130000"/>
              </a:lnSpc>
              <a:spcBef>
                <a:spcPts val="500"/>
              </a:spcBef>
              <a:spcAft>
                <a:spcPts val="0"/>
              </a:spcAft>
              <a:buClr>
                <a:schemeClr val="dk1"/>
              </a:buClr>
              <a:buSzPts val="1900"/>
              <a:buFont typeface="Arial"/>
              <a:buChar char="•"/>
              <a:defRPr b="0" i="0" sz="1900" u="none" cap="none" strike="noStrike">
                <a:solidFill>
                  <a:schemeClr val="dk1"/>
                </a:solidFill>
                <a:latin typeface="Open Sans"/>
                <a:ea typeface="Open Sans"/>
                <a:cs typeface="Open Sans"/>
                <a:sym typeface="Open Sans"/>
              </a:defRPr>
            </a:lvl7pPr>
            <a:lvl8pPr indent="-349250" lvl="7" marL="3657600" marR="0" algn="l">
              <a:lnSpc>
                <a:spcPct val="130000"/>
              </a:lnSpc>
              <a:spcBef>
                <a:spcPts val="500"/>
              </a:spcBef>
              <a:spcAft>
                <a:spcPts val="0"/>
              </a:spcAft>
              <a:buClr>
                <a:schemeClr val="dk1"/>
              </a:buClr>
              <a:buSzPts val="1900"/>
              <a:buFont typeface="Arial"/>
              <a:buChar char="•"/>
              <a:defRPr b="0" i="0" sz="1900" u="none" cap="none" strike="noStrike">
                <a:solidFill>
                  <a:schemeClr val="dk1"/>
                </a:solidFill>
                <a:latin typeface="Open Sans"/>
                <a:ea typeface="Open Sans"/>
                <a:cs typeface="Open Sans"/>
                <a:sym typeface="Open Sans"/>
              </a:defRPr>
            </a:lvl8pPr>
            <a:lvl9pPr indent="-349250" lvl="8" marL="4114800" marR="0" algn="l">
              <a:lnSpc>
                <a:spcPct val="130000"/>
              </a:lnSpc>
              <a:spcBef>
                <a:spcPts val="500"/>
              </a:spcBef>
              <a:spcAft>
                <a:spcPts val="0"/>
              </a:spcAft>
              <a:buClr>
                <a:schemeClr val="dk1"/>
              </a:buClr>
              <a:buSzPts val="1900"/>
              <a:buFont typeface="Arial"/>
              <a:buChar char="•"/>
              <a:defRPr b="0" i="0" sz="1900" u="none" cap="none" strike="noStrike">
                <a:solidFill>
                  <a:schemeClr val="dk1"/>
                </a:solidFill>
                <a:latin typeface="Open Sans"/>
                <a:ea typeface="Open Sans"/>
                <a:cs typeface="Open Sans"/>
                <a:sym typeface="Open Sans"/>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_without picture" showMasterSp="0">
  <p:cSld name="Title Slide_without picture">
    <p:bg>
      <p:bgPr>
        <a:blipFill>
          <a:blip r:embed="rId2">
            <a:alphaModFix/>
          </a:blip>
          <a:stretch>
            <a:fillRect/>
          </a:stretch>
        </a:blipFill>
      </p:bgPr>
    </p:bg>
    <p:spTree>
      <p:nvGrpSpPr>
        <p:cNvPr id="137" name="Shape 137"/>
        <p:cNvGrpSpPr/>
        <p:nvPr/>
      </p:nvGrpSpPr>
      <p:grpSpPr>
        <a:xfrm>
          <a:off x="0" y="0"/>
          <a:ext cx="0" cy="0"/>
          <a:chOff x="0" y="0"/>
          <a:chExt cx="0" cy="0"/>
        </a:xfrm>
      </p:grpSpPr>
      <p:sp>
        <p:nvSpPr>
          <p:cNvPr id="138" name="Google Shape;138;p40"/>
          <p:cNvSpPr txBox="1"/>
          <p:nvPr>
            <p:ph type="ctrTitle"/>
          </p:nvPr>
        </p:nvSpPr>
        <p:spPr>
          <a:xfrm>
            <a:off x="962455" y="1387719"/>
            <a:ext cx="6720000" cy="2242469"/>
          </a:xfrm>
          <a:prstGeom prst="rect">
            <a:avLst/>
          </a:prstGeom>
          <a:noFill/>
          <a:ln>
            <a:noFill/>
          </a:ln>
        </p:spPr>
        <p:txBody>
          <a:bodyPr anchorCtr="0" anchor="b" bIns="0" lIns="0" spcFirstLastPara="1" rIns="0" wrap="square" tIns="0">
            <a:noAutofit/>
          </a:bodyPr>
          <a:lstStyle>
            <a:lvl1pPr lvl="0" algn="l">
              <a:lnSpc>
                <a:spcPct val="120000"/>
              </a:lnSpc>
              <a:spcBef>
                <a:spcPts val="0"/>
              </a:spcBef>
              <a:spcAft>
                <a:spcPts val="0"/>
              </a:spcAft>
              <a:buClr>
                <a:schemeClr val="lt1"/>
              </a:buClr>
              <a:buSzPts val="2800"/>
              <a:buFont typeface="Arial"/>
              <a:buNone/>
              <a:defRPr b="1" sz="2800" cap="none">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9" name="Google Shape;139;p40"/>
          <p:cNvSpPr txBox="1"/>
          <p:nvPr>
            <p:ph idx="1" type="subTitle"/>
          </p:nvPr>
        </p:nvSpPr>
        <p:spPr>
          <a:xfrm>
            <a:off x="962457" y="3768664"/>
            <a:ext cx="6720000" cy="981456"/>
          </a:xfrm>
          <a:prstGeom prst="rect">
            <a:avLst/>
          </a:prstGeom>
          <a:noFill/>
          <a:ln>
            <a:noFill/>
          </a:ln>
        </p:spPr>
        <p:txBody>
          <a:bodyPr anchorCtr="0" anchor="t" bIns="0" lIns="0" spcFirstLastPara="1" rIns="0" wrap="square" tIns="0">
            <a:noAutofit/>
          </a:bodyPr>
          <a:lstStyle>
            <a:lvl1pPr lvl="0" algn="l">
              <a:lnSpc>
                <a:spcPct val="130000"/>
              </a:lnSpc>
              <a:spcBef>
                <a:spcPts val="0"/>
              </a:spcBef>
              <a:spcAft>
                <a:spcPts val="0"/>
              </a:spcAft>
              <a:buSzPts val="2200"/>
              <a:buNone/>
              <a:defRPr sz="2200">
                <a:solidFill>
                  <a:schemeClr val="lt1"/>
                </a:solidFill>
                <a:latin typeface="Arial"/>
                <a:ea typeface="Arial"/>
                <a:cs typeface="Arial"/>
                <a:sym typeface="Arial"/>
              </a:defRPr>
            </a:lvl1pPr>
            <a:lvl2pPr lvl="1" algn="ctr">
              <a:lnSpc>
                <a:spcPct val="130000"/>
              </a:lnSpc>
              <a:spcBef>
                <a:spcPts val="0"/>
              </a:spcBef>
              <a:spcAft>
                <a:spcPts val="0"/>
              </a:spcAft>
              <a:buSzPts val="1800"/>
              <a:buNone/>
              <a:defRPr>
                <a:solidFill>
                  <a:srgbClr val="888888"/>
                </a:solidFill>
              </a:defRPr>
            </a:lvl2pPr>
            <a:lvl3pPr lvl="2" algn="ctr">
              <a:lnSpc>
                <a:spcPct val="130000"/>
              </a:lnSpc>
              <a:spcBef>
                <a:spcPts val="0"/>
              </a:spcBef>
              <a:spcAft>
                <a:spcPts val="0"/>
              </a:spcAft>
              <a:buSzPts val="1800"/>
              <a:buNone/>
              <a:defRPr>
                <a:solidFill>
                  <a:srgbClr val="888888"/>
                </a:solidFill>
              </a:defRPr>
            </a:lvl3pPr>
            <a:lvl4pPr lvl="3" algn="ctr">
              <a:lnSpc>
                <a:spcPct val="100000"/>
              </a:lnSpc>
              <a:spcBef>
                <a:spcPts val="400"/>
              </a:spcBef>
              <a:spcAft>
                <a:spcPts val="0"/>
              </a:spcAft>
              <a:buClr>
                <a:srgbClr val="888888"/>
              </a:buClr>
              <a:buSzPts val="2000"/>
              <a:buFont typeface="Open Sans"/>
              <a:buNone/>
              <a:defRPr>
                <a:solidFill>
                  <a:srgbClr val="888888"/>
                </a:solidFill>
              </a:defRPr>
            </a:lvl4pPr>
            <a:lvl5pPr lvl="4" algn="ctr">
              <a:lnSpc>
                <a:spcPct val="100000"/>
              </a:lnSpc>
              <a:spcBef>
                <a:spcPts val="400"/>
              </a:spcBef>
              <a:spcAft>
                <a:spcPts val="0"/>
              </a:spcAft>
              <a:buClr>
                <a:srgbClr val="888888"/>
              </a:buClr>
              <a:buSzPts val="2000"/>
              <a:buFont typeface="Open Sans"/>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_3" showMasterSp="0">
  <p:cSld name="Title Slide_3">
    <p:spTree>
      <p:nvGrpSpPr>
        <p:cNvPr id="140" name="Shape 140"/>
        <p:cNvGrpSpPr/>
        <p:nvPr/>
      </p:nvGrpSpPr>
      <p:grpSpPr>
        <a:xfrm>
          <a:off x="0" y="0"/>
          <a:ext cx="0" cy="0"/>
          <a:chOff x="0" y="0"/>
          <a:chExt cx="0" cy="0"/>
        </a:xfrm>
      </p:grpSpPr>
      <p:pic>
        <p:nvPicPr>
          <p:cNvPr id="141" name="Google Shape;141;p52"/>
          <p:cNvPicPr preferRelativeResize="0"/>
          <p:nvPr/>
        </p:nvPicPr>
        <p:blipFill rotWithShape="1">
          <a:blip r:embed="rId2">
            <a:alphaModFix/>
          </a:blip>
          <a:srcRect b="0" l="0" r="0" t="0"/>
          <a:stretch/>
        </p:blipFill>
        <p:spPr>
          <a:xfrm>
            <a:off x="0" y="0"/>
            <a:ext cx="12192000" cy="6858000"/>
          </a:xfrm>
          <a:prstGeom prst="rect">
            <a:avLst/>
          </a:prstGeom>
          <a:noFill/>
          <a:ln>
            <a:noFill/>
          </a:ln>
        </p:spPr>
      </p:pic>
      <p:pic>
        <p:nvPicPr>
          <p:cNvPr id="142" name="Google Shape;142;p52"/>
          <p:cNvPicPr preferRelativeResize="0"/>
          <p:nvPr/>
        </p:nvPicPr>
        <p:blipFill rotWithShape="1">
          <a:blip r:embed="rId3">
            <a:alphaModFix/>
          </a:blip>
          <a:srcRect b="0" l="0" r="0" t="0"/>
          <a:stretch/>
        </p:blipFill>
        <p:spPr>
          <a:xfrm>
            <a:off x="0" y="2011670"/>
            <a:ext cx="6400813" cy="4846330"/>
          </a:xfrm>
          <a:prstGeom prst="rect">
            <a:avLst/>
          </a:prstGeom>
          <a:noFill/>
          <a:ln>
            <a:noFill/>
          </a:ln>
        </p:spPr>
      </p:pic>
      <p:sp>
        <p:nvSpPr>
          <p:cNvPr id="143" name="Google Shape;143;p52"/>
          <p:cNvSpPr txBox="1"/>
          <p:nvPr>
            <p:ph type="ctrTitle"/>
          </p:nvPr>
        </p:nvSpPr>
        <p:spPr>
          <a:xfrm>
            <a:off x="804671" y="2875065"/>
            <a:ext cx="3744000" cy="852043"/>
          </a:xfrm>
          <a:prstGeom prst="rect">
            <a:avLst/>
          </a:prstGeom>
          <a:noFill/>
          <a:ln>
            <a:noFill/>
          </a:ln>
        </p:spPr>
        <p:txBody>
          <a:bodyPr anchorCtr="0" anchor="b" bIns="0" lIns="0" spcFirstLastPara="1" rIns="0" wrap="square" tIns="0">
            <a:noAutofit/>
          </a:bodyPr>
          <a:lstStyle>
            <a:lvl1pPr lvl="0" algn="l">
              <a:lnSpc>
                <a:spcPct val="120000"/>
              </a:lnSpc>
              <a:spcBef>
                <a:spcPts val="0"/>
              </a:spcBef>
              <a:spcAft>
                <a:spcPts val="0"/>
              </a:spcAft>
              <a:buClr>
                <a:schemeClr val="lt1"/>
              </a:buClr>
              <a:buSzPts val="2800"/>
              <a:buFont typeface="Arial"/>
              <a:buNone/>
              <a:defRPr b="1" sz="2800" cap="none">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4" name="Google Shape;144;p52"/>
          <p:cNvSpPr txBox="1"/>
          <p:nvPr>
            <p:ph idx="1" type="subTitle"/>
          </p:nvPr>
        </p:nvSpPr>
        <p:spPr>
          <a:xfrm>
            <a:off x="804672" y="3817016"/>
            <a:ext cx="3744000" cy="868172"/>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2200"/>
              <a:buNone/>
              <a:defRPr sz="2200">
                <a:solidFill>
                  <a:schemeClr val="lt1"/>
                </a:solidFill>
                <a:latin typeface="Arial"/>
                <a:ea typeface="Arial"/>
                <a:cs typeface="Arial"/>
                <a:sym typeface="Arial"/>
              </a:defRPr>
            </a:lvl1pPr>
            <a:lvl2pPr lvl="1" algn="ctr">
              <a:lnSpc>
                <a:spcPct val="130000"/>
              </a:lnSpc>
              <a:spcBef>
                <a:spcPts val="0"/>
              </a:spcBef>
              <a:spcAft>
                <a:spcPts val="0"/>
              </a:spcAft>
              <a:buSzPts val="1800"/>
              <a:buNone/>
              <a:defRPr>
                <a:solidFill>
                  <a:srgbClr val="888888"/>
                </a:solidFill>
              </a:defRPr>
            </a:lvl2pPr>
            <a:lvl3pPr lvl="2" algn="ctr">
              <a:lnSpc>
                <a:spcPct val="130000"/>
              </a:lnSpc>
              <a:spcBef>
                <a:spcPts val="0"/>
              </a:spcBef>
              <a:spcAft>
                <a:spcPts val="0"/>
              </a:spcAft>
              <a:buSzPts val="1800"/>
              <a:buNone/>
              <a:defRPr>
                <a:solidFill>
                  <a:srgbClr val="888888"/>
                </a:solidFill>
              </a:defRPr>
            </a:lvl3pPr>
            <a:lvl4pPr lvl="3" algn="ctr">
              <a:lnSpc>
                <a:spcPct val="100000"/>
              </a:lnSpc>
              <a:spcBef>
                <a:spcPts val="400"/>
              </a:spcBef>
              <a:spcAft>
                <a:spcPts val="0"/>
              </a:spcAft>
              <a:buClr>
                <a:srgbClr val="888888"/>
              </a:buClr>
              <a:buSzPts val="2000"/>
              <a:buFont typeface="Open Sans"/>
              <a:buNone/>
              <a:defRPr>
                <a:solidFill>
                  <a:srgbClr val="888888"/>
                </a:solidFill>
              </a:defRPr>
            </a:lvl4pPr>
            <a:lvl5pPr lvl="4" algn="ctr">
              <a:lnSpc>
                <a:spcPct val="100000"/>
              </a:lnSpc>
              <a:spcBef>
                <a:spcPts val="400"/>
              </a:spcBef>
              <a:spcAft>
                <a:spcPts val="0"/>
              </a:spcAft>
              <a:buClr>
                <a:srgbClr val="888888"/>
              </a:buClr>
              <a:buSzPts val="2000"/>
              <a:buFont typeface="Open Sans"/>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_1" showMasterSp="0">
  <p:cSld name="Title Slide_1">
    <p:spTree>
      <p:nvGrpSpPr>
        <p:cNvPr id="145" name="Shape 145"/>
        <p:cNvGrpSpPr/>
        <p:nvPr/>
      </p:nvGrpSpPr>
      <p:grpSpPr>
        <a:xfrm>
          <a:off x="0" y="0"/>
          <a:ext cx="0" cy="0"/>
          <a:chOff x="0" y="0"/>
          <a:chExt cx="0" cy="0"/>
        </a:xfrm>
      </p:grpSpPr>
      <p:pic>
        <p:nvPicPr>
          <p:cNvPr id="146" name="Google Shape;146;p53"/>
          <p:cNvPicPr preferRelativeResize="0"/>
          <p:nvPr/>
        </p:nvPicPr>
        <p:blipFill rotWithShape="1">
          <a:blip r:embed="rId2">
            <a:alphaModFix/>
          </a:blip>
          <a:srcRect b="0" l="0" r="0" t="0"/>
          <a:stretch/>
        </p:blipFill>
        <p:spPr>
          <a:xfrm>
            <a:off x="0" y="0"/>
            <a:ext cx="12192000" cy="6858000"/>
          </a:xfrm>
          <a:prstGeom prst="rect">
            <a:avLst/>
          </a:prstGeom>
          <a:noFill/>
          <a:ln>
            <a:noFill/>
          </a:ln>
        </p:spPr>
      </p:pic>
      <p:pic>
        <p:nvPicPr>
          <p:cNvPr id="147" name="Google Shape;147;p53"/>
          <p:cNvPicPr preferRelativeResize="0"/>
          <p:nvPr/>
        </p:nvPicPr>
        <p:blipFill rotWithShape="1">
          <a:blip r:embed="rId3">
            <a:alphaModFix/>
          </a:blip>
          <a:srcRect b="0" l="0" r="0" t="0"/>
          <a:stretch/>
        </p:blipFill>
        <p:spPr>
          <a:xfrm>
            <a:off x="5791187" y="2011670"/>
            <a:ext cx="6400813" cy="4846330"/>
          </a:xfrm>
          <a:prstGeom prst="rect">
            <a:avLst/>
          </a:prstGeom>
          <a:noFill/>
          <a:ln>
            <a:noFill/>
          </a:ln>
        </p:spPr>
      </p:pic>
      <p:sp>
        <p:nvSpPr>
          <p:cNvPr id="148" name="Google Shape;148;p53"/>
          <p:cNvSpPr txBox="1"/>
          <p:nvPr>
            <p:ph idx="1" type="subTitle"/>
          </p:nvPr>
        </p:nvSpPr>
        <p:spPr>
          <a:xfrm>
            <a:off x="7716481" y="3878560"/>
            <a:ext cx="3744000" cy="936000"/>
          </a:xfrm>
          <a:prstGeom prst="rect">
            <a:avLst/>
          </a:prstGeom>
          <a:noFill/>
          <a:ln>
            <a:noFill/>
          </a:ln>
        </p:spPr>
        <p:txBody>
          <a:bodyPr anchorCtr="0" anchor="t" bIns="0" lIns="0" spcFirstLastPara="1" rIns="0" wrap="square" tIns="0">
            <a:noAutofit/>
          </a:bodyPr>
          <a:lstStyle>
            <a:lvl1pPr lvl="0" algn="r">
              <a:lnSpc>
                <a:spcPct val="100000"/>
              </a:lnSpc>
              <a:spcBef>
                <a:spcPts val="0"/>
              </a:spcBef>
              <a:spcAft>
                <a:spcPts val="0"/>
              </a:spcAft>
              <a:buSzPts val="2200"/>
              <a:buNone/>
              <a:defRPr sz="2200">
                <a:solidFill>
                  <a:schemeClr val="lt1"/>
                </a:solidFill>
                <a:latin typeface="Arial"/>
                <a:ea typeface="Arial"/>
                <a:cs typeface="Arial"/>
                <a:sym typeface="Arial"/>
              </a:defRPr>
            </a:lvl1pPr>
            <a:lvl2pPr lvl="1" algn="ctr">
              <a:lnSpc>
                <a:spcPct val="130000"/>
              </a:lnSpc>
              <a:spcBef>
                <a:spcPts val="0"/>
              </a:spcBef>
              <a:spcAft>
                <a:spcPts val="0"/>
              </a:spcAft>
              <a:buSzPts val="1800"/>
              <a:buNone/>
              <a:defRPr>
                <a:solidFill>
                  <a:srgbClr val="888888"/>
                </a:solidFill>
              </a:defRPr>
            </a:lvl2pPr>
            <a:lvl3pPr lvl="2" algn="ctr">
              <a:lnSpc>
                <a:spcPct val="130000"/>
              </a:lnSpc>
              <a:spcBef>
                <a:spcPts val="0"/>
              </a:spcBef>
              <a:spcAft>
                <a:spcPts val="0"/>
              </a:spcAft>
              <a:buSzPts val="1800"/>
              <a:buNone/>
              <a:defRPr>
                <a:solidFill>
                  <a:srgbClr val="888888"/>
                </a:solidFill>
              </a:defRPr>
            </a:lvl3pPr>
            <a:lvl4pPr lvl="3" algn="ctr">
              <a:lnSpc>
                <a:spcPct val="100000"/>
              </a:lnSpc>
              <a:spcBef>
                <a:spcPts val="400"/>
              </a:spcBef>
              <a:spcAft>
                <a:spcPts val="0"/>
              </a:spcAft>
              <a:buClr>
                <a:srgbClr val="888888"/>
              </a:buClr>
              <a:buSzPts val="2000"/>
              <a:buFont typeface="Open Sans"/>
              <a:buNone/>
              <a:defRPr>
                <a:solidFill>
                  <a:srgbClr val="888888"/>
                </a:solidFill>
              </a:defRPr>
            </a:lvl4pPr>
            <a:lvl5pPr lvl="4" algn="ctr">
              <a:lnSpc>
                <a:spcPct val="100000"/>
              </a:lnSpc>
              <a:spcBef>
                <a:spcPts val="400"/>
              </a:spcBef>
              <a:spcAft>
                <a:spcPts val="0"/>
              </a:spcAft>
              <a:buClr>
                <a:srgbClr val="888888"/>
              </a:buClr>
              <a:buSzPts val="2000"/>
              <a:buFont typeface="Open Sans"/>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sp>
        <p:nvSpPr>
          <p:cNvPr id="149" name="Google Shape;149;p53"/>
          <p:cNvSpPr txBox="1"/>
          <p:nvPr>
            <p:ph type="ctrTitle"/>
          </p:nvPr>
        </p:nvSpPr>
        <p:spPr>
          <a:xfrm>
            <a:off x="7716481" y="2857481"/>
            <a:ext cx="3744000" cy="935355"/>
          </a:xfrm>
          <a:prstGeom prst="rect">
            <a:avLst/>
          </a:prstGeom>
          <a:noFill/>
          <a:ln>
            <a:noFill/>
          </a:ln>
        </p:spPr>
        <p:txBody>
          <a:bodyPr anchorCtr="0" anchor="b" bIns="0" lIns="0" spcFirstLastPara="1" rIns="0" wrap="square" tIns="0">
            <a:noAutofit/>
          </a:bodyPr>
          <a:lstStyle>
            <a:lvl1pPr lvl="0" algn="r">
              <a:lnSpc>
                <a:spcPct val="120000"/>
              </a:lnSpc>
              <a:spcBef>
                <a:spcPts val="0"/>
              </a:spcBef>
              <a:spcAft>
                <a:spcPts val="0"/>
              </a:spcAft>
              <a:buClr>
                <a:schemeClr val="lt1"/>
              </a:buClr>
              <a:buSzPts val="2800"/>
              <a:buFont typeface="Arial"/>
              <a:buNone/>
              <a:defRPr b="1" sz="2800" cap="none">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_2" showMasterSp="0">
  <p:cSld name="Title Slide_2">
    <p:spTree>
      <p:nvGrpSpPr>
        <p:cNvPr id="150" name="Shape 150"/>
        <p:cNvGrpSpPr/>
        <p:nvPr/>
      </p:nvGrpSpPr>
      <p:grpSpPr>
        <a:xfrm>
          <a:off x="0" y="0"/>
          <a:ext cx="0" cy="0"/>
          <a:chOff x="0" y="0"/>
          <a:chExt cx="0" cy="0"/>
        </a:xfrm>
      </p:grpSpPr>
      <p:pic>
        <p:nvPicPr>
          <p:cNvPr id="151" name="Google Shape;151;p54"/>
          <p:cNvPicPr preferRelativeResize="0"/>
          <p:nvPr/>
        </p:nvPicPr>
        <p:blipFill rotWithShape="1">
          <a:blip r:embed="rId2">
            <a:alphaModFix/>
          </a:blip>
          <a:srcRect b="0" l="0" r="0" t="0"/>
          <a:stretch/>
        </p:blipFill>
        <p:spPr>
          <a:xfrm>
            <a:off x="0" y="0"/>
            <a:ext cx="12192000" cy="6858000"/>
          </a:xfrm>
          <a:prstGeom prst="rect">
            <a:avLst/>
          </a:prstGeom>
          <a:noFill/>
          <a:ln>
            <a:noFill/>
          </a:ln>
        </p:spPr>
      </p:pic>
      <p:pic>
        <p:nvPicPr>
          <p:cNvPr id="152" name="Google Shape;152;p54"/>
          <p:cNvPicPr preferRelativeResize="0"/>
          <p:nvPr/>
        </p:nvPicPr>
        <p:blipFill rotWithShape="1">
          <a:blip r:embed="rId3">
            <a:alphaModFix/>
          </a:blip>
          <a:srcRect b="0" l="0" r="0" t="0"/>
          <a:stretch/>
        </p:blipFill>
        <p:spPr>
          <a:xfrm>
            <a:off x="5791187" y="2011670"/>
            <a:ext cx="6400813" cy="4846330"/>
          </a:xfrm>
          <a:prstGeom prst="rect">
            <a:avLst/>
          </a:prstGeom>
          <a:noFill/>
          <a:ln>
            <a:noFill/>
          </a:ln>
        </p:spPr>
      </p:pic>
      <p:sp>
        <p:nvSpPr>
          <p:cNvPr id="153" name="Google Shape;153;p54"/>
          <p:cNvSpPr txBox="1"/>
          <p:nvPr>
            <p:ph idx="1" type="subTitle"/>
          </p:nvPr>
        </p:nvSpPr>
        <p:spPr>
          <a:xfrm>
            <a:off x="7716481" y="3878560"/>
            <a:ext cx="3744000" cy="936000"/>
          </a:xfrm>
          <a:prstGeom prst="rect">
            <a:avLst/>
          </a:prstGeom>
          <a:noFill/>
          <a:ln>
            <a:noFill/>
          </a:ln>
        </p:spPr>
        <p:txBody>
          <a:bodyPr anchorCtr="0" anchor="t" bIns="0" lIns="0" spcFirstLastPara="1" rIns="0" wrap="square" tIns="0">
            <a:noAutofit/>
          </a:bodyPr>
          <a:lstStyle>
            <a:lvl1pPr lvl="0" algn="r">
              <a:lnSpc>
                <a:spcPct val="100000"/>
              </a:lnSpc>
              <a:spcBef>
                <a:spcPts val="0"/>
              </a:spcBef>
              <a:spcAft>
                <a:spcPts val="0"/>
              </a:spcAft>
              <a:buSzPts val="2200"/>
              <a:buNone/>
              <a:defRPr sz="2200">
                <a:solidFill>
                  <a:schemeClr val="lt1"/>
                </a:solidFill>
                <a:latin typeface="Arial"/>
                <a:ea typeface="Arial"/>
                <a:cs typeface="Arial"/>
                <a:sym typeface="Arial"/>
              </a:defRPr>
            </a:lvl1pPr>
            <a:lvl2pPr lvl="1" algn="ctr">
              <a:lnSpc>
                <a:spcPct val="130000"/>
              </a:lnSpc>
              <a:spcBef>
                <a:spcPts val="0"/>
              </a:spcBef>
              <a:spcAft>
                <a:spcPts val="0"/>
              </a:spcAft>
              <a:buSzPts val="1800"/>
              <a:buNone/>
              <a:defRPr>
                <a:solidFill>
                  <a:srgbClr val="888888"/>
                </a:solidFill>
              </a:defRPr>
            </a:lvl2pPr>
            <a:lvl3pPr lvl="2" algn="ctr">
              <a:lnSpc>
                <a:spcPct val="130000"/>
              </a:lnSpc>
              <a:spcBef>
                <a:spcPts val="0"/>
              </a:spcBef>
              <a:spcAft>
                <a:spcPts val="0"/>
              </a:spcAft>
              <a:buSzPts val="1800"/>
              <a:buNone/>
              <a:defRPr>
                <a:solidFill>
                  <a:srgbClr val="888888"/>
                </a:solidFill>
              </a:defRPr>
            </a:lvl3pPr>
            <a:lvl4pPr lvl="3" algn="ctr">
              <a:lnSpc>
                <a:spcPct val="100000"/>
              </a:lnSpc>
              <a:spcBef>
                <a:spcPts val="400"/>
              </a:spcBef>
              <a:spcAft>
                <a:spcPts val="0"/>
              </a:spcAft>
              <a:buClr>
                <a:srgbClr val="888888"/>
              </a:buClr>
              <a:buSzPts val="2000"/>
              <a:buFont typeface="Open Sans"/>
              <a:buNone/>
              <a:defRPr>
                <a:solidFill>
                  <a:srgbClr val="888888"/>
                </a:solidFill>
              </a:defRPr>
            </a:lvl4pPr>
            <a:lvl5pPr lvl="4" algn="ctr">
              <a:lnSpc>
                <a:spcPct val="100000"/>
              </a:lnSpc>
              <a:spcBef>
                <a:spcPts val="400"/>
              </a:spcBef>
              <a:spcAft>
                <a:spcPts val="0"/>
              </a:spcAft>
              <a:buClr>
                <a:srgbClr val="888888"/>
              </a:buClr>
              <a:buSzPts val="2000"/>
              <a:buFont typeface="Open Sans"/>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sp>
        <p:nvSpPr>
          <p:cNvPr id="154" name="Google Shape;154;p54"/>
          <p:cNvSpPr txBox="1"/>
          <p:nvPr>
            <p:ph type="ctrTitle"/>
          </p:nvPr>
        </p:nvSpPr>
        <p:spPr>
          <a:xfrm>
            <a:off x="7716481" y="2857481"/>
            <a:ext cx="3744000" cy="935355"/>
          </a:xfrm>
          <a:prstGeom prst="rect">
            <a:avLst/>
          </a:prstGeom>
          <a:noFill/>
          <a:ln>
            <a:noFill/>
          </a:ln>
        </p:spPr>
        <p:txBody>
          <a:bodyPr anchorCtr="0" anchor="b" bIns="0" lIns="0" spcFirstLastPara="1" rIns="0" wrap="square" tIns="0">
            <a:noAutofit/>
          </a:bodyPr>
          <a:lstStyle>
            <a:lvl1pPr lvl="0" algn="r">
              <a:lnSpc>
                <a:spcPct val="120000"/>
              </a:lnSpc>
              <a:spcBef>
                <a:spcPts val="0"/>
              </a:spcBef>
              <a:spcAft>
                <a:spcPts val="0"/>
              </a:spcAft>
              <a:buClr>
                <a:schemeClr val="lt1"/>
              </a:buClr>
              <a:buSzPts val="2800"/>
              <a:buFont typeface="Arial"/>
              <a:buNone/>
              <a:defRPr b="1" sz="2800" cap="none">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_4" showMasterSp="0">
  <p:cSld name="Title Slide_4">
    <p:spTree>
      <p:nvGrpSpPr>
        <p:cNvPr id="155" name="Shape 155"/>
        <p:cNvGrpSpPr/>
        <p:nvPr/>
      </p:nvGrpSpPr>
      <p:grpSpPr>
        <a:xfrm>
          <a:off x="0" y="0"/>
          <a:ext cx="0" cy="0"/>
          <a:chOff x="0" y="0"/>
          <a:chExt cx="0" cy="0"/>
        </a:xfrm>
      </p:grpSpPr>
      <p:pic>
        <p:nvPicPr>
          <p:cNvPr id="156" name="Google Shape;156;p55"/>
          <p:cNvPicPr preferRelativeResize="0"/>
          <p:nvPr/>
        </p:nvPicPr>
        <p:blipFill rotWithShape="1">
          <a:blip r:embed="rId2">
            <a:alphaModFix/>
          </a:blip>
          <a:srcRect b="0" l="0" r="0" t="0"/>
          <a:stretch/>
        </p:blipFill>
        <p:spPr>
          <a:xfrm>
            <a:off x="0" y="0"/>
            <a:ext cx="12192000" cy="6858000"/>
          </a:xfrm>
          <a:prstGeom prst="rect">
            <a:avLst/>
          </a:prstGeom>
          <a:noFill/>
          <a:ln>
            <a:noFill/>
          </a:ln>
        </p:spPr>
      </p:pic>
      <p:pic>
        <p:nvPicPr>
          <p:cNvPr id="157" name="Google Shape;157;p55"/>
          <p:cNvPicPr preferRelativeResize="0"/>
          <p:nvPr/>
        </p:nvPicPr>
        <p:blipFill rotWithShape="1">
          <a:blip r:embed="rId3">
            <a:alphaModFix/>
          </a:blip>
          <a:srcRect b="0" l="0" r="0" t="0"/>
          <a:stretch/>
        </p:blipFill>
        <p:spPr>
          <a:xfrm>
            <a:off x="0" y="2011670"/>
            <a:ext cx="6400813" cy="4846330"/>
          </a:xfrm>
          <a:prstGeom prst="rect">
            <a:avLst/>
          </a:prstGeom>
          <a:noFill/>
          <a:ln>
            <a:noFill/>
          </a:ln>
        </p:spPr>
      </p:pic>
      <p:sp>
        <p:nvSpPr>
          <p:cNvPr id="158" name="Google Shape;158;p55"/>
          <p:cNvSpPr txBox="1"/>
          <p:nvPr>
            <p:ph type="ctrTitle"/>
          </p:nvPr>
        </p:nvSpPr>
        <p:spPr>
          <a:xfrm>
            <a:off x="804671" y="2875065"/>
            <a:ext cx="3744000" cy="852043"/>
          </a:xfrm>
          <a:prstGeom prst="rect">
            <a:avLst/>
          </a:prstGeom>
          <a:noFill/>
          <a:ln>
            <a:noFill/>
          </a:ln>
        </p:spPr>
        <p:txBody>
          <a:bodyPr anchorCtr="0" anchor="b" bIns="0" lIns="0" spcFirstLastPara="1" rIns="0" wrap="square" tIns="0">
            <a:noAutofit/>
          </a:bodyPr>
          <a:lstStyle>
            <a:lvl1pPr lvl="0" algn="l">
              <a:lnSpc>
                <a:spcPct val="120000"/>
              </a:lnSpc>
              <a:spcBef>
                <a:spcPts val="0"/>
              </a:spcBef>
              <a:spcAft>
                <a:spcPts val="0"/>
              </a:spcAft>
              <a:buClr>
                <a:schemeClr val="lt1"/>
              </a:buClr>
              <a:buSzPts val="2800"/>
              <a:buFont typeface="Arial"/>
              <a:buNone/>
              <a:defRPr b="1" sz="2800" cap="none">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9" name="Google Shape;159;p55"/>
          <p:cNvSpPr txBox="1"/>
          <p:nvPr>
            <p:ph idx="1" type="subTitle"/>
          </p:nvPr>
        </p:nvSpPr>
        <p:spPr>
          <a:xfrm>
            <a:off x="804672" y="3817016"/>
            <a:ext cx="3744000" cy="868172"/>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2200"/>
              <a:buNone/>
              <a:defRPr sz="2200">
                <a:solidFill>
                  <a:schemeClr val="lt1"/>
                </a:solidFill>
                <a:latin typeface="Arial"/>
                <a:ea typeface="Arial"/>
                <a:cs typeface="Arial"/>
                <a:sym typeface="Arial"/>
              </a:defRPr>
            </a:lvl1pPr>
            <a:lvl2pPr lvl="1" algn="ctr">
              <a:lnSpc>
                <a:spcPct val="130000"/>
              </a:lnSpc>
              <a:spcBef>
                <a:spcPts val="0"/>
              </a:spcBef>
              <a:spcAft>
                <a:spcPts val="0"/>
              </a:spcAft>
              <a:buSzPts val="1800"/>
              <a:buNone/>
              <a:defRPr>
                <a:solidFill>
                  <a:srgbClr val="888888"/>
                </a:solidFill>
              </a:defRPr>
            </a:lvl2pPr>
            <a:lvl3pPr lvl="2" algn="ctr">
              <a:lnSpc>
                <a:spcPct val="130000"/>
              </a:lnSpc>
              <a:spcBef>
                <a:spcPts val="0"/>
              </a:spcBef>
              <a:spcAft>
                <a:spcPts val="0"/>
              </a:spcAft>
              <a:buSzPts val="1800"/>
              <a:buNone/>
              <a:defRPr>
                <a:solidFill>
                  <a:srgbClr val="888888"/>
                </a:solidFill>
              </a:defRPr>
            </a:lvl3pPr>
            <a:lvl4pPr lvl="3" algn="ctr">
              <a:lnSpc>
                <a:spcPct val="100000"/>
              </a:lnSpc>
              <a:spcBef>
                <a:spcPts val="400"/>
              </a:spcBef>
              <a:spcAft>
                <a:spcPts val="0"/>
              </a:spcAft>
              <a:buClr>
                <a:srgbClr val="888888"/>
              </a:buClr>
              <a:buSzPts val="2000"/>
              <a:buFont typeface="Open Sans"/>
              <a:buNone/>
              <a:defRPr>
                <a:solidFill>
                  <a:srgbClr val="888888"/>
                </a:solidFill>
              </a:defRPr>
            </a:lvl4pPr>
            <a:lvl5pPr lvl="4" algn="ctr">
              <a:lnSpc>
                <a:spcPct val="100000"/>
              </a:lnSpc>
              <a:spcBef>
                <a:spcPts val="400"/>
              </a:spcBef>
              <a:spcAft>
                <a:spcPts val="0"/>
              </a:spcAft>
              <a:buClr>
                <a:srgbClr val="888888"/>
              </a:buClr>
              <a:buSzPts val="2000"/>
              <a:buFont typeface="Open Sans"/>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lide with icons">
  <p:cSld name="content slide with icons">
    <p:spTree>
      <p:nvGrpSpPr>
        <p:cNvPr id="160" name="Shape 160"/>
        <p:cNvGrpSpPr/>
        <p:nvPr/>
      </p:nvGrpSpPr>
      <p:grpSpPr>
        <a:xfrm>
          <a:off x="0" y="0"/>
          <a:ext cx="0" cy="0"/>
          <a:chOff x="0" y="0"/>
          <a:chExt cx="0" cy="0"/>
        </a:xfrm>
      </p:grpSpPr>
      <p:sp>
        <p:nvSpPr>
          <p:cNvPr id="161" name="Google Shape;161;p56"/>
          <p:cNvSpPr txBox="1"/>
          <p:nvPr>
            <p:ph type="title"/>
          </p:nvPr>
        </p:nvSpPr>
        <p:spPr>
          <a:xfrm>
            <a:off x="960000" y="277368"/>
            <a:ext cx="10272000" cy="792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2" name="Google Shape;162;p56"/>
          <p:cNvSpPr txBox="1"/>
          <p:nvPr>
            <p:ph idx="11" type="ftr"/>
          </p:nvPr>
        </p:nvSpPr>
        <p:spPr>
          <a:xfrm>
            <a:off x="3215999" y="6514618"/>
            <a:ext cx="8016000" cy="1800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Clr>
                <a:schemeClr val="dk2"/>
              </a:buClr>
              <a:buSzPts val="1400"/>
              <a:buFont typeface="Arial"/>
              <a:buNone/>
              <a:defRPr/>
            </a:lvl1pPr>
            <a:lvl2pPr lvl="1" algn="l">
              <a:lnSpc>
                <a:spcPct val="100000"/>
              </a:lnSpc>
              <a:spcBef>
                <a:spcPts val="0"/>
              </a:spcBef>
              <a:spcAft>
                <a:spcPts val="0"/>
              </a:spcAft>
              <a:buClr>
                <a:schemeClr val="dk1"/>
              </a:buClr>
              <a:buSzPts val="1400"/>
              <a:buFont typeface="Arial"/>
              <a:buNone/>
              <a:defRPr/>
            </a:lvl2pPr>
            <a:lvl3pPr lvl="2" algn="l">
              <a:lnSpc>
                <a:spcPct val="100000"/>
              </a:lnSpc>
              <a:spcBef>
                <a:spcPts val="0"/>
              </a:spcBef>
              <a:spcAft>
                <a:spcPts val="0"/>
              </a:spcAft>
              <a:buClr>
                <a:schemeClr val="dk1"/>
              </a:buClr>
              <a:buSzPts val="1400"/>
              <a:buFont typeface="Arial"/>
              <a:buNone/>
              <a:defRPr/>
            </a:lvl3pPr>
            <a:lvl4pPr lvl="3" algn="l">
              <a:lnSpc>
                <a:spcPct val="100000"/>
              </a:lnSpc>
              <a:spcBef>
                <a:spcPts val="0"/>
              </a:spcBef>
              <a:spcAft>
                <a:spcPts val="0"/>
              </a:spcAft>
              <a:buClr>
                <a:schemeClr val="dk1"/>
              </a:buClr>
              <a:buSzPts val="1400"/>
              <a:buFont typeface="Arial"/>
              <a:buNone/>
              <a:defRPr/>
            </a:lvl4pPr>
            <a:lvl5pPr lvl="4" algn="l">
              <a:lnSpc>
                <a:spcPct val="100000"/>
              </a:lnSpc>
              <a:spcBef>
                <a:spcPts val="0"/>
              </a:spcBef>
              <a:spcAft>
                <a:spcPts val="0"/>
              </a:spcAft>
              <a:buClr>
                <a:schemeClr val="dk1"/>
              </a:buClr>
              <a:buSzPts val="1400"/>
              <a:buFont typeface="Arial"/>
              <a:buNone/>
              <a:defRPr/>
            </a:lvl5pPr>
            <a:lvl6pPr lvl="5" algn="l">
              <a:lnSpc>
                <a:spcPct val="100000"/>
              </a:lnSpc>
              <a:spcBef>
                <a:spcPts val="0"/>
              </a:spcBef>
              <a:spcAft>
                <a:spcPts val="0"/>
              </a:spcAft>
              <a:buClr>
                <a:schemeClr val="dk1"/>
              </a:buClr>
              <a:buSzPts val="1400"/>
              <a:buFont typeface="Arial"/>
              <a:buNone/>
              <a:defRPr/>
            </a:lvl6pPr>
            <a:lvl7pPr lvl="6" algn="l">
              <a:lnSpc>
                <a:spcPct val="100000"/>
              </a:lnSpc>
              <a:spcBef>
                <a:spcPts val="0"/>
              </a:spcBef>
              <a:spcAft>
                <a:spcPts val="0"/>
              </a:spcAft>
              <a:buClr>
                <a:schemeClr val="dk1"/>
              </a:buClr>
              <a:buSzPts val="1400"/>
              <a:buFont typeface="Arial"/>
              <a:buNone/>
              <a:defRPr/>
            </a:lvl7pPr>
            <a:lvl8pPr lvl="7" algn="l">
              <a:lnSpc>
                <a:spcPct val="100000"/>
              </a:lnSpc>
              <a:spcBef>
                <a:spcPts val="0"/>
              </a:spcBef>
              <a:spcAft>
                <a:spcPts val="0"/>
              </a:spcAft>
              <a:buClr>
                <a:schemeClr val="dk1"/>
              </a:buClr>
              <a:buSzPts val="1400"/>
              <a:buFont typeface="Arial"/>
              <a:buNone/>
              <a:defRPr/>
            </a:lvl8pPr>
            <a:lvl9pPr lvl="8" algn="l">
              <a:lnSpc>
                <a:spcPct val="100000"/>
              </a:lnSpc>
              <a:spcBef>
                <a:spcPts val="0"/>
              </a:spcBef>
              <a:spcAft>
                <a:spcPts val="0"/>
              </a:spcAft>
              <a:buClr>
                <a:schemeClr val="dk1"/>
              </a:buClr>
              <a:buSzPts val="1400"/>
              <a:buFont typeface="Arial"/>
              <a:buNone/>
              <a:defRPr/>
            </a:lvl9pPr>
          </a:lstStyle>
          <a:p/>
        </p:txBody>
      </p:sp>
      <p:sp>
        <p:nvSpPr>
          <p:cNvPr id="163" name="Google Shape;163;p56"/>
          <p:cNvSpPr txBox="1"/>
          <p:nvPr>
            <p:ph idx="12" type="sldNum"/>
          </p:nvPr>
        </p:nvSpPr>
        <p:spPr>
          <a:xfrm>
            <a:off x="126609" y="184636"/>
            <a:ext cx="288000" cy="180000"/>
          </a:xfrm>
          <a:prstGeom prst="rect">
            <a:avLst/>
          </a:prstGeom>
          <a:noFill/>
          <a:ln>
            <a:noFill/>
          </a:ln>
        </p:spPr>
        <p:txBody>
          <a:bodyPr anchorCtr="0" anchor="ctr" bIns="0" lIns="0" spcFirstLastPara="1" rIns="0" wrap="square" tIns="0">
            <a:noAutofit/>
          </a:bodyPr>
          <a:lstStyle>
            <a:lvl1pPr indent="0" lvl="0" marL="0" marR="0" algn="l">
              <a:lnSpc>
                <a:spcPct val="100000"/>
              </a:lnSpc>
              <a:spcBef>
                <a:spcPts val="0"/>
              </a:spcBef>
              <a:spcAft>
                <a:spcPts val="0"/>
              </a:spcAft>
              <a:buClr>
                <a:schemeClr val="lt1"/>
              </a:buClr>
              <a:buSzPts val="1000"/>
              <a:buFont typeface="Open Sans"/>
              <a:buNone/>
              <a:defRPr b="0" i="0" sz="1000" u="none" cap="none" strike="noStrike">
                <a:solidFill>
                  <a:schemeClr val="lt1"/>
                </a:solidFill>
                <a:latin typeface="Open Sans"/>
                <a:ea typeface="Open Sans"/>
                <a:cs typeface="Open Sans"/>
                <a:sym typeface="Open Sans"/>
              </a:defRPr>
            </a:lvl1pPr>
            <a:lvl2pPr indent="0" lvl="1" marL="0" marR="0" algn="l">
              <a:lnSpc>
                <a:spcPct val="100000"/>
              </a:lnSpc>
              <a:spcBef>
                <a:spcPts val="0"/>
              </a:spcBef>
              <a:spcAft>
                <a:spcPts val="0"/>
              </a:spcAft>
              <a:buClr>
                <a:schemeClr val="lt1"/>
              </a:buClr>
              <a:buSzPts val="1000"/>
              <a:buFont typeface="Open Sans"/>
              <a:buNone/>
              <a:defRPr b="0" i="0" sz="1000" u="none" cap="none" strike="noStrike">
                <a:solidFill>
                  <a:schemeClr val="lt1"/>
                </a:solidFill>
                <a:latin typeface="Open Sans"/>
                <a:ea typeface="Open Sans"/>
                <a:cs typeface="Open Sans"/>
                <a:sym typeface="Open Sans"/>
              </a:defRPr>
            </a:lvl2pPr>
            <a:lvl3pPr indent="0" lvl="2" marL="0" marR="0" algn="l">
              <a:lnSpc>
                <a:spcPct val="100000"/>
              </a:lnSpc>
              <a:spcBef>
                <a:spcPts val="0"/>
              </a:spcBef>
              <a:spcAft>
                <a:spcPts val="0"/>
              </a:spcAft>
              <a:buClr>
                <a:schemeClr val="lt1"/>
              </a:buClr>
              <a:buSzPts val="1000"/>
              <a:buFont typeface="Open Sans"/>
              <a:buNone/>
              <a:defRPr b="0" i="0" sz="1000" u="none" cap="none" strike="noStrike">
                <a:solidFill>
                  <a:schemeClr val="lt1"/>
                </a:solidFill>
                <a:latin typeface="Open Sans"/>
                <a:ea typeface="Open Sans"/>
                <a:cs typeface="Open Sans"/>
                <a:sym typeface="Open Sans"/>
              </a:defRPr>
            </a:lvl3pPr>
            <a:lvl4pPr indent="0" lvl="3" marL="0" marR="0" algn="l">
              <a:lnSpc>
                <a:spcPct val="100000"/>
              </a:lnSpc>
              <a:spcBef>
                <a:spcPts val="0"/>
              </a:spcBef>
              <a:spcAft>
                <a:spcPts val="0"/>
              </a:spcAft>
              <a:buClr>
                <a:schemeClr val="lt1"/>
              </a:buClr>
              <a:buSzPts val="1000"/>
              <a:buFont typeface="Open Sans"/>
              <a:buNone/>
              <a:defRPr b="0" i="0" sz="1000" u="none" cap="none" strike="noStrike">
                <a:solidFill>
                  <a:schemeClr val="lt1"/>
                </a:solidFill>
                <a:latin typeface="Open Sans"/>
                <a:ea typeface="Open Sans"/>
                <a:cs typeface="Open Sans"/>
                <a:sym typeface="Open Sans"/>
              </a:defRPr>
            </a:lvl4pPr>
            <a:lvl5pPr indent="0" lvl="4" marL="0" marR="0" algn="l">
              <a:lnSpc>
                <a:spcPct val="100000"/>
              </a:lnSpc>
              <a:spcBef>
                <a:spcPts val="0"/>
              </a:spcBef>
              <a:spcAft>
                <a:spcPts val="0"/>
              </a:spcAft>
              <a:buClr>
                <a:schemeClr val="lt1"/>
              </a:buClr>
              <a:buSzPts val="1000"/>
              <a:buFont typeface="Open Sans"/>
              <a:buNone/>
              <a:defRPr b="0" i="0" sz="1000" u="none" cap="none" strike="noStrike">
                <a:solidFill>
                  <a:schemeClr val="lt1"/>
                </a:solidFill>
                <a:latin typeface="Open Sans"/>
                <a:ea typeface="Open Sans"/>
                <a:cs typeface="Open Sans"/>
                <a:sym typeface="Open Sans"/>
              </a:defRPr>
            </a:lvl5pPr>
            <a:lvl6pPr indent="0" lvl="5" marL="0" marR="0" algn="l">
              <a:lnSpc>
                <a:spcPct val="100000"/>
              </a:lnSpc>
              <a:spcBef>
                <a:spcPts val="0"/>
              </a:spcBef>
              <a:spcAft>
                <a:spcPts val="0"/>
              </a:spcAft>
              <a:buClr>
                <a:schemeClr val="lt1"/>
              </a:buClr>
              <a:buSzPts val="1000"/>
              <a:buFont typeface="Open Sans"/>
              <a:buNone/>
              <a:defRPr b="0" i="0" sz="1000" u="none" cap="none" strike="noStrike">
                <a:solidFill>
                  <a:schemeClr val="lt1"/>
                </a:solidFill>
                <a:latin typeface="Open Sans"/>
                <a:ea typeface="Open Sans"/>
                <a:cs typeface="Open Sans"/>
                <a:sym typeface="Open Sans"/>
              </a:defRPr>
            </a:lvl6pPr>
            <a:lvl7pPr indent="0" lvl="6" marL="0" marR="0" algn="l">
              <a:lnSpc>
                <a:spcPct val="100000"/>
              </a:lnSpc>
              <a:spcBef>
                <a:spcPts val="0"/>
              </a:spcBef>
              <a:spcAft>
                <a:spcPts val="0"/>
              </a:spcAft>
              <a:buClr>
                <a:schemeClr val="lt1"/>
              </a:buClr>
              <a:buSzPts val="1000"/>
              <a:buFont typeface="Open Sans"/>
              <a:buNone/>
              <a:defRPr b="0" i="0" sz="1000" u="none" cap="none" strike="noStrike">
                <a:solidFill>
                  <a:schemeClr val="lt1"/>
                </a:solidFill>
                <a:latin typeface="Open Sans"/>
                <a:ea typeface="Open Sans"/>
                <a:cs typeface="Open Sans"/>
                <a:sym typeface="Open Sans"/>
              </a:defRPr>
            </a:lvl7pPr>
            <a:lvl8pPr indent="0" lvl="7" marL="0" marR="0" algn="l">
              <a:lnSpc>
                <a:spcPct val="100000"/>
              </a:lnSpc>
              <a:spcBef>
                <a:spcPts val="0"/>
              </a:spcBef>
              <a:spcAft>
                <a:spcPts val="0"/>
              </a:spcAft>
              <a:buClr>
                <a:schemeClr val="lt1"/>
              </a:buClr>
              <a:buSzPts val="1000"/>
              <a:buFont typeface="Open Sans"/>
              <a:buNone/>
              <a:defRPr b="0" i="0" sz="1000" u="none" cap="none" strike="noStrike">
                <a:solidFill>
                  <a:schemeClr val="lt1"/>
                </a:solidFill>
                <a:latin typeface="Open Sans"/>
                <a:ea typeface="Open Sans"/>
                <a:cs typeface="Open Sans"/>
                <a:sym typeface="Open Sans"/>
              </a:defRPr>
            </a:lvl8pPr>
            <a:lvl9pPr indent="0" lvl="8" marL="0" marR="0" algn="l">
              <a:lnSpc>
                <a:spcPct val="100000"/>
              </a:lnSpc>
              <a:spcBef>
                <a:spcPts val="0"/>
              </a:spcBef>
              <a:spcAft>
                <a:spcPts val="0"/>
              </a:spcAft>
              <a:buClr>
                <a:schemeClr val="lt1"/>
              </a:buClr>
              <a:buSzPts val="1000"/>
              <a:buFont typeface="Open Sans"/>
              <a:buNone/>
              <a:defRPr b="0" i="0" sz="1000" u="none" cap="none" strike="noStrike">
                <a:solidFill>
                  <a:schemeClr val="lt1"/>
                </a:solidFill>
                <a:latin typeface="Open Sans"/>
                <a:ea typeface="Open Sans"/>
                <a:cs typeface="Open Sans"/>
                <a:sym typeface="Open Sans"/>
              </a:defRPr>
            </a:lvl9pPr>
          </a:lstStyle>
          <a:p>
            <a:pPr indent="0" lvl="0" marL="0" rtl="0" algn="l">
              <a:spcBef>
                <a:spcPts val="0"/>
              </a:spcBef>
              <a:spcAft>
                <a:spcPts val="0"/>
              </a:spcAft>
              <a:buNone/>
            </a:pPr>
            <a:fld id="{00000000-1234-1234-1234-123412341234}" type="slidenum">
              <a:rPr lang="en-US"/>
              <a:t>‹#›</a:t>
            </a:fld>
            <a:endParaRPr/>
          </a:p>
        </p:txBody>
      </p:sp>
      <p:sp>
        <p:nvSpPr>
          <p:cNvPr id="164" name="Google Shape;164;p56"/>
          <p:cNvSpPr/>
          <p:nvPr>
            <p:ph idx="2" type="pic"/>
          </p:nvPr>
        </p:nvSpPr>
        <p:spPr>
          <a:xfrm>
            <a:off x="1776000" y="4404993"/>
            <a:ext cx="1440000" cy="1080000"/>
          </a:xfrm>
          <a:prstGeom prst="rect">
            <a:avLst/>
          </a:prstGeom>
          <a:noFill/>
          <a:ln>
            <a:noFill/>
          </a:ln>
        </p:spPr>
      </p:sp>
      <p:sp>
        <p:nvSpPr>
          <p:cNvPr id="165" name="Google Shape;165;p56"/>
          <p:cNvSpPr txBox="1"/>
          <p:nvPr>
            <p:ph idx="1" type="body"/>
          </p:nvPr>
        </p:nvSpPr>
        <p:spPr>
          <a:xfrm>
            <a:off x="960000" y="5627078"/>
            <a:ext cx="3072000" cy="603259"/>
          </a:xfrm>
          <a:prstGeom prst="rect">
            <a:avLst/>
          </a:prstGeom>
          <a:noFill/>
          <a:ln>
            <a:noFill/>
          </a:ln>
        </p:spPr>
        <p:txBody>
          <a:bodyPr anchorCtr="0" anchor="t" bIns="0" lIns="0" spcFirstLastPara="1" rIns="0" wrap="square" tIns="0">
            <a:noAutofit/>
          </a:bodyPr>
          <a:lstStyle>
            <a:lvl1pPr indent="-228600" lvl="0" marL="457200" algn="ctr">
              <a:lnSpc>
                <a:spcPct val="120000"/>
              </a:lnSpc>
              <a:spcBef>
                <a:spcPts val="0"/>
              </a:spcBef>
              <a:spcAft>
                <a:spcPts val="0"/>
              </a:spcAft>
              <a:buSzPts val="1600"/>
              <a:buNone/>
              <a:defRPr sz="1600">
                <a:solidFill>
                  <a:schemeClr val="dk2"/>
                </a:solidFill>
              </a:defRPr>
            </a:lvl1pPr>
            <a:lvl2pPr indent="-342900" lvl="1" marL="914400" algn="l">
              <a:lnSpc>
                <a:spcPct val="130000"/>
              </a:lnSpc>
              <a:spcBef>
                <a:spcPts val="0"/>
              </a:spcBef>
              <a:spcAft>
                <a:spcPts val="0"/>
              </a:spcAft>
              <a:buSzPts val="1800"/>
              <a:buChar char="-"/>
              <a:defRPr/>
            </a:lvl2pPr>
            <a:lvl3pPr indent="-342900" lvl="2" marL="1371600" algn="l">
              <a:lnSpc>
                <a:spcPct val="130000"/>
              </a:lnSpc>
              <a:spcBef>
                <a:spcPts val="0"/>
              </a:spcBef>
              <a:spcAft>
                <a:spcPts val="0"/>
              </a:spcAft>
              <a:buSzPts val="1800"/>
              <a:buChar char="›"/>
              <a:defRPr/>
            </a:lvl3pPr>
            <a:lvl4pPr indent="-228600" lvl="3" marL="1828800" algn="l">
              <a:lnSpc>
                <a:spcPct val="100000"/>
              </a:lnSpc>
              <a:spcBef>
                <a:spcPts val="360"/>
              </a:spcBef>
              <a:spcAft>
                <a:spcPts val="0"/>
              </a:spcAft>
              <a:buClr>
                <a:schemeClr val="dk1"/>
              </a:buClr>
              <a:buSzPts val="1800"/>
              <a:buNone/>
              <a:defRPr/>
            </a:lvl4pPr>
            <a:lvl5pPr indent="-228600" lvl="4" marL="2286000" algn="l">
              <a:lnSpc>
                <a:spcPct val="100000"/>
              </a:lnSpc>
              <a:spcBef>
                <a:spcPts val="360"/>
              </a:spcBef>
              <a:spcAft>
                <a:spcPts val="0"/>
              </a:spcAft>
              <a:buClr>
                <a:schemeClr val="dk1"/>
              </a:buClr>
              <a:buSzPts val="1800"/>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166" name="Google Shape;166;p56"/>
          <p:cNvSpPr/>
          <p:nvPr>
            <p:ph idx="3" type="pic"/>
          </p:nvPr>
        </p:nvSpPr>
        <p:spPr>
          <a:xfrm>
            <a:off x="5378829" y="4404993"/>
            <a:ext cx="1440000" cy="1080000"/>
          </a:xfrm>
          <a:prstGeom prst="rect">
            <a:avLst/>
          </a:prstGeom>
          <a:noFill/>
          <a:ln>
            <a:noFill/>
          </a:ln>
        </p:spPr>
      </p:sp>
      <p:sp>
        <p:nvSpPr>
          <p:cNvPr id="167" name="Google Shape;167;p56"/>
          <p:cNvSpPr txBox="1"/>
          <p:nvPr>
            <p:ph idx="4" type="body"/>
          </p:nvPr>
        </p:nvSpPr>
        <p:spPr>
          <a:xfrm>
            <a:off x="4562829" y="5627078"/>
            <a:ext cx="3072000" cy="603259"/>
          </a:xfrm>
          <a:prstGeom prst="rect">
            <a:avLst/>
          </a:prstGeom>
          <a:noFill/>
          <a:ln>
            <a:noFill/>
          </a:ln>
        </p:spPr>
        <p:txBody>
          <a:bodyPr anchorCtr="0" anchor="t" bIns="0" lIns="0" spcFirstLastPara="1" rIns="0" wrap="square" tIns="0">
            <a:noAutofit/>
          </a:bodyPr>
          <a:lstStyle>
            <a:lvl1pPr indent="-228600" lvl="0" marL="457200" algn="ctr">
              <a:lnSpc>
                <a:spcPct val="120000"/>
              </a:lnSpc>
              <a:spcBef>
                <a:spcPts val="0"/>
              </a:spcBef>
              <a:spcAft>
                <a:spcPts val="0"/>
              </a:spcAft>
              <a:buSzPts val="1600"/>
              <a:buNone/>
              <a:defRPr sz="1600">
                <a:solidFill>
                  <a:schemeClr val="dk2"/>
                </a:solidFill>
              </a:defRPr>
            </a:lvl1pPr>
            <a:lvl2pPr indent="-342900" lvl="1" marL="914400" algn="l">
              <a:lnSpc>
                <a:spcPct val="130000"/>
              </a:lnSpc>
              <a:spcBef>
                <a:spcPts val="0"/>
              </a:spcBef>
              <a:spcAft>
                <a:spcPts val="0"/>
              </a:spcAft>
              <a:buSzPts val="1800"/>
              <a:buChar char="-"/>
              <a:defRPr/>
            </a:lvl2pPr>
            <a:lvl3pPr indent="-342900" lvl="2" marL="1371600" algn="l">
              <a:lnSpc>
                <a:spcPct val="130000"/>
              </a:lnSpc>
              <a:spcBef>
                <a:spcPts val="0"/>
              </a:spcBef>
              <a:spcAft>
                <a:spcPts val="0"/>
              </a:spcAft>
              <a:buSzPts val="1800"/>
              <a:buChar char="›"/>
              <a:defRPr/>
            </a:lvl3pPr>
            <a:lvl4pPr indent="-228600" lvl="3" marL="1828800" algn="l">
              <a:lnSpc>
                <a:spcPct val="100000"/>
              </a:lnSpc>
              <a:spcBef>
                <a:spcPts val="360"/>
              </a:spcBef>
              <a:spcAft>
                <a:spcPts val="0"/>
              </a:spcAft>
              <a:buClr>
                <a:schemeClr val="dk1"/>
              </a:buClr>
              <a:buSzPts val="1800"/>
              <a:buNone/>
              <a:defRPr/>
            </a:lvl4pPr>
            <a:lvl5pPr indent="-228600" lvl="4" marL="2286000" algn="l">
              <a:lnSpc>
                <a:spcPct val="100000"/>
              </a:lnSpc>
              <a:spcBef>
                <a:spcPts val="360"/>
              </a:spcBef>
              <a:spcAft>
                <a:spcPts val="0"/>
              </a:spcAft>
              <a:buClr>
                <a:schemeClr val="dk1"/>
              </a:buClr>
              <a:buSzPts val="1800"/>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168" name="Google Shape;168;p56"/>
          <p:cNvSpPr/>
          <p:nvPr>
            <p:ph idx="5" type="pic"/>
          </p:nvPr>
        </p:nvSpPr>
        <p:spPr>
          <a:xfrm>
            <a:off x="8983500" y="4404993"/>
            <a:ext cx="1440000" cy="1080000"/>
          </a:xfrm>
          <a:prstGeom prst="rect">
            <a:avLst/>
          </a:prstGeom>
          <a:noFill/>
          <a:ln>
            <a:noFill/>
          </a:ln>
        </p:spPr>
      </p:sp>
      <p:sp>
        <p:nvSpPr>
          <p:cNvPr id="169" name="Google Shape;169;p56"/>
          <p:cNvSpPr txBox="1"/>
          <p:nvPr>
            <p:ph idx="6" type="body"/>
          </p:nvPr>
        </p:nvSpPr>
        <p:spPr>
          <a:xfrm>
            <a:off x="8167500" y="5627078"/>
            <a:ext cx="3072000" cy="603259"/>
          </a:xfrm>
          <a:prstGeom prst="rect">
            <a:avLst/>
          </a:prstGeom>
          <a:noFill/>
          <a:ln>
            <a:noFill/>
          </a:ln>
        </p:spPr>
        <p:txBody>
          <a:bodyPr anchorCtr="0" anchor="t" bIns="0" lIns="0" spcFirstLastPara="1" rIns="0" wrap="square" tIns="0">
            <a:noAutofit/>
          </a:bodyPr>
          <a:lstStyle>
            <a:lvl1pPr indent="-228600" lvl="0" marL="457200" algn="ctr">
              <a:lnSpc>
                <a:spcPct val="120000"/>
              </a:lnSpc>
              <a:spcBef>
                <a:spcPts val="0"/>
              </a:spcBef>
              <a:spcAft>
                <a:spcPts val="0"/>
              </a:spcAft>
              <a:buSzPts val="1600"/>
              <a:buNone/>
              <a:defRPr sz="1600">
                <a:solidFill>
                  <a:schemeClr val="dk2"/>
                </a:solidFill>
              </a:defRPr>
            </a:lvl1pPr>
            <a:lvl2pPr indent="-342900" lvl="1" marL="914400" algn="l">
              <a:lnSpc>
                <a:spcPct val="130000"/>
              </a:lnSpc>
              <a:spcBef>
                <a:spcPts val="0"/>
              </a:spcBef>
              <a:spcAft>
                <a:spcPts val="0"/>
              </a:spcAft>
              <a:buSzPts val="1800"/>
              <a:buChar char="-"/>
              <a:defRPr/>
            </a:lvl2pPr>
            <a:lvl3pPr indent="-342900" lvl="2" marL="1371600" algn="l">
              <a:lnSpc>
                <a:spcPct val="130000"/>
              </a:lnSpc>
              <a:spcBef>
                <a:spcPts val="0"/>
              </a:spcBef>
              <a:spcAft>
                <a:spcPts val="0"/>
              </a:spcAft>
              <a:buSzPts val="1800"/>
              <a:buChar char="›"/>
              <a:defRPr/>
            </a:lvl3pPr>
            <a:lvl4pPr indent="-228600" lvl="3" marL="1828800" algn="l">
              <a:lnSpc>
                <a:spcPct val="100000"/>
              </a:lnSpc>
              <a:spcBef>
                <a:spcPts val="360"/>
              </a:spcBef>
              <a:spcAft>
                <a:spcPts val="0"/>
              </a:spcAft>
              <a:buClr>
                <a:schemeClr val="dk1"/>
              </a:buClr>
              <a:buSzPts val="1800"/>
              <a:buNone/>
              <a:defRPr/>
            </a:lvl4pPr>
            <a:lvl5pPr indent="-228600" lvl="4" marL="2286000" algn="l">
              <a:lnSpc>
                <a:spcPct val="100000"/>
              </a:lnSpc>
              <a:spcBef>
                <a:spcPts val="360"/>
              </a:spcBef>
              <a:spcAft>
                <a:spcPts val="0"/>
              </a:spcAft>
              <a:buClr>
                <a:schemeClr val="dk1"/>
              </a:buClr>
              <a:buSzPts val="1800"/>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170" name="Google Shape;170;p56"/>
          <p:cNvSpPr txBox="1"/>
          <p:nvPr>
            <p:ph idx="7" type="body"/>
          </p:nvPr>
        </p:nvSpPr>
        <p:spPr>
          <a:xfrm>
            <a:off x="960000" y="1266825"/>
            <a:ext cx="10272000" cy="2700000"/>
          </a:xfrm>
          <a:prstGeom prst="rect">
            <a:avLst/>
          </a:prstGeom>
          <a:noFill/>
          <a:ln>
            <a:noFill/>
          </a:ln>
        </p:spPr>
        <p:txBody>
          <a:bodyPr anchorCtr="0" anchor="t" bIns="0" lIns="0" spcFirstLastPara="1" rIns="0" wrap="square" tIns="0">
            <a:noAutofit/>
          </a:bodyPr>
          <a:lstStyle>
            <a:lvl1pPr indent="-342900" lvl="0" marL="457200" algn="l">
              <a:lnSpc>
                <a:spcPct val="130000"/>
              </a:lnSpc>
              <a:spcBef>
                <a:spcPts val="0"/>
              </a:spcBef>
              <a:spcAft>
                <a:spcPts val="0"/>
              </a:spcAft>
              <a:buSzPts val="1800"/>
              <a:buChar char="▪"/>
              <a:defRPr/>
            </a:lvl1pPr>
            <a:lvl2pPr indent="-342900" lvl="1" marL="914400" algn="l">
              <a:lnSpc>
                <a:spcPct val="130000"/>
              </a:lnSpc>
              <a:spcBef>
                <a:spcPts val="0"/>
              </a:spcBef>
              <a:spcAft>
                <a:spcPts val="0"/>
              </a:spcAft>
              <a:buSzPts val="1800"/>
              <a:buChar char="-"/>
              <a:defRPr/>
            </a:lvl2pPr>
            <a:lvl3pPr indent="-342900" lvl="2" marL="1371600" algn="l">
              <a:lnSpc>
                <a:spcPct val="130000"/>
              </a:lnSpc>
              <a:spcBef>
                <a:spcPts val="0"/>
              </a:spcBef>
              <a:spcAft>
                <a:spcPts val="0"/>
              </a:spcAft>
              <a:buSzPts val="1800"/>
              <a:buChar char="›"/>
              <a:defRPr/>
            </a:lvl3pPr>
            <a:lvl4pPr indent="-228600" lvl="3" marL="1828800" algn="l">
              <a:lnSpc>
                <a:spcPct val="100000"/>
              </a:lnSpc>
              <a:spcBef>
                <a:spcPts val="360"/>
              </a:spcBef>
              <a:spcAft>
                <a:spcPts val="0"/>
              </a:spcAft>
              <a:buClr>
                <a:schemeClr val="dk1"/>
              </a:buClr>
              <a:buSzPts val="1800"/>
              <a:buNone/>
              <a:defRPr/>
            </a:lvl4pPr>
            <a:lvl5pPr indent="-228600" lvl="4" marL="2286000" algn="l">
              <a:lnSpc>
                <a:spcPct val="100000"/>
              </a:lnSpc>
              <a:spcBef>
                <a:spcPts val="360"/>
              </a:spcBef>
              <a:spcAft>
                <a:spcPts val="0"/>
              </a:spcAft>
              <a:buClr>
                <a:schemeClr val="dk1"/>
              </a:buClr>
              <a:buSzPts val="1800"/>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171" name="Google Shape;171;p56"/>
          <p:cNvSpPr txBox="1"/>
          <p:nvPr>
            <p:ph idx="8" type="body"/>
          </p:nvPr>
        </p:nvSpPr>
        <p:spPr>
          <a:xfrm>
            <a:off x="963084" y="85725"/>
            <a:ext cx="10276416" cy="209550"/>
          </a:xfrm>
          <a:prstGeom prst="rect">
            <a:avLst/>
          </a:prstGeom>
          <a:noFill/>
          <a:ln>
            <a:noFill/>
          </a:ln>
        </p:spPr>
        <p:txBody>
          <a:bodyPr anchorCtr="0" anchor="t" bIns="0" lIns="0" spcFirstLastPara="1" rIns="0" wrap="square" tIns="0">
            <a:noAutofit/>
          </a:bodyPr>
          <a:lstStyle>
            <a:lvl1pPr indent="-228600" lvl="0" marL="457200" algn="l">
              <a:lnSpc>
                <a:spcPct val="130000"/>
              </a:lnSpc>
              <a:spcBef>
                <a:spcPts val="0"/>
              </a:spcBef>
              <a:spcAft>
                <a:spcPts val="0"/>
              </a:spcAft>
              <a:buSzPts val="1100"/>
              <a:buNone/>
              <a:defRPr sz="1100">
                <a:solidFill>
                  <a:schemeClr val="dk2"/>
                </a:solidFill>
              </a:defRPr>
            </a:lvl1pPr>
            <a:lvl2pPr indent="-342900" lvl="1" marL="914400" algn="l">
              <a:lnSpc>
                <a:spcPct val="130000"/>
              </a:lnSpc>
              <a:spcBef>
                <a:spcPts val="0"/>
              </a:spcBef>
              <a:spcAft>
                <a:spcPts val="0"/>
              </a:spcAft>
              <a:buSzPts val="1800"/>
              <a:buChar char="-"/>
              <a:defRPr/>
            </a:lvl2pPr>
            <a:lvl3pPr indent="-342900" lvl="2" marL="1371600" algn="l">
              <a:lnSpc>
                <a:spcPct val="130000"/>
              </a:lnSpc>
              <a:spcBef>
                <a:spcPts val="0"/>
              </a:spcBef>
              <a:spcAft>
                <a:spcPts val="0"/>
              </a:spcAft>
              <a:buSzPts val="1800"/>
              <a:buChar char="›"/>
              <a:defRPr/>
            </a:lvl3pPr>
            <a:lvl4pPr indent="-228600" lvl="3" marL="1828800" algn="l">
              <a:lnSpc>
                <a:spcPct val="100000"/>
              </a:lnSpc>
              <a:spcBef>
                <a:spcPts val="360"/>
              </a:spcBef>
              <a:spcAft>
                <a:spcPts val="0"/>
              </a:spcAft>
              <a:buClr>
                <a:schemeClr val="dk1"/>
              </a:buClr>
              <a:buSzPts val="1800"/>
              <a:buNone/>
              <a:defRPr/>
            </a:lvl4pPr>
            <a:lvl5pPr indent="-228600" lvl="4" marL="2286000" algn="l">
              <a:lnSpc>
                <a:spcPct val="100000"/>
              </a:lnSpc>
              <a:spcBef>
                <a:spcPts val="360"/>
              </a:spcBef>
              <a:spcAft>
                <a:spcPts val="0"/>
              </a:spcAft>
              <a:buClr>
                <a:schemeClr val="dk1"/>
              </a:buClr>
              <a:buSzPts val="1800"/>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lumn content slide">
  <p:cSld name="two column content slide">
    <p:spTree>
      <p:nvGrpSpPr>
        <p:cNvPr id="172" name="Shape 172"/>
        <p:cNvGrpSpPr/>
        <p:nvPr/>
      </p:nvGrpSpPr>
      <p:grpSpPr>
        <a:xfrm>
          <a:off x="0" y="0"/>
          <a:ext cx="0" cy="0"/>
          <a:chOff x="0" y="0"/>
          <a:chExt cx="0" cy="0"/>
        </a:xfrm>
      </p:grpSpPr>
      <p:sp>
        <p:nvSpPr>
          <p:cNvPr id="173" name="Google Shape;173;p57"/>
          <p:cNvSpPr txBox="1"/>
          <p:nvPr>
            <p:ph type="title"/>
          </p:nvPr>
        </p:nvSpPr>
        <p:spPr>
          <a:xfrm>
            <a:off x="960000" y="277368"/>
            <a:ext cx="10272000" cy="792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4" name="Google Shape;174;p57"/>
          <p:cNvSpPr txBox="1"/>
          <p:nvPr>
            <p:ph idx="11" type="ftr"/>
          </p:nvPr>
        </p:nvSpPr>
        <p:spPr>
          <a:xfrm>
            <a:off x="3215999" y="6514618"/>
            <a:ext cx="8016000" cy="1800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Clr>
                <a:schemeClr val="dk2"/>
              </a:buClr>
              <a:buSzPts val="1400"/>
              <a:buFont typeface="Arial"/>
              <a:buNone/>
              <a:defRPr/>
            </a:lvl1pPr>
            <a:lvl2pPr lvl="1" algn="l">
              <a:lnSpc>
                <a:spcPct val="100000"/>
              </a:lnSpc>
              <a:spcBef>
                <a:spcPts val="0"/>
              </a:spcBef>
              <a:spcAft>
                <a:spcPts val="0"/>
              </a:spcAft>
              <a:buClr>
                <a:schemeClr val="dk1"/>
              </a:buClr>
              <a:buSzPts val="1400"/>
              <a:buFont typeface="Arial"/>
              <a:buNone/>
              <a:defRPr/>
            </a:lvl2pPr>
            <a:lvl3pPr lvl="2" algn="l">
              <a:lnSpc>
                <a:spcPct val="100000"/>
              </a:lnSpc>
              <a:spcBef>
                <a:spcPts val="0"/>
              </a:spcBef>
              <a:spcAft>
                <a:spcPts val="0"/>
              </a:spcAft>
              <a:buClr>
                <a:schemeClr val="dk1"/>
              </a:buClr>
              <a:buSzPts val="1400"/>
              <a:buFont typeface="Arial"/>
              <a:buNone/>
              <a:defRPr/>
            </a:lvl3pPr>
            <a:lvl4pPr lvl="3" algn="l">
              <a:lnSpc>
                <a:spcPct val="100000"/>
              </a:lnSpc>
              <a:spcBef>
                <a:spcPts val="0"/>
              </a:spcBef>
              <a:spcAft>
                <a:spcPts val="0"/>
              </a:spcAft>
              <a:buClr>
                <a:schemeClr val="dk1"/>
              </a:buClr>
              <a:buSzPts val="1400"/>
              <a:buFont typeface="Arial"/>
              <a:buNone/>
              <a:defRPr/>
            </a:lvl4pPr>
            <a:lvl5pPr lvl="4" algn="l">
              <a:lnSpc>
                <a:spcPct val="100000"/>
              </a:lnSpc>
              <a:spcBef>
                <a:spcPts val="0"/>
              </a:spcBef>
              <a:spcAft>
                <a:spcPts val="0"/>
              </a:spcAft>
              <a:buClr>
                <a:schemeClr val="dk1"/>
              </a:buClr>
              <a:buSzPts val="1400"/>
              <a:buFont typeface="Arial"/>
              <a:buNone/>
              <a:defRPr/>
            </a:lvl5pPr>
            <a:lvl6pPr lvl="5" algn="l">
              <a:lnSpc>
                <a:spcPct val="100000"/>
              </a:lnSpc>
              <a:spcBef>
                <a:spcPts val="0"/>
              </a:spcBef>
              <a:spcAft>
                <a:spcPts val="0"/>
              </a:spcAft>
              <a:buClr>
                <a:schemeClr val="dk1"/>
              </a:buClr>
              <a:buSzPts val="1400"/>
              <a:buFont typeface="Arial"/>
              <a:buNone/>
              <a:defRPr/>
            </a:lvl6pPr>
            <a:lvl7pPr lvl="6" algn="l">
              <a:lnSpc>
                <a:spcPct val="100000"/>
              </a:lnSpc>
              <a:spcBef>
                <a:spcPts val="0"/>
              </a:spcBef>
              <a:spcAft>
                <a:spcPts val="0"/>
              </a:spcAft>
              <a:buClr>
                <a:schemeClr val="dk1"/>
              </a:buClr>
              <a:buSzPts val="1400"/>
              <a:buFont typeface="Arial"/>
              <a:buNone/>
              <a:defRPr/>
            </a:lvl7pPr>
            <a:lvl8pPr lvl="7" algn="l">
              <a:lnSpc>
                <a:spcPct val="100000"/>
              </a:lnSpc>
              <a:spcBef>
                <a:spcPts val="0"/>
              </a:spcBef>
              <a:spcAft>
                <a:spcPts val="0"/>
              </a:spcAft>
              <a:buClr>
                <a:schemeClr val="dk1"/>
              </a:buClr>
              <a:buSzPts val="1400"/>
              <a:buFont typeface="Arial"/>
              <a:buNone/>
              <a:defRPr/>
            </a:lvl8pPr>
            <a:lvl9pPr lvl="8" algn="l">
              <a:lnSpc>
                <a:spcPct val="100000"/>
              </a:lnSpc>
              <a:spcBef>
                <a:spcPts val="0"/>
              </a:spcBef>
              <a:spcAft>
                <a:spcPts val="0"/>
              </a:spcAft>
              <a:buClr>
                <a:schemeClr val="dk1"/>
              </a:buClr>
              <a:buSzPts val="1400"/>
              <a:buFont typeface="Arial"/>
              <a:buNone/>
              <a:defRPr/>
            </a:lvl9pPr>
          </a:lstStyle>
          <a:p/>
        </p:txBody>
      </p:sp>
      <p:sp>
        <p:nvSpPr>
          <p:cNvPr id="175" name="Google Shape;175;p57"/>
          <p:cNvSpPr txBox="1"/>
          <p:nvPr>
            <p:ph idx="12" type="sldNum"/>
          </p:nvPr>
        </p:nvSpPr>
        <p:spPr>
          <a:xfrm>
            <a:off x="126609" y="184636"/>
            <a:ext cx="288000" cy="180000"/>
          </a:xfrm>
          <a:prstGeom prst="rect">
            <a:avLst/>
          </a:prstGeom>
          <a:noFill/>
          <a:ln>
            <a:noFill/>
          </a:ln>
        </p:spPr>
        <p:txBody>
          <a:bodyPr anchorCtr="0" anchor="ctr" bIns="0" lIns="0" spcFirstLastPara="1" rIns="0" wrap="square" tIns="0">
            <a:noAutofit/>
          </a:bodyPr>
          <a:lstStyle>
            <a:lvl1pPr indent="0" lvl="0" marL="0" marR="0" algn="l">
              <a:lnSpc>
                <a:spcPct val="100000"/>
              </a:lnSpc>
              <a:spcBef>
                <a:spcPts val="0"/>
              </a:spcBef>
              <a:spcAft>
                <a:spcPts val="0"/>
              </a:spcAft>
              <a:buClr>
                <a:schemeClr val="lt1"/>
              </a:buClr>
              <a:buSzPts val="1000"/>
              <a:buFont typeface="Open Sans"/>
              <a:buNone/>
              <a:defRPr b="0" i="0" sz="1000" u="none" cap="none" strike="noStrike">
                <a:solidFill>
                  <a:schemeClr val="lt1"/>
                </a:solidFill>
                <a:latin typeface="Open Sans"/>
                <a:ea typeface="Open Sans"/>
                <a:cs typeface="Open Sans"/>
                <a:sym typeface="Open Sans"/>
              </a:defRPr>
            </a:lvl1pPr>
            <a:lvl2pPr indent="0" lvl="1" marL="0" marR="0" algn="l">
              <a:lnSpc>
                <a:spcPct val="100000"/>
              </a:lnSpc>
              <a:spcBef>
                <a:spcPts val="0"/>
              </a:spcBef>
              <a:spcAft>
                <a:spcPts val="0"/>
              </a:spcAft>
              <a:buClr>
                <a:schemeClr val="lt1"/>
              </a:buClr>
              <a:buSzPts val="1000"/>
              <a:buFont typeface="Open Sans"/>
              <a:buNone/>
              <a:defRPr b="0" i="0" sz="1000" u="none" cap="none" strike="noStrike">
                <a:solidFill>
                  <a:schemeClr val="lt1"/>
                </a:solidFill>
                <a:latin typeface="Open Sans"/>
                <a:ea typeface="Open Sans"/>
                <a:cs typeface="Open Sans"/>
                <a:sym typeface="Open Sans"/>
              </a:defRPr>
            </a:lvl2pPr>
            <a:lvl3pPr indent="0" lvl="2" marL="0" marR="0" algn="l">
              <a:lnSpc>
                <a:spcPct val="100000"/>
              </a:lnSpc>
              <a:spcBef>
                <a:spcPts val="0"/>
              </a:spcBef>
              <a:spcAft>
                <a:spcPts val="0"/>
              </a:spcAft>
              <a:buClr>
                <a:schemeClr val="lt1"/>
              </a:buClr>
              <a:buSzPts val="1000"/>
              <a:buFont typeface="Open Sans"/>
              <a:buNone/>
              <a:defRPr b="0" i="0" sz="1000" u="none" cap="none" strike="noStrike">
                <a:solidFill>
                  <a:schemeClr val="lt1"/>
                </a:solidFill>
                <a:latin typeface="Open Sans"/>
                <a:ea typeface="Open Sans"/>
                <a:cs typeface="Open Sans"/>
                <a:sym typeface="Open Sans"/>
              </a:defRPr>
            </a:lvl3pPr>
            <a:lvl4pPr indent="0" lvl="3" marL="0" marR="0" algn="l">
              <a:lnSpc>
                <a:spcPct val="100000"/>
              </a:lnSpc>
              <a:spcBef>
                <a:spcPts val="0"/>
              </a:spcBef>
              <a:spcAft>
                <a:spcPts val="0"/>
              </a:spcAft>
              <a:buClr>
                <a:schemeClr val="lt1"/>
              </a:buClr>
              <a:buSzPts val="1000"/>
              <a:buFont typeface="Open Sans"/>
              <a:buNone/>
              <a:defRPr b="0" i="0" sz="1000" u="none" cap="none" strike="noStrike">
                <a:solidFill>
                  <a:schemeClr val="lt1"/>
                </a:solidFill>
                <a:latin typeface="Open Sans"/>
                <a:ea typeface="Open Sans"/>
                <a:cs typeface="Open Sans"/>
                <a:sym typeface="Open Sans"/>
              </a:defRPr>
            </a:lvl4pPr>
            <a:lvl5pPr indent="0" lvl="4" marL="0" marR="0" algn="l">
              <a:lnSpc>
                <a:spcPct val="100000"/>
              </a:lnSpc>
              <a:spcBef>
                <a:spcPts val="0"/>
              </a:spcBef>
              <a:spcAft>
                <a:spcPts val="0"/>
              </a:spcAft>
              <a:buClr>
                <a:schemeClr val="lt1"/>
              </a:buClr>
              <a:buSzPts val="1000"/>
              <a:buFont typeface="Open Sans"/>
              <a:buNone/>
              <a:defRPr b="0" i="0" sz="1000" u="none" cap="none" strike="noStrike">
                <a:solidFill>
                  <a:schemeClr val="lt1"/>
                </a:solidFill>
                <a:latin typeface="Open Sans"/>
                <a:ea typeface="Open Sans"/>
                <a:cs typeface="Open Sans"/>
                <a:sym typeface="Open Sans"/>
              </a:defRPr>
            </a:lvl5pPr>
            <a:lvl6pPr indent="0" lvl="5" marL="0" marR="0" algn="l">
              <a:lnSpc>
                <a:spcPct val="100000"/>
              </a:lnSpc>
              <a:spcBef>
                <a:spcPts val="0"/>
              </a:spcBef>
              <a:spcAft>
                <a:spcPts val="0"/>
              </a:spcAft>
              <a:buClr>
                <a:schemeClr val="lt1"/>
              </a:buClr>
              <a:buSzPts val="1000"/>
              <a:buFont typeface="Open Sans"/>
              <a:buNone/>
              <a:defRPr b="0" i="0" sz="1000" u="none" cap="none" strike="noStrike">
                <a:solidFill>
                  <a:schemeClr val="lt1"/>
                </a:solidFill>
                <a:latin typeface="Open Sans"/>
                <a:ea typeface="Open Sans"/>
                <a:cs typeface="Open Sans"/>
                <a:sym typeface="Open Sans"/>
              </a:defRPr>
            </a:lvl6pPr>
            <a:lvl7pPr indent="0" lvl="6" marL="0" marR="0" algn="l">
              <a:lnSpc>
                <a:spcPct val="100000"/>
              </a:lnSpc>
              <a:spcBef>
                <a:spcPts val="0"/>
              </a:spcBef>
              <a:spcAft>
                <a:spcPts val="0"/>
              </a:spcAft>
              <a:buClr>
                <a:schemeClr val="lt1"/>
              </a:buClr>
              <a:buSzPts val="1000"/>
              <a:buFont typeface="Open Sans"/>
              <a:buNone/>
              <a:defRPr b="0" i="0" sz="1000" u="none" cap="none" strike="noStrike">
                <a:solidFill>
                  <a:schemeClr val="lt1"/>
                </a:solidFill>
                <a:latin typeface="Open Sans"/>
                <a:ea typeface="Open Sans"/>
                <a:cs typeface="Open Sans"/>
                <a:sym typeface="Open Sans"/>
              </a:defRPr>
            </a:lvl7pPr>
            <a:lvl8pPr indent="0" lvl="7" marL="0" marR="0" algn="l">
              <a:lnSpc>
                <a:spcPct val="100000"/>
              </a:lnSpc>
              <a:spcBef>
                <a:spcPts val="0"/>
              </a:spcBef>
              <a:spcAft>
                <a:spcPts val="0"/>
              </a:spcAft>
              <a:buClr>
                <a:schemeClr val="lt1"/>
              </a:buClr>
              <a:buSzPts val="1000"/>
              <a:buFont typeface="Open Sans"/>
              <a:buNone/>
              <a:defRPr b="0" i="0" sz="1000" u="none" cap="none" strike="noStrike">
                <a:solidFill>
                  <a:schemeClr val="lt1"/>
                </a:solidFill>
                <a:latin typeface="Open Sans"/>
                <a:ea typeface="Open Sans"/>
                <a:cs typeface="Open Sans"/>
                <a:sym typeface="Open Sans"/>
              </a:defRPr>
            </a:lvl8pPr>
            <a:lvl9pPr indent="0" lvl="8" marL="0" marR="0" algn="l">
              <a:lnSpc>
                <a:spcPct val="100000"/>
              </a:lnSpc>
              <a:spcBef>
                <a:spcPts val="0"/>
              </a:spcBef>
              <a:spcAft>
                <a:spcPts val="0"/>
              </a:spcAft>
              <a:buClr>
                <a:schemeClr val="lt1"/>
              </a:buClr>
              <a:buSzPts val="1000"/>
              <a:buFont typeface="Open Sans"/>
              <a:buNone/>
              <a:defRPr b="0" i="0" sz="1000" u="none" cap="none" strike="noStrike">
                <a:solidFill>
                  <a:schemeClr val="lt1"/>
                </a:solidFill>
                <a:latin typeface="Open Sans"/>
                <a:ea typeface="Open Sans"/>
                <a:cs typeface="Open Sans"/>
                <a:sym typeface="Open Sans"/>
              </a:defRPr>
            </a:lvl9pPr>
          </a:lstStyle>
          <a:p>
            <a:pPr indent="0" lvl="0" marL="0" rtl="0" algn="l">
              <a:spcBef>
                <a:spcPts val="0"/>
              </a:spcBef>
              <a:spcAft>
                <a:spcPts val="0"/>
              </a:spcAft>
              <a:buNone/>
            </a:pPr>
            <a:fld id="{00000000-1234-1234-1234-123412341234}" type="slidenum">
              <a:rPr lang="en-US"/>
              <a:t>‹#›</a:t>
            </a:fld>
            <a:endParaRPr/>
          </a:p>
        </p:txBody>
      </p:sp>
      <p:sp>
        <p:nvSpPr>
          <p:cNvPr id="176" name="Google Shape;176;p57"/>
          <p:cNvSpPr txBox="1"/>
          <p:nvPr>
            <p:ph idx="1" type="body"/>
          </p:nvPr>
        </p:nvSpPr>
        <p:spPr>
          <a:xfrm>
            <a:off x="960001" y="1266825"/>
            <a:ext cx="4798300" cy="4968000"/>
          </a:xfrm>
          <a:prstGeom prst="rect">
            <a:avLst/>
          </a:prstGeom>
          <a:noFill/>
          <a:ln>
            <a:noFill/>
          </a:ln>
        </p:spPr>
        <p:txBody>
          <a:bodyPr anchorCtr="0" anchor="t" bIns="0" lIns="0" spcFirstLastPara="1" rIns="0" wrap="square" tIns="0">
            <a:noAutofit/>
          </a:bodyPr>
          <a:lstStyle>
            <a:lvl1pPr indent="-342900" lvl="0" marL="457200" algn="l">
              <a:lnSpc>
                <a:spcPct val="130000"/>
              </a:lnSpc>
              <a:spcBef>
                <a:spcPts val="0"/>
              </a:spcBef>
              <a:spcAft>
                <a:spcPts val="0"/>
              </a:spcAft>
              <a:buSzPts val="1800"/>
              <a:buChar char="▪"/>
              <a:defRPr/>
            </a:lvl1pPr>
            <a:lvl2pPr indent="-342900" lvl="1" marL="914400" algn="l">
              <a:lnSpc>
                <a:spcPct val="130000"/>
              </a:lnSpc>
              <a:spcBef>
                <a:spcPts val="0"/>
              </a:spcBef>
              <a:spcAft>
                <a:spcPts val="0"/>
              </a:spcAft>
              <a:buSzPts val="1800"/>
              <a:buChar char="-"/>
              <a:defRPr/>
            </a:lvl2pPr>
            <a:lvl3pPr indent="-342900" lvl="2" marL="1371600" algn="l">
              <a:lnSpc>
                <a:spcPct val="130000"/>
              </a:lnSpc>
              <a:spcBef>
                <a:spcPts val="0"/>
              </a:spcBef>
              <a:spcAft>
                <a:spcPts val="0"/>
              </a:spcAft>
              <a:buSzPts val="1800"/>
              <a:buChar char="›"/>
              <a:defRPr/>
            </a:lvl3pPr>
            <a:lvl4pPr indent="-228600" lvl="3" marL="1828800" algn="l">
              <a:lnSpc>
                <a:spcPct val="100000"/>
              </a:lnSpc>
              <a:spcBef>
                <a:spcPts val="360"/>
              </a:spcBef>
              <a:spcAft>
                <a:spcPts val="0"/>
              </a:spcAft>
              <a:buClr>
                <a:schemeClr val="dk1"/>
              </a:buClr>
              <a:buSzPts val="1800"/>
              <a:buNone/>
              <a:defRPr/>
            </a:lvl4pPr>
            <a:lvl5pPr indent="-228600" lvl="4" marL="2286000" algn="l">
              <a:lnSpc>
                <a:spcPct val="100000"/>
              </a:lnSpc>
              <a:spcBef>
                <a:spcPts val="360"/>
              </a:spcBef>
              <a:spcAft>
                <a:spcPts val="0"/>
              </a:spcAft>
              <a:buClr>
                <a:schemeClr val="dk1"/>
              </a:buClr>
              <a:buSzPts val="1800"/>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177" name="Google Shape;177;p57"/>
          <p:cNvSpPr txBox="1"/>
          <p:nvPr>
            <p:ph idx="2" type="body"/>
          </p:nvPr>
        </p:nvSpPr>
        <p:spPr>
          <a:xfrm>
            <a:off x="6433701" y="1266825"/>
            <a:ext cx="4798300" cy="4968000"/>
          </a:xfrm>
          <a:prstGeom prst="rect">
            <a:avLst/>
          </a:prstGeom>
          <a:noFill/>
          <a:ln>
            <a:noFill/>
          </a:ln>
        </p:spPr>
        <p:txBody>
          <a:bodyPr anchorCtr="0" anchor="t" bIns="0" lIns="0" spcFirstLastPara="1" rIns="0" wrap="square" tIns="0">
            <a:noAutofit/>
          </a:bodyPr>
          <a:lstStyle>
            <a:lvl1pPr indent="-342900" lvl="0" marL="457200" algn="l">
              <a:lnSpc>
                <a:spcPct val="130000"/>
              </a:lnSpc>
              <a:spcBef>
                <a:spcPts val="0"/>
              </a:spcBef>
              <a:spcAft>
                <a:spcPts val="0"/>
              </a:spcAft>
              <a:buSzPts val="1800"/>
              <a:buChar char="▪"/>
              <a:defRPr/>
            </a:lvl1pPr>
            <a:lvl2pPr indent="-342900" lvl="1" marL="914400" algn="l">
              <a:lnSpc>
                <a:spcPct val="130000"/>
              </a:lnSpc>
              <a:spcBef>
                <a:spcPts val="0"/>
              </a:spcBef>
              <a:spcAft>
                <a:spcPts val="0"/>
              </a:spcAft>
              <a:buSzPts val="1800"/>
              <a:buChar char="-"/>
              <a:defRPr/>
            </a:lvl2pPr>
            <a:lvl3pPr indent="-342900" lvl="2" marL="1371600" algn="l">
              <a:lnSpc>
                <a:spcPct val="130000"/>
              </a:lnSpc>
              <a:spcBef>
                <a:spcPts val="0"/>
              </a:spcBef>
              <a:spcAft>
                <a:spcPts val="0"/>
              </a:spcAft>
              <a:buSzPts val="1800"/>
              <a:buChar char="›"/>
              <a:defRPr/>
            </a:lvl3pPr>
            <a:lvl4pPr indent="-228600" lvl="3" marL="1828800" algn="l">
              <a:lnSpc>
                <a:spcPct val="100000"/>
              </a:lnSpc>
              <a:spcBef>
                <a:spcPts val="360"/>
              </a:spcBef>
              <a:spcAft>
                <a:spcPts val="0"/>
              </a:spcAft>
              <a:buClr>
                <a:schemeClr val="dk1"/>
              </a:buClr>
              <a:buSzPts val="1800"/>
              <a:buNone/>
              <a:defRPr/>
            </a:lvl4pPr>
            <a:lvl5pPr indent="-228600" lvl="4" marL="2286000" algn="l">
              <a:lnSpc>
                <a:spcPct val="100000"/>
              </a:lnSpc>
              <a:spcBef>
                <a:spcPts val="360"/>
              </a:spcBef>
              <a:spcAft>
                <a:spcPts val="0"/>
              </a:spcAft>
              <a:buClr>
                <a:schemeClr val="dk1"/>
              </a:buClr>
              <a:buSzPts val="1800"/>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178" name="Google Shape;178;p57"/>
          <p:cNvSpPr txBox="1"/>
          <p:nvPr>
            <p:ph idx="3" type="body"/>
          </p:nvPr>
        </p:nvSpPr>
        <p:spPr>
          <a:xfrm>
            <a:off x="963084" y="85725"/>
            <a:ext cx="10276416" cy="209550"/>
          </a:xfrm>
          <a:prstGeom prst="rect">
            <a:avLst/>
          </a:prstGeom>
          <a:noFill/>
          <a:ln>
            <a:noFill/>
          </a:ln>
        </p:spPr>
        <p:txBody>
          <a:bodyPr anchorCtr="0" anchor="t" bIns="0" lIns="0" spcFirstLastPara="1" rIns="0" wrap="square" tIns="0">
            <a:noAutofit/>
          </a:bodyPr>
          <a:lstStyle>
            <a:lvl1pPr indent="-228600" lvl="0" marL="457200" algn="l">
              <a:lnSpc>
                <a:spcPct val="130000"/>
              </a:lnSpc>
              <a:spcBef>
                <a:spcPts val="0"/>
              </a:spcBef>
              <a:spcAft>
                <a:spcPts val="0"/>
              </a:spcAft>
              <a:buSzPts val="1100"/>
              <a:buNone/>
              <a:defRPr sz="1100">
                <a:solidFill>
                  <a:schemeClr val="dk2"/>
                </a:solidFill>
              </a:defRPr>
            </a:lvl1pPr>
            <a:lvl2pPr indent="-342900" lvl="1" marL="914400" algn="l">
              <a:lnSpc>
                <a:spcPct val="130000"/>
              </a:lnSpc>
              <a:spcBef>
                <a:spcPts val="0"/>
              </a:spcBef>
              <a:spcAft>
                <a:spcPts val="0"/>
              </a:spcAft>
              <a:buSzPts val="1800"/>
              <a:buChar char="-"/>
              <a:defRPr/>
            </a:lvl2pPr>
            <a:lvl3pPr indent="-342900" lvl="2" marL="1371600" algn="l">
              <a:lnSpc>
                <a:spcPct val="130000"/>
              </a:lnSpc>
              <a:spcBef>
                <a:spcPts val="0"/>
              </a:spcBef>
              <a:spcAft>
                <a:spcPts val="0"/>
              </a:spcAft>
              <a:buSzPts val="1800"/>
              <a:buChar char="›"/>
              <a:defRPr/>
            </a:lvl3pPr>
            <a:lvl4pPr indent="-228600" lvl="3" marL="1828800" algn="l">
              <a:lnSpc>
                <a:spcPct val="100000"/>
              </a:lnSpc>
              <a:spcBef>
                <a:spcPts val="360"/>
              </a:spcBef>
              <a:spcAft>
                <a:spcPts val="0"/>
              </a:spcAft>
              <a:buClr>
                <a:schemeClr val="dk1"/>
              </a:buClr>
              <a:buSzPts val="1800"/>
              <a:buNone/>
              <a:defRPr/>
            </a:lvl4pPr>
            <a:lvl5pPr indent="-228600" lvl="4" marL="2286000" algn="l">
              <a:lnSpc>
                <a:spcPct val="100000"/>
              </a:lnSpc>
              <a:spcBef>
                <a:spcPts val="360"/>
              </a:spcBef>
              <a:spcAft>
                <a:spcPts val="0"/>
              </a:spcAft>
              <a:buClr>
                <a:schemeClr val="dk1"/>
              </a:buClr>
              <a:buSzPts val="1800"/>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ation slide">
  <p:cSld name="Quotation slide">
    <p:spTree>
      <p:nvGrpSpPr>
        <p:cNvPr id="179" name="Shape 179"/>
        <p:cNvGrpSpPr/>
        <p:nvPr/>
      </p:nvGrpSpPr>
      <p:grpSpPr>
        <a:xfrm>
          <a:off x="0" y="0"/>
          <a:ext cx="0" cy="0"/>
          <a:chOff x="0" y="0"/>
          <a:chExt cx="0" cy="0"/>
        </a:xfrm>
      </p:grpSpPr>
      <p:sp>
        <p:nvSpPr>
          <p:cNvPr id="180" name="Google Shape;180;p58"/>
          <p:cNvSpPr txBox="1"/>
          <p:nvPr>
            <p:ph idx="11" type="ftr"/>
          </p:nvPr>
        </p:nvSpPr>
        <p:spPr>
          <a:xfrm>
            <a:off x="3215999" y="6514618"/>
            <a:ext cx="8016000" cy="1800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Clr>
                <a:schemeClr val="dk2"/>
              </a:buClr>
              <a:buSzPts val="1400"/>
              <a:buFont typeface="Arial"/>
              <a:buNone/>
              <a:defRPr/>
            </a:lvl1pPr>
            <a:lvl2pPr lvl="1" algn="l">
              <a:lnSpc>
                <a:spcPct val="100000"/>
              </a:lnSpc>
              <a:spcBef>
                <a:spcPts val="0"/>
              </a:spcBef>
              <a:spcAft>
                <a:spcPts val="0"/>
              </a:spcAft>
              <a:buClr>
                <a:schemeClr val="dk1"/>
              </a:buClr>
              <a:buSzPts val="1400"/>
              <a:buFont typeface="Arial"/>
              <a:buNone/>
              <a:defRPr/>
            </a:lvl2pPr>
            <a:lvl3pPr lvl="2" algn="l">
              <a:lnSpc>
                <a:spcPct val="100000"/>
              </a:lnSpc>
              <a:spcBef>
                <a:spcPts val="0"/>
              </a:spcBef>
              <a:spcAft>
                <a:spcPts val="0"/>
              </a:spcAft>
              <a:buClr>
                <a:schemeClr val="dk1"/>
              </a:buClr>
              <a:buSzPts val="1400"/>
              <a:buFont typeface="Arial"/>
              <a:buNone/>
              <a:defRPr/>
            </a:lvl3pPr>
            <a:lvl4pPr lvl="3" algn="l">
              <a:lnSpc>
                <a:spcPct val="100000"/>
              </a:lnSpc>
              <a:spcBef>
                <a:spcPts val="0"/>
              </a:spcBef>
              <a:spcAft>
                <a:spcPts val="0"/>
              </a:spcAft>
              <a:buClr>
                <a:schemeClr val="dk1"/>
              </a:buClr>
              <a:buSzPts val="1400"/>
              <a:buFont typeface="Arial"/>
              <a:buNone/>
              <a:defRPr/>
            </a:lvl4pPr>
            <a:lvl5pPr lvl="4" algn="l">
              <a:lnSpc>
                <a:spcPct val="100000"/>
              </a:lnSpc>
              <a:spcBef>
                <a:spcPts val="0"/>
              </a:spcBef>
              <a:spcAft>
                <a:spcPts val="0"/>
              </a:spcAft>
              <a:buClr>
                <a:schemeClr val="dk1"/>
              </a:buClr>
              <a:buSzPts val="1400"/>
              <a:buFont typeface="Arial"/>
              <a:buNone/>
              <a:defRPr/>
            </a:lvl5pPr>
            <a:lvl6pPr lvl="5" algn="l">
              <a:lnSpc>
                <a:spcPct val="100000"/>
              </a:lnSpc>
              <a:spcBef>
                <a:spcPts val="0"/>
              </a:spcBef>
              <a:spcAft>
                <a:spcPts val="0"/>
              </a:spcAft>
              <a:buClr>
                <a:schemeClr val="dk1"/>
              </a:buClr>
              <a:buSzPts val="1400"/>
              <a:buFont typeface="Arial"/>
              <a:buNone/>
              <a:defRPr/>
            </a:lvl6pPr>
            <a:lvl7pPr lvl="6" algn="l">
              <a:lnSpc>
                <a:spcPct val="100000"/>
              </a:lnSpc>
              <a:spcBef>
                <a:spcPts val="0"/>
              </a:spcBef>
              <a:spcAft>
                <a:spcPts val="0"/>
              </a:spcAft>
              <a:buClr>
                <a:schemeClr val="dk1"/>
              </a:buClr>
              <a:buSzPts val="1400"/>
              <a:buFont typeface="Arial"/>
              <a:buNone/>
              <a:defRPr/>
            </a:lvl7pPr>
            <a:lvl8pPr lvl="7" algn="l">
              <a:lnSpc>
                <a:spcPct val="100000"/>
              </a:lnSpc>
              <a:spcBef>
                <a:spcPts val="0"/>
              </a:spcBef>
              <a:spcAft>
                <a:spcPts val="0"/>
              </a:spcAft>
              <a:buClr>
                <a:schemeClr val="dk1"/>
              </a:buClr>
              <a:buSzPts val="1400"/>
              <a:buFont typeface="Arial"/>
              <a:buNone/>
              <a:defRPr/>
            </a:lvl8pPr>
            <a:lvl9pPr lvl="8" algn="l">
              <a:lnSpc>
                <a:spcPct val="100000"/>
              </a:lnSpc>
              <a:spcBef>
                <a:spcPts val="0"/>
              </a:spcBef>
              <a:spcAft>
                <a:spcPts val="0"/>
              </a:spcAft>
              <a:buClr>
                <a:schemeClr val="dk1"/>
              </a:buClr>
              <a:buSzPts val="1400"/>
              <a:buFont typeface="Arial"/>
              <a:buNone/>
              <a:defRPr/>
            </a:lvl9pPr>
          </a:lstStyle>
          <a:p/>
        </p:txBody>
      </p:sp>
      <p:sp>
        <p:nvSpPr>
          <p:cNvPr id="181" name="Google Shape;181;p58"/>
          <p:cNvSpPr txBox="1"/>
          <p:nvPr>
            <p:ph idx="12" type="sldNum"/>
          </p:nvPr>
        </p:nvSpPr>
        <p:spPr>
          <a:xfrm>
            <a:off x="126609" y="184636"/>
            <a:ext cx="288000" cy="180000"/>
          </a:xfrm>
          <a:prstGeom prst="rect">
            <a:avLst/>
          </a:prstGeom>
          <a:noFill/>
          <a:ln>
            <a:noFill/>
          </a:ln>
        </p:spPr>
        <p:txBody>
          <a:bodyPr anchorCtr="0" anchor="ctr" bIns="0" lIns="0" spcFirstLastPara="1" rIns="0" wrap="square" tIns="0">
            <a:noAutofit/>
          </a:bodyPr>
          <a:lstStyle>
            <a:lvl1pPr indent="0" lvl="0" marL="0" marR="0" algn="l">
              <a:lnSpc>
                <a:spcPct val="100000"/>
              </a:lnSpc>
              <a:spcBef>
                <a:spcPts val="0"/>
              </a:spcBef>
              <a:spcAft>
                <a:spcPts val="0"/>
              </a:spcAft>
              <a:buClr>
                <a:schemeClr val="lt1"/>
              </a:buClr>
              <a:buSzPts val="1000"/>
              <a:buFont typeface="Open Sans"/>
              <a:buNone/>
              <a:defRPr b="0" i="0" sz="1000" u="none" cap="none" strike="noStrike">
                <a:solidFill>
                  <a:schemeClr val="lt1"/>
                </a:solidFill>
                <a:latin typeface="Open Sans"/>
                <a:ea typeface="Open Sans"/>
                <a:cs typeface="Open Sans"/>
                <a:sym typeface="Open Sans"/>
              </a:defRPr>
            </a:lvl1pPr>
            <a:lvl2pPr indent="0" lvl="1" marL="0" marR="0" algn="l">
              <a:lnSpc>
                <a:spcPct val="100000"/>
              </a:lnSpc>
              <a:spcBef>
                <a:spcPts val="0"/>
              </a:spcBef>
              <a:spcAft>
                <a:spcPts val="0"/>
              </a:spcAft>
              <a:buClr>
                <a:schemeClr val="lt1"/>
              </a:buClr>
              <a:buSzPts val="1000"/>
              <a:buFont typeface="Open Sans"/>
              <a:buNone/>
              <a:defRPr b="0" i="0" sz="1000" u="none" cap="none" strike="noStrike">
                <a:solidFill>
                  <a:schemeClr val="lt1"/>
                </a:solidFill>
                <a:latin typeface="Open Sans"/>
                <a:ea typeface="Open Sans"/>
                <a:cs typeface="Open Sans"/>
                <a:sym typeface="Open Sans"/>
              </a:defRPr>
            </a:lvl2pPr>
            <a:lvl3pPr indent="0" lvl="2" marL="0" marR="0" algn="l">
              <a:lnSpc>
                <a:spcPct val="100000"/>
              </a:lnSpc>
              <a:spcBef>
                <a:spcPts val="0"/>
              </a:spcBef>
              <a:spcAft>
                <a:spcPts val="0"/>
              </a:spcAft>
              <a:buClr>
                <a:schemeClr val="lt1"/>
              </a:buClr>
              <a:buSzPts val="1000"/>
              <a:buFont typeface="Open Sans"/>
              <a:buNone/>
              <a:defRPr b="0" i="0" sz="1000" u="none" cap="none" strike="noStrike">
                <a:solidFill>
                  <a:schemeClr val="lt1"/>
                </a:solidFill>
                <a:latin typeface="Open Sans"/>
                <a:ea typeface="Open Sans"/>
                <a:cs typeface="Open Sans"/>
                <a:sym typeface="Open Sans"/>
              </a:defRPr>
            </a:lvl3pPr>
            <a:lvl4pPr indent="0" lvl="3" marL="0" marR="0" algn="l">
              <a:lnSpc>
                <a:spcPct val="100000"/>
              </a:lnSpc>
              <a:spcBef>
                <a:spcPts val="0"/>
              </a:spcBef>
              <a:spcAft>
                <a:spcPts val="0"/>
              </a:spcAft>
              <a:buClr>
                <a:schemeClr val="lt1"/>
              </a:buClr>
              <a:buSzPts val="1000"/>
              <a:buFont typeface="Open Sans"/>
              <a:buNone/>
              <a:defRPr b="0" i="0" sz="1000" u="none" cap="none" strike="noStrike">
                <a:solidFill>
                  <a:schemeClr val="lt1"/>
                </a:solidFill>
                <a:latin typeface="Open Sans"/>
                <a:ea typeface="Open Sans"/>
                <a:cs typeface="Open Sans"/>
                <a:sym typeface="Open Sans"/>
              </a:defRPr>
            </a:lvl4pPr>
            <a:lvl5pPr indent="0" lvl="4" marL="0" marR="0" algn="l">
              <a:lnSpc>
                <a:spcPct val="100000"/>
              </a:lnSpc>
              <a:spcBef>
                <a:spcPts val="0"/>
              </a:spcBef>
              <a:spcAft>
                <a:spcPts val="0"/>
              </a:spcAft>
              <a:buClr>
                <a:schemeClr val="lt1"/>
              </a:buClr>
              <a:buSzPts val="1000"/>
              <a:buFont typeface="Open Sans"/>
              <a:buNone/>
              <a:defRPr b="0" i="0" sz="1000" u="none" cap="none" strike="noStrike">
                <a:solidFill>
                  <a:schemeClr val="lt1"/>
                </a:solidFill>
                <a:latin typeface="Open Sans"/>
                <a:ea typeface="Open Sans"/>
                <a:cs typeface="Open Sans"/>
                <a:sym typeface="Open Sans"/>
              </a:defRPr>
            </a:lvl5pPr>
            <a:lvl6pPr indent="0" lvl="5" marL="0" marR="0" algn="l">
              <a:lnSpc>
                <a:spcPct val="100000"/>
              </a:lnSpc>
              <a:spcBef>
                <a:spcPts val="0"/>
              </a:spcBef>
              <a:spcAft>
                <a:spcPts val="0"/>
              </a:spcAft>
              <a:buClr>
                <a:schemeClr val="lt1"/>
              </a:buClr>
              <a:buSzPts val="1000"/>
              <a:buFont typeface="Open Sans"/>
              <a:buNone/>
              <a:defRPr b="0" i="0" sz="1000" u="none" cap="none" strike="noStrike">
                <a:solidFill>
                  <a:schemeClr val="lt1"/>
                </a:solidFill>
                <a:latin typeface="Open Sans"/>
                <a:ea typeface="Open Sans"/>
                <a:cs typeface="Open Sans"/>
                <a:sym typeface="Open Sans"/>
              </a:defRPr>
            </a:lvl6pPr>
            <a:lvl7pPr indent="0" lvl="6" marL="0" marR="0" algn="l">
              <a:lnSpc>
                <a:spcPct val="100000"/>
              </a:lnSpc>
              <a:spcBef>
                <a:spcPts val="0"/>
              </a:spcBef>
              <a:spcAft>
                <a:spcPts val="0"/>
              </a:spcAft>
              <a:buClr>
                <a:schemeClr val="lt1"/>
              </a:buClr>
              <a:buSzPts val="1000"/>
              <a:buFont typeface="Open Sans"/>
              <a:buNone/>
              <a:defRPr b="0" i="0" sz="1000" u="none" cap="none" strike="noStrike">
                <a:solidFill>
                  <a:schemeClr val="lt1"/>
                </a:solidFill>
                <a:latin typeface="Open Sans"/>
                <a:ea typeface="Open Sans"/>
                <a:cs typeface="Open Sans"/>
                <a:sym typeface="Open Sans"/>
              </a:defRPr>
            </a:lvl7pPr>
            <a:lvl8pPr indent="0" lvl="7" marL="0" marR="0" algn="l">
              <a:lnSpc>
                <a:spcPct val="100000"/>
              </a:lnSpc>
              <a:spcBef>
                <a:spcPts val="0"/>
              </a:spcBef>
              <a:spcAft>
                <a:spcPts val="0"/>
              </a:spcAft>
              <a:buClr>
                <a:schemeClr val="lt1"/>
              </a:buClr>
              <a:buSzPts val="1000"/>
              <a:buFont typeface="Open Sans"/>
              <a:buNone/>
              <a:defRPr b="0" i="0" sz="1000" u="none" cap="none" strike="noStrike">
                <a:solidFill>
                  <a:schemeClr val="lt1"/>
                </a:solidFill>
                <a:latin typeface="Open Sans"/>
                <a:ea typeface="Open Sans"/>
                <a:cs typeface="Open Sans"/>
                <a:sym typeface="Open Sans"/>
              </a:defRPr>
            </a:lvl8pPr>
            <a:lvl9pPr indent="0" lvl="8" marL="0" marR="0" algn="l">
              <a:lnSpc>
                <a:spcPct val="100000"/>
              </a:lnSpc>
              <a:spcBef>
                <a:spcPts val="0"/>
              </a:spcBef>
              <a:spcAft>
                <a:spcPts val="0"/>
              </a:spcAft>
              <a:buClr>
                <a:schemeClr val="lt1"/>
              </a:buClr>
              <a:buSzPts val="1000"/>
              <a:buFont typeface="Open Sans"/>
              <a:buNone/>
              <a:defRPr b="0" i="0" sz="1000" u="none" cap="none" strike="noStrike">
                <a:solidFill>
                  <a:schemeClr val="lt1"/>
                </a:solidFill>
                <a:latin typeface="Open Sans"/>
                <a:ea typeface="Open Sans"/>
                <a:cs typeface="Open Sans"/>
                <a:sym typeface="Open Sans"/>
              </a:defRPr>
            </a:lvl9pPr>
          </a:lstStyle>
          <a:p>
            <a:pPr indent="0" lvl="0" marL="0" rtl="0" algn="l">
              <a:spcBef>
                <a:spcPts val="0"/>
              </a:spcBef>
              <a:spcAft>
                <a:spcPts val="0"/>
              </a:spcAft>
              <a:buNone/>
            </a:pPr>
            <a:fld id="{00000000-1234-1234-1234-123412341234}" type="slidenum">
              <a:rPr lang="en-US"/>
              <a:t>‹#›</a:t>
            </a:fld>
            <a:endParaRPr/>
          </a:p>
        </p:txBody>
      </p:sp>
      <p:pic>
        <p:nvPicPr>
          <p:cNvPr id="182" name="Google Shape;182;p58"/>
          <p:cNvPicPr preferRelativeResize="0"/>
          <p:nvPr/>
        </p:nvPicPr>
        <p:blipFill rotWithShape="1">
          <a:blip r:embed="rId2">
            <a:alphaModFix/>
          </a:blip>
          <a:srcRect b="0" l="0" r="0" t="0"/>
          <a:stretch/>
        </p:blipFill>
        <p:spPr>
          <a:xfrm>
            <a:off x="1715130" y="2388066"/>
            <a:ext cx="2385573" cy="1789180"/>
          </a:xfrm>
          <a:prstGeom prst="rect">
            <a:avLst/>
          </a:prstGeom>
          <a:noFill/>
          <a:ln>
            <a:noFill/>
          </a:ln>
        </p:spPr>
      </p:pic>
      <p:sp>
        <p:nvSpPr>
          <p:cNvPr id="183" name="Google Shape;183;p58"/>
          <p:cNvSpPr txBox="1"/>
          <p:nvPr>
            <p:ph idx="1" type="body"/>
          </p:nvPr>
        </p:nvSpPr>
        <p:spPr>
          <a:xfrm>
            <a:off x="4759500" y="4292858"/>
            <a:ext cx="6480000" cy="838800"/>
          </a:xfrm>
          <a:prstGeom prst="rect">
            <a:avLst/>
          </a:prstGeom>
          <a:noFill/>
          <a:ln>
            <a:noFill/>
          </a:ln>
        </p:spPr>
        <p:txBody>
          <a:bodyPr anchorCtr="0" anchor="t" bIns="0" lIns="0" spcFirstLastPara="1" rIns="0" wrap="square" tIns="0">
            <a:noAutofit/>
          </a:bodyPr>
          <a:lstStyle>
            <a:lvl1pPr indent="-228600" lvl="0" marL="457200" algn="l">
              <a:lnSpc>
                <a:spcPct val="120000"/>
              </a:lnSpc>
              <a:spcBef>
                <a:spcPts val="0"/>
              </a:spcBef>
              <a:spcAft>
                <a:spcPts val="0"/>
              </a:spcAft>
              <a:buSzPts val="1800"/>
              <a:buNone/>
              <a:defRPr b="0" sz="1800">
                <a:solidFill>
                  <a:schemeClr val="dk2"/>
                </a:solidFill>
              </a:defRPr>
            </a:lvl1pPr>
            <a:lvl2pPr indent="-342900" lvl="1" marL="914400" algn="l">
              <a:lnSpc>
                <a:spcPct val="130000"/>
              </a:lnSpc>
              <a:spcBef>
                <a:spcPts val="0"/>
              </a:spcBef>
              <a:spcAft>
                <a:spcPts val="0"/>
              </a:spcAft>
              <a:buSzPts val="1800"/>
              <a:buChar char="-"/>
              <a:defRPr/>
            </a:lvl2pPr>
            <a:lvl3pPr indent="-342900" lvl="2" marL="1371600" algn="l">
              <a:lnSpc>
                <a:spcPct val="130000"/>
              </a:lnSpc>
              <a:spcBef>
                <a:spcPts val="0"/>
              </a:spcBef>
              <a:spcAft>
                <a:spcPts val="0"/>
              </a:spcAft>
              <a:buSzPts val="1800"/>
              <a:buChar char="›"/>
              <a:defRPr/>
            </a:lvl3pPr>
            <a:lvl4pPr indent="-228600" lvl="3" marL="1828800" algn="l">
              <a:lnSpc>
                <a:spcPct val="100000"/>
              </a:lnSpc>
              <a:spcBef>
                <a:spcPts val="360"/>
              </a:spcBef>
              <a:spcAft>
                <a:spcPts val="0"/>
              </a:spcAft>
              <a:buClr>
                <a:schemeClr val="dk1"/>
              </a:buClr>
              <a:buSzPts val="1800"/>
              <a:buNone/>
              <a:defRPr/>
            </a:lvl4pPr>
            <a:lvl5pPr indent="-228600" lvl="4" marL="2286000" algn="l">
              <a:lnSpc>
                <a:spcPct val="100000"/>
              </a:lnSpc>
              <a:spcBef>
                <a:spcPts val="360"/>
              </a:spcBef>
              <a:spcAft>
                <a:spcPts val="0"/>
              </a:spcAft>
              <a:buClr>
                <a:schemeClr val="dk1"/>
              </a:buClr>
              <a:buSzPts val="1800"/>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184" name="Google Shape;184;p58"/>
          <p:cNvSpPr txBox="1"/>
          <p:nvPr>
            <p:ph idx="2" type="body"/>
          </p:nvPr>
        </p:nvSpPr>
        <p:spPr>
          <a:xfrm>
            <a:off x="4759500" y="1599646"/>
            <a:ext cx="6480000" cy="2577600"/>
          </a:xfrm>
          <a:prstGeom prst="rect">
            <a:avLst/>
          </a:prstGeom>
          <a:noFill/>
          <a:ln>
            <a:noFill/>
          </a:ln>
        </p:spPr>
        <p:txBody>
          <a:bodyPr anchorCtr="0" anchor="b" bIns="0" lIns="0" spcFirstLastPara="1" rIns="0" wrap="square" tIns="0">
            <a:noAutofit/>
          </a:bodyPr>
          <a:lstStyle>
            <a:lvl1pPr indent="-228600" lvl="0" marL="457200" algn="l">
              <a:lnSpc>
                <a:spcPct val="120000"/>
              </a:lnSpc>
              <a:spcBef>
                <a:spcPts val="0"/>
              </a:spcBef>
              <a:spcAft>
                <a:spcPts val="0"/>
              </a:spcAft>
              <a:buSzPts val="2400"/>
              <a:buNone/>
              <a:defRPr b="1" sz="2400"/>
            </a:lvl1pPr>
            <a:lvl2pPr indent="-342900" lvl="1" marL="914400" algn="l">
              <a:lnSpc>
                <a:spcPct val="130000"/>
              </a:lnSpc>
              <a:spcBef>
                <a:spcPts val="0"/>
              </a:spcBef>
              <a:spcAft>
                <a:spcPts val="0"/>
              </a:spcAft>
              <a:buSzPts val="1800"/>
              <a:buChar char="-"/>
              <a:defRPr/>
            </a:lvl2pPr>
            <a:lvl3pPr indent="-342900" lvl="2" marL="1371600" algn="l">
              <a:lnSpc>
                <a:spcPct val="130000"/>
              </a:lnSpc>
              <a:spcBef>
                <a:spcPts val="0"/>
              </a:spcBef>
              <a:spcAft>
                <a:spcPts val="0"/>
              </a:spcAft>
              <a:buSzPts val="1800"/>
              <a:buChar char="›"/>
              <a:defRPr/>
            </a:lvl3pPr>
            <a:lvl4pPr indent="-228600" lvl="3" marL="1828800" algn="l">
              <a:lnSpc>
                <a:spcPct val="100000"/>
              </a:lnSpc>
              <a:spcBef>
                <a:spcPts val="360"/>
              </a:spcBef>
              <a:spcAft>
                <a:spcPts val="0"/>
              </a:spcAft>
              <a:buClr>
                <a:schemeClr val="dk1"/>
              </a:buClr>
              <a:buSzPts val="1800"/>
              <a:buNone/>
              <a:defRPr/>
            </a:lvl4pPr>
            <a:lvl5pPr indent="-228600" lvl="4" marL="2286000" algn="l">
              <a:lnSpc>
                <a:spcPct val="100000"/>
              </a:lnSpc>
              <a:spcBef>
                <a:spcPts val="360"/>
              </a:spcBef>
              <a:spcAft>
                <a:spcPts val="0"/>
              </a:spcAft>
              <a:buClr>
                <a:schemeClr val="dk1"/>
              </a:buClr>
              <a:buSzPts val="1800"/>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185" name="Google Shape;185;p58"/>
          <p:cNvSpPr txBox="1"/>
          <p:nvPr>
            <p:ph idx="3" type="body"/>
          </p:nvPr>
        </p:nvSpPr>
        <p:spPr>
          <a:xfrm>
            <a:off x="963084" y="85725"/>
            <a:ext cx="10276416" cy="209550"/>
          </a:xfrm>
          <a:prstGeom prst="rect">
            <a:avLst/>
          </a:prstGeom>
          <a:noFill/>
          <a:ln>
            <a:noFill/>
          </a:ln>
        </p:spPr>
        <p:txBody>
          <a:bodyPr anchorCtr="0" anchor="t" bIns="0" lIns="0" spcFirstLastPara="1" rIns="0" wrap="square" tIns="0">
            <a:noAutofit/>
          </a:bodyPr>
          <a:lstStyle>
            <a:lvl1pPr indent="-228600" lvl="0" marL="457200" algn="l">
              <a:lnSpc>
                <a:spcPct val="130000"/>
              </a:lnSpc>
              <a:spcBef>
                <a:spcPts val="0"/>
              </a:spcBef>
              <a:spcAft>
                <a:spcPts val="0"/>
              </a:spcAft>
              <a:buSzPts val="1100"/>
              <a:buNone/>
              <a:defRPr sz="1100">
                <a:solidFill>
                  <a:schemeClr val="dk2"/>
                </a:solidFill>
              </a:defRPr>
            </a:lvl1pPr>
            <a:lvl2pPr indent="-342900" lvl="1" marL="914400" algn="l">
              <a:lnSpc>
                <a:spcPct val="130000"/>
              </a:lnSpc>
              <a:spcBef>
                <a:spcPts val="0"/>
              </a:spcBef>
              <a:spcAft>
                <a:spcPts val="0"/>
              </a:spcAft>
              <a:buSzPts val="1800"/>
              <a:buChar char="-"/>
              <a:defRPr/>
            </a:lvl2pPr>
            <a:lvl3pPr indent="-342900" lvl="2" marL="1371600" algn="l">
              <a:lnSpc>
                <a:spcPct val="130000"/>
              </a:lnSpc>
              <a:spcBef>
                <a:spcPts val="0"/>
              </a:spcBef>
              <a:spcAft>
                <a:spcPts val="0"/>
              </a:spcAft>
              <a:buSzPts val="1800"/>
              <a:buChar char="›"/>
              <a:defRPr/>
            </a:lvl3pPr>
            <a:lvl4pPr indent="-228600" lvl="3" marL="1828800" algn="l">
              <a:lnSpc>
                <a:spcPct val="100000"/>
              </a:lnSpc>
              <a:spcBef>
                <a:spcPts val="360"/>
              </a:spcBef>
              <a:spcAft>
                <a:spcPts val="0"/>
              </a:spcAft>
              <a:buClr>
                <a:schemeClr val="dk1"/>
              </a:buClr>
              <a:buSzPts val="1800"/>
              <a:buNone/>
              <a:defRPr/>
            </a:lvl4pPr>
            <a:lvl5pPr indent="-228600" lvl="4" marL="2286000" algn="l">
              <a:lnSpc>
                <a:spcPct val="100000"/>
              </a:lnSpc>
              <a:spcBef>
                <a:spcPts val="360"/>
              </a:spcBef>
              <a:spcAft>
                <a:spcPts val="0"/>
              </a:spcAft>
              <a:buClr>
                <a:schemeClr val="dk1"/>
              </a:buClr>
              <a:buSzPts val="1800"/>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 Section slide 2_Build the Future">
  <p:cSld name="CUSTOM_2_1">
    <p:bg>
      <p:bgPr>
        <a:blipFill>
          <a:blip r:embed="rId2">
            <a:alphaModFix/>
          </a:blip>
          <a:stretch>
            <a:fillRect/>
          </a:stretch>
        </a:blipFill>
      </p:bgPr>
    </p:bg>
    <p:spTree>
      <p:nvGrpSpPr>
        <p:cNvPr id="32" name="Shape 32"/>
        <p:cNvGrpSpPr/>
        <p:nvPr/>
      </p:nvGrpSpPr>
      <p:grpSpPr>
        <a:xfrm>
          <a:off x="0" y="0"/>
          <a:ext cx="0" cy="0"/>
          <a:chOff x="0" y="0"/>
          <a:chExt cx="0" cy="0"/>
        </a:xfrm>
      </p:grpSpPr>
      <p:sp>
        <p:nvSpPr>
          <p:cNvPr id="33" name="Google Shape;33;g15df64bb1bf_0_792"/>
          <p:cNvSpPr txBox="1"/>
          <p:nvPr>
            <p:ph type="title"/>
          </p:nvPr>
        </p:nvSpPr>
        <p:spPr>
          <a:xfrm>
            <a:off x="853600" y="1611033"/>
            <a:ext cx="6621300" cy="30171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4000"/>
              <a:buNone/>
              <a:defRPr sz="4700">
                <a:solidFill>
                  <a:schemeClr val="lt1"/>
                </a:solidFill>
              </a:defRPr>
            </a:lvl1pPr>
            <a:lvl2pPr lvl="1" algn="l">
              <a:lnSpc>
                <a:spcPct val="100000"/>
              </a:lnSpc>
              <a:spcBef>
                <a:spcPts val="0"/>
              </a:spcBef>
              <a:spcAft>
                <a:spcPts val="0"/>
              </a:spcAft>
              <a:buSzPts val="1500"/>
              <a:buNone/>
              <a:defRPr sz="4700"/>
            </a:lvl2pPr>
            <a:lvl3pPr lvl="2" algn="l">
              <a:lnSpc>
                <a:spcPct val="100000"/>
              </a:lnSpc>
              <a:spcBef>
                <a:spcPts val="0"/>
              </a:spcBef>
              <a:spcAft>
                <a:spcPts val="0"/>
              </a:spcAft>
              <a:buSzPts val="1500"/>
              <a:buNone/>
              <a:defRPr sz="4700"/>
            </a:lvl3pPr>
            <a:lvl4pPr lvl="3" algn="l">
              <a:lnSpc>
                <a:spcPct val="100000"/>
              </a:lnSpc>
              <a:spcBef>
                <a:spcPts val="0"/>
              </a:spcBef>
              <a:spcAft>
                <a:spcPts val="0"/>
              </a:spcAft>
              <a:buSzPts val="1500"/>
              <a:buNone/>
              <a:defRPr sz="4700"/>
            </a:lvl4pPr>
            <a:lvl5pPr lvl="4" algn="l">
              <a:lnSpc>
                <a:spcPct val="100000"/>
              </a:lnSpc>
              <a:spcBef>
                <a:spcPts val="0"/>
              </a:spcBef>
              <a:spcAft>
                <a:spcPts val="0"/>
              </a:spcAft>
              <a:buSzPts val="1500"/>
              <a:buNone/>
              <a:defRPr sz="4700"/>
            </a:lvl5pPr>
            <a:lvl6pPr lvl="5" algn="l">
              <a:lnSpc>
                <a:spcPct val="100000"/>
              </a:lnSpc>
              <a:spcBef>
                <a:spcPts val="0"/>
              </a:spcBef>
              <a:spcAft>
                <a:spcPts val="0"/>
              </a:spcAft>
              <a:buSzPts val="1500"/>
              <a:buNone/>
              <a:defRPr sz="4700"/>
            </a:lvl6pPr>
            <a:lvl7pPr lvl="6" algn="l">
              <a:lnSpc>
                <a:spcPct val="100000"/>
              </a:lnSpc>
              <a:spcBef>
                <a:spcPts val="0"/>
              </a:spcBef>
              <a:spcAft>
                <a:spcPts val="0"/>
              </a:spcAft>
              <a:buSzPts val="1500"/>
              <a:buNone/>
              <a:defRPr sz="4700"/>
            </a:lvl7pPr>
            <a:lvl8pPr lvl="7" algn="l">
              <a:lnSpc>
                <a:spcPct val="100000"/>
              </a:lnSpc>
              <a:spcBef>
                <a:spcPts val="0"/>
              </a:spcBef>
              <a:spcAft>
                <a:spcPts val="0"/>
              </a:spcAft>
              <a:buSzPts val="1500"/>
              <a:buNone/>
              <a:defRPr sz="4700"/>
            </a:lvl8pPr>
            <a:lvl9pPr lvl="8" algn="l">
              <a:lnSpc>
                <a:spcPct val="100000"/>
              </a:lnSpc>
              <a:spcBef>
                <a:spcPts val="0"/>
              </a:spcBef>
              <a:spcAft>
                <a:spcPts val="0"/>
              </a:spcAft>
              <a:buSzPts val="1500"/>
              <a:buNone/>
              <a:defRPr sz="4700"/>
            </a:lvl9pPr>
          </a:lstStyle>
          <a:p/>
        </p:txBody>
      </p:sp>
      <p:sp>
        <p:nvSpPr>
          <p:cNvPr id="34" name="Google Shape;34;g15df64bb1bf_0_792"/>
          <p:cNvSpPr txBox="1"/>
          <p:nvPr>
            <p:ph idx="12" type="sldNum"/>
          </p:nvPr>
        </p:nvSpPr>
        <p:spPr>
          <a:xfrm>
            <a:off x="10996200" y="6229967"/>
            <a:ext cx="342300" cy="243900"/>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Open Sans"/>
                <a:ea typeface="Open Sans"/>
                <a:cs typeface="Open Sans"/>
                <a:sym typeface="Open Sans"/>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Open Sans"/>
                <a:ea typeface="Open Sans"/>
                <a:cs typeface="Open Sans"/>
                <a:sym typeface="Open Sans"/>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Open Sans"/>
                <a:ea typeface="Open Sans"/>
                <a:cs typeface="Open Sans"/>
                <a:sym typeface="Open Sans"/>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Open Sans"/>
                <a:ea typeface="Open Sans"/>
                <a:cs typeface="Open Sans"/>
                <a:sym typeface="Open Sans"/>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Open Sans"/>
                <a:ea typeface="Open Sans"/>
                <a:cs typeface="Open Sans"/>
                <a:sym typeface="Open Sans"/>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Open Sans"/>
                <a:ea typeface="Open Sans"/>
                <a:cs typeface="Open Sans"/>
                <a:sym typeface="Open Sans"/>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Open Sans"/>
                <a:ea typeface="Open Sans"/>
                <a:cs typeface="Open Sans"/>
                <a:sym typeface="Open Sans"/>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Open Sans"/>
                <a:ea typeface="Open Sans"/>
                <a:cs typeface="Open Sans"/>
                <a:sym typeface="Open Sans"/>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US"/>
              <a:t>‹#›</a:t>
            </a:fld>
            <a:endParaRPr/>
          </a:p>
        </p:txBody>
      </p:sp>
      <p:pic>
        <p:nvPicPr>
          <p:cNvPr id="35" name="Google Shape;35;g15df64bb1bf_0_792"/>
          <p:cNvPicPr preferRelativeResize="0"/>
          <p:nvPr/>
        </p:nvPicPr>
        <p:blipFill rotWithShape="1">
          <a:blip r:embed="rId3">
            <a:alphaModFix/>
          </a:blip>
          <a:srcRect b="118" l="0" r="0" t="118"/>
          <a:stretch/>
        </p:blipFill>
        <p:spPr>
          <a:xfrm>
            <a:off x="853440" y="6230112"/>
            <a:ext cx="1655156" cy="243840"/>
          </a:xfrm>
          <a:prstGeom prst="rect">
            <a:avLst/>
          </a:prstGeom>
          <a:noFill/>
          <a:ln>
            <a:noFill/>
          </a:ln>
        </p:spPr>
      </p:pic>
      <p:pic>
        <p:nvPicPr>
          <p:cNvPr id="36" name="Google Shape;36;g15df64bb1bf_0_792"/>
          <p:cNvPicPr preferRelativeResize="0"/>
          <p:nvPr/>
        </p:nvPicPr>
        <p:blipFill rotWithShape="1">
          <a:blip r:embed="rId4">
            <a:alphaModFix/>
          </a:blip>
          <a:srcRect b="0" l="0" r="0" t="0"/>
          <a:stretch/>
        </p:blipFill>
        <p:spPr>
          <a:xfrm>
            <a:off x="10081569" y="548650"/>
            <a:ext cx="1256833" cy="351017"/>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ation slide_ES&amp;FR">
  <p:cSld name="Quotation slide_ES&amp;FR">
    <p:spTree>
      <p:nvGrpSpPr>
        <p:cNvPr id="186" name="Shape 186"/>
        <p:cNvGrpSpPr/>
        <p:nvPr/>
      </p:nvGrpSpPr>
      <p:grpSpPr>
        <a:xfrm>
          <a:off x="0" y="0"/>
          <a:ext cx="0" cy="0"/>
          <a:chOff x="0" y="0"/>
          <a:chExt cx="0" cy="0"/>
        </a:xfrm>
      </p:grpSpPr>
      <p:sp>
        <p:nvSpPr>
          <p:cNvPr id="187" name="Google Shape;187;p59"/>
          <p:cNvSpPr txBox="1"/>
          <p:nvPr>
            <p:ph idx="11" type="ftr"/>
          </p:nvPr>
        </p:nvSpPr>
        <p:spPr>
          <a:xfrm>
            <a:off x="3215999" y="6514618"/>
            <a:ext cx="8016000" cy="1800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Clr>
                <a:schemeClr val="dk2"/>
              </a:buClr>
              <a:buSzPts val="1400"/>
              <a:buFont typeface="Arial"/>
              <a:buNone/>
              <a:defRPr/>
            </a:lvl1pPr>
            <a:lvl2pPr lvl="1" algn="l">
              <a:lnSpc>
                <a:spcPct val="100000"/>
              </a:lnSpc>
              <a:spcBef>
                <a:spcPts val="0"/>
              </a:spcBef>
              <a:spcAft>
                <a:spcPts val="0"/>
              </a:spcAft>
              <a:buClr>
                <a:schemeClr val="dk1"/>
              </a:buClr>
              <a:buSzPts val="1400"/>
              <a:buFont typeface="Arial"/>
              <a:buNone/>
              <a:defRPr/>
            </a:lvl2pPr>
            <a:lvl3pPr lvl="2" algn="l">
              <a:lnSpc>
                <a:spcPct val="100000"/>
              </a:lnSpc>
              <a:spcBef>
                <a:spcPts val="0"/>
              </a:spcBef>
              <a:spcAft>
                <a:spcPts val="0"/>
              </a:spcAft>
              <a:buClr>
                <a:schemeClr val="dk1"/>
              </a:buClr>
              <a:buSzPts val="1400"/>
              <a:buFont typeface="Arial"/>
              <a:buNone/>
              <a:defRPr/>
            </a:lvl3pPr>
            <a:lvl4pPr lvl="3" algn="l">
              <a:lnSpc>
                <a:spcPct val="100000"/>
              </a:lnSpc>
              <a:spcBef>
                <a:spcPts val="0"/>
              </a:spcBef>
              <a:spcAft>
                <a:spcPts val="0"/>
              </a:spcAft>
              <a:buClr>
                <a:schemeClr val="dk1"/>
              </a:buClr>
              <a:buSzPts val="1400"/>
              <a:buFont typeface="Arial"/>
              <a:buNone/>
              <a:defRPr/>
            </a:lvl4pPr>
            <a:lvl5pPr lvl="4" algn="l">
              <a:lnSpc>
                <a:spcPct val="100000"/>
              </a:lnSpc>
              <a:spcBef>
                <a:spcPts val="0"/>
              </a:spcBef>
              <a:spcAft>
                <a:spcPts val="0"/>
              </a:spcAft>
              <a:buClr>
                <a:schemeClr val="dk1"/>
              </a:buClr>
              <a:buSzPts val="1400"/>
              <a:buFont typeface="Arial"/>
              <a:buNone/>
              <a:defRPr/>
            </a:lvl5pPr>
            <a:lvl6pPr lvl="5" algn="l">
              <a:lnSpc>
                <a:spcPct val="100000"/>
              </a:lnSpc>
              <a:spcBef>
                <a:spcPts val="0"/>
              </a:spcBef>
              <a:spcAft>
                <a:spcPts val="0"/>
              </a:spcAft>
              <a:buClr>
                <a:schemeClr val="dk1"/>
              </a:buClr>
              <a:buSzPts val="1400"/>
              <a:buFont typeface="Arial"/>
              <a:buNone/>
              <a:defRPr/>
            </a:lvl6pPr>
            <a:lvl7pPr lvl="6" algn="l">
              <a:lnSpc>
                <a:spcPct val="100000"/>
              </a:lnSpc>
              <a:spcBef>
                <a:spcPts val="0"/>
              </a:spcBef>
              <a:spcAft>
                <a:spcPts val="0"/>
              </a:spcAft>
              <a:buClr>
                <a:schemeClr val="dk1"/>
              </a:buClr>
              <a:buSzPts val="1400"/>
              <a:buFont typeface="Arial"/>
              <a:buNone/>
              <a:defRPr/>
            </a:lvl7pPr>
            <a:lvl8pPr lvl="7" algn="l">
              <a:lnSpc>
                <a:spcPct val="100000"/>
              </a:lnSpc>
              <a:spcBef>
                <a:spcPts val="0"/>
              </a:spcBef>
              <a:spcAft>
                <a:spcPts val="0"/>
              </a:spcAft>
              <a:buClr>
                <a:schemeClr val="dk1"/>
              </a:buClr>
              <a:buSzPts val="1400"/>
              <a:buFont typeface="Arial"/>
              <a:buNone/>
              <a:defRPr/>
            </a:lvl8pPr>
            <a:lvl9pPr lvl="8" algn="l">
              <a:lnSpc>
                <a:spcPct val="100000"/>
              </a:lnSpc>
              <a:spcBef>
                <a:spcPts val="0"/>
              </a:spcBef>
              <a:spcAft>
                <a:spcPts val="0"/>
              </a:spcAft>
              <a:buClr>
                <a:schemeClr val="dk1"/>
              </a:buClr>
              <a:buSzPts val="1400"/>
              <a:buFont typeface="Arial"/>
              <a:buNone/>
              <a:defRPr/>
            </a:lvl9pPr>
          </a:lstStyle>
          <a:p/>
        </p:txBody>
      </p:sp>
      <p:sp>
        <p:nvSpPr>
          <p:cNvPr id="188" name="Google Shape;188;p59"/>
          <p:cNvSpPr txBox="1"/>
          <p:nvPr>
            <p:ph idx="12" type="sldNum"/>
          </p:nvPr>
        </p:nvSpPr>
        <p:spPr>
          <a:xfrm>
            <a:off x="126609" y="184636"/>
            <a:ext cx="288000" cy="180000"/>
          </a:xfrm>
          <a:prstGeom prst="rect">
            <a:avLst/>
          </a:prstGeom>
          <a:noFill/>
          <a:ln>
            <a:noFill/>
          </a:ln>
        </p:spPr>
        <p:txBody>
          <a:bodyPr anchorCtr="0" anchor="ctr" bIns="0" lIns="0" spcFirstLastPara="1" rIns="0" wrap="square" tIns="0">
            <a:noAutofit/>
          </a:bodyPr>
          <a:lstStyle>
            <a:lvl1pPr indent="0" lvl="0" marL="0" marR="0" algn="l">
              <a:lnSpc>
                <a:spcPct val="100000"/>
              </a:lnSpc>
              <a:spcBef>
                <a:spcPts val="0"/>
              </a:spcBef>
              <a:spcAft>
                <a:spcPts val="0"/>
              </a:spcAft>
              <a:buClr>
                <a:schemeClr val="lt1"/>
              </a:buClr>
              <a:buSzPts val="1000"/>
              <a:buFont typeface="Open Sans"/>
              <a:buNone/>
              <a:defRPr b="0" i="0" sz="1000" u="none" cap="none" strike="noStrike">
                <a:solidFill>
                  <a:schemeClr val="lt1"/>
                </a:solidFill>
                <a:latin typeface="Open Sans"/>
                <a:ea typeface="Open Sans"/>
                <a:cs typeface="Open Sans"/>
                <a:sym typeface="Open Sans"/>
              </a:defRPr>
            </a:lvl1pPr>
            <a:lvl2pPr indent="0" lvl="1" marL="0" marR="0" algn="l">
              <a:lnSpc>
                <a:spcPct val="100000"/>
              </a:lnSpc>
              <a:spcBef>
                <a:spcPts val="0"/>
              </a:spcBef>
              <a:spcAft>
                <a:spcPts val="0"/>
              </a:spcAft>
              <a:buClr>
                <a:schemeClr val="lt1"/>
              </a:buClr>
              <a:buSzPts val="1000"/>
              <a:buFont typeface="Open Sans"/>
              <a:buNone/>
              <a:defRPr b="0" i="0" sz="1000" u="none" cap="none" strike="noStrike">
                <a:solidFill>
                  <a:schemeClr val="lt1"/>
                </a:solidFill>
                <a:latin typeface="Open Sans"/>
                <a:ea typeface="Open Sans"/>
                <a:cs typeface="Open Sans"/>
                <a:sym typeface="Open Sans"/>
              </a:defRPr>
            </a:lvl2pPr>
            <a:lvl3pPr indent="0" lvl="2" marL="0" marR="0" algn="l">
              <a:lnSpc>
                <a:spcPct val="100000"/>
              </a:lnSpc>
              <a:spcBef>
                <a:spcPts val="0"/>
              </a:spcBef>
              <a:spcAft>
                <a:spcPts val="0"/>
              </a:spcAft>
              <a:buClr>
                <a:schemeClr val="lt1"/>
              </a:buClr>
              <a:buSzPts val="1000"/>
              <a:buFont typeface="Open Sans"/>
              <a:buNone/>
              <a:defRPr b="0" i="0" sz="1000" u="none" cap="none" strike="noStrike">
                <a:solidFill>
                  <a:schemeClr val="lt1"/>
                </a:solidFill>
                <a:latin typeface="Open Sans"/>
                <a:ea typeface="Open Sans"/>
                <a:cs typeface="Open Sans"/>
                <a:sym typeface="Open Sans"/>
              </a:defRPr>
            </a:lvl3pPr>
            <a:lvl4pPr indent="0" lvl="3" marL="0" marR="0" algn="l">
              <a:lnSpc>
                <a:spcPct val="100000"/>
              </a:lnSpc>
              <a:spcBef>
                <a:spcPts val="0"/>
              </a:spcBef>
              <a:spcAft>
                <a:spcPts val="0"/>
              </a:spcAft>
              <a:buClr>
                <a:schemeClr val="lt1"/>
              </a:buClr>
              <a:buSzPts val="1000"/>
              <a:buFont typeface="Open Sans"/>
              <a:buNone/>
              <a:defRPr b="0" i="0" sz="1000" u="none" cap="none" strike="noStrike">
                <a:solidFill>
                  <a:schemeClr val="lt1"/>
                </a:solidFill>
                <a:latin typeface="Open Sans"/>
                <a:ea typeface="Open Sans"/>
                <a:cs typeface="Open Sans"/>
                <a:sym typeface="Open Sans"/>
              </a:defRPr>
            </a:lvl4pPr>
            <a:lvl5pPr indent="0" lvl="4" marL="0" marR="0" algn="l">
              <a:lnSpc>
                <a:spcPct val="100000"/>
              </a:lnSpc>
              <a:spcBef>
                <a:spcPts val="0"/>
              </a:spcBef>
              <a:spcAft>
                <a:spcPts val="0"/>
              </a:spcAft>
              <a:buClr>
                <a:schemeClr val="lt1"/>
              </a:buClr>
              <a:buSzPts val="1000"/>
              <a:buFont typeface="Open Sans"/>
              <a:buNone/>
              <a:defRPr b="0" i="0" sz="1000" u="none" cap="none" strike="noStrike">
                <a:solidFill>
                  <a:schemeClr val="lt1"/>
                </a:solidFill>
                <a:latin typeface="Open Sans"/>
                <a:ea typeface="Open Sans"/>
                <a:cs typeface="Open Sans"/>
                <a:sym typeface="Open Sans"/>
              </a:defRPr>
            </a:lvl5pPr>
            <a:lvl6pPr indent="0" lvl="5" marL="0" marR="0" algn="l">
              <a:lnSpc>
                <a:spcPct val="100000"/>
              </a:lnSpc>
              <a:spcBef>
                <a:spcPts val="0"/>
              </a:spcBef>
              <a:spcAft>
                <a:spcPts val="0"/>
              </a:spcAft>
              <a:buClr>
                <a:schemeClr val="lt1"/>
              </a:buClr>
              <a:buSzPts val="1000"/>
              <a:buFont typeface="Open Sans"/>
              <a:buNone/>
              <a:defRPr b="0" i="0" sz="1000" u="none" cap="none" strike="noStrike">
                <a:solidFill>
                  <a:schemeClr val="lt1"/>
                </a:solidFill>
                <a:latin typeface="Open Sans"/>
                <a:ea typeface="Open Sans"/>
                <a:cs typeface="Open Sans"/>
                <a:sym typeface="Open Sans"/>
              </a:defRPr>
            </a:lvl6pPr>
            <a:lvl7pPr indent="0" lvl="6" marL="0" marR="0" algn="l">
              <a:lnSpc>
                <a:spcPct val="100000"/>
              </a:lnSpc>
              <a:spcBef>
                <a:spcPts val="0"/>
              </a:spcBef>
              <a:spcAft>
                <a:spcPts val="0"/>
              </a:spcAft>
              <a:buClr>
                <a:schemeClr val="lt1"/>
              </a:buClr>
              <a:buSzPts val="1000"/>
              <a:buFont typeface="Open Sans"/>
              <a:buNone/>
              <a:defRPr b="0" i="0" sz="1000" u="none" cap="none" strike="noStrike">
                <a:solidFill>
                  <a:schemeClr val="lt1"/>
                </a:solidFill>
                <a:latin typeface="Open Sans"/>
                <a:ea typeface="Open Sans"/>
                <a:cs typeface="Open Sans"/>
                <a:sym typeface="Open Sans"/>
              </a:defRPr>
            </a:lvl7pPr>
            <a:lvl8pPr indent="0" lvl="7" marL="0" marR="0" algn="l">
              <a:lnSpc>
                <a:spcPct val="100000"/>
              </a:lnSpc>
              <a:spcBef>
                <a:spcPts val="0"/>
              </a:spcBef>
              <a:spcAft>
                <a:spcPts val="0"/>
              </a:spcAft>
              <a:buClr>
                <a:schemeClr val="lt1"/>
              </a:buClr>
              <a:buSzPts val="1000"/>
              <a:buFont typeface="Open Sans"/>
              <a:buNone/>
              <a:defRPr b="0" i="0" sz="1000" u="none" cap="none" strike="noStrike">
                <a:solidFill>
                  <a:schemeClr val="lt1"/>
                </a:solidFill>
                <a:latin typeface="Open Sans"/>
                <a:ea typeface="Open Sans"/>
                <a:cs typeface="Open Sans"/>
                <a:sym typeface="Open Sans"/>
              </a:defRPr>
            </a:lvl8pPr>
            <a:lvl9pPr indent="0" lvl="8" marL="0" marR="0" algn="l">
              <a:lnSpc>
                <a:spcPct val="100000"/>
              </a:lnSpc>
              <a:spcBef>
                <a:spcPts val="0"/>
              </a:spcBef>
              <a:spcAft>
                <a:spcPts val="0"/>
              </a:spcAft>
              <a:buClr>
                <a:schemeClr val="lt1"/>
              </a:buClr>
              <a:buSzPts val="1000"/>
              <a:buFont typeface="Open Sans"/>
              <a:buNone/>
              <a:defRPr b="0" i="0" sz="1000" u="none" cap="none" strike="noStrike">
                <a:solidFill>
                  <a:schemeClr val="lt1"/>
                </a:solidFill>
                <a:latin typeface="Open Sans"/>
                <a:ea typeface="Open Sans"/>
                <a:cs typeface="Open Sans"/>
                <a:sym typeface="Open Sans"/>
              </a:defRPr>
            </a:lvl9pPr>
          </a:lstStyle>
          <a:p>
            <a:pPr indent="0" lvl="0" marL="0" rtl="0" algn="l">
              <a:spcBef>
                <a:spcPts val="0"/>
              </a:spcBef>
              <a:spcAft>
                <a:spcPts val="0"/>
              </a:spcAft>
              <a:buNone/>
            </a:pPr>
            <a:fld id="{00000000-1234-1234-1234-123412341234}" type="slidenum">
              <a:rPr lang="en-US"/>
              <a:t>‹#›</a:t>
            </a:fld>
            <a:endParaRPr/>
          </a:p>
        </p:txBody>
      </p:sp>
      <p:pic>
        <p:nvPicPr>
          <p:cNvPr id="189" name="Google Shape;189;p59"/>
          <p:cNvPicPr preferRelativeResize="0"/>
          <p:nvPr/>
        </p:nvPicPr>
        <p:blipFill rotWithShape="1">
          <a:blip r:embed="rId2">
            <a:alphaModFix/>
          </a:blip>
          <a:srcRect b="0" l="0" r="0" t="0"/>
          <a:stretch/>
        </p:blipFill>
        <p:spPr>
          <a:xfrm>
            <a:off x="1715130" y="2388066"/>
            <a:ext cx="2385573" cy="1789180"/>
          </a:xfrm>
          <a:prstGeom prst="rect">
            <a:avLst/>
          </a:prstGeom>
          <a:noFill/>
          <a:ln>
            <a:noFill/>
          </a:ln>
        </p:spPr>
      </p:pic>
      <p:sp>
        <p:nvSpPr>
          <p:cNvPr id="190" name="Google Shape;190;p59"/>
          <p:cNvSpPr txBox="1"/>
          <p:nvPr>
            <p:ph idx="1" type="body"/>
          </p:nvPr>
        </p:nvSpPr>
        <p:spPr>
          <a:xfrm>
            <a:off x="4759500" y="4292858"/>
            <a:ext cx="6480000" cy="838800"/>
          </a:xfrm>
          <a:prstGeom prst="rect">
            <a:avLst/>
          </a:prstGeom>
          <a:noFill/>
          <a:ln>
            <a:noFill/>
          </a:ln>
        </p:spPr>
        <p:txBody>
          <a:bodyPr anchorCtr="0" anchor="t" bIns="0" lIns="0" spcFirstLastPara="1" rIns="0" wrap="square" tIns="0">
            <a:noAutofit/>
          </a:bodyPr>
          <a:lstStyle>
            <a:lvl1pPr indent="-228600" lvl="0" marL="457200" algn="l">
              <a:lnSpc>
                <a:spcPct val="120000"/>
              </a:lnSpc>
              <a:spcBef>
                <a:spcPts val="0"/>
              </a:spcBef>
              <a:spcAft>
                <a:spcPts val="0"/>
              </a:spcAft>
              <a:buSzPts val="1800"/>
              <a:buNone/>
              <a:defRPr b="0" sz="1800">
                <a:solidFill>
                  <a:schemeClr val="dk2"/>
                </a:solidFill>
              </a:defRPr>
            </a:lvl1pPr>
            <a:lvl2pPr indent="-342900" lvl="1" marL="914400" algn="l">
              <a:lnSpc>
                <a:spcPct val="130000"/>
              </a:lnSpc>
              <a:spcBef>
                <a:spcPts val="0"/>
              </a:spcBef>
              <a:spcAft>
                <a:spcPts val="0"/>
              </a:spcAft>
              <a:buSzPts val="1800"/>
              <a:buChar char="-"/>
              <a:defRPr/>
            </a:lvl2pPr>
            <a:lvl3pPr indent="-342900" lvl="2" marL="1371600" algn="l">
              <a:lnSpc>
                <a:spcPct val="130000"/>
              </a:lnSpc>
              <a:spcBef>
                <a:spcPts val="0"/>
              </a:spcBef>
              <a:spcAft>
                <a:spcPts val="0"/>
              </a:spcAft>
              <a:buSzPts val="1800"/>
              <a:buChar char="›"/>
              <a:defRPr/>
            </a:lvl3pPr>
            <a:lvl4pPr indent="-228600" lvl="3" marL="1828800" algn="l">
              <a:lnSpc>
                <a:spcPct val="100000"/>
              </a:lnSpc>
              <a:spcBef>
                <a:spcPts val="360"/>
              </a:spcBef>
              <a:spcAft>
                <a:spcPts val="0"/>
              </a:spcAft>
              <a:buClr>
                <a:schemeClr val="dk1"/>
              </a:buClr>
              <a:buSzPts val="1800"/>
              <a:buNone/>
              <a:defRPr/>
            </a:lvl4pPr>
            <a:lvl5pPr indent="-228600" lvl="4" marL="2286000" algn="l">
              <a:lnSpc>
                <a:spcPct val="100000"/>
              </a:lnSpc>
              <a:spcBef>
                <a:spcPts val="360"/>
              </a:spcBef>
              <a:spcAft>
                <a:spcPts val="0"/>
              </a:spcAft>
              <a:buClr>
                <a:schemeClr val="dk1"/>
              </a:buClr>
              <a:buSzPts val="1800"/>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191" name="Google Shape;191;p59"/>
          <p:cNvSpPr txBox="1"/>
          <p:nvPr>
            <p:ph idx="2" type="body"/>
          </p:nvPr>
        </p:nvSpPr>
        <p:spPr>
          <a:xfrm>
            <a:off x="4759500" y="1599646"/>
            <a:ext cx="6480000" cy="2577600"/>
          </a:xfrm>
          <a:prstGeom prst="rect">
            <a:avLst/>
          </a:prstGeom>
          <a:noFill/>
          <a:ln>
            <a:noFill/>
          </a:ln>
        </p:spPr>
        <p:txBody>
          <a:bodyPr anchorCtr="0" anchor="b" bIns="0" lIns="0" spcFirstLastPara="1" rIns="0" wrap="square" tIns="0">
            <a:noAutofit/>
          </a:bodyPr>
          <a:lstStyle>
            <a:lvl1pPr indent="-228600" lvl="0" marL="457200" algn="l">
              <a:lnSpc>
                <a:spcPct val="120000"/>
              </a:lnSpc>
              <a:spcBef>
                <a:spcPts val="0"/>
              </a:spcBef>
              <a:spcAft>
                <a:spcPts val="0"/>
              </a:spcAft>
              <a:buSzPts val="2400"/>
              <a:buNone/>
              <a:defRPr b="1" sz="2400"/>
            </a:lvl1pPr>
            <a:lvl2pPr indent="-342900" lvl="1" marL="914400" algn="l">
              <a:lnSpc>
                <a:spcPct val="130000"/>
              </a:lnSpc>
              <a:spcBef>
                <a:spcPts val="0"/>
              </a:spcBef>
              <a:spcAft>
                <a:spcPts val="0"/>
              </a:spcAft>
              <a:buSzPts val="1800"/>
              <a:buChar char="-"/>
              <a:defRPr/>
            </a:lvl2pPr>
            <a:lvl3pPr indent="-342900" lvl="2" marL="1371600" algn="l">
              <a:lnSpc>
                <a:spcPct val="130000"/>
              </a:lnSpc>
              <a:spcBef>
                <a:spcPts val="0"/>
              </a:spcBef>
              <a:spcAft>
                <a:spcPts val="0"/>
              </a:spcAft>
              <a:buSzPts val="1800"/>
              <a:buChar char="›"/>
              <a:defRPr/>
            </a:lvl3pPr>
            <a:lvl4pPr indent="-228600" lvl="3" marL="1828800" algn="l">
              <a:lnSpc>
                <a:spcPct val="100000"/>
              </a:lnSpc>
              <a:spcBef>
                <a:spcPts val="360"/>
              </a:spcBef>
              <a:spcAft>
                <a:spcPts val="0"/>
              </a:spcAft>
              <a:buClr>
                <a:schemeClr val="dk1"/>
              </a:buClr>
              <a:buSzPts val="1800"/>
              <a:buNone/>
              <a:defRPr/>
            </a:lvl4pPr>
            <a:lvl5pPr indent="-228600" lvl="4" marL="2286000" algn="l">
              <a:lnSpc>
                <a:spcPct val="100000"/>
              </a:lnSpc>
              <a:spcBef>
                <a:spcPts val="360"/>
              </a:spcBef>
              <a:spcAft>
                <a:spcPts val="0"/>
              </a:spcAft>
              <a:buClr>
                <a:schemeClr val="dk1"/>
              </a:buClr>
              <a:buSzPts val="1800"/>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192" name="Google Shape;192;p59"/>
          <p:cNvSpPr txBox="1"/>
          <p:nvPr>
            <p:ph idx="3" type="body"/>
          </p:nvPr>
        </p:nvSpPr>
        <p:spPr>
          <a:xfrm>
            <a:off x="963084" y="85725"/>
            <a:ext cx="10276416" cy="209550"/>
          </a:xfrm>
          <a:prstGeom prst="rect">
            <a:avLst/>
          </a:prstGeom>
          <a:noFill/>
          <a:ln>
            <a:noFill/>
          </a:ln>
        </p:spPr>
        <p:txBody>
          <a:bodyPr anchorCtr="0" anchor="t" bIns="0" lIns="0" spcFirstLastPara="1" rIns="0" wrap="square" tIns="0">
            <a:noAutofit/>
          </a:bodyPr>
          <a:lstStyle>
            <a:lvl1pPr indent="-228600" lvl="0" marL="457200" algn="l">
              <a:lnSpc>
                <a:spcPct val="130000"/>
              </a:lnSpc>
              <a:spcBef>
                <a:spcPts val="0"/>
              </a:spcBef>
              <a:spcAft>
                <a:spcPts val="0"/>
              </a:spcAft>
              <a:buSzPts val="1100"/>
              <a:buNone/>
              <a:defRPr sz="1100">
                <a:solidFill>
                  <a:schemeClr val="dk2"/>
                </a:solidFill>
              </a:defRPr>
            </a:lvl1pPr>
            <a:lvl2pPr indent="-342900" lvl="1" marL="914400" algn="l">
              <a:lnSpc>
                <a:spcPct val="130000"/>
              </a:lnSpc>
              <a:spcBef>
                <a:spcPts val="0"/>
              </a:spcBef>
              <a:spcAft>
                <a:spcPts val="0"/>
              </a:spcAft>
              <a:buSzPts val="1800"/>
              <a:buChar char="-"/>
              <a:defRPr/>
            </a:lvl2pPr>
            <a:lvl3pPr indent="-342900" lvl="2" marL="1371600" algn="l">
              <a:lnSpc>
                <a:spcPct val="130000"/>
              </a:lnSpc>
              <a:spcBef>
                <a:spcPts val="0"/>
              </a:spcBef>
              <a:spcAft>
                <a:spcPts val="0"/>
              </a:spcAft>
              <a:buSzPts val="1800"/>
              <a:buChar char="›"/>
              <a:defRPr/>
            </a:lvl3pPr>
            <a:lvl4pPr indent="-228600" lvl="3" marL="1828800" algn="l">
              <a:lnSpc>
                <a:spcPct val="100000"/>
              </a:lnSpc>
              <a:spcBef>
                <a:spcPts val="360"/>
              </a:spcBef>
              <a:spcAft>
                <a:spcPts val="0"/>
              </a:spcAft>
              <a:buClr>
                <a:schemeClr val="dk1"/>
              </a:buClr>
              <a:buSzPts val="1800"/>
              <a:buNone/>
              <a:defRPr/>
            </a:lvl4pPr>
            <a:lvl5pPr indent="-228600" lvl="4" marL="2286000" algn="l">
              <a:lnSpc>
                <a:spcPct val="100000"/>
              </a:lnSpc>
              <a:spcBef>
                <a:spcPts val="360"/>
              </a:spcBef>
              <a:spcAft>
                <a:spcPts val="0"/>
              </a:spcAft>
              <a:buClr>
                <a:schemeClr val="dk1"/>
              </a:buClr>
              <a:buSzPts val="1800"/>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slide" showMasterSp="0">
  <p:cSld name="Section slide">
    <p:bg>
      <p:bgPr>
        <a:blipFill>
          <a:blip r:embed="rId2">
            <a:alphaModFix/>
          </a:blip>
          <a:stretch>
            <a:fillRect/>
          </a:stretch>
        </a:blipFill>
      </p:bgPr>
    </p:bg>
    <p:spTree>
      <p:nvGrpSpPr>
        <p:cNvPr id="193" name="Shape 193"/>
        <p:cNvGrpSpPr/>
        <p:nvPr/>
      </p:nvGrpSpPr>
      <p:grpSpPr>
        <a:xfrm>
          <a:off x="0" y="0"/>
          <a:ext cx="0" cy="0"/>
          <a:chOff x="0" y="0"/>
          <a:chExt cx="0" cy="0"/>
        </a:xfrm>
      </p:grpSpPr>
      <p:sp>
        <p:nvSpPr>
          <p:cNvPr id="194" name="Google Shape;194;p60"/>
          <p:cNvSpPr txBox="1"/>
          <p:nvPr>
            <p:ph type="title"/>
          </p:nvPr>
        </p:nvSpPr>
        <p:spPr>
          <a:xfrm>
            <a:off x="6769100" y="3009900"/>
            <a:ext cx="4464000" cy="2177562"/>
          </a:xfrm>
          <a:prstGeom prst="rect">
            <a:avLst/>
          </a:prstGeom>
          <a:noFill/>
          <a:ln>
            <a:noFill/>
          </a:ln>
        </p:spPr>
        <p:txBody>
          <a:bodyPr anchorCtr="0" anchor="t" bIns="0" lIns="0" spcFirstLastPara="1" rIns="0" wrap="square" tIns="0">
            <a:noAutofit/>
          </a:bodyPr>
          <a:lstStyle>
            <a:lvl1pPr lvl="0" algn="l">
              <a:lnSpc>
                <a:spcPct val="120000"/>
              </a:lnSpc>
              <a:spcBef>
                <a:spcPts val="0"/>
              </a:spcBef>
              <a:spcAft>
                <a:spcPts val="0"/>
              </a:spcAft>
              <a:buClr>
                <a:schemeClr val="dk1"/>
              </a:buClr>
              <a:buSzPts val="2800"/>
              <a:buFont typeface="Arial"/>
              <a:buNone/>
              <a:defRPr sz="2800" cap="none">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5" name="Google Shape;195;p60"/>
          <p:cNvSpPr txBox="1"/>
          <p:nvPr>
            <p:ph idx="1" type="body"/>
          </p:nvPr>
        </p:nvSpPr>
        <p:spPr>
          <a:xfrm>
            <a:off x="6769100" y="1723292"/>
            <a:ext cx="4464000" cy="1153258"/>
          </a:xfrm>
          <a:prstGeom prst="rect">
            <a:avLst/>
          </a:prstGeom>
          <a:noFill/>
          <a:ln>
            <a:noFill/>
          </a:ln>
        </p:spPr>
        <p:txBody>
          <a:bodyPr anchorCtr="0" anchor="b" bIns="0" lIns="0" spcFirstLastPara="1" rIns="0" wrap="square" tIns="0">
            <a:noAutofit/>
          </a:bodyPr>
          <a:lstStyle>
            <a:lvl1pPr indent="-228600" lvl="0" marL="457200" algn="l">
              <a:lnSpc>
                <a:spcPct val="120000"/>
              </a:lnSpc>
              <a:spcBef>
                <a:spcPts val="0"/>
              </a:spcBef>
              <a:spcAft>
                <a:spcPts val="0"/>
              </a:spcAft>
              <a:buSzPts val="2400"/>
              <a:buNone/>
              <a:defRPr sz="2400">
                <a:solidFill>
                  <a:srgbClr val="009EDE"/>
                </a:solidFill>
              </a:defRPr>
            </a:lvl1pPr>
            <a:lvl2pPr indent="-228600" lvl="1" marL="914400" algn="l">
              <a:lnSpc>
                <a:spcPct val="130000"/>
              </a:lnSpc>
              <a:spcBef>
                <a:spcPts val="0"/>
              </a:spcBef>
              <a:spcAft>
                <a:spcPts val="0"/>
              </a:spcAft>
              <a:buSzPts val="1800"/>
              <a:buNone/>
              <a:defRPr/>
            </a:lvl2pPr>
            <a:lvl3pPr indent="-228600" lvl="2" marL="1371600" algn="l">
              <a:lnSpc>
                <a:spcPct val="130000"/>
              </a:lnSpc>
              <a:spcBef>
                <a:spcPts val="0"/>
              </a:spcBef>
              <a:spcAft>
                <a:spcPts val="0"/>
              </a:spcAft>
              <a:buSzPts val="1800"/>
              <a:buNone/>
              <a:defRPr/>
            </a:lvl3pPr>
            <a:lvl4pPr indent="-228600" lvl="3" marL="1828800" algn="l">
              <a:lnSpc>
                <a:spcPct val="100000"/>
              </a:lnSpc>
              <a:spcBef>
                <a:spcPts val="400"/>
              </a:spcBef>
              <a:spcAft>
                <a:spcPts val="0"/>
              </a:spcAft>
              <a:buClr>
                <a:schemeClr val="dk1"/>
              </a:buClr>
              <a:buSzPts val="2000"/>
              <a:buFont typeface="Arial"/>
              <a:buNone/>
              <a:defRPr/>
            </a:lvl4pPr>
            <a:lvl5pPr indent="-228600" lvl="4" marL="2286000" algn="l">
              <a:lnSpc>
                <a:spcPct val="100000"/>
              </a:lnSpc>
              <a:spcBef>
                <a:spcPts val="400"/>
              </a:spcBef>
              <a:spcAft>
                <a:spcPts val="0"/>
              </a:spcAft>
              <a:buClr>
                <a:schemeClr val="dk1"/>
              </a:buClr>
              <a:buSzPts val="2000"/>
              <a:buFont typeface="Arial"/>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slide_1">
  <p:cSld name="Photo slide_1">
    <p:spTree>
      <p:nvGrpSpPr>
        <p:cNvPr id="196" name="Shape 196"/>
        <p:cNvGrpSpPr/>
        <p:nvPr/>
      </p:nvGrpSpPr>
      <p:grpSpPr>
        <a:xfrm>
          <a:off x="0" y="0"/>
          <a:ext cx="0" cy="0"/>
          <a:chOff x="0" y="0"/>
          <a:chExt cx="0" cy="0"/>
        </a:xfrm>
      </p:grpSpPr>
      <p:sp>
        <p:nvSpPr>
          <p:cNvPr id="197" name="Google Shape;197;p61"/>
          <p:cNvSpPr/>
          <p:nvPr>
            <p:ph idx="2" type="pic"/>
          </p:nvPr>
        </p:nvSpPr>
        <p:spPr>
          <a:xfrm>
            <a:off x="960965" y="1266825"/>
            <a:ext cx="3993600" cy="2877488"/>
          </a:xfrm>
          <a:prstGeom prst="rect">
            <a:avLst/>
          </a:prstGeom>
          <a:noFill/>
          <a:ln>
            <a:noFill/>
          </a:ln>
        </p:spPr>
      </p:sp>
      <p:sp>
        <p:nvSpPr>
          <p:cNvPr id="198" name="Google Shape;198;p61"/>
          <p:cNvSpPr/>
          <p:nvPr>
            <p:ph idx="3" type="pic"/>
          </p:nvPr>
        </p:nvSpPr>
        <p:spPr>
          <a:xfrm>
            <a:off x="4943999" y="1266823"/>
            <a:ext cx="6288000" cy="4968000"/>
          </a:xfrm>
          <a:prstGeom prst="rect">
            <a:avLst/>
          </a:prstGeom>
          <a:noFill/>
          <a:ln>
            <a:noFill/>
          </a:ln>
        </p:spPr>
      </p:sp>
      <p:sp>
        <p:nvSpPr>
          <p:cNvPr id="199" name="Google Shape;199;p61"/>
          <p:cNvSpPr txBox="1"/>
          <p:nvPr>
            <p:ph type="title"/>
          </p:nvPr>
        </p:nvSpPr>
        <p:spPr>
          <a:xfrm>
            <a:off x="960000" y="277368"/>
            <a:ext cx="10272000" cy="792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0" name="Google Shape;200;p61"/>
          <p:cNvSpPr txBox="1"/>
          <p:nvPr>
            <p:ph idx="11" type="ftr"/>
          </p:nvPr>
        </p:nvSpPr>
        <p:spPr>
          <a:xfrm>
            <a:off x="3215999" y="6514618"/>
            <a:ext cx="8016000" cy="1800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Clr>
                <a:schemeClr val="dk2"/>
              </a:buClr>
              <a:buSzPts val="1400"/>
              <a:buFont typeface="Arial"/>
              <a:buNone/>
              <a:defRPr/>
            </a:lvl1pPr>
            <a:lvl2pPr lvl="1" algn="l">
              <a:lnSpc>
                <a:spcPct val="100000"/>
              </a:lnSpc>
              <a:spcBef>
                <a:spcPts val="0"/>
              </a:spcBef>
              <a:spcAft>
                <a:spcPts val="0"/>
              </a:spcAft>
              <a:buClr>
                <a:schemeClr val="dk1"/>
              </a:buClr>
              <a:buSzPts val="1400"/>
              <a:buFont typeface="Arial"/>
              <a:buNone/>
              <a:defRPr/>
            </a:lvl2pPr>
            <a:lvl3pPr lvl="2" algn="l">
              <a:lnSpc>
                <a:spcPct val="100000"/>
              </a:lnSpc>
              <a:spcBef>
                <a:spcPts val="0"/>
              </a:spcBef>
              <a:spcAft>
                <a:spcPts val="0"/>
              </a:spcAft>
              <a:buClr>
                <a:schemeClr val="dk1"/>
              </a:buClr>
              <a:buSzPts val="1400"/>
              <a:buFont typeface="Arial"/>
              <a:buNone/>
              <a:defRPr/>
            </a:lvl3pPr>
            <a:lvl4pPr lvl="3" algn="l">
              <a:lnSpc>
                <a:spcPct val="100000"/>
              </a:lnSpc>
              <a:spcBef>
                <a:spcPts val="0"/>
              </a:spcBef>
              <a:spcAft>
                <a:spcPts val="0"/>
              </a:spcAft>
              <a:buClr>
                <a:schemeClr val="dk1"/>
              </a:buClr>
              <a:buSzPts val="1400"/>
              <a:buFont typeface="Arial"/>
              <a:buNone/>
              <a:defRPr/>
            </a:lvl4pPr>
            <a:lvl5pPr lvl="4" algn="l">
              <a:lnSpc>
                <a:spcPct val="100000"/>
              </a:lnSpc>
              <a:spcBef>
                <a:spcPts val="0"/>
              </a:spcBef>
              <a:spcAft>
                <a:spcPts val="0"/>
              </a:spcAft>
              <a:buClr>
                <a:schemeClr val="dk1"/>
              </a:buClr>
              <a:buSzPts val="1400"/>
              <a:buFont typeface="Arial"/>
              <a:buNone/>
              <a:defRPr/>
            </a:lvl5pPr>
            <a:lvl6pPr lvl="5" algn="l">
              <a:lnSpc>
                <a:spcPct val="100000"/>
              </a:lnSpc>
              <a:spcBef>
                <a:spcPts val="0"/>
              </a:spcBef>
              <a:spcAft>
                <a:spcPts val="0"/>
              </a:spcAft>
              <a:buClr>
                <a:schemeClr val="dk1"/>
              </a:buClr>
              <a:buSzPts val="1400"/>
              <a:buFont typeface="Arial"/>
              <a:buNone/>
              <a:defRPr/>
            </a:lvl6pPr>
            <a:lvl7pPr lvl="6" algn="l">
              <a:lnSpc>
                <a:spcPct val="100000"/>
              </a:lnSpc>
              <a:spcBef>
                <a:spcPts val="0"/>
              </a:spcBef>
              <a:spcAft>
                <a:spcPts val="0"/>
              </a:spcAft>
              <a:buClr>
                <a:schemeClr val="dk1"/>
              </a:buClr>
              <a:buSzPts val="1400"/>
              <a:buFont typeface="Arial"/>
              <a:buNone/>
              <a:defRPr/>
            </a:lvl7pPr>
            <a:lvl8pPr lvl="7" algn="l">
              <a:lnSpc>
                <a:spcPct val="100000"/>
              </a:lnSpc>
              <a:spcBef>
                <a:spcPts val="0"/>
              </a:spcBef>
              <a:spcAft>
                <a:spcPts val="0"/>
              </a:spcAft>
              <a:buClr>
                <a:schemeClr val="dk1"/>
              </a:buClr>
              <a:buSzPts val="1400"/>
              <a:buFont typeface="Arial"/>
              <a:buNone/>
              <a:defRPr/>
            </a:lvl8pPr>
            <a:lvl9pPr lvl="8" algn="l">
              <a:lnSpc>
                <a:spcPct val="100000"/>
              </a:lnSpc>
              <a:spcBef>
                <a:spcPts val="0"/>
              </a:spcBef>
              <a:spcAft>
                <a:spcPts val="0"/>
              </a:spcAft>
              <a:buClr>
                <a:schemeClr val="dk1"/>
              </a:buClr>
              <a:buSzPts val="1400"/>
              <a:buFont typeface="Arial"/>
              <a:buNone/>
              <a:defRPr/>
            </a:lvl9pPr>
          </a:lstStyle>
          <a:p/>
        </p:txBody>
      </p:sp>
      <p:sp>
        <p:nvSpPr>
          <p:cNvPr id="201" name="Google Shape;201;p61"/>
          <p:cNvSpPr txBox="1"/>
          <p:nvPr>
            <p:ph idx="12" type="sldNum"/>
          </p:nvPr>
        </p:nvSpPr>
        <p:spPr>
          <a:xfrm>
            <a:off x="126609" y="184636"/>
            <a:ext cx="288000" cy="180000"/>
          </a:xfrm>
          <a:prstGeom prst="rect">
            <a:avLst/>
          </a:prstGeom>
          <a:noFill/>
          <a:ln>
            <a:noFill/>
          </a:ln>
        </p:spPr>
        <p:txBody>
          <a:bodyPr anchorCtr="0" anchor="ctr" bIns="0" lIns="0" spcFirstLastPara="1" rIns="0" wrap="square" tIns="0">
            <a:noAutofit/>
          </a:bodyPr>
          <a:lstStyle>
            <a:lvl1pPr indent="0" lvl="0" marL="0" marR="0" algn="l">
              <a:lnSpc>
                <a:spcPct val="100000"/>
              </a:lnSpc>
              <a:spcBef>
                <a:spcPts val="0"/>
              </a:spcBef>
              <a:spcAft>
                <a:spcPts val="0"/>
              </a:spcAft>
              <a:buClr>
                <a:schemeClr val="lt1"/>
              </a:buClr>
              <a:buSzPts val="1000"/>
              <a:buFont typeface="Open Sans"/>
              <a:buNone/>
              <a:defRPr b="0" i="0" sz="1000" u="none" cap="none" strike="noStrike">
                <a:solidFill>
                  <a:schemeClr val="lt1"/>
                </a:solidFill>
                <a:latin typeface="Open Sans"/>
                <a:ea typeface="Open Sans"/>
                <a:cs typeface="Open Sans"/>
                <a:sym typeface="Open Sans"/>
              </a:defRPr>
            </a:lvl1pPr>
            <a:lvl2pPr indent="0" lvl="1" marL="0" marR="0" algn="l">
              <a:lnSpc>
                <a:spcPct val="100000"/>
              </a:lnSpc>
              <a:spcBef>
                <a:spcPts val="0"/>
              </a:spcBef>
              <a:spcAft>
                <a:spcPts val="0"/>
              </a:spcAft>
              <a:buClr>
                <a:schemeClr val="lt1"/>
              </a:buClr>
              <a:buSzPts val="1000"/>
              <a:buFont typeface="Open Sans"/>
              <a:buNone/>
              <a:defRPr b="0" i="0" sz="1000" u="none" cap="none" strike="noStrike">
                <a:solidFill>
                  <a:schemeClr val="lt1"/>
                </a:solidFill>
                <a:latin typeface="Open Sans"/>
                <a:ea typeface="Open Sans"/>
                <a:cs typeface="Open Sans"/>
                <a:sym typeface="Open Sans"/>
              </a:defRPr>
            </a:lvl2pPr>
            <a:lvl3pPr indent="0" lvl="2" marL="0" marR="0" algn="l">
              <a:lnSpc>
                <a:spcPct val="100000"/>
              </a:lnSpc>
              <a:spcBef>
                <a:spcPts val="0"/>
              </a:spcBef>
              <a:spcAft>
                <a:spcPts val="0"/>
              </a:spcAft>
              <a:buClr>
                <a:schemeClr val="lt1"/>
              </a:buClr>
              <a:buSzPts val="1000"/>
              <a:buFont typeface="Open Sans"/>
              <a:buNone/>
              <a:defRPr b="0" i="0" sz="1000" u="none" cap="none" strike="noStrike">
                <a:solidFill>
                  <a:schemeClr val="lt1"/>
                </a:solidFill>
                <a:latin typeface="Open Sans"/>
                <a:ea typeface="Open Sans"/>
                <a:cs typeface="Open Sans"/>
                <a:sym typeface="Open Sans"/>
              </a:defRPr>
            </a:lvl3pPr>
            <a:lvl4pPr indent="0" lvl="3" marL="0" marR="0" algn="l">
              <a:lnSpc>
                <a:spcPct val="100000"/>
              </a:lnSpc>
              <a:spcBef>
                <a:spcPts val="0"/>
              </a:spcBef>
              <a:spcAft>
                <a:spcPts val="0"/>
              </a:spcAft>
              <a:buClr>
                <a:schemeClr val="lt1"/>
              </a:buClr>
              <a:buSzPts val="1000"/>
              <a:buFont typeface="Open Sans"/>
              <a:buNone/>
              <a:defRPr b="0" i="0" sz="1000" u="none" cap="none" strike="noStrike">
                <a:solidFill>
                  <a:schemeClr val="lt1"/>
                </a:solidFill>
                <a:latin typeface="Open Sans"/>
                <a:ea typeface="Open Sans"/>
                <a:cs typeface="Open Sans"/>
                <a:sym typeface="Open Sans"/>
              </a:defRPr>
            </a:lvl4pPr>
            <a:lvl5pPr indent="0" lvl="4" marL="0" marR="0" algn="l">
              <a:lnSpc>
                <a:spcPct val="100000"/>
              </a:lnSpc>
              <a:spcBef>
                <a:spcPts val="0"/>
              </a:spcBef>
              <a:spcAft>
                <a:spcPts val="0"/>
              </a:spcAft>
              <a:buClr>
                <a:schemeClr val="lt1"/>
              </a:buClr>
              <a:buSzPts val="1000"/>
              <a:buFont typeface="Open Sans"/>
              <a:buNone/>
              <a:defRPr b="0" i="0" sz="1000" u="none" cap="none" strike="noStrike">
                <a:solidFill>
                  <a:schemeClr val="lt1"/>
                </a:solidFill>
                <a:latin typeface="Open Sans"/>
                <a:ea typeface="Open Sans"/>
                <a:cs typeface="Open Sans"/>
                <a:sym typeface="Open Sans"/>
              </a:defRPr>
            </a:lvl5pPr>
            <a:lvl6pPr indent="0" lvl="5" marL="0" marR="0" algn="l">
              <a:lnSpc>
                <a:spcPct val="100000"/>
              </a:lnSpc>
              <a:spcBef>
                <a:spcPts val="0"/>
              </a:spcBef>
              <a:spcAft>
                <a:spcPts val="0"/>
              </a:spcAft>
              <a:buClr>
                <a:schemeClr val="lt1"/>
              </a:buClr>
              <a:buSzPts val="1000"/>
              <a:buFont typeface="Open Sans"/>
              <a:buNone/>
              <a:defRPr b="0" i="0" sz="1000" u="none" cap="none" strike="noStrike">
                <a:solidFill>
                  <a:schemeClr val="lt1"/>
                </a:solidFill>
                <a:latin typeface="Open Sans"/>
                <a:ea typeface="Open Sans"/>
                <a:cs typeface="Open Sans"/>
                <a:sym typeface="Open Sans"/>
              </a:defRPr>
            </a:lvl6pPr>
            <a:lvl7pPr indent="0" lvl="6" marL="0" marR="0" algn="l">
              <a:lnSpc>
                <a:spcPct val="100000"/>
              </a:lnSpc>
              <a:spcBef>
                <a:spcPts val="0"/>
              </a:spcBef>
              <a:spcAft>
                <a:spcPts val="0"/>
              </a:spcAft>
              <a:buClr>
                <a:schemeClr val="lt1"/>
              </a:buClr>
              <a:buSzPts val="1000"/>
              <a:buFont typeface="Open Sans"/>
              <a:buNone/>
              <a:defRPr b="0" i="0" sz="1000" u="none" cap="none" strike="noStrike">
                <a:solidFill>
                  <a:schemeClr val="lt1"/>
                </a:solidFill>
                <a:latin typeface="Open Sans"/>
                <a:ea typeface="Open Sans"/>
                <a:cs typeface="Open Sans"/>
                <a:sym typeface="Open Sans"/>
              </a:defRPr>
            </a:lvl7pPr>
            <a:lvl8pPr indent="0" lvl="7" marL="0" marR="0" algn="l">
              <a:lnSpc>
                <a:spcPct val="100000"/>
              </a:lnSpc>
              <a:spcBef>
                <a:spcPts val="0"/>
              </a:spcBef>
              <a:spcAft>
                <a:spcPts val="0"/>
              </a:spcAft>
              <a:buClr>
                <a:schemeClr val="lt1"/>
              </a:buClr>
              <a:buSzPts val="1000"/>
              <a:buFont typeface="Open Sans"/>
              <a:buNone/>
              <a:defRPr b="0" i="0" sz="1000" u="none" cap="none" strike="noStrike">
                <a:solidFill>
                  <a:schemeClr val="lt1"/>
                </a:solidFill>
                <a:latin typeface="Open Sans"/>
                <a:ea typeface="Open Sans"/>
                <a:cs typeface="Open Sans"/>
                <a:sym typeface="Open Sans"/>
              </a:defRPr>
            </a:lvl8pPr>
            <a:lvl9pPr indent="0" lvl="8" marL="0" marR="0" algn="l">
              <a:lnSpc>
                <a:spcPct val="100000"/>
              </a:lnSpc>
              <a:spcBef>
                <a:spcPts val="0"/>
              </a:spcBef>
              <a:spcAft>
                <a:spcPts val="0"/>
              </a:spcAft>
              <a:buClr>
                <a:schemeClr val="lt1"/>
              </a:buClr>
              <a:buSzPts val="1000"/>
              <a:buFont typeface="Open Sans"/>
              <a:buNone/>
              <a:defRPr b="0" i="0" sz="1000" u="none" cap="none" strike="noStrike">
                <a:solidFill>
                  <a:schemeClr val="lt1"/>
                </a:solidFill>
                <a:latin typeface="Open Sans"/>
                <a:ea typeface="Open Sans"/>
                <a:cs typeface="Open Sans"/>
                <a:sym typeface="Open Sans"/>
              </a:defRPr>
            </a:lvl9pPr>
          </a:lstStyle>
          <a:p>
            <a:pPr indent="0" lvl="0" marL="0" rtl="0" algn="l">
              <a:spcBef>
                <a:spcPts val="0"/>
              </a:spcBef>
              <a:spcAft>
                <a:spcPts val="0"/>
              </a:spcAft>
              <a:buNone/>
            </a:pPr>
            <a:fld id="{00000000-1234-1234-1234-123412341234}" type="slidenum">
              <a:rPr lang="en-US"/>
              <a:t>‹#›</a:t>
            </a:fld>
            <a:endParaRPr/>
          </a:p>
        </p:txBody>
      </p:sp>
      <p:pic>
        <p:nvPicPr>
          <p:cNvPr id="202" name="Google Shape;202;p61"/>
          <p:cNvPicPr preferRelativeResize="0"/>
          <p:nvPr/>
        </p:nvPicPr>
        <p:blipFill rotWithShape="1">
          <a:blip r:embed="rId2">
            <a:alphaModFix/>
          </a:blip>
          <a:srcRect b="0" l="0" r="0" t="0"/>
          <a:stretch/>
        </p:blipFill>
        <p:spPr>
          <a:xfrm>
            <a:off x="960002" y="3933583"/>
            <a:ext cx="4169668" cy="2301243"/>
          </a:xfrm>
          <a:prstGeom prst="rect">
            <a:avLst/>
          </a:prstGeom>
          <a:noFill/>
          <a:ln>
            <a:noFill/>
          </a:ln>
        </p:spPr>
      </p:pic>
      <p:sp>
        <p:nvSpPr>
          <p:cNvPr id="203" name="Google Shape;203;p61"/>
          <p:cNvSpPr txBox="1"/>
          <p:nvPr>
            <p:ph idx="1" type="body"/>
          </p:nvPr>
        </p:nvSpPr>
        <p:spPr>
          <a:xfrm>
            <a:off x="1246204" y="4231461"/>
            <a:ext cx="3444864" cy="752792"/>
          </a:xfrm>
          <a:prstGeom prst="rect">
            <a:avLst/>
          </a:prstGeom>
          <a:noFill/>
          <a:ln>
            <a:noFill/>
          </a:ln>
        </p:spPr>
        <p:txBody>
          <a:bodyPr anchorCtr="0" anchor="ctr" bIns="0" lIns="0" spcFirstLastPara="1" rIns="0" wrap="square" tIns="0">
            <a:noAutofit/>
          </a:bodyPr>
          <a:lstStyle>
            <a:lvl1pPr indent="-228600" lvl="0" marL="457200" algn="l">
              <a:lnSpc>
                <a:spcPct val="120000"/>
              </a:lnSpc>
              <a:spcBef>
                <a:spcPts val="0"/>
              </a:spcBef>
              <a:spcAft>
                <a:spcPts val="0"/>
              </a:spcAft>
              <a:buSzPts val="1400"/>
              <a:buNone/>
              <a:defRPr sz="1400">
                <a:solidFill>
                  <a:schemeClr val="lt1"/>
                </a:solidFill>
              </a:defRPr>
            </a:lvl1pPr>
            <a:lvl2pPr indent="-342900" lvl="1" marL="914400" algn="l">
              <a:lnSpc>
                <a:spcPct val="130000"/>
              </a:lnSpc>
              <a:spcBef>
                <a:spcPts val="0"/>
              </a:spcBef>
              <a:spcAft>
                <a:spcPts val="0"/>
              </a:spcAft>
              <a:buSzPts val="1800"/>
              <a:buChar char="-"/>
              <a:defRPr/>
            </a:lvl2pPr>
            <a:lvl3pPr indent="-342900" lvl="2" marL="1371600" algn="l">
              <a:lnSpc>
                <a:spcPct val="130000"/>
              </a:lnSpc>
              <a:spcBef>
                <a:spcPts val="0"/>
              </a:spcBef>
              <a:spcAft>
                <a:spcPts val="0"/>
              </a:spcAft>
              <a:buSzPts val="1800"/>
              <a:buChar char="›"/>
              <a:defRPr/>
            </a:lvl3pPr>
            <a:lvl4pPr indent="-228600" lvl="3" marL="1828800" algn="l">
              <a:lnSpc>
                <a:spcPct val="100000"/>
              </a:lnSpc>
              <a:spcBef>
                <a:spcPts val="360"/>
              </a:spcBef>
              <a:spcAft>
                <a:spcPts val="0"/>
              </a:spcAft>
              <a:buClr>
                <a:schemeClr val="dk1"/>
              </a:buClr>
              <a:buSzPts val="1800"/>
              <a:buNone/>
              <a:defRPr/>
            </a:lvl4pPr>
            <a:lvl5pPr indent="-228600" lvl="4" marL="2286000" algn="l">
              <a:lnSpc>
                <a:spcPct val="100000"/>
              </a:lnSpc>
              <a:spcBef>
                <a:spcPts val="360"/>
              </a:spcBef>
              <a:spcAft>
                <a:spcPts val="0"/>
              </a:spcAft>
              <a:buClr>
                <a:schemeClr val="dk1"/>
              </a:buClr>
              <a:buSzPts val="1800"/>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204" name="Google Shape;204;p61"/>
          <p:cNvSpPr txBox="1"/>
          <p:nvPr>
            <p:ph idx="4" type="body"/>
          </p:nvPr>
        </p:nvSpPr>
        <p:spPr>
          <a:xfrm>
            <a:off x="1246204" y="5338639"/>
            <a:ext cx="3444864" cy="717069"/>
          </a:xfrm>
          <a:prstGeom prst="rect">
            <a:avLst/>
          </a:prstGeom>
          <a:noFill/>
          <a:ln>
            <a:noFill/>
          </a:ln>
        </p:spPr>
        <p:txBody>
          <a:bodyPr anchorCtr="0" anchor="ctr" bIns="0" lIns="0" spcFirstLastPara="1" rIns="0" wrap="square" tIns="0">
            <a:noAutofit/>
          </a:bodyPr>
          <a:lstStyle>
            <a:lvl1pPr indent="-228600" lvl="0" marL="457200" algn="l">
              <a:lnSpc>
                <a:spcPct val="120000"/>
              </a:lnSpc>
              <a:spcBef>
                <a:spcPts val="0"/>
              </a:spcBef>
              <a:spcAft>
                <a:spcPts val="0"/>
              </a:spcAft>
              <a:buSzPts val="1400"/>
              <a:buNone/>
              <a:defRPr sz="1400">
                <a:solidFill>
                  <a:schemeClr val="lt1"/>
                </a:solidFill>
              </a:defRPr>
            </a:lvl1pPr>
            <a:lvl2pPr indent="-342900" lvl="1" marL="914400" algn="l">
              <a:lnSpc>
                <a:spcPct val="130000"/>
              </a:lnSpc>
              <a:spcBef>
                <a:spcPts val="0"/>
              </a:spcBef>
              <a:spcAft>
                <a:spcPts val="0"/>
              </a:spcAft>
              <a:buSzPts val="1800"/>
              <a:buChar char="-"/>
              <a:defRPr/>
            </a:lvl2pPr>
            <a:lvl3pPr indent="-342900" lvl="2" marL="1371600" algn="l">
              <a:lnSpc>
                <a:spcPct val="130000"/>
              </a:lnSpc>
              <a:spcBef>
                <a:spcPts val="0"/>
              </a:spcBef>
              <a:spcAft>
                <a:spcPts val="0"/>
              </a:spcAft>
              <a:buSzPts val="1800"/>
              <a:buChar char="›"/>
              <a:defRPr/>
            </a:lvl3pPr>
            <a:lvl4pPr indent="-228600" lvl="3" marL="1828800" algn="l">
              <a:lnSpc>
                <a:spcPct val="100000"/>
              </a:lnSpc>
              <a:spcBef>
                <a:spcPts val="360"/>
              </a:spcBef>
              <a:spcAft>
                <a:spcPts val="0"/>
              </a:spcAft>
              <a:buClr>
                <a:schemeClr val="dk1"/>
              </a:buClr>
              <a:buSzPts val="1800"/>
              <a:buNone/>
              <a:defRPr/>
            </a:lvl4pPr>
            <a:lvl5pPr indent="-228600" lvl="4" marL="2286000" algn="l">
              <a:lnSpc>
                <a:spcPct val="100000"/>
              </a:lnSpc>
              <a:spcBef>
                <a:spcPts val="360"/>
              </a:spcBef>
              <a:spcAft>
                <a:spcPts val="0"/>
              </a:spcAft>
              <a:buClr>
                <a:schemeClr val="dk1"/>
              </a:buClr>
              <a:buSzPts val="1800"/>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205" name="Google Shape;205;p61"/>
          <p:cNvSpPr txBox="1"/>
          <p:nvPr>
            <p:ph idx="5" type="body"/>
          </p:nvPr>
        </p:nvSpPr>
        <p:spPr>
          <a:xfrm>
            <a:off x="963084" y="85725"/>
            <a:ext cx="10276416" cy="209550"/>
          </a:xfrm>
          <a:prstGeom prst="rect">
            <a:avLst/>
          </a:prstGeom>
          <a:noFill/>
          <a:ln>
            <a:noFill/>
          </a:ln>
        </p:spPr>
        <p:txBody>
          <a:bodyPr anchorCtr="0" anchor="t" bIns="0" lIns="0" spcFirstLastPara="1" rIns="0" wrap="square" tIns="0">
            <a:noAutofit/>
          </a:bodyPr>
          <a:lstStyle>
            <a:lvl1pPr indent="-228600" lvl="0" marL="457200" algn="l">
              <a:lnSpc>
                <a:spcPct val="130000"/>
              </a:lnSpc>
              <a:spcBef>
                <a:spcPts val="0"/>
              </a:spcBef>
              <a:spcAft>
                <a:spcPts val="0"/>
              </a:spcAft>
              <a:buSzPts val="1100"/>
              <a:buNone/>
              <a:defRPr sz="1100">
                <a:solidFill>
                  <a:schemeClr val="dk2"/>
                </a:solidFill>
              </a:defRPr>
            </a:lvl1pPr>
            <a:lvl2pPr indent="-342900" lvl="1" marL="914400" algn="l">
              <a:lnSpc>
                <a:spcPct val="130000"/>
              </a:lnSpc>
              <a:spcBef>
                <a:spcPts val="0"/>
              </a:spcBef>
              <a:spcAft>
                <a:spcPts val="0"/>
              </a:spcAft>
              <a:buSzPts val="1800"/>
              <a:buChar char="-"/>
              <a:defRPr/>
            </a:lvl2pPr>
            <a:lvl3pPr indent="-342900" lvl="2" marL="1371600" algn="l">
              <a:lnSpc>
                <a:spcPct val="130000"/>
              </a:lnSpc>
              <a:spcBef>
                <a:spcPts val="0"/>
              </a:spcBef>
              <a:spcAft>
                <a:spcPts val="0"/>
              </a:spcAft>
              <a:buSzPts val="1800"/>
              <a:buChar char="›"/>
              <a:defRPr/>
            </a:lvl3pPr>
            <a:lvl4pPr indent="-228600" lvl="3" marL="1828800" algn="l">
              <a:lnSpc>
                <a:spcPct val="100000"/>
              </a:lnSpc>
              <a:spcBef>
                <a:spcPts val="360"/>
              </a:spcBef>
              <a:spcAft>
                <a:spcPts val="0"/>
              </a:spcAft>
              <a:buClr>
                <a:schemeClr val="dk1"/>
              </a:buClr>
              <a:buSzPts val="1800"/>
              <a:buNone/>
              <a:defRPr/>
            </a:lvl4pPr>
            <a:lvl5pPr indent="-228600" lvl="4" marL="2286000" algn="l">
              <a:lnSpc>
                <a:spcPct val="100000"/>
              </a:lnSpc>
              <a:spcBef>
                <a:spcPts val="360"/>
              </a:spcBef>
              <a:spcAft>
                <a:spcPts val="0"/>
              </a:spcAft>
              <a:buClr>
                <a:schemeClr val="dk1"/>
              </a:buClr>
              <a:buSzPts val="1800"/>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slide_2">
  <p:cSld name="Photo slide_2">
    <p:spTree>
      <p:nvGrpSpPr>
        <p:cNvPr id="206" name="Shape 206"/>
        <p:cNvGrpSpPr/>
        <p:nvPr/>
      </p:nvGrpSpPr>
      <p:grpSpPr>
        <a:xfrm>
          <a:off x="0" y="0"/>
          <a:ext cx="0" cy="0"/>
          <a:chOff x="0" y="0"/>
          <a:chExt cx="0" cy="0"/>
        </a:xfrm>
      </p:grpSpPr>
      <p:sp>
        <p:nvSpPr>
          <p:cNvPr id="207" name="Google Shape;207;p62"/>
          <p:cNvSpPr txBox="1"/>
          <p:nvPr>
            <p:ph type="title"/>
          </p:nvPr>
        </p:nvSpPr>
        <p:spPr>
          <a:xfrm>
            <a:off x="960000" y="277368"/>
            <a:ext cx="5040000" cy="792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8" name="Google Shape;208;p62"/>
          <p:cNvSpPr txBox="1"/>
          <p:nvPr>
            <p:ph idx="11" type="ftr"/>
          </p:nvPr>
        </p:nvSpPr>
        <p:spPr>
          <a:xfrm>
            <a:off x="3215999" y="6514618"/>
            <a:ext cx="2784000" cy="1800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Clr>
                <a:schemeClr val="dk2"/>
              </a:buClr>
              <a:buSzPts val="1400"/>
              <a:buFont typeface="Arial"/>
              <a:buNone/>
              <a:defRPr/>
            </a:lvl1pPr>
            <a:lvl2pPr lvl="1" algn="l">
              <a:lnSpc>
                <a:spcPct val="100000"/>
              </a:lnSpc>
              <a:spcBef>
                <a:spcPts val="0"/>
              </a:spcBef>
              <a:spcAft>
                <a:spcPts val="0"/>
              </a:spcAft>
              <a:buClr>
                <a:schemeClr val="dk1"/>
              </a:buClr>
              <a:buSzPts val="1400"/>
              <a:buFont typeface="Arial"/>
              <a:buNone/>
              <a:defRPr/>
            </a:lvl2pPr>
            <a:lvl3pPr lvl="2" algn="l">
              <a:lnSpc>
                <a:spcPct val="100000"/>
              </a:lnSpc>
              <a:spcBef>
                <a:spcPts val="0"/>
              </a:spcBef>
              <a:spcAft>
                <a:spcPts val="0"/>
              </a:spcAft>
              <a:buClr>
                <a:schemeClr val="dk1"/>
              </a:buClr>
              <a:buSzPts val="1400"/>
              <a:buFont typeface="Arial"/>
              <a:buNone/>
              <a:defRPr/>
            </a:lvl3pPr>
            <a:lvl4pPr lvl="3" algn="l">
              <a:lnSpc>
                <a:spcPct val="100000"/>
              </a:lnSpc>
              <a:spcBef>
                <a:spcPts val="0"/>
              </a:spcBef>
              <a:spcAft>
                <a:spcPts val="0"/>
              </a:spcAft>
              <a:buClr>
                <a:schemeClr val="dk1"/>
              </a:buClr>
              <a:buSzPts val="1400"/>
              <a:buFont typeface="Arial"/>
              <a:buNone/>
              <a:defRPr/>
            </a:lvl4pPr>
            <a:lvl5pPr lvl="4" algn="l">
              <a:lnSpc>
                <a:spcPct val="100000"/>
              </a:lnSpc>
              <a:spcBef>
                <a:spcPts val="0"/>
              </a:spcBef>
              <a:spcAft>
                <a:spcPts val="0"/>
              </a:spcAft>
              <a:buClr>
                <a:schemeClr val="dk1"/>
              </a:buClr>
              <a:buSzPts val="1400"/>
              <a:buFont typeface="Arial"/>
              <a:buNone/>
              <a:defRPr/>
            </a:lvl5pPr>
            <a:lvl6pPr lvl="5" algn="l">
              <a:lnSpc>
                <a:spcPct val="100000"/>
              </a:lnSpc>
              <a:spcBef>
                <a:spcPts val="0"/>
              </a:spcBef>
              <a:spcAft>
                <a:spcPts val="0"/>
              </a:spcAft>
              <a:buClr>
                <a:schemeClr val="dk1"/>
              </a:buClr>
              <a:buSzPts val="1400"/>
              <a:buFont typeface="Arial"/>
              <a:buNone/>
              <a:defRPr/>
            </a:lvl6pPr>
            <a:lvl7pPr lvl="6" algn="l">
              <a:lnSpc>
                <a:spcPct val="100000"/>
              </a:lnSpc>
              <a:spcBef>
                <a:spcPts val="0"/>
              </a:spcBef>
              <a:spcAft>
                <a:spcPts val="0"/>
              </a:spcAft>
              <a:buClr>
                <a:schemeClr val="dk1"/>
              </a:buClr>
              <a:buSzPts val="1400"/>
              <a:buFont typeface="Arial"/>
              <a:buNone/>
              <a:defRPr/>
            </a:lvl7pPr>
            <a:lvl8pPr lvl="7" algn="l">
              <a:lnSpc>
                <a:spcPct val="100000"/>
              </a:lnSpc>
              <a:spcBef>
                <a:spcPts val="0"/>
              </a:spcBef>
              <a:spcAft>
                <a:spcPts val="0"/>
              </a:spcAft>
              <a:buClr>
                <a:schemeClr val="dk1"/>
              </a:buClr>
              <a:buSzPts val="1400"/>
              <a:buFont typeface="Arial"/>
              <a:buNone/>
              <a:defRPr/>
            </a:lvl8pPr>
            <a:lvl9pPr lvl="8" algn="l">
              <a:lnSpc>
                <a:spcPct val="100000"/>
              </a:lnSpc>
              <a:spcBef>
                <a:spcPts val="0"/>
              </a:spcBef>
              <a:spcAft>
                <a:spcPts val="0"/>
              </a:spcAft>
              <a:buClr>
                <a:schemeClr val="dk1"/>
              </a:buClr>
              <a:buSzPts val="1400"/>
              <a:buFont typeface="Arial"/>
              <a:buNone/>
              <a:defRPr/>
            </a:lvl9pPr>
          </a:lstStyle>
          <a:p/>
        </p:txBody>
      </p:sp>
      <p:sp>
        <p:nvSpPr>
          <p:cNvPr id="209" name="Google Shape;209;p62"/>
          <p:cNvSpPr txBox="1"/>
          <p:nvPr>
            <p:ph idx="12" type="sldNum"/>
          </p:nvPr>
        </p:nvSpPr>
        <p:spPr>
          <a:xfrm>
            <a:off x="126609" y="184636"/>
            <a:ext cx="288000" cy="180000"/>
          </a:xfrm>
          <a:prstGeom prst="rect">
            <a:avLst/>
          </a:prstGeom>
          <a:noFill/>
          <a:ln>
            <a:noFill/>
          </a:ln>
        </p:spPr>
        <p:txBody>
          <a:bodyPr anchorCtr="0" anchor="ctr" bIns="0" lIns="0" spcFirstLastPara="1" rIns="0" wrap="square" tIns="0">
            <a:noAutofit/>
          </a:bodyPr>
          <a:lstStyle>
            <a:lvl1pPr indent="0" lvl="0" marL="0" marR="0" algn="l">
              <a:lnSpc>
                <a:spcPct val="100000"/>
              </a:lnSpc>
              <a:spcBef>
                <a:spcPts val="0"/>
              </a:spcBef>
              <a:spcAft>
                <a:spcPts val="0"/>
              </a:spcAft>
              <a:buClr>
                <a:schemeClr val="lt1"/>
              </a:buClr>
              <a:buSzPts val="1000"/>
              <a:buFont typeface="Open Sans"/>
              <a:buNone/>
              <a:defRPr b="0" i="0" sz="1000" u="none" cap="none" strike="noStrike">
                <a:solidFill>
                  <a:schemeClr val="lt1"/>
                </a:solidFill>
                <a:latin typeface="Open Sans"/>
                <a:ea typeface="Open Sans"/>
                <a:cs typeface="Open Sans"/>
                <a:sym typeface="Open Sans"/>
              </a:defRPr>
            </a:lvl1pPr>
            <a:lvl2pPr indent="0" lvl="1" marL="0" marR="0" algn="l">
              <a:lnSpc>
                <a:spcPct val="100000"/>
              </a:lnSpc>
              <a:spcBef>
                <a:spcPts val="0"/>
              </a:spcBef>
              <a:spcAft>
                <a:spcPts val="0"/>
              </a:spcAft>
              <a:buClr>
                <a:schemeClr val="lt1"/>
              </a:buClr>
              <a:buSzPts val="1000"/>
              <a:buFont typeface="Open Sans"/>
              <a:buNone/>
              <a:defRPr b="0" i="0" sz="1000" u="none" cap="none" strike="noStrike">
                <a:solidFill>
                  <a:schemeClr val="lt1"/>
                </a:solidFill>
                <a:latin typeface="Open Sans"/>
                <a:ea typeface="Open Sans"/>
                <a:cs typeface="Open Sans"/>
                <a:sym typeface="Open Sans"/>
              </a:defRPr>
            </a:lvl2pPr>
            <a:lvl3pPr indent="0" lvl="2" marL="0" marR="0" algn="l">
              <a:lnSpc>
                <a:spcPct val="100000"/>
              </a:lnSpc>
              <a:spcBef>
                <a:spcPts val="0"/>
              </a:spcBef>
              <a:spcAft>
                <a:spcPts val="0"/>
              </a:spcAft>
              <a:buClr>
                <a:schemeClr val="lt1"/>
              </a:buClr>
              <a:buSzPts val="1000"/>
              <a:buFont typeface="Open Sans"/>
              <a:buNone/>
              <a:defRPr b="0" i="0" sz="1000" u="none" cap="none" strike="noStrike">
                <a:solidFill>
                  <a:schemeClr val="lt1"/>
                </a:solidFill>
                <a:latin typeface="Open Sans"/>
                <a:ea typeface="Open Sans"/>
                <a:cs typeface="Open Sans"/>
                <a:sym typeface="Open Sans"/>
              </a:defRPr>
            </a:lvl3pPr>
            <a:lvl4pPr indent="0" lvl="3" marL="0" marR="0" algn="l">
              <a:lnSpc>
                <a:spcPct val="100000"/>
              </a:lnSpc>
              <a:spcBef>
                <a:spcPts val="0"/>
              </a:spcBef>
              <a:spcAft>
                <a:spcPts val="0"/>
              </a:spcAft>
              <a:buClr>
                <a:schemeClr val="lt1"/>
              </a:buClr>
              <a:buSzPts val="1000"/>
              <a:buFont typeface="Open Sans"/>
              <a:buNone/>
              <a:defRPr b="0" i="0" sz="1000" u="none" cap="none" strike="noStrike">
                <a:solidFill>
                  <a:schemeClr val="lt1"/>
                </a:solidFill>
                <a:latin typeface="Open Sans"/>
                <a:ea typeface="Open Sans"/>
                <a:cs typeface="Open Sans"/>
                <a:sym typeface="Open Sans"/>
              </a:defRPr>
            </a:lvl4pPr>
            <a:lvl5pPr indent="0" lvl="4" marL="0" marR="0" algn="l">
              <a:lnSpc>
                <a:spcPct val="100000"/>
              </a:lnSpc>
              <a:spcBef>
                <a:spcPts val="0"/>
              </a:spcBef>
              <a:spcAft>
                <a:spcPts val="0"/>
              </a:spcAft>
              <a:buClr>
                <a:schemeClr val="lt1"/>
              </a:buClr>
              <a:buSzPts val="1000"/>
              <a:buFont typeface="Open Sans"/>
              <a:buNone/>
              <a:defRPr b="0" i="0" sz="1000" u="none" cap="none" strike="noStrike">
                <a:solidFill>
                  <a:schemeClr val="lt1"/>
                </a:solidFill>
                <a:latin typeface="Open Sans"/>
                <a:ea typeface="Open Sans"/>
                <a:cs typeface="Open Sans"/>
                <a:sym typeface="Open Sans"/>
              </a:defRPr>
            </a:lvl5pPr>
            <a:lvl6pPr indent="0" lvl="5" marL="0" marR="0" algn="l">
              <a:lnSpc>
                <a:spcPct val="100000"/>
              </a:lnSpc>
              <a:spcBef>
                <a:spcPts val="0"/>
              </a:spcBef>
              <a:spcAft>
                <a:spcPts val="0"/>
              </a:spcAft>
              <a:buClr>
                <a:schemeClr val="lt1"/>
              </a:buClr>
              <a:buSzPts val="1000"/>
              <a:buFont typeface="Open Sans"/>
              <a:buNone/>
              <a:defRPr b="0" i="0" sz="1000" u="none" cap="none" strike="noStrike">
                <a:solidFill>
                  <a:schemeClr val="lt1"/>
                </a:solidFill>
                <a:latin typeface="Open Sans"/>
                <a:ea typeface="Open Sans"/>
                <a:cs typeface="Open Sans"/>
                <a:sym typeface="Open Sans"/>
              </a:defRPr>
            </a:lvl6pPr>
            <a:lvl7pPr indent="0" lvl="6" marL="0" marR="0" algn="l">
              <a:lnSpc>
                <a:spcPct val="100000"/>
              </a:lnSpc>
              <a:spcBef>
                <a:spcPts val="0"/>
              </a:spcBef>
              <a:spcAft>
                <a:spcPts val="0"/>
              </a:spcAft>
              <a:buClr>
                <a:schemeClr val="lt1"/>
              </a:buClr>
              <a:buSzPts val="1000"/>
              <a:buFont typeface="Open Sans"/>
              <a:buNone/>
              <a:defRPr b="0" i="0" sz="1000" u="none" cap="none" strike="noStrike">
                <a:solidFill>
                  <a:schemeClr val="lt1"/>
                </a:solidFill>
                <a:latin typeface="Open Sans"/>
                <a:ea typeface="Open Sans"/>
                <a:cs typeface="Open Sans"/>
                <a:sym typeface="Open Sans"/>
              </a:defRPr>
            </a:lvl7pPr>
            <a:lvl8pPr indent="0" lvl="7" marL="0" marR="0" algn="l">
              <a:lnSpc>
                <a:spcPct val="100000"/>
              </a:lnSpc>
              <a:spcBef>
                <a:spcPts val="0"/>
              </a:spcBef>
              <a:spcAft>
                <a:spcPts val="0"/>
              </a:spcAft>
              <a:buClr>
                <a:schemeClr val="lt1"/>
              </a:buClr>
              <a:buSzPts val="1000"/>
              <a:buFont typeface="Open Sans"/>
              <a:buNone/>
              <a:defRPr b="0" i="0" sz="1000" u="none" cap="none" strike="noStrike">
                <a:solidFill>
                  <a:schemeClr val="lt1"/>
                </a:solidFill>
                <a:latin typeface="Open Sans"/>
                <a:ea typeface="Open Sans"/>
                <a:cs typeface="Open Sans"/>
                <a:sym typeface="Open Sans"/>
              </a:defRPr>
            </a:lvl8pPr>
            <a:lvl9pPr indent="0" lvl="8" marL="0" marR="0" algn="l">
              <a:lnSpc>
                <a:spcPct val="100000"/>
              </a:lnSpc>
              <a:spcBef>
                <a:spcPts val="0"/>
              </a:spcBef>
              <a:spcAft>
                <a:spcPts val="0"/>
              </a:spcAft>
              <a:buClr>
                <a:schemeClr val="lt1"/>
              </a:buClr>
              <a:buSzPts val="1000"/>
              <a:buFont typeface="Open Sans"/>
              <a:buNone/>
              <a:defRPr b="0" i="0" sz="1000" u="none" cap="none" strike="noStrike">
                <a:solidFill>
                  <a:schemeClr val="lt1"/>
                </a:solidFill>
                <a:latin typeface="Open Sans"/>
                <a:ea typeface="Open Sans"/>
                <a:cs typeface="Open Sans"/>
                <a:sym typeface="Open Sans"/>
              </a:defRPr>
            </a:lvl9pPr>
          </a:lstStyle>
          <a:p>
            <a:pPr indent="0" lvl="0" marL="0" rtl="0" algn="l">
              <a:spcBef>
                <a:spcPts val="0"/>
              </a:spcBef>
              <a:spcAft>
                <a:spcPts val="0"/>
              </a:spcAft>
              <a:buNone/>
            </a:pPr>
            <a:fld id="{00000000-1234-1234-1234-123412341234}" type="slidenum">
              <a:rPr lang="en-US"/>
              <a:t>‹#›</a:t>
            </a:fld>
            <a:endParaRPr/>
          </a:p>
        </p:txBody>
      </p:sp>
      <p:sp>
        <p:nvSpPr>
          <p:cNvPr id="210" name="Google Shape;210;p62"/>
          <p:cNvSpPr/>
          <p:nvPr>
            <p:ph idx="2" type="pic"/>
          </p:nvPr>
        </p:nvSpPr>
        <p:spPr>
          <a:xfrm>
            <a:off x="6407573" y="0"/>
            <a:ext cx="4824427" cy="6858000"/>
          </a:xfrm>
          <a:prstGeom prst="rect">
            <a:avLst/>
          </a:prstGeom>
          <a:noFill/>
          <a:ln>
            <a:noFill/>
          </a:ln>
        </p:spPr>
      </p:sp>
      <p:sp>
        <p:nvSpPr>
          <p:cNvPr id="211" name="Google Shape;211;p62"/>
          <p:cNvSpPr txBox="1"/>
          <p:nvPr>
            <p:ph idx="1" type="body"/>
          </p:nvPr>
        </p:nvSpPr>
        <p:spPr>
          <a:xfrm>
            <a:off x="960000" y="1266825"/>
            <a:ext cx="5040000" cy="4968000"/>
          </a:xfrm>
          <a:prstGeom prst="rect">
            <a:avLst/>
          </a:prstGeom>
          <a:noFill/>
          <a:ln>
            <a:noFill/>
          </a:ln>
        </p:spPr>
        <p:txBody>
          <a:bodyPr anchorCtr="0" anchor="t" bIns="0" lIns="0" spcFirstLastPara="1" rIns="0" wrap="square" tIns="0">
            <a:noAutofit/>
          </a:bodyPr>
          <a:lstStyle>
            <a:lvl1pPr indent="-342900" lvl="0" marL="457200" algn="l">
              <a:lnSpc>
                <a:spcPct val="130000"/>
              </a:lnSpc>
              <a:spcBef>
                <a:spcPts val="0"/>
              </a:spcBef>
              <a:spcAft>
                <a:spcPts val="0"/>
              </a:spcAft>
              <a:buSzPts val="1800"/>
              <a:buChar char="▪"/>
              <a:defRPr/>
            </a:lvl1pPr>
            <a:lvl2pPr indent="-342900" lvl="1" marL="914400" algn="l">
              <a:lnSpc>
                <a:spcPct val="130000"/>
              </a:lnSpc>
              <a:spcBef>
                <a:spcPts val="0"/>
              </a:spcBef>
              <a:spcAft>
                <a:spcPts val="0"/>
              </a:spcAft>
              <a:buSzPts val="1800"/>
              <a:buChar char="-"/>
              <a:defRPr/>
            </a:lvl2pPr>
            <a:lvl3pPr indent="-342900" lvl="2" marL="1371600" algn="l">
              <a:lnSpc>
                <a:spcPct val="130000"/>
              </a:lnSpc>
              <a:spcBef>
                <a:spcPts val="0"/>
              </a:spcBef>
              <a:spcAft>
                <a:spcPts val="0"/>
              </a:spcAft>
              <a:buSzPts val="1800"/>
              <a:buChar char="›"/>
              <a:defRPr/>
            </a:lvl3pPr>
            <a:lvl4pPr indent="-228600" lvl="3" marL="1828800" algn="l">
              <a:lnSpc>
                <a:spcPct val="100000"/>
              </a:lnSpc>
              <a:spcBef>
                <a:spcPts val="360"/>
              </a:spcBef>
              <a:spcAft>
                <a:spcPts val="0"/>
              </a:spcAft>
              <a:buClr>
                <a:schemeClr val="dk1"/>
              </a:buClr>
              <a:buSzPts val="1800"/>
              <a:buNone/>
              <a:defRPr/>
            </a:lvl4pPr>
            <a:lvl5pPr indent="-228600" lvl="4" marL="2286000" algn="l">
              <a:lnSpc>
                <a:spcPct val="100000"/>
              </a:lnSpc>
              <a:spcBef>
                <a:spcPts val="360"/>
              </a:spcBef>
              <a:spcAft>
                <a:spcPts val="0"/>
              </a:spcAft>
              <a:buClr>
                <a:schemeClr val="dk1"/>
              </a:buClr>
              <a:buSzPts val="1800"/>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212" name="Google Shape;212;p62"/>
          <p:cNvSpPr txBox="1"/>
          <p:nvPr>
            <p:ph idx="3" type="body"/>
          </p:nvPr>
        </p:nvSpPr>
        <p:spPr>
          <a:xfrm>
            <a:off x="963084" y="85725"/>
            <a:ext cx="5040000" cy="209550"/>
          </a:xfrm>
          <a:prstGeom prst="rect">
            <a:avLst/>
          </a:prstGeom>
          <a:noFill/>
          <a:ln>
            <a:noFill/>
          </a:ln>
        </p:spPr>
        <p:txBody>
          <a:bodyPr anchorCtr="0" anchor="t" bIns="0" lIns="0" spcFirstLastPara="1" rIns="0" wrap="square" tIns="0">
            <a:noAutofit/>
          </a:bodyPr>
          <a:lstStyle>
            <a:lvl1pPr indent="-228600" lvl="0" marL="457200" algn="l">
              <a:lnSpc>
                <a:spcPct val="130000"/>
              </a:lnSpc>
              <a:spcBef>
                <a:spcPts val="0"/>
              </a:spcBef>
              <a:spcAft>
                <a:spcPts val="0"/>
              </a:spcAft>
              <a:buSzPts val="1100"/>
              <a:buNone/>
              <a:defRPr sz="1100">
                <a:solidFill>
                  <a:schemeClr val="dk2"/>
                </a:solidFill>
              </a:defRPr>
            </a:lvl1pPr>
            <a:lvl2pPr indent="-342900" lvl="1" marL="914400" algn="l">
              <a:lnSpc>
                <a:spcPct val="130000"/>
              </a:lnSpc>
              <a:spcBef>
                <a:spcPts val="0"/>
              </a:spcBef>
              <a:spcAft>
                <a:spcPts val="0"/>
              </a:spcAft>
              <a:buSzPts val="1800"/>
              <a:buChar char="-"/>
              <a:defRPr/>
            </a:lvl2pPr>
            <a:lvl3pPr indent="-342900" lvl="2" marL="1371600" algn="l">
              <a:lnSpc>
                <a:spcPct val="130000"/>
              </a:lnSpc>
              <a:spcBef>
                <a:spcPts val="0"/>
              </a:spcBef>
              <a:spcAft>
                <a:spcPts val="0"/>
              </a:spcAft>
              <a:buSzPts val="1800"/>
              <a:buChar char="›"/>
              <a:defRPr/>
            </a:lvl3pPr>
            <a:lvl4pPr indent="-228600" lvl="3" marL="1828800" algn="l">
              <a:lnSpc>
                <a:spcPct val="100000"/>
              </a:lnSpc>
              <a:spcBef>
                <a:spcPts val="360"/>
              </a:spcBef>
              <a:spcAft>
                <a:spcPts val="0"/>
              </a:spcAft>
              <a:buClr>
                <a:schemeClr val="dk1"/>
              </a:buClr>
              <a:buSzPts val="1800"/>
              <a:buNone/>
              <a:defRPr/>
            </a:lvl4pPr>
            <a:lvl5pPr indent="-228600" lvl="4" marL="2286000" algn="l">
              <a:lnSpc>
                <a:spcPct val="100000"/>
              </a:lnSpc>
              <a:spcBef>
                <a:spcPts val="360"/>
              </a:spcBef>
              <a:spcAft>
                <a:spcPts val="0"/>
              </a:spcAft>
              <a:buClr>
                <a:schemeClr val="dk1"/>
              </a:buClr>
              <a:buSzPts val="1800"/>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slide_3">
  <p:cSld name="Photo slide_3">
    <p:spTree>
      <p:nvGrpSpPr>
        <p:cNvPr id="213" name="Shape 213"/>
        <p:cNvGrpSpPr/>
        <p:nvPr/>
      </p:nvGrpSpPr>
      <p:grpSpPr>
        <a:xfrm>
          <a:off x="0" y="0"/>
          <a:ext cx="0" cy="0"/>
          <a:chOff x="0" y="0"/>
          <a:chExt cx="0" cy="0"/>
        </a:xfrm>
      </p:grpSpPr>
      <p:sp>
        <p:nvSpPr>
          <p:cNvPr id="214" name="Google Shape;214;p63"/>
          <p:cNvSpPr txBox="1"/>
          <p:nvPr>
            <p:ph type="title"/>
          </p:nvPr>
        </p:nvSpPr>
        <p:spPr>
          <a:xfrm>
            <a:off x="960000" y="277368"/>
            <a:ext cx="10272000" cy="792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5" name="Google Shape;215;p63"/>
          <p:cNvSpPr txBox="1"/>
          <p:nvPr>
            <p:ph idx="11" type="ftr"/>
          </p:nvPr>
        </p:nvSpPr>
        <p:spPr>
          <a:xfrm>
            <a:off x="3215999" y="6514618"/>
            <a:ext cx="8016000" cy="1800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Clr>
                <a:schemeClr val="dk2"/>
              </a:buClr>
              <a:buSzPts val="1400"/>
              <a:buFont typeface="Arial"/>
              <a:buNone/>
              <a:defRPr/>
            </a:lvl1pPr>
            <a:lvl2pPr lvl="1" algn="l">
              <a:lnSpc>
                <a:spcPct val="100000"/>
              </a:lnSpc>
              <a:spcBef>
                <a:spcPts val="0"/>
              </a:spcBef>
              <a:spcAft>
                <a:spcPts val="0"/>
              </a:spcAft>
              <a:buClr>
                <a:schemeClr val="dk1"/>
              </a:buClr>
              <a:buSzPts val="1400"/>
              <a:buFont typeface="Arial"/>
              <a:buNone/>
              <a:defRPr/>
            </a:lvl2pPr>
            <a:lvl3pPr lvl="2" algn="l">
              <a:lnSpc>
                <a:spcPct val="100000"/>
              </a:lnSpc>
              <a:spcBef>
                <a:spcPts val="0"/>
              </a:spcBef>
              <a:spcAft>
                <a:spcPts val="0"/>
              </a:spcAft>
              <a:buClr>
                <a:schemeClr val="dk1"/>
              </a:buClr>
              <a:buSzPts val="1400"/>
              <a:buFont typeface="Arial"/>
              <a:buNone/>
              <a:defRPr/>
            </a:lvl3pPr>
            <a:lvl4pPr lvl="3" algn="l">
              <a:lnSpc>
                <a:spcPct val="100000"/>
              </a:lnSpc>
              <a:spcBef>
                <a:spcPts val="0"/>
              </a:spcBef>
              <a:spcAft>
                <a:spcPts val="0"/>
              </a:spcAft>
              <a:buClr>
                <a:schemeClr val="dk1"/>
              </a:buClr>
              <a:buSzPts val="1400"/>
              <a:buFont typeface="Arial"/>
              <a:buNone/>
              <a:defRPr/>
            </a:lvl4pPr>
            <a:lvl5pPr lvl="4" algn="l">
              <a:lnSpc>
                <a:spcPct val="100000"/>
              </a:lnSpc>
              <a:spcBef>
                <a:spcPts val="0"/>
              </a:spcBef>
              <a:spcAft>
                <a:spcPts val="0"/>
              </a:spcAft>
              <a:buClr>
                <a:schemeClr val="dk1"/>
              </a:buClr>
              <a:buSzPts val="1400"/>
              <a:buFont typeface="Arial"/>
              <a:buNone/>
              <a:defRPr/>
            </a:lvl5pPr>
            <a:lvl6pPr lvl="5" algn="l">
              <a:lnSpc>
                <a:spcPct val="100000"/>
              </a:lnSpc>
              <a:spcBef>
                <a:spcPts val="0"/>
              </a:spcBef>
              <a:spcAft>
                <a:spcPts val="0"/>
              </a:spcAft>
              <a:buClr>
                <a:schemeClr val="dk1"/>
              </a:buClr>
              <a:buSzPts val="1400"/>
              <a:buFont typeface="Arial"/>
              <a:buNone/>
              <a:defRPr/>
            </a:lvl6pPr>
            <a:lvl7pPr lvl="6" algn="l">
              <a:lnSpc>
                <a:spcPct val="100000"/>
              </a:lnSpc>
              <a:spcBef>
                <a:spcPts val="0"/>
              </a:spcBef>
              <a:spcAft>
                <a:spcPts val="0"/>
              </a:spcAft>
              <a:buClr>
                <a:schemeClr val="dk1"/>
              </a:buClr>
              <a:buSzPts val="1400"/>
              <a:buFont typeface="Arial"/>
              <a:buNone/>
              <a:defRPr/>
            </a:lvl7pPr>
            <a:lvl8pPr lvl="7" algn="l">
              <a:lnSpc>
                <a:spcPct val="100000"/>
              </a:lnSpc>
              <a:spcBef>
                <a:spcPts val="0"/>
              </a:spcBef>
              <a:spcAft>
                <a:spcPts val="0"/>
              </a:spcAft>
              <a:buClr>
                <a:schemeClr val="dk1"/>
              </a:buClr>
              <a:buSzPts val="1400"/>
              <a:buFont typeface="Arial"/>
              <a:buNone/>
              <a:defRPr/>
            </a:lvl8pPr>
            <a:lvl9pPr lvl="8" algn="l">
              <a:lnSpc>
                <a:spcPct val="100000"/>
              </a:lnSpc>
              <a:spcBef>
                <a:spcPts val="0"/>
              </a:spcBef>
              <a:spcAft>
                <a:spcPts val="0"/>
              </a:spcAft>
              <a:buClr>
                <a:schemeClr val="dk1"/>
              </a:buClr>
              <a:buSzPts val="1400"/>
              <a:buFont typeface="Arial"/>
              <a:buNone/>
              <a:defRPr/>
            </a:lvl9pPr>
          </a:lstStyle>
          <a:p/>
        </p:txBody>
      </p:sp>
      <p:sp>
        <p:nvSpPr>
          <p:cNvPr id="216" name="Google Shape;216;p63"/>
          <p:cNvSpPr txBox="1"/>
          <p:nvPr>
            <p:ph idx="12" type="sldNum"/>
          </p:nvPr>
        </p:nvSpPr>
        <p:spPr>
          <a:xfrm>
            <a:off x="126609" y="184636"/>
            <a:ext cx="288000" cy="180000"/>
          </a:xfrm>
          <a:prstGeom prst="rect">
            <a:avLst/>
          </a:prstGeom>
          <a:noFill/>
          <a:ln>
            <a:noFill/>
          </a:ln>
        </p:spPr>
        <p:txBody>
          <a:bodyPr anchorCtr="0" anchor="ctr" bIns="0" lIns="0" spcFirstLastPara="1" rIns="0" wrap="square" tIns="0">
            <a:noAutofit/>
          </a:bodyPr>
          <a:lstStyle>
            <a:lvl1pPr indent="0" lvl="0" marL="0" marR="0" algn="l">
              <a:lnSpc>
                <a:spcPct val="100000"/>
              </a:lnSpc>
              <a:spcBef>
                <a:spcPts val="0"/>
              </a:spcBef>
              <a:spcAft>
                <a:spcPts val="0"/>
              </a:spcAft>
              <a:buClr>
                <a:schemeClr val="lt1"/>
              </a:buClr>
              <a:buSzPts val="1000"/>
              <a:buFont typeface="Open Sans"/>
              <a:buNone/>
              <a:defRPr b="0" i="0" sz="1000" u="none" cap="none" strike="noStrike">
                <a:solidFill>
                  <a:schemeClr val="lt1"/>
                </a:solidFill>
                <a:latin typeface="Open Sans"/>
                <a:ea typeface="Open Sans"/>
                <a:cs typeface="Open Sans"/>
                <a:sym typeface="Open Sans"/>
              </a:defRPr>
            </a:lvl1pPr>
            <a:lvl2pPr indent="0" lvl="1" marL="0" marR="0" algn="l">
              <a:lnSpc>
                <a:spcPct val="100000"/>
              </a:lnSpc>
              <a:spcBef>
                <a:spcPts val="0"/>
              </a:spcBef>
              <a:spcAft>
                <a:spcPts val="0"/>
              </a:spcAft>
              <a:buClr>
                <a:schemeClr val="lt1"/>
              </a:buClr>
              <a:buSzPts val="1000"/>
              <a:buFont typeface="Open Sans"/>
              <a:buNone/>
              <a:defRPr b="0" i="0" sz="1000" u="none" cap="none" strike="noStrike">
                <a:solidFill>
                  <a:schemeClr val="lt1"/>
                </a:solidFill>
                <a:latin typeface="Open Sans"/>
                <a:ea typeface="Open Sans"/>
                <a:cs typeface="Open Sans"/>
                <a:sym typeface="Open Sans"/>
              </a:defRPr>
            </a:lvl2pPr>
            <a:lvl3pPr indent="0" lvl="2" marL="0" marR="0" algn="l">
              <a:lnSpc>
                <a:spcPct val="100000"/>
              </a:lnSpc>
              <a:spcBef>
                <a:spcPts val="0"/>
              </a:spcBef>
              <a:spcAft>
                <a:spcPts val="0"/>
              </a:spcAft>
              <a:buClr>
                <a:schemeClr val="lt1"/>
              </a:buClr>
              <a:buSzPts val="1000"/>
              <a:buFont typeface="Open Sans"/>
              <a:buNone/>
              <a:defRPr b="0" i="0" sz="1000" u="none" cap="none" strike="noStrike">
                <a:solidFill>
                  <a:schemeClr val="lt1"/>
                </a:solidFill>
                <a:latin typeface="Open Sans"/>
                <a:ea typeface="Open Sans"/>
                <a:cs typeface="Open Sans"/>
                <a:sym typeface="Open Sans"/>
              </a:defRPr>
            </a:lvl3pPr>
            <a:lvl4pPr indent="0" lvl="3" marL="0" marR="0" algn="l">
              <a:lnSpc>
                <a:spcPct val="100000"/>
              </a:lnSpc>
              <a:spcBef>
                <a:spcPts val="0"/>
              </a:spcBef>
              <a:spcAft>
                <a:spcPts val="0"/>
              </a:spcAft>
              <a:buClr>
                <a:schemeClr val="lt1"/>
              </a:buClr>
              <a:buSzPts val="1000"/>
              <a:buFont typeface="Open Sans"/>
              <a:buNone/>
              <a:defRPr b="0" i="0" sz="1000" u="none" cap="none" strike="noStrike">
                <a:solidFill>
                  <a:schemeClr val="lt1"/>
                </a:solidFill>
                <a:latin typeface="Open Sans"/>
                <a:ea typeface="Open Sans"/>
                <a:cs typeface="Open Sans"/>
                <a:sym typeface="Open Sans"/>
              </a:defRPr>
            </a:lvl4pPr>
            <a:lvl5pPr indent="0" lvl="4" marL="0" marR="0" algn="l">
              <a:lnSpc>
                <a:spcPct val="100000"/>
              </a:lnSpc>
              <a:spcBef>
                <a:spcPts val="0"/>
              </a:spcBef>
              <a:spcAft>
                <a:spcPts val="0"/>
              </a:spcAft>
              <a:buClr>
                <a:schemeClr val="lt1"/>
              </a:buClr>
              <a:buSzPts val="1000"/>
              <a:buFont typeface="Open Sans"/>
              <a:buNone/>
              <a:defRPr b="0" i="0" sz="1000" u="none" cap="none" strike="noStrike">
                <a:solidFill>
                  <a:schemeClr val="lt1"/>
                </a:solidFill>
                <a:latin typeface="Open Sans"/>
                <a:ea typeface="Open Sans"/>
                <a:cs typeface="Open Sans"/>
                <a:sym typeface="Open Sans"/>
              </a:defRPr>
            </a:lvl5pPr>
            <a:lvl6pPr indent="0" lvl="5" marL="0" marR="0" algn="l">
              <a:lnSpc>
                <a:spcPct val="100000"/>
              </a:lnSpc>
              <a:spcBef>
                <a:spcPts val="0"/>
              </a:spcBef>
              <a:spcAft>
                <a:spcPts val="0"/>
              </a:spcAft>
              <a:buClr>
                <a:schemeClr val="lt1"/>
              </a:buClr>
              <a:buSzPts val="1000"/>
              <a:buFont typeface="Open Sans"/>
              <a:buNone/>
              <a:defRPr b="0" i="0" sz="1000" u="none" cap="none" strike="noStrike">
                <a:solidFill>
                  <a:schemeClr val="lt1"/>
                </a:solidFill>
                <a:latin typeface="Open Sans"/>
                <a:ea typeface="Open Sans"/>
                <a:cs typeface="Open Sans"/>
                <a:sym typeface="Open Sans"/>
              </a:defRPr>
            </a:lvl6pPr>
            <a:lvl7pPr indent="0" lvl="6" marL="0" marR="0" algn="l">
              <a:lnSpc>
                <a:spcPct val="100000"/>
              </a:lnSpc>
              <a:spcBef>
                <a:spcPts val="0"/>
              </a:spcBef>
              <a:spcAft>
                <a:spcPts val="0"/>
              </a:spcAft>
              <a:buClr>
                <a:schemeClr val="lt1"/>
              </a:buClr>
              <a:buSzPts val="1000"/>
              <a:buFont typeface="Open Sans"/>
              <a:buNone/>
              <a:defRPr b="0" i="0" sz="1000" u="none" cap="none" strike="noStrike">
                <a:solidFill>
                  <a:schemeClr val="lt1"/>
                </a:solidFill>
                <a:latin typeface="Open Sans"/>
                <a:ea typeface="Open Sans"/>
                <a:cs typeface="Open Sans"/>
                <a:sym typeface="Open Sans"/>
              </a:defRPr>
            </a:lvl7pPr>
            <a:lvl8pPr indent="0" lvl="7" marL="0" marR="0" algn="l">
              <a:lnSpc>
                <a:spcPct val="100000"/>
              </a:lnSpc>
              <a:spcBef>
                <a:spcPts val="0"/>
              </a:spcBef>
              <a:spcAft>
                <a:spcPts val="0"/>
              </a:spcAft>
              <a:buClr>
                <a:schemeClr val="lt1"/>
              </a:buClr>
              <a:buSzPts val="1000"/>
              <a:buFont typeface="Open Sans"/>
              <a:buNone/>
              <a:defRPr b="0" i="0" sz="1000" u="none" cap="none" strike="noStrike">
                <a:solidFill>
                  <a:schemeClr val="lt1"/>
                </a:solidFill>
                <a:latin typeface="Open Sans"/>
                <a:ea typeface="Open Sans"/>
                <a:cs typeface="Open Sans"/>
                <a:sym typeface="Open Sans"/>
              </a:defRPr>
            </a:lvl8pPr>
            <a:lvl9pPr indent="0" lvl="8" marL="0" marR="0" algn="l">
              <a:lnSpc>
                <a:spcPct val="100000"/>
              </a:lnSpc>
              <a:spcBef>
                <a:spcPts val="0"/>
              </a:spcBef>
              <a:spcAft>
                <a:spcPts val="0"/>
              </a:spcAft>
              <a:buClr>
                <a:schemeClr val="lt1"/>
              </a:buClr>
              <a:buSzPts val="1000"/>
              <a:buFont typeface="Open Sans"/>
              <a:buNone/>
              <a:defRPr b="0" i="0" sz="1000" u="none" cap="none" strike="noStrike">
                <a:solidFill>
                  <a:schemeClr val="lt1"/>
                </a:solidFill>
                <a:latin typeface="Open Sans"/>
                <a:ea typeface="Open Sans"/>
                <a:cs typeface="Open Sans"/>
                <a:sym typeface="Open Sans"/>
              </a:defRPr>
            </a:lvl9pPr>
          </a:lstStyle>
          <a:p>
            <a:pPr indent="0" lvl="0" marL="0" rtl="0" algn="l">
              <a:spcBef>
                <a:spcPts val="0"/>
              </a:spcBef>
              <a:spcAft>
                <a:spcPts val="0"/>
              </a:spcAft>
              <a:buNone/>
            </a:pPr>
            <a:fld id="{00000000-1234-1234-1234-123412341234}" type="slidenum">
              <a:rPr lang="en-US"/>
              <a:t>‹#›</a:t>
            </a:fld>
            <a:endParaRPr/>
          </a:p>
        </p:txBody>
      </p:sp>
      <p:sp>
        <p:nvSpPr>
          <p:cNvPr id="217" name="Google Shape;217;p63"/>
          <p:cNvSpPr/>
          <p:nvPr>
            <p:ph idx="2" type="pic"/>
          </p:nvPr>
        </p:nvSpPr>
        <p:spPr>
          <a:xfrm>
            <a:off x="960000" y="1266825"/>
            <a:ext cx="2568000" cy="2484000"/>
          </a:xfrm>
          <a:prstGeom prst="rect">
            <a:avLst/>
          </a:prstGeom>
          <a:solidFill>
            <a:schemeClr val="dk2"/>
          </a:solidFill>
          <a:ln>
            <a:noFill/>
          </a:ln>
        </p:spPr>
      </p:sp>
      <p:sp>
        <p:nvSpPr>
          <p:cNvPr id="218" name="Google Shape;218;p63"/>
          <p:cNvSpPr/>
          <p:nvPr>
            <p:ph idx="3" type="pic"/>
          </p:nvPr>
        </p:nvSpPr>
        <p:spPr>
          <a:xfrm>
            <a:off x="3528000" y="1266825"/>
            <a:ext cx="2568000" cy="2484000"/>
          </a:xfrm>
          <a:prstGeom prst="rect">
            <a:avLst/>
          </a:prstGeom>
          <a:solidFill>
            <a:srgbClr val="006699"/>
          </a:solidFill>
          <a:ln>
            <a:noFill/>
          </a:ln>
        </p:spPr>
      </p:sp>
      <p:sp>
        <p:nvSpPr>
          <p:cNvPr id="219" name="Google Shape;219;p63"/>
          <p:cNvSpPr/>
          <p:nvPr>
            <p:ph idx="4" type="pic"/>
          </p:nvPr>
        </p:nvSpPr>
        <p:spPr>
          <a:xfrm>
            <a:off x="6096000" y="1266825"/>
            <a:ext cx="2568000" cy="2484000"/>
          </a:xfrm>
          <a:prstGeom prst="rect">
            <a:avLst/>
          </a:prstGeom>
          <a:solidFill>
            <a:schemeClr val="dk2"/>
          </a:solidFill>
          <a:ln>
            <a:noFill/>
          </a:ln>
        </p:spPr>
      </p:sp>
      <p:sp>
        <p:nvSpPr>
          <p:cNvPr id="220" name="Google Shape;220;p63"/>
          <p:cNvSpPr/>
          <p:nvPr>
            <p:ph idx="5" type="pic"/>
          </p:nvPr>
        </p:nvSpPr>
        <p:spPr>
          <a:xfrm>
            <a:off x="8664000" y="1266825"/>
            <a:ext cx="2568000" cy="2484000"/>
          </a:xfrm>
          <a:prstGeom prst="rect">
            <a:avLst/>
          </a:prstGeom>
          <a:solidFill>
            <a:srgbClr val="006699"/>
          </a:solidFill>
          <a:ln>
            <a:noFill/>
          </a:ln>
        </p:spPr>
      </p:sp>
      <p:sp>
        <p:nvSpPr>
          <p:cNvPr id="221" name="Google Shape;221;p63"/>
          <p:cNvSpPr/>
          <p:nvPr>
            <p:ph idx="6" type="pic"/>
          </p:nvPr>
        </p:nvSpPr>
        <p:spPr>
          <a:xfrm>
            <a:off x="8664000" y="3748033"/>
            <a:ext cx="2568000" cy="2484000"/>
          </a:xfrm>
          <a:prstGeom prst="rect">
            <a:avLst/>
          </a:prstGeom>
          <a:solidFill>
            <a:schemeClr val="dk2"/>
          </a:solidFill>
          <a:ln>
            <a:noFill/>
          </a:ln>
        </p:spPr>
      </p:sp>
      <p:sp>
        <p:nvSpPr>
          <p:cNvPr id="222" name="Google Shape;222;p63"/>
          <p:cNvSpPr/>
          <p:nvPr>
            <p:ph idx="7" type="pic"/>
          </p:nvPr>
        </p:nvSpPr>
        <p:spPr>
          <a:xfrm>
            <a:off x="3528000" y="3748033"/>
            <a:ext cx="2568000" cy="2484000"/>
          </a:xfrm>
          <a:prstGeom prst="rect">
            <a:avLst/>
          </a:prstGeom>
          <a:solidFill>
            <a:schemeClr val="dk2"/>
          </a:solidFill>
          <a:ln>
            <a:noFill/>
          </a:ln>
        </p:spPr>
      </p:sp>
      <p:sp>
        <p:nvSpPr>
          <p:cNvPr id="223" name="Google Shape;223;p63"/>
          <p:cNvSpPr/>
          <p:nvPr>
            <p:ph idx="8" type="pic"/>
          </p:nvPr>
        </p:nvSpPr>
        <p:spPr>
          <a:xfrm>
            <a:off x="6096000" y="3748033"/>
            <a:ext cx="2568000" cy="2484000"/>
          </a:xfrm>
          <a:prstGeom prst="rect">
            <a:avLst/>
          </a:prstGeom>
          <a:solidFill>
            <a:srgbClr val="006699"/>
          </a:solidFill>
          <a:ln>
            <a:noFill/>
          </a:ln>
        </p:spPr>
      </p:sp>
      <p:sp>
        <p:nvSpPr>
          <p:cNvPr id="224" name="Google Shape;224;p63"/>
          <p:cNvSpPr/>
          <p:nvPr>
            <p:ph idx="9" type="pic"/>
          </p:nvPr>
        </p:nvSpPr>
        <p:spPr>
          <a:xfrm>
            <a:off x="960000" y="3748033"/>
            <a:ext cx="2568000" cy="2484000"/>
          </a:xfrm>
          <a:prstGeom prst="rect">
            <a:avLst/>
          </a:prstGeom>
          <a:solidFill>
            <a:srgbClr val="006699"/>
          </a:solidFill>
          <a:ln>
            <a:noFill/>
          </a:ln>
        </p:spPr>
      </p:sp>
      <p:sp>
        <p:nvSpPr>
          <p:cNvPr id="225" name="Google Shape;225;p63"/>
          <p:cNvSpPr txBox="1"/>
          <p:nvPr>
            <p:ph idx="1" type="body"/>
          </p:nvPr>
        </p:nvSpPr>
        <p:spPr>
          <a:xfrm>
            <a:off x="1236000" y="5300631"/>
            <a:ext cx="2016000" cy="756000"/>
          </a:xfrm>
          <a:prstGeom prst="rect">
            <a:avLst/>
          </a:prstGeom>
          <a:noFill/>
          <a:ln>
            <a:noFill/>
          </a:ln>
        </p:spPr>
        <p:txBody>
          <a:bodyPr anchorCtr="0" anchor="b" bIns="0" lIns="0" spcFirstLastPara="1" rIns="0" wrap="square" tIns="0">
            <a:noAutofit/>
          </a:bodyPr>
          <a:lstStyle>
            <a:lvl1pPr indent="-228600" lvl="0" marL="457200" algn="l">
              <a:lnSpc>
                <a:spcPct val="120000"/>
              </a:lnSpc>
              <a:spcBef>
                <a:spcPts val="0"/>
              </a:spcBef>
              <a:spcAft>
                <a:spcPts val="0"/>
              </a:spcAft>
              <a:buSzPts val="1400"/>
              <a:buNone/>
              <a:defRPr sz="1400">
                <a:solidFill>
                  <a:schemeClr val="lt1"/>
                </a:solidFill>
              </a:defRPr>
            </a:lvl1pPr>
            <a:lvl2pPr indent="-342900" lvl="1" marL="914400" algn="l">
              <a:lnSpc>
                <a:spcPct val="130000"/>
              </a:lnSpc>
              <a:spcBef>
                <a:spcPts val="0"/>
              </a:spcBef>
              <a:spcAft>
                <a:spcPts val="0"/>
              </a:spcAft>
              <a:buSzPts val="1800"/>
              <a:buChar char="-"/>
              <a:defRPr/>
            </a:lvl2pPr>
            <a:lvl3pPr indent="-342900" lvl="2" marL="1371600" algn="l">
              <a:lnSpc>
                <a:spcPct val="130000"/>
              </a:lnSpc>
              <a:spcBef>
                <a:spcPts val="0"/>
              </a:spcBef>
              <a:spcAft>
                <a:spcPts val="0"/>
              </a:spcAft>
              <a:buSzPts val="1800"/>
              <a:buChar char="›"/>
              <a:defRPr/>
            </a:lvl3pPr>
            <a:lvl4pPr indent="-228600" lvl="3" marL="1828800" algn="l">
              <a:lnSpc>
                <a:spcPct val="100000"/>
              </a:lnSpc>
              <a:spcBef>
                <a:spcPts val="360"/>
              </a:spcBef>
              <a:spcAft>
                <a:spcPts val="0"/>
              </a:spcAft>
              <a:buClr>
                <a:schemeClr val="dk1"/>
              </a:buClr>
              <a:buSzPts val="1800"/>
              <a:buNone/>
              <a:defRPr/>
            </a:lvl4pPr>
            <a:lvl5pPr indent="-228600" lvl="4" marL="2286000" algn="l">
              <a:lnSpc>
                <a:spcPct val="100000"/>
              </a:lnSpc>
              <a:spcBef>
                <a:spcPts val="360"/>
              </a:spcBef>
              <a:spcAft>
                <a:spcPts val="0"/>
              </a:spcAft>
              <a:buClr>
                <a:schemeClr val="dk1"/>
              </a:buClr>
              <a:buSzPts val="1800"/>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226" name="Google Shape;226;p63"/>
          <p:cNvSpPr txBox="1"/>
          <p:nvPr>
            <p:ph idx="13" type="body"/>
          </p:nvPr>
        </p:nvSpPr>
        <p:spPr>
          <a:xfrm>
            <a:off x="3804000" y="5300631"/>
            <a:ext cx="2016000" cy="756000"/>
          </a:xfrm>
          <a:prstGeom prst="rect">
            <a:avLst/>
          </a:prstGeom>
          <a:noFill/>
          <a:ln>
            <a:noFill/>
          </a:ln>
        </p:spPr>
        <p:txBody>
          <a:bodyPr anchorCtr="0" anchor="b" bIns="0" lIns="0" spcFirstLastPara="1" rIns="0" wrap="square" tIns="0">
            <a:noAutofit/>
          </a:bodyPr>
          <a:lstStyle>
            <a:lvl1pPr indent="-228600" lvl="0" marL="457200" algn="l">
              <a:lnSpc>
                <a:spcPct val="120000"/>
              </a:lnSpc>
              <a:spcBef>
                <a:spcPts val="0"/>
              </a:spcBef>
              <a:spcAft>
                <a:spcPts val="0"/>
              </a:spcAft>
              <a:buSzPts val="1400"/>
              <a:buNone/>
              <a:defRPr sz="1400">
                <a:solidFill>
                  <a:schemeClr val="lt1"/>
                </a:solidFill>
              </a:defRPr>
            </a:lvl1pPr>
            <a:lvl2pPr indent="-342900" lvl="1" marL="914400" algn="l">
              <a:lnSpc>
                <a:spcPct val="130000"/>
              </a:lnSpc>
              <a:spcBef>
                <a:spcPts val="0"/>
              </a:spcBef>
              <a:spcAft>
                <a:spcPts val="0"/>
              </a:spcAft>
              <a:buSzPts val="1800"/>
              <a:buChar char="-"/>
              <a:defRPr/>
            </a:lvl2pPr>
            <a:lvl3pPr indent="-342900" lvl="2" marL="1371600" algn="l">
              <a:lnSpc>
                <a:spcPct val="130000"/>
              </a:lnSpc>
              <a:spcBef>
                <a:spcPts val="0"/>
              </a:spcBef>
              <a:spcAft>
                <a:spcPts val="0"/>
              </a:spcAft>
              <a:buSzPts val="1800"/>
              <a:buChar char="›"/>
              <a:defRPr/>
            </a:lvl3pPr>
            <a:lvl4pPr indent="-228600" lvl="3" marL="1828800" algn="l">
              <a:lnSpc>
                <a:spcPct val="100000"/>
              </a:lnSpc>
              <a:spcBef>
                <a:spcPts val="360"/>
              </a:spcBef>
              <a:spcAft>
                <a:spcPts val="0"/>
              </a:spcAft>
              <a:buClr>
                <a:schemeClr val="dk1"/>
              </a:buClr>
              <a:buSzPts val="1800"/>
              <a:buNone/>
              <a:defRPr/>
            </a:lvl4pPr>
            <a:lvl5pPr indent="-228600" lvl="4" marL="2286000" algn="l">
              <a:lnSpc>
                <a:spcPct val="100000"/>
              </a:lnSpc>
              <a:spcBef>
                <a:spcPts val="360"/>
              </a:spcBef>
              <a:spcAft>
                <a:spcPts val="0"/>
              </a:spcAft>
              <a:buClr>
                <a:schemeClr val="dk1"/>
              </a:buClr>
              <a:buSzPts val="1800"/>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227" name="Google Shape;227;p63"/>
          <p:cNvSpPr txBox="1"/>
          <p:nvPr>
            <p:ph idx="14" type="body"/>
          </p:nvPr>
        </p:nvSpPr>
        <p:spPr>
          <a:xfrm>
            <a:off x="6372000" y="5300631"/>
            <a:ext cx="2016000" cy="756000"/>
          </a:xfrm>
          <a:prstGeom prst="rect">
            <a:avLst/>
          </a:prstGeom>
          <a:noFill/>
          <a:ln>
            <a:noFill/>
          </a:ln>
        </p:spPr>
        <p:txBody>
          <a:bodyPr anchorCtr="0" anchor="b" bIns="0" lIns="0" spcFirstLastPara="1" rIns="0" wrap="square" tIns="0">
            <a:noAutofit/>
          </a:bodyPr>
          <a:lstStyle>
            <a:lvl1pPr indent="-228600" lvl="0" marL="457200" algn="l">
              <a:lnSpc>
                <a:spcPct val="120000"/>
              </a:lnSpc>
              <a:spcBef>
                <a:spcPts val="0"/>
              </a:spcBef>
              <a:spcAft>
                <a:spcPts val="0"/>
              </a:spcAft>
              <a:buSzPts val="1400"/>
              <a:buNone/>
              <a:defRPr sz="1400">
                <a:solidFill>
                  <a:schemeClr val="lt1"/>
                </a:solidFill>
              </a:defRPr>
            </a:lvl1pPr>
            <a:lvl2pPr indent="-342900" lvl="1" marL="914400" algn="l">
              <a:lnSpc>
                <a:spcPct val="130000"/>
              </a:lnSpc>
              <a:spcBef>
                <a:spcPts val="0"/>
              </a:spcBef>
              <a:spcAft>
                <a:spcPts val="0"/>
              </a:spcAft>
              <a:buSzPts val="1800"/>
              <a:buChar char="-"/>
              <a:defRPr/>
            </a:lvl2pPr>
            <a:lvl3pPr indent="-342900" lvl="2" marL="1371600" algn="l">
              <a:lnSpc>
                <a:spcPct val="130000"/>
              </a:lnSpc>
              <a:spcBef>
                <a:spcPts val="0"/>
              </a:spcBef>
              <a:spcAft>
                <a:spcPts val="0"/>
              </a:spcAft>
              <a:buSzPts val="1800"/>
              <a:buChar char="›"/>
              <a:defRPr/>
            </a:lvl3pPr>
            <a:lvl4pPr indent="-228600" lvl="3" marL="1828800" algn="l">
              <a:lnSpc>
                <a:spcPct val="100000"/>
              </a:lnSpc>
              <a:spcBef>
                <a:spcPts val="360"/>
              </a:spcBef>
              <a:spcAft>
                <a:spcPts val="0"/>
              </a:spcAft>
              <a:buClr>
                <a:schemeClr val="dk1"/>
              </a:buClr>
              <a:buSzPts val="1800"/>
              <a:buNone/>
              <a:defRPr/>
            </a:lvl4pPr>
            <a:lvl5pPr indent="-228600" lvl="4" marL="2286000" algn="l">
              <a:lnSpc>
                <a:spcPct val="100000"/>
              </a:lnSpc>
              <a:spcBef>
                <a:spcPts val="360"/>
              </a:spcBef>
              <a:spcAft>
                <a:spcPts val="0"/>
              </a:spcAft>
              <a:buClr>
                <a:schemeClr val="dk1"/>
              </a:buClr>
              <a:buSzPts val="1800"/>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228" name="Google Shape;228;p63"/>
          <p:cNvSpPr txBox="1"/>
          <p:nvPr>
            <p:ph idx="15" type="body"/>
          </p:nvPr>
        </p:nvSpPr>
        <p:spPr>
          <a:xfrm>
            <a:off x="8940000" y="5300631"/>
            <a:ext cx="2016000" cy="756000"/>
          </a:xfrm>
          <a:prstGeom prst="rect">
            <a:avLst/>
          </a:prstGeom>
          <a:noFill/>
          <a:ln>
            <a:noFill/>
          </a:ln>
        </p:spPr>
        <p:txBody>
          <a:bodyPr anchorCtr="0" anchor="b" bIns="0" lIns="0" spcFirstLastPara="1" rIns="0" wrap="square" tIns="0">
            <a:noAutofit/>
          </a:bodyPr>
          <a:lstStyle>
            <a:lvl1pPr indent="-228600" lvl="0" marL="457200" algn="l">
              <a:lnSpc>
                <a:spcPct val="120000"/>
              </a:lnSpc>
              <a:spcBef>
                <a:spcPts val="0"/>
              </a:spcBef>
              <a:spcAft>
                <a:spcPts val="0"/>
              </a:spcAft>
              <a:buSzPts val="1400"/>
              <a:buNone/>
              <a:defRPr sz="1400">
                <a:solidFill>
                  <a:schemeClr val="lt1"/>
                </a:solidFill>
              </a:defRPr>
            </a:lvl1pPr>
            <a:lvl2pPr indent="-342900" lvl="1" marL="914400" algn="l">
              <a:lnSpc>
                <a:spcPct val="130000"/>
              </a:lnSpc>
              <a:spcBef>
                <a:spcPts val="0"/>
              </a:spcBef>
              <a:spcAft>
                <a:spcPts val="0"/>
              </a:spcAft>
              <a:buSzPts val="1800"/>
              <a:buChar char="-"/>
              <a:defRPr/>
            </a:lvl2pPr>
            <a:lvl3pPr indent="-342900" lvl="2" marL="1371600" algn="l">
              <a:lnSpc>
                <a:spcPct val="130000"/>
              </a:lnSpc>
              <a:spcBef>
                <a:spcPts val="0"/>
              </a:spcBef>
              <a:spcAft>
                <a:spcPts val="0"/>
              </a:spcAft>
              <a:buSzPts val="1800"/>
              <a:buChar char="›"/>
              <a:defRPr/>
            </a:lvl3pPr>
            <a:lvl4pPr indent="-228600" lvl="3" marL="1828800" algn="l">
              <a:lnSpc>
                <a:spcPct val="100000"/>
              </a:lnSpc>
              <a:spcBef>
                <a:spcPts val="360"/>
              </a:spcBef>
              <a:spcAft>
                <a:spcPts val="0"/>
              </a:spcAft>
              <a:buClr>
                <a:schemeClr val="dk1"/>
              </a:buClr>
              <a:buSzPts val="1800"/>
              <a:buNone/>
              <a:defRPr/>
            </a:lvl4pPr>
            <a:lvl5pPr indent="-228600" lvl="4" marL="2286000" algn="l">
              <a:lnSpc>
                <a:spcPct val="100000"/>
              </a:lnSpc>
              <a:spcBef>
                <a:spcPts val="360"/>
              </a:spcBef>
              <a:spcAft>
                <a:spcPts val="0"/>
              </a:spcAft>
              <a:buClr>
                <a:schemeClr val="dk1"/>
              </a:buClr>
              <a:buSzPts val="1800"/>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229" name="Google Shape;229;p63"/>
          <p:cNvSpPr txBox="1"/>
          <p:nvPr>
            <p:ph idx="16" type="body"/>
          </p:nvPr>
        </p:nvSpPr>
        <p:spPr>
          <a:xfrm>
            <a:off x="1236000" y="2818821"/>
            <a:ext cx="2016000" cy="756000"/>
          </a:xfrm>
          <a:prstGeom prst="rect">
            <a:avLst/>
          </a:prstGeom>
          <a:noFill/>
          <a:ln>
            <a:noFill/>
          </a:ln>
        </p:spPr>
        <p:txBody>
          <a:bodyPr anchorCtr="0" anchor="b" bIns="0" lIns="0" spcFirstLastPara="1" rIns="0" wrap="square" tIns="0">
            <a:noAutofit/>
          </a:bodyPr>
          <a:lstStyle>
            <a:lvl1pPr indent="-228600" lvl="0" marL="457200" algn="l">
              <a:lnSpc>
                <a:spcPct val="120000"/>
              </a:lnSpc>
              <a:spcBef>
                <a:spcPts val="0"/>
              </a:spcBef>
              <a:spcAft>
                <a:spcPts val="0"/>
              </a:spcAft>
              <a:buSzPts val="1400"/>
              <a:buNone/>
              <a:defRPr sz="1400">
                <a:solidFill>
                  <a:schemeClr val="lt1"/>
                </a:solidFill>
              </a:defRPr>
            </a:lvl1pPr>
            <a:lvl2pPr indent="-342900" lvl="1" marL="914400" algn="l">
              <a:lnSpc>
                <a:spcPct val="130000"/>
              </a:lnSpc>
              <a:spcBef>
                <a:spcPts val="0"/>
              </a:spcBef>
              <a:spcAft>
                <a:spcPts val="0"/>
              </a:spcAft>
              <a:buSzPts val="1800"/>
              <a:buChar char="-"/>
              <a:defRPr/>
            </a:lvl2pPr>
            <a:lvl3pPr indent="-342900" lvl="2" marL="1371600" algn="l">
              <a:lnSpc>
                <a:spcPct val="130000"/>
              </a:lnSpc>
              <a:spcBef>
                <a:spcPts val="0"/>
              </a:spcBef>
              <a:spcAft>
                <a:spcPts val="0"/>
              </a:spcAft>
              <a:buSzPts val="1800"/>
              <a:buChar char="›"/>
              <a:defRPr/>
            </a:lvl3pPr>
            <a:lvl4pPr indent="-228600" lvl="3" marL="1828800" algn="l">
              <a:lnSpc>
                <a:spcPct val="100000"/>
              </a:lnSpc>
              <a:spcBef>
                <a:spcPts val="360"/>
              </a:spcBef>
              <a:spcAft>
                <a:spcPts val="0"/>
              </a:spcAft>
              <a:buClr>
                <a:schemeClr val="dk1"/>
              </a:buClr>
              <a:buSzPts val="1800"/>
              <a:buNone/>
              <a:defRPr/>
            </a:lvl4pPr>
            <a:lvl5pPr indent="-228600" lvl="4" marL="2286000" algn="l">
              <a:lnSpc>
                <a:spcPct val="100000"/>
              </a:lnSpc>
              <a:spcBef>
                <a:spcPts val="360"/>
              </a:spcBef>
              <a:spcAft>
                <a:spcPts val="0"/>
              </a:spcAft>
              <a:buClr>
                <a:schemeClr val="dk1"/>
              </a:buClr>
              <a:buSzPts val="1800"/>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230" name="Google Shape;230;p63"/>
          <p:cNvSpPr txBox="1"/>
          <p:nvPr>
            <p:ph idx="17" type="body"/>
          </p:nvPr>
        </p:nvSpPr>
        <p:spPr>
          <a:xfrm>
            <a:off x="3804000" y="2818821"/>
            <a:ext cx="2016000" cy="756000"/>
          </a:xfrm>
          <a:prstGeom prst="rect">
            <a:avLst/>
          </a:prstGeom>
          <a:noFill/>
          <a:ln>
            <a:noFill/>
          </a:ln>
        </p:spPr>
        <p:txBody>
          <a:bodyPr anchorCtr="0" anchor="b" bIns="0" lIns="0" spcFirstLastPara="1" rIns="0" wrap="square" tIns="0">
            <a:noAutofit/>
          </a:bodyPr>
          <a:lstStyle>
            <a:lvl1pPr indent="-228600" lvl="0" marL="457200" algn="l">
              <a:lnSpc>
                <a:spcPct val="120000"/>
              </a:lnSpc>
              <a:spcBef>
                <a:spcPts val="0"/>
              </a:spcBef>
              <a:spcAft>
                <a:spcPts val="0"/>
              </a:spcAft>
              <a:buSzPts val="1400"/>
              <a:buNone/>
              <a:defRPr sz="1400">
                <a:solidFill>
                  <a:schemeClr val="lt1"/>
                </a:solidFill>
              </a:defRPr>
            </a:lvl1pPr>
            <a:lvl2pPr indent="-342900" lvl="1" marL="914400" algn="l">
              <a:lnSpc>
                <a:spcPct val="130000"/>
              </a:lnSpc>
              <a:spcBef>
                <a:spcPts val="0"/>
              </a:spcBef>
              <a:spcAft>
                <a:spcPts val="0"/>
              </a:spcAft>
              <a:buSzPts val="1800"/>
              <a:buChar char="-"/>
              <a:defRPr/>
            </a:lvl2pPr>
            <a:lvl3pPr indent="-342900" lvl="2" marL="1371600" algn="l">
              <a:lnSpc>
                <a:spcPct val="130000"/>
              </a:lnSpc>
              <a:spcBef>
                <a:spcPts val="0"/>
              </a:spcBef>
              <a:spcAft>
                <a:spcPts val="0"/>
              </a:spcAft>
              <a:buSzPts val="1800"/>
              <a:buChar char="›"/>
              <a:defRPr/>
            </a:lvl3pPr>
            <a:lvl4pPr indent="-228600" lvl="3" marL="1828800" algn="l">
              <a:lnSpc>
                <a:spcPct val="100000"/>
              </a:lnSpc>
              <a:spcBef>
                <a:spcPts val="360"/>
              </a:spcBef>
              <a:spcAft>
                <a:spcPts val="0"/>
              </a:spcAft>
              <a:buClr>
                <a:schemeClr val="dk1"/>
              </a:buClr>
              <a:buSzPts val="1800"/>
              <a:buNone/>
              <a:defRPr/>
            </a:lvl4pPr>
            <a:lvl5pPr indent="-228600" lvl="4" marL="2286000" algn="l">
              <a:lnSpc>
                <a:spcPct val="100000"/>
              </a:lnSpc>
              <a:spcBef>
                <a:spcPts val="360"/>
              </a:spcBef>
              <a:spcAft>
                <a:spcPts val="0"/>
              </a:spcAft>
              <a:buClr>
                <a:schemeClr val="dk1"/>
              </a:buClr>
              <a:buSzPts val="1800"/>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231" name="Google Shape;231;p63"/>
          <p:cNvSpPr txBox="1"/>
          <p:nvPr>
            <p:ph idx="18" type="body"/>
          </p:nvPr>
        </p:nvSpPr>
        <p:spPr>
          <a:xfrm>
            <a:off x="6372000" y="2818821"/>
            <a:ext cx="2016000" cy="756000"/>
          </a:xfrm>
          <a:prstGeom prst="rect">
            <a:avLst/>
          </a:prstGeom>
          <a:noFill/>
          <a:ln>
            <a:noFill/>
          </a:ln>
        </p:spPr>
        <p:txBody>
          <a:bodyPr anchorCtr="0" anchor="b" bIns="0" lIns="0" spcFirstLastPara="1" rIns="0" wrap="square" tIns="0">
            <a:noAutofit/>
          </a:bodyPr>
          <a:lstStyle>
            <a:lvl1pPr indent="-228600" lvl="0" marL="457200" algn="l">
              <a:lnSpc>
                <a:spcPct val="120000"/>
              </a:lnSpc>
              <a:spcBef>
                <a:spcPts val="0"/>
              </a:spcBef>
              <a:spcAft>
                <a:spcPts val="0"/>
              </a:spcAft>
              <a:buSzPts val="1400"/>
              <a:buNone/>
              <a:defRPr sz="1400">
                <a:solidFill>
                  <a:schemeClr val="lt1"/>
                </a:solidFill>
              </a:defRPr>
            </a:lvl1pPr>
            <a:lvl2pPr indent="-342900" lvl="1" marL="914400" algn="l">
              <a:lnSpc>
                <a:spcPct val="130000"/>
              </a:lnSpc>
              <a:spcBef>
                <a:spcPts val="0"/>
              </a:spcBef>
              <a:spcAft>
                <a:spcPts val="0"/>
              </a:spcAft>
              <a:buSzPts val="1800"/>
              <a:buChar char="-"/>
              <a:defRPr/>
            </a:lvl2pPr>
            <a:lvl3pPr indent="-342900" lvl="2" marL="1371600" algn="l">
              <a:lnSpc>
                <a:spcPct val="130000"/>
              </a:lnSpc>
              <a:spcBef>
                <a:spcPts val="0"/>
              </a:spcBef>
              <a:spcAft>
                <a:spcPts val="0"/>
              </a:spcAft>
              <a:buSzPts val="1800"/>
              <a:buChar char="›"/>
              <a:defRPr/>
            </a:lvl3pPr>
            <a:lvl4pPr indent="-228600" lvl="3" marL="1828800" algn="l">
              <a:lnSpc>
                <a:spcPct val="100000"/>
              </a:lnSpc>
              <a:spcBef>
                <a:spcPts val="360"/>
              </a:spcBef>
              <a:spcAft>
                <a:spcPts val="0"/>
              </a:spcAft>
              <a:buClr>
                <a:schemeClr val="dk1"/>
              </a:buClr>
              <a:buSzPts val="1800"/>
              <a:buNone/>
              <a:defRPr/>
            </a:lvl4pPr>
            <a:lvl5pPr indent="-228600" lvl="4" marL="2286000" algn="l">
              <a:lnSpc>
                <a:spcPct val="100000"/>
              </a:lnSpc>
              <a:spcBef>
                <a:spcPts val="360"/>
              </a:spcBef>
              <a:spcAft>
                <a:spcPts val="0"/>
              </a:spcAft>
              <a:buClr>
                <a:schemeClr val="dk1"/>
              </a:buClr>
              <a:buSzPts val="1800"/>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232" name="Google Shape;232;p63"/>
          <p:cNvSpPr txBox="1"/>
          <p:nvPr>
            <p:ph idx="19" type="body"/>
          </p:nvPr>
        </p:nvSpPr>
        <p:spPr>
          <a:xfrm>
            <a:off x="8940000" y="2818821"/>
            <a:ext cx="2016000" cy="756000"/>
          </a:xfrm>
          <a:prstGeom prst="rect">
            <a:avLst/>
          </a:prstGeom>
          <a:noFill/>
          <a:ln>
            <a:noFill/>
          </a:ln>
        </p:spPr>
        <p:txBody>
          <a:bodyPr anchorCtr="0" anchor="b" bIns="0" lIns="0" spcFirstLastPara="1" rIns="0" wrap="square" tIns="0">
            <a:noAutofit/>
          </a:bodyPr>
          <a:lstStyle>
            <a:lvl1pPr indent="-228600" lvl="0" marL="457200" algn="l">
              <a:lnSpc>
                <a:spcPct val="120000"/>
              </a:lnSpc>
              <a:spcBef>
                <a:spcPts val="0"/>
              </a:spcBef>
              <a:spcAft>
                <a:spcPts val="0"/>
              </a:spcAft>
              <a:buSzPts val="1400"/>
              <a:buNone/>
              <a:defRPr sz="1400">
                <a:solidFill>
                  <a:schemeClr val="lt1"/>
                </a:solidFill>
              </a:defRPr>
            </a:lvl1pPr>
            <a:lvl2pPr indent="-342900" lvl="1" marL="914400" algn="l">
              <a:lnSpc>
                <a:spcPct val="130000"/>
              </a:lnSpc>
              <a:spcBef>
                <a:spcPts val="0"/>
              </a:spcBef>
              <a:spcAft>
                <a:spcPts val="0"/>
              </a:spcAft>
              <a:buSzPts val="1800"/>
              <a:buChar char="-"/>
              <a:defRPr/>
            </a:lvl2pPr>
            <a:lvl3pPr indent="-342900" lvl="2" marL="1371600" algn="l">
              <a:lnSpc>
                <a:spcPct val="130000"/>
              </a:lnSpc>
              <a:spcBef>
                <a:spcPts val="0"/>
              </a:spcBef>
              <a:spcAft>
                <a:spcPts val="0"/>
              </a:spcAft>
              <a:buSzPts val="1800"/>
              <a:buChar char="›"/>
              <a:defRPr/>
            </a:lvl3pPr>
            <a:lvl4pPr indent="-228600" lvl="3" marL="1828800" algn="l">
              <a:lnSpc>
                <a:spcPct val="100000"/>
              </a:lnSpc>
              <a:spcBef>
                <a:spcPts val="360"/>
              </a:spcBef>
              <a:spcAft>
                <a:spcPts val="0"/>
              </a:spcAft>
              <a:buClr>
                <a:schemeClr val="dk1"/>
              </a:buClr>
              <a:buSzPts val="1800"/>
              <a:buNone/>
              <a:defRPr/>
            </a:lvl4pPr>
            <a:lvl5pPr indent="-228600" lvl="4" marL="2286000" algn="l">
              <a:lnSpc>
                <a:spcPct val="100000"/>
              </a:lnSpc>
              <a:spcBef>
                <a:spcPts val="360"/>
              </a:spcBef>
              <a:spcAft>
                <a:spcPts val="0"/>
              </a:spcAft>
              <a:buClr>
                <a:schemeClr val="dk1"/>
              </a:buClr>
              <a:buSzPts val="1800"/>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233" name="Google Shape;233;p63"/>
          <p:cNvSpPr txBox="1"/>
          <p:nvPr>
            <p:ph idx="20" type="body"/>
          </p:nvPr>
        </p:nvSpPr>
        <p:spPr>
          <a:xfrm>
            <a:off x="963084" y="85725"/>
            <a:ext cx="10276416" cy="209550"/>
          </a:xfrm>
          <a:prstGeom prst="rect">
            <a:avLst/>
          </a:prstGeom>
          <a:noFill/>
          <a:ln>
            <a:noFill/>
          </a:ln>
        </p:spPr>
        <p:txBody>
          <a:bodyPr anchorCtr="0" anchor="t" bIns="0" lIns="0" spcFirstLastPara="1" rIns="0" wrap="square" tIns="0">
            <a:noAutofit/>
          </a:bodyPr>
          <a:lstStyle>
            <a:lvl1pPr indent="-228600" lvl="0" marL="457200" algn="l">
              <a:lnSpc>
                <a:spcPct val="130000"/>
              </a:lnSpc>
              <a:spcBef>
                <a:spcPts val="0"/>
              </a:spcBef>
              <a:spcAft>
                <a:spcPts val="0"/>
              </a:spcAft>
              <a:buSzPts val="1100"/>
              <a:buNone/>
              <a:defRPr sz="1100">
                <a:solidFill>
                  <a:schemeClr val="dk2"/>
                </a:solidFill>
              </a:defRPr>
            </a:lvl1pPr>
            <a:lvl2pPr indent="-342900" lvl="1" marL="914400" algn="l">
              <a:lnSpc>
                <a:spcPct val="130000"/>
              </a:lnSpc>
              <a:spcBef>
                <a:spcPts val="0"/>
              </a:spcBef>
              <a:spcAft>
                <a:spcPts val="0"/>
              </a:spcAft>
              <a:buSzPts val="1800"/>
              <a:buChar char="-"/>
              <a:defRPr/>
            </a:lvl2pPr>
            <a:lvl3pPr indent="-342900" lvl="2" marL="1371600" algn="l">
              <a:lnSpc>
                <a:spcPct val="130000"/>
              </a:lnSpc>
              <a:spcBef>
                <a:spcPts val="0"/>
              </a:spcBef>
              <a:spcAft>
                <a:spcPts val="0"/>
              </a:spcAft>
              <a:buSzPts val="1800"/>
              <a:buChar char="›"/>
              <a:defRPr/>
            </a:lvl3pPr>
            <a:lvl4pPr indent="-228600" lvl="3" marL="1828800" algn="l">
              <a:lnSpc>
                <a:spcPct val="100000"/>
              </a:lnSpc>
              <a:spcBef>
                <a:spcPts val="360"/>
              </a:spcBef>
              <a:spcAft>
                <a:spcPts val="0"/>
              </a:spcAft>
              <a:buClr>
                <a:schemeClr val="dk1"/>
              </a:buClr>
              <a:buSzPts val="1800"/>
              <a:buNone/>
              <a:defRPr/>
            </a:lvl4pPr>
            <a:lvl5pPr indent="-228600" lvl="4" marL="2286000" algn="l">
              <a:lnSpc>
                <a:spcPct val="100000"/>
              </a:lnSpc>
              <a:spcBef>
                <a:spcPts val="360"/>
              </a:spcBef>
              <a:spcAft>
                <a:spcPts val="0"/>
              </a:spcAft>
              <a:buClr>
                <a:schemeClr val="dk1"/>
              </a:buClr>
              <a:buSzPts val="1800"/>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hart slide">
  <p:cSld name="Chart slide">
    <p:spTree>
      <p:nvGrpSpPr>
        <p:cNvPr id="234" name="Shape 234"/>
        <p:cNvGrpSpPr/>
        <p:nvPr/>
      </p:nvGrpSpPr>
      <p:grpSpPr>
        <a:xfrm>
          <a:off x="0" y="0"/>
          <a:ext cx="0" cy="0"/>
          <a:chOff x="0" y="0"/>
          <a:chExt cx="0" cy="0"/>
        </a:xfrm>
      </p:grpSpPr>
      <p:sp>
        <p:nvSpPr>
          <p:cNvPr id="235" name="Google Shape;235;p64"/>
          <p:cNvSpPr txBox="1"/>
          <p:nvPr>
            <p:ph type="title"/>
          </p:nvPr>
        </p:nvSpPr>
        <p:spPr>
          <a:xfrm>
            <a:off x="960000" y="277368"/>
            <a:ext cx="10272000" cy="792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6" name="Google Shape;236;p64"/>
          <p:cNvSpPr txBox="1"/>
          <p:nvPr>
            <p:ph idx="11" type="ftr"/>
          </p:nvPr>
        </p:nvSpPr>
        <p:spPr>
          <a:xfrm>
            <a:off x="3215999" y="6514618"/>
            <a:ext cx="8016000" cy="1800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Clr>
                <a:schemeClr val="dk2"/>
              </a:buClr>
              <a:buSzPts val="1400"/>
              <a:buFont typeface="Arial"/>
              <a:buNone/>
              <a:defRPr/>
            </a:lvl1pPr>
            <a:lvl2pPr lvl="1" algn="l">
              <a:lnSpc>
                <a:spcPct val="100000"/>
              </a:lnSpc>
              <a:spcBef>
                <a:spcPts val="0"/>
              </a:spcBef>
              <a:spcAft>
                <a:spcPts val="0"/>
              </a:spcAft>
              <a:buClr>
                <a:schemeClr val="dk1"/>
              </a:buClr>
              <a:buSzPts val="1400"/>
              <a:buFont typeface="Arial"/>
              <a:buNone/>
              <a:defRPr/>
            </a:lvl2pPr>
            <a:lvl3pPr lvl="2" algn="l">
              <a:lnSpc>
                <a:spcPct val="100000"/>
              </a:lnSpc>
              <a:spcBef>
                <a:spcPts val="0"/>
              </a:spcBef>
              <a:spcAft>
                <a:spcPts val="0"/>
              </a:spcAft>
              <a:buClr>
                <a:schemeClr val="dk1"/>
              </a:buClr>
              <a:buSzPts val="1400"/>
              <a:buFont typeface="Arial"/>
              <a:buNone/>
              <a:defRPr/>
            </a:lvl3pPr>
            <a:lvl4pPr lvl="3" algn="l">
              <a:lnSpc>
                <a:spcPct val="100000"/>
              </a:lnSpc>
              <a:spcBef>
                <a:spcPts val="0"/>
              </a:spcBef>
              <a:spcAft>
                <a:spcPts val="0"/>
              </a:spcAft>
              <a:buClr>
                <a:schemeClr val="dk1"/>
              </a:buClr>
              <a:buSzPts val="1400"/>
              <a:buFont typeface="Arial"/>
              <a:buNone/>
              <a:defRPr/>
            </a:lvl4pPr>
            <a:lvl5pPr lvl="4" algn="l">
              <a:lnSpc>
                <a:spcPct val="100000"/>
              </a:lnSpc>
              <a:spcBef>
                <a:spcPts val="0"/>
              </a:spcBef>
              <a:spcAft>
                <a:spcPts val="0"/>
              </a:spcAft>
              <a:buClr>
                <a:schemeClr val="dk1"/>
              </a:buClr>
              <a:buSzPts val="1400"/>
              <a:buFont typeface="Arial"/>
              <a:buNone/>
              <a:defRPr/>
            </a:lvl5pPr>
            <a:lvl6pPr lvl="5" algn="l">
              <a:lnSpc>
                <a:spcPct val="100000"/>
              </a:lnSpc>
              <a:spcBef>
                <a:spcPts val="0"/>
              </a:spcBef>
              <a:spcAft>
                <a:spcPts val="0"/>
              </a:spcAft>
              <a:buClr>
                <a:schemeClr val="dk1"/>
              </a:buClr>
              <a:buSzPts val="1400"/>
              <a:buFont typeface="Arial"/>
              <a:buNone/>
              <a:defRPr/>
            </a:lvl6pPr>
            <a:lvl7pPr lvl="6" algn="l">
              <a:lnSpc>
                <a:spcPct val="100000"/>
              </a:lnSpc>
              <a:spcBef>
                <a:spcPts val="0"/>
              </a:spcBef>
              <a:spcAft>
                <a:spcPts val="0"/>
              </a:spcAft>
              <a:buClr>
                <a:schemeClr val="dk1"/>
              </a:buClr>
              <a:buSzPts val="1400"/>
              <a:buFont typeface="Arial"/>
              <a:buNone/>
              <a:defRPr/>
            </a:lvl7pPr>
            <a:lvl8pPr lvl="7" algn="l">
              <a:lnSpc>
                <a:spcPct val="100000"/>
              </a:lnSpc>
              <a:spcBef>
                <a:spcPts val="0"/>
              </a:spcBef>
              <a:spcAft>
                <a:spcPts val="0"/>
              </a:spcAft>
              <a:buClr>
                <a:schemeClr val="dk1"/>
              </a:buClr>
              <a:buSzPts val="1400"/>
              <a:buFont typeface="Arial"/>
              <a:buNone/>
              <a:defRPr/>
            </a:lvl8pPr>
            <a:lvl9pPr lvl="8" algn="l">
              <a:lnSpc>
                <a:spcPct val="100000"/>
              </a:lnSpc>
              <a:spcBef>
                <a:spcPts val="0"/>
              </a:spcBef>
              <a:spcAft>
                <a:spcPts val="0"/>
              </a:spcAft>
              <a:buClr>
                <a:schemeClr val="dk1"/>
              </a:buClr>
              <a:buSzPts val="1400"/>
              <a:buFont typeface="Arial"/>
              <a:buNone/>
              <a:defRPr/>
            </a:lvl9pPr>
          </a:lstStyle>
          <a:p/>
        </p:txBody>
      </p:sp>
      <p:sp>
        <p:nvSpPr>
          <p:cNvPr id="237" name="Google Shape;237;p64"/>
          <p:cNvSpPr txBox="1"/>
          <p:nvPr>
            <p:ph idx="12" type="sldNum"/>
          </p:nvPr>
        </p:nvSpPr>
        <p:spPr>
          <a:xfrm>
            <a:off x="126609" y="184636"/>
            <a:ext cx="288000" cy="180000"/>
          </a:xfrm>
          <a:prstGeom prst="rect">
            <a:avLst/>
          </a:prstGeom>
          <a:noFill/>
          <a:ln>
            <a:noFill/>
          </a:ln>
        </p:spPr>
        <p:txBody>
          <a:bodyPr anchorCtr="0" anchor="ctr" bIns="0" lIns="0" spcFirstLastPara="1" rIns="0" wrap="square" tIns="0">
            <a:noAutofit/>
          </a:bodyPr>
          <a:lstStyle>
            <a:lvl1pPr indent="0" lvl="0" marL="0" marR="0" algn="l">
              <a:lnSpc>
                <a:spcPct val="100000"/>
              </a:lnSpc>
              <a:spcBef>
                <a:spcPts val="0"/>
              </a:spcBef>
              <a:spcAft>
                <a:spcPts val="0"/>
              </a:spcAft>
              <a:buClr>
                <a:schemeClr val="lt1"/>
              </a:buClr>
              <a:buSzPts val="1000"/>
              <a:buFont typeface="Open Sans"/>
              <a:buNone/>
              <a:defRPr b="0" i="0" sz="1000" u="none" cap="none" strike="noStrike">
                <a:solidFill>
                  <a:schemeClr val="lt1"/>
                </a:solidFill>
                <a:latin typeface="Open Sans"/>
                <a:ea typeface="Open Sans"/>
                <a:cs typeface="Open Sans"/>
                <a:sym typeface="Open Sans"/>
              </a:defRPr>
            </a:lvl1pPr>
            <a:lvl2pPr indent="0" lvl="1" marL="0" marR="0" algn="l">
              <a:lnSpc>
                <a:spcPct val="100000"/>
              </a:lnSpc>
              <a:spcBef>
                <a:spcPts val="0"/>
              </a:spcBef>
              <a:spcAft>
                <a:spcPts val="0"/>
              </a:spcAft>
              <a:buClr>
                <a:schemeClr val="lt1"/>
              </a:buClr>
              <a:buSzPts val="1000"/>
              <a:buFont typeface="Open Sans"/>
              <a:buNone/>
              <a:defRPr b="0" i="0" sz="1000" u="none" cap="none" strike="noStrike">
                <a:solidFill>
                  <a:schemeClr val="lt1"/>
                </a:solidFill>
                <a:latin typeface="Open Sans"/>
                <a:ea typeface="Open Sans"/>
                <a:cs typeface="Open Sans"/>
                <a:sym typeface="Open Sans"/>
              </a:defRPr>
            </a:lvl2pPr>
            <a:lvl3pPr indent="0" lvl="2" marL="0" marR="0" algn="l">
              <a:lnSpc>
                <a:spcPct val="100000"/>
              </a:lnSpc>
              <a:spcBef>
                <a:spcPts val="0"/>
              </a:spcBef>
              <a:spcAft>
                <a:spcPts val="0"/>
              </a:spcAft>
              <a:buClr>
                <a:schemeClr val="lt1"/>
              </a:buClr>
              <a:buSzPts val="1000"/>
              <a:buFont typeface="Open Sans"/>
              <a:buNone/>
              <a:defRPr b="0" i="0" sz="1000" u="none" cap="none" strike="noStrike">
                <a:solidFill>
                  <a:schemeClr val="lt1"/>
                </a:solidFill>
                <a:latin typeface="Open Sans"/>
                <a:ea typeface="Open Sans"/>
                <a:cs typeface="Open Sans"/>
                <a:sym typeface="Open Sans"/>
              </a:defRPr>
            </a:lvl3pPr>
            <a:lvl4pPr indent="0" lvl="3" marL="0" marR="0" algn="l">
              <a:lnSpc>
                <a:spcPct val="100000"/>
              </a:lnSpc>
              <a:spcBef>
                <a:spcPts val="0"/>
              </a:spcBef>
              <a:spcAft>
                <a:spcPts val="0"/>
              </a:spcAft>
              <a:buClr>
                <a:schemeClr val="lt1"/>
              </a:buClr>
              <a:buSzPts val="1000"/>
              <a:buFont typeface="Open Sans"/>
              <a:buNone/>
              <a:defRPr b="0" i="0" sz="1000" u="none" cap="none" strike="noStrike">
                <a:solidFill>
                  <a:schemeClr val="lt1"/>
                </a:solidFill>
                <a:latin typeface="Open Sans"/>
                <a:ea typeface="Open Sans"/>
                <a:cs typeface="Open Sans"/>
                <a:sym typeface="Open Sans"/>
              </a:defRPr>
            </a:lvl4pPr>
            <a:lvl5pPr indent="0" lvl="4" marL="0" marR="0" algn="l">
              <a:lnSpc>
                <a:spcPct val="100000"/>
              </a:lnSpc>
              <a:spcBef>
                <a:spcPts val="0"/>
              </a:spcBef>
              <a:spcAft>
                <a:spcPts val="0"/>
              </a:spcAft>
              <a:buClr>
                <a:schemeClr val="lt1"/>
              </a:buClr>
              <a:buSzPts val="1000"/>
              <a:buFont typeface="Open Sans"/>
              <a:buNone/>
              <a:defRPr b="0" i="0" sz="1000" u="none" cap="none" strike="noStrike">
                <a:solidFill>
                  <a:schemeClr val="lt1"/>
                </a:solidFill>
                <a:latin typeface="Open Sans"/>
                <a:ea typeface="Open Sans"/>
                <a:cs typeface="Open Sans"/>
                <a:sym typeface="Open Sans"/>
              </a:defRPr>
            </a:lvl5pPr>
            <a:lvl6pPr indent="0" lvl="5" marL="0" marR="0" algn="l">
              <a:lnSpc>
                <a:spcPct val="100000"/>
              </a:lnSpc>
              <a:spcBef>
                <a:spcPts val="0"/>
              </a:spcBef>
              <a:spcAft>
                <a:spcPts val="0"/>
              </a:spcAft>
              <a:buClr>
                <a:schemeClr val="lt1"/>
              </a:buClr>
              <a:buSzPts val="1000"/>
              <a:buFont typeface="Open Sans"/>
              <a:buNone/>
              <a:defRPr b="0" i="0" sz="1000" u="none" cap="none" strike="noStrike">
                <a:solidFill>
                  <a:schemeClr val="lt1"/>
                </a:solidFill>
                <a:latin typeface="Open Sans"/>
                <a:ea typeface="Open Sans"/>
                <a:cs typeface="Open Sans"/>
                <a:sym typeface="Open Sans"/>
              </a:defRPr>
            </a:lvl6pPr>
            <a:lvl7pPr indent="0" lvl="6" marL="0" marR="0" algn="l">
              <a:lnSpc>
                <a:spcPct val="100000"/>
              </a:lnSpc>
              <a:spcBef>
                <a:spcPts val="0"/>
              </a:spcBef>
              <a:spcAft>
                <a:spcPts val="0"/>
              </a:spcAft>
              <a:buClr>
                <a:schemeClr val="lt1"/>
              </a:buClr>
              <a:buSzPts val="1000"/>
              <a:buFont typeface="Open Sans"/>
              <a:buNone/>
              <a:defRPr b="0" i="0" sz="1000" u="none" cap="none" strike="noStrike">
                <a:solidFill>
                  <a:schemeClr val="lt1"/>
                </a:solidFill>
                <a:latin typeface="Open Sans"/>
                <a:ea typeface="Open Sans"/>
                <a:cs typeface="Open Sans"/>
                <a:sym typeface="Open Sans"/>
              </a:defRPr>
            </a:lvl7pPr>
            <a:lvl8pPr indent="0" lvl="7" marL="0" marR="0" algn="l">
              <a:lnSpc>
                <a:spcPct val="100000"/>
              </a:lnSpc>
              <a:spcBef>
                <a:spcPts val="0"/>
              </a:spcBef>
              <a:spcAft>
                <a:spcPts val="0"/>
              </a:spcAft>
              <a:buClr>
                <a:schemeClr val="lt1"/>
              </a:buClr>
              <a:buSzPts val="1000"/>
              <a:buFont typeface="Open Sans"/>
              <a:buNone/>
              <a:defRPr b="0" i="0" sz="1000" u="none" cap="none" strike="noStrike">
                <a:solidFill>
                  <a:schemeClr val="lt1"/>
                </a:solidFill>
                <a:latin typeface="Open Sans"/>
                <a:ea typeface="Open Sans"/>
                <a:cs typeface="Open Sans"/>
                <a:sym typeface="Open Sans"/>
              </a:defRPr>
            </a:lvl8pPr>
            <a:lvl9pPr indent="0" lvl="8" marL="0" marR="0" algn="l">
              <a:lnSpc>
                <a:spcPct val="100000"/>
              </a:lnSpc>
              <a:spcBef>
                <a:spcPts val="0"/>
              </a:spcBef>
              <a:spcAft>
                <a:spcPts val="0"/>
              </a:spcAft>
              <a:buClr>
                <a:schemeClr val="lt1"/>
              </a:buClr>
              <a:buSzPts val="1000"/>
              <a:buFont typeface="Open Sans"/>
              <a:buNone/>
              <a:defRPr b="0" i="0" sz="1000" u="none" cap="none" strike="noStrike">
                <a:solidFill>
                  <a:schemeClr val="lt1"/>
                </a:solidFill>
                <a:latin typeface="Open Sans"/>
                <a:ea typeface="Open Sans"/>
                <a:cs typeface="Open Sans"/>
                <a:sym typeface="Open Sans"/>
              </a:defRPr>
            </a:lvl9pPr>
          </a:lstStyle>
          <a:p>
            <a:pPr indent="0" lvl="0" marL="0" rtl="0" algn="l">
              <a:spcBef>
                <a:spcPts val="0"/>
              </a:spcBef>
              <a:spcAft>
                <a:spcPts val="0"/>
              </a:spcAft>
              <a:buNone/>
            </a:pPr>
            <a:fld id="{00000000-1234-1234-1234-123412341234}" type="slidenum">
              <a:rPr lang="en-US"/>
              <a:t>‹#›</a:t>
            </a:fld>
            <a:endParaRPr/>
          </a:p>
        </p:txBody>
      </p:sp>
      <p:sp>
        <p:nvSpPr>
          <p:cNvPr id="238" name="Google Shape;238;p64"/>
          <p:cNvSpPr txBox="1"/>
          <p:nvPr>
            <p:ph idx="1" type="body"/>
          </p:nvPr>
        </p:nvSpPr>
        <p:spPr>
          <a:xfrm>
            <a:off x="960000" y="1266825"/>
            <a:ext cx="3120000" cy="4968000"/>
          </a:xfrm>
          <a:prstGeom prst="rect">
            <a:avLst/>
          </a:prstGeom>
          <a:noFill/>
          <a:ln>
            <a:noFill/>
          </a:ln>
        </p:spPr>
        <p:txBody>
          <a:bodyPr anchorCtr="0" anchor="ctr" bIns="0" lIns="0" spcFirstLastPara="1" rIns="0" wrap="square" tIns="0">
            <a:noAutofit/>
          </a:bodyPr>
          <a:lstStyle>
            <a:lvl1pPr indent="-228600" lvl="0" marL="457200" algn="l">
              <a:lnSpc>
                <a:spcPct val="130000"/>
              </a:lnSpc>
              <a:spcBef>
                <a:spcPts val="0"/>
              </a:spcBef>
              <a:spcAft>
                <a:spcPts val="0"/>
              </a:spcAft>
              <a:buSzPts val="1800"/>
              <a:buNone/>
              <a:defRPr/>
            </a:lvl1pPr>
            <a:lvl2pPr indent="-342900" lvl="1" marL="914400" algn="l">
              <a:lnSpc>
                <a:spcPct val="130000"/>
              </a:lnSpc>
              <a:spcBef>
                <a:spcPts val="0"/>
              </a:spcBef>
              <a:spcAft>
                <a:spcPts val="0"/>
              </a:spcAft>
              <a:buSzPts val="1800"/>
              <a:buChar char="-"/>
              <a:defRPr/>
            </a:lvl2pPr>
            <a:lvl3pPr indent="-342900" lvl="2" marL="1371600" algn="l">
              <a:lnSpc>
                <a:spcPct val="130000"/>
              </a:lnSpc>
              <a:spcBef>
                <a:spcPts val="0"/>
              </a:spcBef>
              <a:spcAft>
                <a:spcPts val="0"/>
              </a:spcAft>
              <a:buSzPts val="1800"/>
              <a:buChar char="›"/>
              <a:defRPr/>
            </a:lvl3pPr>
            <a:lvl4pPr indent="-228600" lvl="3" marL="1828800" algn="l">
              <a:lnSpc>
                <a:spcPct val="100000"/>
              </a:lnSpc>
              <a:spcBef>
                <a:spcPts val="360"/>
              </a:spcBef>
              <a:spcAft>
                <a:spcPts val="0"/>
              </a:spcAft>
              <a:buClr>
                <a:schemeClr val="dk1"/>
              </a:buClr>
              <a:buSzPts val="1800"/>
              <a:buNone/>
              <a:defRPr/>
            </a:lvl4pPr>
            <a:lvl5pPr indent="-228600" lvl="4" marL="2286000" algn="l">
              <a:lnSpc>
                <a:spcPct val="100000"/>
              </a:lnSpc>
              <a:spcBef>
                <a:spcPts val="360"/>
              </a:spcBef>
              <a:spcAft>
                <a:spcPts val="0"/>
              </a:spcAft>
              <a:buClr>
                <a:schemeClr val="dk1"/>
              </a:buClr>
              <a:buSzPts val="1800"/>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239" name="Google Shape;239;p64"/>
          <p:cNvSpPr/>
          <p:nvPr>
            <p:ph idx="2" type="chart"/>
          </p:nvPr>
        </p:nvSpPr>
        <p:spPr>
          <a:xfrm>
            <a:off x="4512000" y="1266825"/>
            <a:ext cx="6720000" cy="4968000"/>
          </a:xfrm>
          <a:prstGeom prst="rect">
            <a:avLst/>
          </a:prstGeom>
          <a:noFill/>
          <a:ln>
            <a:noFill/>
          </a:ln>
        </p:spPr>
        <p:txBody>
          <a:bodyPr anchorCtr="0" anchor="t" bIns="0" lIns="0" spcFirstLastPara="1" rIns="0" wrap="square" tIns="0">
            <a:noAutofit/>
          </a:bodyPr>
          <a:lstStyle>
            <a:lvl1pPr lvl="0" marR="0" rtl="0" algn="l">
              <a:lnSpc>
                <a:spcPct val="130000"/>
              </a:lnSpc>
              <a:spcBef>
                <a:spcPts val="0"/>
              </a:spcBef>
              <a:spcAft>
                <a:spcPts val="0"/>
              </a:spcAft>
              <a:buClr>
                <a:schemeClr val="dk2"/>
              </a:buClr>
              <a:buSzPts val="1800"/>
              <a:buFont typeface="Noto Sans"/>
              <a:buNone/>
              <a:defRPr b="0" i="0" sz="1800" u="none" cap="none" strike="noStrike">
                <a:solidFill>
                  <a:schemeClr val="dk1"/>
                </a:solidFill>
                <a:latin typeface="Arial"/>
                <a:ea typeface="Arial"/>
                <a:cs typeface="Arial"/>
                <a:sym typeface="Arial"/>
              </a:defRPr>
            </a:lvl1pPr>
            <a:lvl2pPr lvl="1" marR="0" rtl="0" algn="l">
              <a:lnSpc>
                <a:spcPct val="130000"/>
              </a:lnSpc>
              <a:spcBef>
                <a:spcPts val="0"/>
              </a:spcBef>
              <a:spcAft>
                <a:spcPts val="0"/>
              </a:spcAft>
              <a:buClr>
                <a:schemeClr val="dk2"/>
              </a:buClr>
              <a:buSzPts val="1800"/>
              <a:buFont typeface="Arial"/>
              <a:buChar char="-"/>
              <a:defRPr b="0" i="0" sz="1800" u="none" cap="none" strike="noStrike">
                <a:solidFill>
                  <a:schemeClr val="dk1"/>
                </a:solidFill>
                <a:latin typeface="Arial"/>
                <a:ea typeface="Arial"/>
                <a:cs typeface="Arial"/>
                <a:sym typeface="Arial"/>
              </a:defRPr>
            </a:lvl2pPr>
            <a:lvl3pPr lvl="2" marR="0" rtl="0" algn="l">
              <a:lnSpc>
                <a:spcPct val="130000"/>
              </a:lnSpc>
              <a:spcBef>
                <a:spcPts val="0"/>
              </a:spcBef>
              <a:spcAft>
                <a:spcPts val="0"/>
              </a:spcAft>
              <a:buClr>
                <a:srgbClr val="009EDE"/>
              </a:buClr>
              <a:buSzPts val="1800"/>
              <a:buFont typeface="Open Sans"/>
              <a:buChar char="›"/>
              <a:defRPr b="0" i="0" sz="1800" u="none" cap="none" strike="noStrike">
                <a:solidFill>
                  <a:schemeClr val="dk1"/>
                </a:solidFill>
                <a:latin typeface="Arial"/>
                <a:ea typeface="Arial"/>
                <a:cs typeface="Arial"/>
                <a:sym typeface="Arial"/>
              </a:defRPr>
            </a:lvl3pPr>
            <a:lvl4pPr lvl="3" marR="0" rtl="0" algn="l">
              <a:lnSpc>
                <a:spcPct val="100000"/>
              </a:lnSpc>
              <a:spcBef>
                <a:spcPts val="400"/>
              </a:spcBef>
              <a:spcAft>
                <a:spcPts val="0"/>
              </a:spcAft>
              <a:buClr>
                <a:schemeClr val="dk1"/>
              </a:buClr>
              <a:buSzPts val="2000"/>
              <a:buFont typeface="Open Sans"/>
              <a:buNone/>
              <a:defRPr b="0" i="0" sz="2000" u="none" cap="none" strike="noStrike">
                <a:solidFill>
                  <a:schemeClr val="dk1"/>
                </a:solidFill>
                <a:latin typeface="Open Sans"/>
                <a:ea typeface="Open Sans"/>
                <a:cs typeface="Open Sans"/>
                <a:sym typeface="Open Sans"/>
              </a:defRPr>
            </a:lvl4pPr>
            <a:lvl5pPr lvl="4" marR="0" rtl="0" algn="l">
              <a:lnSpc>
                <a:spcPct val="100000"/>
              </a:lnSpc>
              <a:spcBef>
                <a:spcPts val="400"/>
              </a:spcBef>
              <a:spcAft>
                <a:spcPts val="0"/>
              </a:spcAft>
              <a:buClr>
                <a:schemeClr val="dk1"/>
              </a:buClr>
              <a:buSzPts val="2000"/>
              <a:buFont typeface="Open Sans"/>
              <a:buNone/>
              <a:defRPr b="0" i="0" sz="2000" u="none" cap="none" strike="noStrike">
                <a:solidFill>
                  <a:schemeClr val="dk1"/>
                </a:solidFill>
                <a:latin typeface="Open Sans"/>
                <a:ea typeface="Open Sans"/>
                <a:cs typeface="Open Sans"/>
                <a:sym typeface="Open Sans"/>
              </a:defRPr>
            </a:lvl5pPr>
            <a:lvl6pPr lvl="5"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lvl="6"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lvl="7"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lvl="8"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240" name="Google Shape;240;p64"/>
          <p:cNvSpPr txBox="1"/>
          <p:nvPr>
            <p:ph idx="3" type="body"/>
          </p:nvPr>
        </p:nvSpPr>
        <p:spPr>
          <a:xfrm>
            <a:off x="963084" y="85725"/>
            <a:ext cx="10276416" cy="209550"/>
          </a:xfrm>
          <a:prstGeom prst="rect">
            <a:avLst/>
          </a:prstGeom>
          <a:noFill/>
          <a:ln>
            <a:noFill/>
          </a:ln>
        </p:spPr>
        <p:txBody>
          <a:bodyPr anchorCtr="0" anchor="t" bIns="0" lIns="0" spcFirstLastPara="1" rIns="0" wrap="square" tIns="0">
            <a:noAutofit/>
          </a:bodyPr>
          <a:lstStyle>
            <a:lvl1pPr indent="-228600" lvl="0" marL="457200" algn="l">
              <a:lnSpc>
                <a:spcPct val="130000"/>
              </a:lnSpc>
              <a:spcBef>
                <a:spcPts val="0"/>
              </a:spcBef>
              <a:spcAft>
                <a:spcPts val="0"/>
              </a:spcAft>
              <a:buSzPts val="1100"/>
              <a:buNone/>
              <a:defRPr sz="1100">
                <a:solidFill>
                  <a:schemeClr val="dk2"/>
                </a:solidFill>
              </a:defRPr>
            </a:lvl1pPr>
            <a:lvl2pPr indent="-342900" lvl="1" marL="914400" algn="l">
              <a:lnSpc>
                <a:spcPct val="130000"/>
              </a:lnSpc>
              <a:spcBef>
                <a:spcPts val="0"/>
              </a:spcBef>
              <a:spcAft>
                <a:spcPts val="0"/>
              </a:spcAft>
              <a:buSzPts val="1800"/>
              <a:buChar char="-"/>
              <a:defRPr/>
            </a:lvl2pPr>
            <a:lvl3pPr indent="-342900" lvl="2" marL="1371600" algn="l">
              <a:lnSpc>
                <a:spcPct val="130000"/>
              </a:lnSpc>
              <a:spcBef>
                <a:spcPts val="0"/>
              </a:spcBef>
              <a:spcAft>
                <a:spcPts val="0"/>
              </a:spcAft>
              <a:buSzPts val="1800"/>
              <a:buChar char="›"/>
              <a:defRPr/>
            </a:lvl3pPr>
            <a:lvl4pPr indent="-228600" lvl="3" marL="1828800" algn="l">
              <a:lnSpc>
                <a:spcPct val="100000"/>
              </a:lnSpc>
              <a:spcBef>
                <a:spcPts val="360"/>
              </a:spcBef>
              <a:spcAft>
                <a:spcPts val="0"/>
              </a:spcAft>
              <a:buClr>
                <a:schemeClr val="dk1"/>
              </a:buClr>
              <a:buSzPts val="1800"/>
              <a:buNone/>
              <a:defRPr/>
            </a:lvl4pPr>
            <a:lvl5pPr indent="-228600" lvl="4" marL="2286000" algn="l">
              <a:lnSpc>
                <a:spcPct val="100000"/>
              </a:lnSpc>
              <a:spcBef>
                <a:spcPts val="360"/>
              </a:spcBef>
              <a:spcAft>
                <a:spcPts val="0"/>
              </a:spcAft>
              <a:buClr>
                <a:schemeClr val="dk1"/>
              </a:buClr>
              <a:buSzPts val="1800"/>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slide">
  <p:cSld name="Table slide">
    <p:spTree>
      <p:nvGrpSpPr>
        <p:cNvPr id="241" name="Shape 241"/>
        <p:cNvGrpSpPr/>
        <p:nvPr/>
      </p:nvGrpSpPr>
      <p:grpSpPr>
        <a:xfrm>
          <a:off x="0" y="0"/>
          <a:ext cx="0" cy="0"/>
          <a:chOff x="0" y="0"/>
          <a:chExt cx="0" cy="0"/>
        </a:xfrm>
      </p:grpSpPr>
      <p:sp>
        <p:nvSpPr>
          <p:cNvPr id="242" name="Google Shape;242;p65"/>
          <p:cNvSpPr txBox="1"/>
          <p:nvPr>
            <p:ph type="title"/>
          </p:nvPr>
        </p:nvSpPr>
        <p:spPr>
          <a:xfrm>
            <a:off x="960000" y="277368"/>
            <a:ext cx="10272000" cy="792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3" name="Google Shape;243;p65"/>
          <p:cNvSpPr txBox="1"/>
          <p:nvPr>
            <p:ph idx="11" type="ftr"/>
          </p:nvPr>
        </p:nvSpPr>
        <p:spPr>
          <a:xfrm>
            <a:off x="3215999" y="6514618"/>
            <a:ext cx="8016000" cy="1800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Clr>
                <a:schemeClr val="dk2"/>
              </a:buClr>
              <a:buSzPts val="1400"/>
              <a:buFont typeface="Arial"/>
              <a:buNone/>
              <a:defRPr/>
            </a:lvl1pPr>
            <a:lvl2pPr lvl="1" algn="l">
              <a:lnSpc>
                <a:spcPct val="100000"/>
              </a:lnSpc>
              <a:spcBef>
                <a:spcPts val="0"/>
              </a:spcBef>
              <a:spcAft>
                <a:spcPts val="0"/>
              </a:spcAft>
              <a:buClr>
                <a:schemeClr val="dk1"/>
              </a:buClr>
              <a:buSzPts val="1400"/>
              <a:buFont typeface="Arial"/>
              <a:buNone/>
              <a:defRPr/>
            </a:lvl2pPr>
            <a:lvl3pPr lvl="2" algn="l">
              <a:lnSpc>
                <a:spcPct val="100000"/>
              </a:lnSpc>
              <a:spcBef>
                <a:spcPts val="0"/>
              </a:spcBef>
              <a:spcAft>
                <a:spcPts val="0"/>
              </a:spcAft>
              <a:buClr>
                <a:schemeClr val="dk1"/>
              </a:buClr>
              <a:buSzPts val="1400"/>
              <a:buFont typeface="Arial"/>
              <a:buNone/>
              <a:defRPr/>
            </a:lvl3pPr>
            <a:lvl4pPr lvl="3" algn="l">
              <a:lnSpc>
                <a:spcPct val="100000"/>
              </a:lnSpc>
              <a:spcBef>
                <a:spcPts val="0"/>
              </a:spcBef>
              <a:spcAft>
                <a:spcPts val="0"/>
              </a:spcAft>
              <a:buClr>
                <a:schemeClr val="dk1"/>
              </a:buClr>
              <a:buSzPts val="1400"/>
              <a:buFont typeface="Arial"/>
              <a:buNone/>
              <a:defRPr/>
            </a:lvl4pPr>
            <a:lvl5pPr lvl="4" algn="l">
              <a:lnSpc>
                <a:spcPct val="100000"/>
              </a:lnSpc>
              <a:spcBef>
                <a:spcPts val="0"/>
              </a:spcBef>
              <a:spcAft>
                <a:spcPts val="0"/>
              </a:spcAft>
              <a:buClr>
                <a:schemeClr val="dk1"/>
              </a:buClr>
              <a:buSzPts val="1400"/>
              <a:buFont typeface="Arial"/>
              <a:buNone/>
              <a:defRPr/>
            </a:lvl5pPr>
            <a:lvl6pPr lvl="5" algn="l">
              <a:lnSpc>
                <a:spcPct val="100000"/>
              </a:lnSpc>
              <a:spcBef>
                <a:spcPts val="0"/>
              </a:spcBef>
              <a:spcAft>
                <a:spcPts val="0"/>
              </a:spcAft>
              <a:buClr>
                <a:schemeClr val="dk1"/>
              </a:buClr>
              <a:buSzPts val="1400"/>
              <a:buFont typeface="Arial"/>
              <a:buNone/>
              <a:defRPr/>
            </a:lvl6pPr>
            <a:lvl7pPr lvl="6" algn="l">
              <a:lnSpc>
                <a:spcPct val="100000"/>
              </a:lnSpc>
              <a:spcBef>
                <a:spcPts val="0"/>
              </a:spcBef>
              <a:spcAft>
                <a:spcPts val="0"/>
              </a:spcAft>
              <a:buClr>
                <a:schemeClr val="dk1"/>
              </a:buClr>
              <a:buSzPts val="1400"/>
              <a:buFont typeface="Arial"/>
              <a:buNone/>
              <a:defRPr/>
            </a:lvl7pPr>
            <a:lvl8pPr lvl="7" algn="l">
              <a:lnSpc>
                <a:spcPct val="100000"/>
              </a:lnSpc>
              <a:spcBef>
                <a:spcPts val="0"/>
              </a:spcBef>
              <a:spcAft>
                <a:spcPts val="0"/>
              </a:spcAft>
              <a:buClr>
                <a:schemeClr val="dk1"/>
              </a:buClr>
              <a:buSzPts val="1400"/>
              <a:buFont typeface="Arial"/>
              <a:buNone/>
              <a:defRPr/>
            </a:lvl8pPr>
            <a:lvl9pPr lvl="8" algn="l">
              <a:lnSpc>
                <a:spcPct val="100000"/>
              </a:lnSpc>
              <a:spcBef>
                <a:spcPts val="0"/>
              </a:spcBef>
              <a:spcAft>
                <a:spcPts val="0"/>
              </a:spcAft>
              <a:buClr>
                <a:schemeClr val="dk1"/>
              </a:buClr>
              <a:buSzPts val="1400"/>
              <a:buFont typeface="Arial"/>
              <a:buNone/>
              <a:defRPr/>
            </a:lvl9pPr>
          </a:lstStyle>
          <a:p/>
        </p:txBody>
      </p:sp>
      <p:sp>
        <p:nvSpPr>
          <p:cNvPr id="244" name="Google Shape;244;p65"/>
          <p:cNvSpPr txBox="1"/>
          <p:nvPr>
            <p:ph idx="12" type="sldNum"/>
          </p:nvPr>
        </p:nvSpPr>
        <p:spPr>
          <a:xfrm>
            <a:off x="126609" y="184636"/>
            <a:ext cx="288000" cy="180000"/>
          </a:xfrm>
          <a:prstGeom prst="rect">
            <a:avLst/>
          </a:prstGeom>
          <a:noFill/>
          <a:ln>
            <a:noFill/>
          </a:ln>
        </p:spPr>
        <p:txBody>
          <a:bodyPr anchorCtr="0" anchor="ctr" bIns="0" lIns="0" spcFirstLastPara="1" rIns="0" wrap="square" tIns="0">
            <a:noAutofit/>
          </a:bodyPr>
          <a:lstStyle>
            <a:lvl1pPr indent="0" lvl="0" marL="0" marR="0" algn="l">
              <a:lnSpc>
                <a:spcPct val="100000"/>
              </a:lnSpc>
              <a:spcBef>
                <a:spcPts val="0"/>
              </a:spcBef>
              <a:spcAft>
                <a:spcPts val="0"/>
              </a:spcAft>
              <a:buClr>
                <a:schemeClr val="lt1"/>
              </a:buClr>
              <a:buSzPts val="1000"/>
              <a:buFont typeface="Open Sans"/>
              <a:buNone/>
              <a:defRPr b="0" i="0" sz="1000" u="none" cap="none" strike="noStrike">
                <a:solidFill>
                  <a:schemeClr val="lt1"/>
                </a:solidFill>
                <a:latin typeface="Open Sans"/>
                <a:ea typeface="Open Sans"/>
                <a:cs typeface="Open Sans"/>
                <a:sym typeface="Open Sans"/>
              </a:defRPr>
            </a:lvl1pPr>
            <a:lvl2pPr indent="0" lvl="1" marL="0" marR="0" algn="l">
              <a:lnSpc>
                <a:spcPct val="100000"/>
              </a:lnSpc>
              <a:spcBef>
                <a:spcPts val="0"/>
              </a:spcBef>
              <a:spcAft>
                <a:spcPts val="0"/>
              </a:spcAft>
              <a:buClr>
                <a:schemeClr val="lt1"/>
              </a:buClr>
              <a:buSzPts val="1000"/>
              <a:buFont typeface="Open Sans"/>
              <a:buNone/>
              <a:defRPr b="0" i="0" sz="1000" u="none" cap="none" strike="noStrike">
                <a:solidFill>
                  <a:schemeClr val="lt1"/>
                </a:solidFill>
                <a:latin typeface="Open Sans"/>
                <a:ea typeface="Open Sans"/>
                <a:cs typeface="Open Sans"/>
                <a:sym typeface="Open Sans"/>
              </a:defRPr>
            </a:lvl2pPr>
            <a:lvl3pPr indent="0" lvl="2" marL="0" marR="0" algn="l">
              <a:lnSpc>
                <a:spcPct val="100000"/>
              </a:lnSpc>
              <a:spcBef>
                <a:spcPts val="0"/>
              </a:spcBef>
              <a:spcAft>
                <a:spcPts val="0"/>
              </a:spcAft>
              <a:buClr>
                <a:schemeClr val="lt1"/>
              </a:buClr>
              <a:buSzPts val="1000"/>
              <a:buFont typeface="Open Sans"/>
              <a:buNone/>
              <a:defRPr b="0" i="0" sz="1000" u="none" cap="none" strike="noStrike">
                <a:solidFill>
                  <a:schemeClr val="lt1"/>
                </a:solidFill>
                <a:latin typeface="Open Sans"/>
                <a:ea typeface="Open Sans"/>
                <a:cs typeface="Open Sans"/>
                <a:sym typeface="Open Sans"/>
              </a:defRPr>
            </a:lvl3pPr>
            <a:lvl4pPr indent="0" lvl="3" marL="0" marR="0" algn="l">
              <a:lnSpc>
                <a:spcPct val="100000"/>
              </a:lnSpc>
              <a:spcBef>
                <a:spcPts val="0"/>
              </a:spcBef>
              <a:spcAft>
                <a:spcPts val="0"/>
              </a:spcAft>
              <a:buClr>
                <a:schemeClr val="lt1"/>
              </a:buClr>
              <a:buSzPts val="1000"/>
              <a:buFont typeface="Open Sans"/>
              <a:buNone/>
              <a:defRPr b="0" i="0" sz="1000" u="none" cap="none" strike="noStrike">
                <a:solidFill>
                  <a:schemeClr val="lt1"/>
                </a:solidFill>
                <a:latin typeface="Open Sans"/>
                <a:ea typeface="Open Sans"/>
                <a:cs typeface="Open Sans"/>
                <a:sym typeface="Open Sans"/>
              </a:defRPr>
            </a:lvl4pPr>
            <a:lvl5pPr indent="0" lvl="4" marL="0" marR="0" algn="l">
              <a:lnSpc>
                <a:spcPct val="100000"/>
              </a:lnSpc>
              <a:spcBef>
                <a:spcPts val="0"/>
              </a:spcBef>
              <a:spcAft>
                <a:spcPts val="0"/>
              </a:spcAft>
              <a:buClr>
                <a:schemeClr val="lt1"/>
              </a:buClr>
              <a:buSzPts val="1000"/>
              <a:buFont typeface="Open Sans"/>
              <a:buNone/>
              <a:defRPr b="0" i="0" sz="1000" u="none" cap="none" strike="noStrike">
                <a:solidFill>
                  <a:schemeClr val="lt1"/>
                </a:solidFill>
                <a:latin typeface="Open Sans"/>
                <a:ea typeface="Open Sans"/>
                <a:cs typeface="Open Sans"/>
                <a:sym typeface="Open Sans"/>
              </a:defRPr>
            </a:lvl5pPr>
            <a:lvl6pPr indent="0" lvl="5" marL="0" marR="0" algn="l">
              <a:lnSpc>
                <a:spcPct val="100000"/>
              </a:lnSpc>
              <a:spcBef>
                <a:spcPts val="0"/>
              </a:spcBef>
              <a:spcAft>
                <a:spcPts val="0"/>
              </a:spcAft>
              <a:buClr>
                <a:schemeClr val="lt1"/>
              </a:buClr>
              <a:buSzPts val="1000"/>
              <a:buFont typeface="Open Sans"/>
              <a:buNone/>
              <a:defRPr b="0" i="0" sz="1000" u="none" cap="none" strike="noStrike">
                <a:solidFill>
                  <a:schemeClr val="lt1"/>
                </a:solidFill>
                <a:latin typeface="Open Sans"/>
                <a:ea typeface="Open Sans"/>
                <a:cs typeface="Open Sans"/>
                <a:sym typeface="Open Sans"/>
              </a:defRPr>
            </a:lvl6pPr>
            <a:lvl7pPr indent="0" lvl="6" marL="0" marR="0" algn="l">
              <a:lnSpc>
                <a:spcPct val="100000"/>
              </a:lnSpc>
              <a:spcBef>
                <a:spcPts val="0"/>
              </a:spcBef>
              <a:spcAft>
                <a:spcPts val="0"/>
              </a:spcAft>
              <a:buClr>
                <a:schemeClr val="lt1"/>
              </a:buClr>
              <a:buSzPts val="1000"/>
              <a:buFont typeface="Open Sans"/>
              <a:buNone/>
              <a:defRPr b="0" i="0" sz="1000" u="none" cap="none" strike="noStrike">
                <a:solidFill>
                  <a:schemeClr val="lt1"/>
                </a:solidFill>
                <a:latin typeface="Open Sans"/>
                <a:ea typeface="Open Sans"/>
                <a:cs typeface="Open Sans"/>
                <a:sym typeface="Open Sans"/>
              </a:defRPr>
            </a:lvl7pPr>
            <a:lvl8pPr indent="0" lvl="7" marL="0" marR="0" algn="l">
              <a:lnSpc>
                <a:spcPct val="100000"/>
              </a:lnSpc>
              <a:spcBef>
                <a:spcPts val="0"/>
              </a:spcBef>
              <a:spcAft>
                <a:spcPts val="0"/>
              </a:spcAft>
              <a:buClr>
                <a:schemeClr val="lt1"/>
              </a:buClr>
              <a:buSzPts val="1000"/>
              <a:buFont typeface="Open Sans"/>
              <a:buNone/>
              <a:defRPr b="0" i="0" sz="1000" u="none" cap="none" strike="noStrike">
                <a:solidFill>
                  <a:schemeClr val="lt1"/>
                </a:solidFill>
                <a:latin typeface="Open Sans"/>
                <a:ea typeface="Open Sans"/>
                <a:cs typeface="Open Sans"/>
                <a:sym typeface="Open Sans"/>
              </a:defRPr>
            </a:lvl8pPr>
            <a:lvl9pPr indent="0" lvl="8" marL="0" marR="0" algn="l">
              <a:lnSpc>
                <a:spcPct val="100000"/>
              </a:lnSpc>
              <a:spcBef>
                <a:spcPts val="0"/>
              </a:spcBef>
              <a:spcAft>
                <a:spcPts val="0"/>
              </a:spcAft>
              <a:buClr>
                <a:schemeClr val="lt1"/>
              </a:buClr>
              <a:buSzPts val="1000"/>
              <a:buFont typeface="Open Sans"/>
              <a:buNone/>
              <a:defRPr b="0" i="0" sz="1000" u="none" cap="none" strike="noStrike">
                <a:solidFill>
                  <a:schemeClr val="lt1"/>
                </a:solidFill>
                <a:latin typeface="Open Sans"/>
                <a:ea typeface="Open Sans"/>
                <a:cs typeface="Open Sans"/>
                <a:sym typeface="Open Sans"/>
              </a:defRPr>
            </a:lvl9pPr>
          </a:lstStyle>
          <a:p>
            <a:pPr indent="0" lvl="0" marL="0" rtl="0" algn="l">
              <a:spcBef>
                <a:spcPts val="0"/>
              </a:spcBef>
              <a:spcAft>
                <a:spcPts val="0"/>
              </a:spcAft>
              <a:buNone/>
            </a:pPr>
            <a:fld id="{00000000-1234-1234-1234-123412341234}" type="slidenum">
              <a:rPr lang="en-US"/>
              <a:t>‹#›</a:t>
            </a:fld>
            <a:endParaRPr/>
          </a:p>
        </p:txBody>
      </p:sp>
      <p:sp>
        <p:nvSpPr>
          <p:cNvPr id="245" name="Google Shape;245;p65"/>
          <p:cNvSpPr txBox="1"/>
          <p:nvPr>
            <p:ph idx="1" type="body"/>
          </p:nvPr>
        </p:nvSpPr>
        <p:spPr>
          <a:xfrm>
            <a:off x="963084" y="85725"/>
            <a:ext cx="10276416" cy="209550"/>
          </a:xfrm>
          <a:prstGeom prst="rect">
            <a:avLst/>
          </a:prstGeom>
          <a:noFill/>
          <a:ln>
            <a:noFill/>
          </a:ln>
        </p:spPr>
        <p:txBody>
          <a:bodyPr anchorCtr="0" anchor="t" bIns="0" lIns="0" spcFirstLastPara="1" rIns="0" wrap="square" tIns="0">
            <a:noAutofit/>
          </a:bodyPr>
          <a:lstStyle>
            <a:lvl1pPr indent="-228600" lvl="0" marL="457200" algn="l">
              <a:lnSpc>
                <a:spcPct val="130000"/>
              </a:lnSpc>
              <a:spcBef>
                <a:spcPts val="0"/>
              </a:spcBef>
              <a:spcAft>
                <a:spcPts val="0"/>
              </a:spcAft>
              <a:buSzPts val="1100"/>
              <a:buNone/>
              <a:defRPr sz="1100">
                <a:solidFill>
                  <a:schemeClr val="dk2"/>
                </a:solidFill>
              </a:defRPr>
            </a:lvl1pPr>
            <a:lvl2pPr indent="-342900" lvl="1" marL="914400" algn="l">
              <a:lnSpc>
                <a:spcPct val="130000"/>
              </a:lnSpc>
              <a:spcBef>
                <a:spcPts val="0"/>
              </a:spcBef>
              <a:spcAft>
                <a:spcPts val="0"/>
              </a:spcAft>
              <a:buSzPts val="1800"/>
              <a:buChar char="-"/>
              <a:defRPr/>
            </a:lvl2pPr>
            <a:lvl3pPr indent="-342900" lvl="2" marL="1371600" algn="l">
              <a:lnSpc>
                <a:spcPct val="130000"/>
              </a:lnSpc>
              <a:spcBef>
                <a:spcPts val="0"/>
              </a:spcBef>
              <a:spcAft>
                <a:spcPts val="0"/>
              </a:spcAft>
              <a:buSzPts val="1800"/>
              <a:buChar char="›"/>
              <a:defRPr/>
            </a:lvl3pPr>
            <a:lvl4pPr indent="-228600" lvl="3" marL="1828800" algn="l">
              <a:lnSpc>
                <a:spcPct val="100000"/>
              </a:lnSpc>
              <a:spcBef>
                <a:spcPts val="360"/>
              </a:spcBef>
              <a:spcAft>
                <a:spcPts val="0"/>
              </a:spcAft>
              <a:buClr>
                <a:schemeClr val="dk1"/>
              </a:buClr>
              <a:buSzPts val="1800"/>
              <a:buNone/>
              <a:defRPr/>
            </a:lvl4pPr>
            <a:lvl5pPr indent="-228600" lvl="4" marL="2286000" algn="l">
              <a:lnSpc>
                <a:spcPct val="100000"/>
              </a:lnSpc>
              <a:spcBef>
                <a:spcPts val="360"/>
              </a:spcBef>
              <a:spcAft>
                <a:spcPts val="0"/>
              </a:spcAft>
              <a:buClr>
                <a:schemeClr val="dk1"/>
              </a:buClr>
              <a:buSzPts val="1800"/>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ersonal contact info slide">
  <p:cSld name="Personal contact info slide">
    <p:spTree>
      <p:nvGrpSpPr>
        <p:cNvPr id="246" name="Shape 246"/>
        <p:cNvGrpSpPr/>
        <p:nvPr/>
      </p:nvGrpSpPr>
      <p:grpSpPr>
        <a:xfrm>
          <a:off x="0" y="0"/>
          <a:ext cx="0" cy="0"/>
          <a:chOff x="0" y="0"/>
          <a:chExt cx="0" cy="0"/>
        </a:xfrm>
      </p:grpSpPr>
      <p:sp>
        <p:nvSpPr>
          <p:cNvPr id="247" name="Google Shape;247;p66"/>
          <p:cNvSpPr txBox="1"/>
          <p:nvPr>
            <p:ph idx="11" type="ftr"/>
          </p:nvPr>
        </p:nvSpPr>
        <p:spPr>
          <a:xfrm>
            <a:off x="3215999" y="6514618"/>
            <a:ext cx="8016000" cy="1800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Clr>
                <a:schemeClr val="dk2"/>
              </a:buClr>
              <a:buSzPts val="1400"/>
              <a:buFont typeface="Arial"/>
              <a:buNone/>
              <a:defRPr/>
            </a:lvl1pPr>
            <a:lvl2pPr lvl="1" algn="l">
              <a:lnSpc>
                <a:spcPct val="100000"/>
              </a:lnSpc>
              <a:spcBef>
                <a:spcPts val="0"/>
              </a:spcBef>
              <a:spcAft>
                <a:spcPts val="0"/>
              </a:spcAft>
              <a:buClr>
                <a:schemeClr val="dk1"/>
              </a:buClr>
              <a:buSzPts val="1400"/>
              <a:buFont typeface="Arial"/>
              <a:buNone/>
              <a:defRPr/>
            </a:lvl2pPr>
            <a:lvl3pPr lvl="2" algn="l">
              <a:lnSpc>
                <a:spcPct val="100000"/>
              </a:lnSpc>
              <a:spcBef>
                <a:spcPts val="0"/>
              </a:spcBef>
              <a:spcAft>
                <a:spcPts val="0"/>
              </a:spcAft>
              <a:buClr>
                <a:schemeClr val="dk1"/>
              </a:buClr>
              <a:buSzPts val="1400"/>
              <a:buFont typeface="Arial"/>
              <a:buNone/>
              <a:defRPr/>
            </a:lvl3pPr>
            <a:lvl4pPr lvl="3" algn="l">
              <a:lnSpc>
                <a:spcPct val="100000"/>
              </a:lnSpc>
              <a:spcBef>
                <a:spcPts val="0"/>
              </a:spcBef>
              <a:spcAft>
                <a:spcPts val="0"/>
              </a:spcAft>
              <a:buClr>
                <a:schemeClr val="dk1"/>
              </a:buClr>
              <a:buSzPts val="1400"/>
              <a:buFont typeface="Arial"/>
              <a:buNone/>
              <a:defRPr/>
            </a:lvl4pPr>
            <a:lvl5pPr lvl="4" algn="l">
              <a:lnSpc>
                <a:spcPct val="100000"/>
              </a:lnSpc>
              <a:spcBef>
                <a:spcPts val="0"/>
              </a:spcBef>
              <a:spcAft>
                <a:spcPts val="0"/>
              </a:spcAft>
              <a:buClr>
                <a:schemeClr val="dk1"/>
              </a:buClr>
              <a:buSzPts val="1400"/>
              <a:buFont typeface="Arial"/>
              <a:buNone/>
              <a:defRPr/>
            </a:lvl5pPr>
            <a:lvl6pPr lvl="5" algn="l">
              <a:lnSpc>
                <a:spcPct val="100000"/>
              </a:lnSpc>
              <a:spcBef>
                <a:spcPts val="0"/>
              </a:spcBef>
              <a:spcAft>
                <a:spcPts val="0"/>
              </a:spcAft>
              <a:buClr>
                <a:schemeClr val="dk1"/>
              </a:buClr>
              <a:buSzPts val="1400"/>
              <a:buFont typeface="Arial"/>
              <a:buNone/>
              <a:defRPr/>
            </a:lvl6pPr>
            <a:lvl7pPr lvl="6" algn="l">
              <a:lnSpc>
                <a:spcPct val="100000"/>
              </a:lnSpc>
              <a:spcBef>
                <a:spcPts val="0"/>
              </a:spcBef>
              <a:spcAft>
                <a:spcPts val="0"/>
              </a:spcAft>
              <a:buClr>
                <a:schemeClr val="dk1"/>
              </a:buClr>
              <a:buSzPts val="1400"/>
              <a:buFont typeface="Arial"/>
              <a:buNone/>
              <a:defRPr/>
            </a:lvl7pPr>
            <a:lvl8pPr lvl="7" algn="l">
              <a:lnSpc>
                <a:spcPct val="100000"/>
              </a:lnSpc>
              <a:spcBef>
                <a:spcPts val="0"/>
              </a:spcBef>
              <a:spcAft>
                <a:spcPts val="0"/>
              </a:spcAft>
              <a:buClr>
                <a:schemeClr val="dk1"/>
              </a:buClr>
              <a:buSzPts val="1400"/>
              <a:buFont typeface="Arial"/>
              <a:buNone/>
              <a:defRPr/>
            </a:lvl8pPr>
            <a:lvl9pPr lvl="8" algn="l">
              <a:lnSpc>
                <a:spcPct val="100000"/>
              </a:lnSpc>
              <a:spcBef>
                <a:spcPts val="0"/>
              </a:spcBef>
              <a:spcAft>
                <a:spcPts val="0"/>
              </a:spcAft>
              <a:buClr>
                <a:schemeClr val="dk1"/>
              </a:buClr>
              <a:buSzPts val="1400"/>
              <a:buFont typeface="Arial"/>
              <a:buNone/>
              <a:defRPr/>
            </a:lvl9pPr>
          </a:lstStyle>
          <a:p/>
        </p:txBody>
      </p:sp>
      <p:sp>
        <p:nvSpPr>
          <p:cNvPr id="248" name="Google Shape;248;p66"/>
          <p:cNvSpPr txBox="1"/>
          <p:nvPr>
            <p:ph idx="12" type="sldNum"/>
          </p:nvPr>
        </p:nvSpPr>
        <p:spPr>
          <a:xfrm>
            <a:off x="126609" y="184636"/>
            <a:ext cx="288000" cy="180000"/>
          </a:xfrm>
          <a:prstGeom prst="rect">
            <a:avLst/>
          </a:prstGeom>
          <a:noFill/>
          <a:ln>
            <a:noFill/>
          </a:ln>
        </p:spPr>
        <p:txBody>
          <a:bodyPr anchorCtr="0" anchor="ctr" bIns="0" lIns="0" spcFirstLastPara="1" rIns="0" wrap="square" tIns="0">
            <a:noAutofit/>
          </a:bodyPr>
          <a:lstStyle>
            <a:lvl1pPr indent="0" lvl="0" marL="0" marR="0" algn="l">
              <a:lnSpc>
                <a:spcPct val="100000"/>
              </a:lnSpc>
              <a:spcBef>
                <a:spcPts val="0"/>
              </a:spcBef>
              <a:spcAft>
                <a:spcPts val="0"/>
              </a:spcAft>
              <a:buClr>
                <a:schemeClr val="lt1"/>
              </a:buClr>
              <a:buSzPts val="1000"/>
              <a:buFont typeface="Open Sans"/>
              <a:buNone/>
              <a:defRPr b="0" i="0" sz="1000" u="none" cap="none" strike="noStrike">
                <a:solidFill>
                  <a:schemeClr val="lt1"/>
                </a:solidFill>
                <a:latin typeface="Open Sans"/>
                <a:ea typeface="Open Sans"/>
                <a:cs typeface="Open Sans"/>
                <a:sym typeface="Open Sans"/>
              </a:defRPr>
            </a:lvl1pPr>
            <a:lvl2pPr indent="0" lvl="1" marL="0" marR="0" algn="l">
              <a:lnSpc>
                <a:spcPct val="100000"/>
              </a:lnSpc>
              <a:spcBef>
                <a:spcPts val="0"/>
              </a:spcBef>
              <a:spcAft>
                <a:spcPts val="0"/>
              </a:spcAft>
              <a:buClr>
                <a:schemeClr val="lt1"/>
              </a:buClr>
              <a:buSzPts val="1000"/>
              <a:buFont typeface="Open Sans"/>
              <a:buNone/>
              <a:defRPr b="0" i="0" sz="1000" u="none" cap="none" strike="noStrike">
                <a:solidFill>
                  <a:schemeClr val="lt1"/>
                </a:solidFill>
                <a:latin typeface="Open Sans"/>
                <a:ea typeface="Open Sans"/>
                <a:cs typeface="Open Sans"/>
                <a:sym typeface="Open Sans"/>
              </a:defRPr>
            </a:lvl2pPr>
            <a:lvl3pPr indent="0" lvl="2" marL="0" marR="0" algn="l">
              <a:lnSpc>
                <a:spcPct val="100000"/>
              </a:lnSpc>
              <a:spcBef>
                <a:spcPts val="0"/>
              </a:spcBef>
              <a:spcAft>
                <a:spcPts val="0"/>
              </a:spcAft>
              <a:buClr>
                <a:schemeClr val="lt1"/>
              </a:buClr>
              <a:buSzPts val="1000"/>
              <a:buFont typeface="Open Sans"/>
              <a:buNone/>
              <a:defRPr b="0" i="0" sz="1000" u="none" cap="none" strike="noStrike">
                <a:solidFill>
                  <a:schemeClr val="lt1"/>
                </a:solidFill>
                <a:latin typeface="Open Sans"/>
                <a:ea typeface="Open Sans"/>
                <a:cs typeface="Open Sans"/>
                <a:sym typeface="Open Sans"/>
              </a:defRPr>
            </a:lvl3pPr>
            <a:lvl4pPr indent="0" lvl="3" marL="0" marR="0" algn="l">
              <a:lnSpc>
                <a:spcPct val="100000"/>
              </a:lnSpc>
              <a:spcBef>
                <a:spcPts val="0"/>
              </a:spcBef>
              <a:spcAft>
                <a:spcPts val="0"/>
              </a:spcAft>
              <a:buClr>
                <a:schemeClr val="lt1"/>
              </a:buClr>
              <a:buSzPts val="1000"/>
              <a:buFont typeface="Open Sans"/>
              <a:buNone/>
              <a:defRPr b="0" i="0" sz="1000" u="none" cap="none" strike="noStrike">
                <a:solidFill>
                  <a:schemeClr val="lt1"/>
                </a:solidFill>
                <a:latin typeface="Open Sans"/>
                <a:ea typeface="Open Sans"/>
                <a:cs typeface="Open Sans"/>
                <a:sym typeface="Open Sans"/>
              </a:defRPr>
            </a:lvl4pPr>
            <a:lvl5pPr indent="0" lvl="4" marL="0" marR="0" algn="l">
              <a:lnSpc>
                <a:spcPct val="100000"/>
              </a:lnSpc>
              <a:spcBef>
                <a:spcPts val="0"/>
              </a:spcBef>
              <a:spcAft>
                <a:spcPts val="0"/>
              </a:spcAft>
              <a:buClr>
                <a:schemeClr val="lt1"/>
              </a:buClr>
              <a:buSzPts val="1000"/>
              <a:buFont typeface="Open Sans"/>
              <a:buNone/>
              <a:defRPr b="0" i="0" sz="1000" u="none" cap="none" strike="noStrike">
                <a:solidFill>
                  <a:schemeClr val="lt1"/>
                </a:solidFill>
                <a:latin typeface="Open Sans"/>
                <a:ea typeface="Open Sans"/>
                <a:cs typeface="Open Sans"/>
                <a:sym typeface="Open Sans"/>
              </a:defRPr>
            </a:lvl5pPr>
            <a:lvl6pPr indent="0" lvl="5" marL="0" marR="0" algn="l">
              <a:lnSpc>
                <a:spcPct val="100000"/>
              </a:lnSpc>
              <a:spcBef>
                <a:spcPts val="0"/>
              </a:spcBef>
              <a:spcAft>
                <a:spcPts val="0"/>
              </a:spcAft>
              <a:buClr>
                <a:schemeClr val="lt1"/>
              </a:buClr>
              <a:buSzPts val="1000"/>
              <a:buFont typeface="Open Sans"/>
              <a:buNone/>
              <a:defRPr b="0" i="0" sz="1000" u="none" cap="none" strike="noStrike">
                <a:solidFill>
                  <a:schemeClr val="lt1"/>
                </a:solidFill>
                <a:latin typeface="Open Sans"/>
                <a:ea typeface="Open Sans"/>
                <a:cs typeface="Open Sans"/>
                <a:sym typeface="Open Sans"/>
              </a:defRPr>
            </a:lvl6pPr>
            <a:lvl7pPr indent="0" lvl="6" marL="0" marR="0" algn="l">
              <a:lnSpc>
                <a:spcPct val="100000"/>
              </a:lnSpc>
              <a:spcBef>
                <a:spcPts val="0"/>
              </a:spcBef>
              <a:spcAft>
                <a:spcPts val="0"/>
              </a:spcAft>
              <a:buClr>
                <a:schemeClr val="lt1"/>
              </a:buClr>
              <a:buSzPts val="1000"/>
              <a:buFont typeface="Open Sans"/>
              <a:buNone/>
              <a:defRPr b="0" i="0" sz="1000" u="none" cap="none" strike="noStrike">
                <a:solidFill>
                  <a:schemeClr val="lt1"/>
                </a:solidFill>
                <a:latin typeface="Open Sans"/>
                <a:ea typeface="Open Sans"/>
                <a:cs typeface="Open Sans"/>
                <a:sym typeface="Open Sans"/>
              </a:defRPr>
            </a:lvl7pPr>
            <a:lvl8pPr indent="0" lvl="7" marL="0" marR="0" algn="l">
              <a:lnSpc>
                <a:spcPct val="100000"/>
              </a:lnSpc>
              <a:spcBef>
                <a:spcPts val="0"/>
              </a:spcBef>
              <a:spcAft>
                <a:spcPts val="0"/>
              </a:spcAft>
              <a:buClr>
                <a:schemeClr val="lt1"/>
              </a:buClr>
              <a:buSzPts val="1000"/>
              <a:buFont typeface="Open Sans"/>
              <a:buNone/>
              <a:defRPr b="0" i="0" sz="1000" u="none" cap="none" strike="noStrike">
                <a:solidFill>
                  <a:schemeClr val="lt1"/>
                </a:solidFill>
                <a:latin typeface="Open Sans"/>
                <a:ea typeface="Open Sans"/>
                <a:cs typeface="Open Sans"/>
                <a:sym typeface="Open Sans"/>
              </a:defRPr>
            </a:lvl8pPr>
            <a:lvl9pPr indent="0" lvl="8" marL="0" marR="0" algn="l">
              <a:lnSpc>
                <a:spcPct val="100000"/>
              </a:lnSpc>
              <a:spcBef>
                <a:spcPts val="0"/>
              </a:spcBef>
              <a:spcAft>
                <a:spcPts val="0"/>
              </a:spcAft>
              <a:buClr>
                <a:schemeClr val="lt1"/>
              </a:buClr>
              <a:buSzPts val="1000"/>
              <a:buFont typeface="Open Sans"/>
              <a:buNone/>
              <a:defRPr b="0" i="0" sz="1000" u="none" cap="none" strike="noStrike">
                <a:solidFill>
                  <a:schemeClr val="lt1"/>
                </a:solidFill>
                <a:latin typeface="Open Sans"/>
                <a:ea typeface="Open Sans"/>
                <a:cs typeface="Open Sans"/>
                <a:sym typeface="Open Sans"/>
              </a:defRPr>
            </a:lvl9pPr>
          </a:lstStyle>
          <a:p>
            <a:pPr indent="0" lvl="0" marL="0" rtl="0" algn="l">
              <a:spcBef>
                <a:spcPts val="0"/>
              </a:spcBef>
              <a:spcAft>
                <a:spcPts val="0"/>
              </a:spcAft>
              <a:buNone/>
            </a:pPr>
            <a:fld id="{00000000-1234-1234-1234-123412341234}" type="slidenum">
              <a:rPr lang="en-US"/>
              <a:t>‹#›</a:t>
            </a:fld>
            <a:endParaRPr/>
          </a:p>
        </p:txBody>
      </p:sp>
      <p:sp>
        <p:nvSpPr>
          <p:cNvPr id="249" name="Google Shape;249;p66"/>
          <p:cNvSpPr/>
          <p:nvPr>
            <p:ph idx="2" type="pic"/>
          </p:nvPr>
        </p:nvSpPr>
        <p:spPr>
          <a:xfrm>
            <a:off x="2243503" y="1994873"/>
            <a:ext cx="2880000" cy="2160000"/>
          </a:xfrm>
          <a:prstGeom prst="rect">
            <a:avLst/>
          </a:prstGeom>
          <a:noFill/>
          <a:ln>
            <a:noFill/>
          </a:ln>
        </p:spPr>
      </p:sp>
      <p:sp>
        <p:nvSpPr>
          <p:cNvPr id="250" name="Google Shape;250;p66"/>
          <p:cNvSpPr txBox="1"/>
          <p:nvPr>
            <p:ph idx="1" type="body"/>
          </p:nvPr>
        </p:nvSpPr>
        <p:spPr>
          <a:xfrm>
            <a:off x="5492751" y="1924537"/>
            <a:ext cx="5746749" cy="360000"/>
          </a:xfrm>
          <a:prstGeom prst="rect">
            <a:avLst/>
          </a:prstGeom>
          <a:noFill/>
          <a:ln>
            <a:noFill/>
          </a:ln>
        </p:spPr>
        <p:txBody>
          <a:bodyPr anchorCtr="0" anchor="b" bIns="0" lIns="0" spcFirstLastPara="1" rIns="0" wrap="square" tIns="0">
            <a:noAutofit/>
          </a:bodyPr>
          <a:lstStyle>
            <a:lvl1pPr indent="-228600" lvl="0" marL="457200" algn="l">
              <a:lnSpc>
                <a:spcPct val="130000"/>
              </a:lnSpc>
              <a:spcBef>
                <a:spcPts val="0"/>
              </a:spcBef>
              <a:spcAft>
                <a:spcPts val="0"/>
              </a:spcAft>
              <a:buSzPts val="2400"/>
              <a:buNone/>
              <a:defRPr b="1" sz="2400">
                <a:solidFill>
                  <a:schemeClr val="dk2"/>
                </a:solidFill>
              </a:defRPr>
            </a:lvl1pPr>
            <a:lvl2pPr indent="-342900" lvl="1" marL="914400" algn="l">
              <a:lnSpc>
                <a:spcPct val="130000"/>
              </a:lnSpc>
              <a:spcBef>
                <a:spcPts val="0"/>
              </a:spcBef>
              <a:spcAft>
                <a:spcPts val="0"/>
              </a:spcAft>
              <a:buSzPts val="1800"/>
              <a:buChar char="-"/>
              <a:defRPr/>
            </a:lvl2pPr>
            <a:lvl3pPr indent="-342900" lvl="2" marL="1371600" algn="l">
              <a:lnSpc>
                <a:spcPct val="130000"/>
              </a:lnSpc>
              <a:spcBef>
                <a:spcPts val="0"/>
              </a:spcBef>
              <a:spcAft>
                <a:spcPts val="0"/>
              </a:spcAft>
              <a:buSzPts val="1800"/>
              <a:buChar char="›"/>
              <a:defRPr/>
            </a:lvl3pPr>
            <a:lvl4pPr indent="-228600" lvl="3" marL="1828800" algn="l">
              <a:lnSpc>
                <a:spcPct val="100000"/>
              </a:lnSpc>
              <a:spcBef>
                <a:spcPts val="360"/>
              </a:spcBef>
              <a:spcAft>
                <a:spcPts val="0"/>
              </a:spcAft>
              <a:buClr>
                <a:schemeClr val="dk1"/>
              </a:buClr>
              <a:buSzPts val="1800"/>
              <a:buNone/>
              <a:defRPr/>
            </a:lvl4pPr>
            <a:lvl5pPr indent="-228600" lvl="4" marL="2286000" algn="l">
              <a:lnSpc>
                <a:spcPct val="100000"/>
              </a:lnSpc>
              <a:spcBef>
                <a:spcPts val="360"/>
              </a:spcBef>
              <a:spcAft>
                <a:spcPts val="0"/>
              </a:spcAft>
              <a:buClr>
                <a:schemeClr val="dk1"/>
              </a:buClr>
              <a:buSzPts val="1800"/>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251" name="Google Shape;251;p66"/>
          <p:cNvSpPr txBox="1"/>
          <p:nvPr>
            <p:ph idx="3" type="body"/>
          </p:nvPr>
        </p:nvSpPr>
        <p:spPr>
          <a:xfrm>
            <a:off x="5492751" y="2328361"/>
            <a:ext cx="5746749" cy="648000"/>
          </a:xfrm>
          <a:prstGeom prst="rect">
            <a:avLst/>
          </a:prstGeom>
          <a:noFill/>
          <a:ln>
            <a:noFill/>
          </a:ln>
        </p:spPr>
        <p:txBody>
          <a:bodyPr anchorCtr="0" anchor="t" bIns="0" lIns="0" spcFirstLastPara="1" rIns="0" wrap="square" tIns="0">
            <a:noAutofit/>
          </a:bodyPr>
          <a:lstStyle>
            <a:lvl1pPr indent="-228600" lvl="0" marL="457200" algn="l">
              <a:lnSpc>
                <a:spcPct val="130000"/>
              </a:lnSpc>
              <a:spcBef>
                <a:spcPts val="0"/>
              </a:spcBef>
              <a:spcAft>
                <a:spcPts val="0"/>
              </a:spcAft>
              <a:buSzPts val="1800"/>
              <a:buNone/>
              <a:defRPr>
                <a:solidFill>
                  <a:schemeClr val="dk2"/>
                </a:solidFill>
              </a:defRPr>
            </a:lvl1pPr>
            <a:lvl2pPr indent="-342900" lvl="1" marL="914400" algn="l">
              <a:lnSpc>
                <a:spcPct val="130000"/>
              </a:lnSpc>
              <a:spcBef>
                <a:spcPts val="0"/>
              </a:spcBef>
              <a:spcAft>
                <a:spcPts val="0"/>
              </a:spcAft>
              <a:buSzPts val="1800"/>
              <a:buChar char="-"/>
              <a:defRPr/>
            </a:lvl2pPr>
            <a:lvl3pPr indent="-342900" lvl="2" marL="1371600" algn="l">
              <a:lnSpc>
                <a:spcPct val="130000"/>
              </a:lnSpc>
              <a:spcBef>
                <a:spcPts val="0"/>
              </a:spcBef>
              <a:spcAft>
                <a:spcPts val="0"/>
              </a:spcAft>
              <a:buSzPts val="1800"/>
              <a:buChar char="›"/>
              <a:defRPr/>
            </a:lvl3pPr>
            <a:lvl4pPr indent="-228600" lvl="3" marL="1828800" algn="l">
              <a:lnSpc>
                <a:spcPct val="100000"/>
              </a:lnSpc>
              <a:spcBef>
                <a:spcPts val="360"/>
              </a:spcBef>
              <a:spcAft>
                <a:spcPts val="0"/>
              </a:spcAft>
              <a:buClr>
                <a:schemeClr val="dk1"/>
              </a:buClr>
              <a:buSzPts val="1800"/>
              <a:buNone/>
              <a:defRPr/>
            </a:lvl4pPr>
            <a:lvl5pPr indent="-228600" lvl="4" marL="2286000" algn="l">
              <a:lnSpc>
                <a:spcPct val="100000"/>
              </a:lnSpc>
              <a:spcBef>
                <a:spcPts val="360"/>
              </a:spcBef>
              <a:spcAft>
                <a:spcPts val="0"/>
              </a:spcAft>
              <a:buClr>
                <a:schemeClr val="dk1"/>
              </a:buClr>
              <a:buSzPts val="1800"/>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252" name="Google Shape;252;p66"/>
          <p:cNvSpPr txBox="1"/>
          <p:nvPr>
            <p:ph idx="4" type="body"/>
          </p:nvPr>
        </p:nvSpPr>
        <p:spPr>
          <a:xfrm>
            <a:off x="5492751" y="3031027"/>
            <a:ext cx="5746749" cy="1260000"/>
          </a:xfrm>
          <a:prstGeom prst="rect">
            <a:avLst/>
          </a:prstGeom>
          <a:noFill/>
          <a:ln>
            <a:noFill/>
          </a:ln>
        </p:spPr>
        <p:txBody>
          <a:bodyPr anchorCtr="0" anchor="t" bIns="0" lIns="0" spcFirstLastPara="1" rIns="0" wrap="square" tIns="0">
            <a:noAutofit/>
          </a:bodyPr>
          <a:lstStyle>
            <a:lvl1pPr indent="-228600" lvl="0" marL="457200" algn="l">
              <a:lnSpc>
                <a:spcPct val="130000"/>
              </a:lnSpc>
              <a:spcBef>
                <a:spcPts val="0"/>
              </a:spcBef>
              <a:spcAft>
                <a:spcPts val="0"/>
              </a:spcAft>
              <a:buSzPts val="1800"/>
              <a:buNone/>
              <a:defRPr/>
            </a:lvl1pPr>
            <a:lvl2pPr indent="-342900" lvl="1" marL="914400" algn="l">
              <a:lnSpc>
                <a:spcPct val="130000"/>
              </a:lnSpc>
              <a:spcBef>
                <a:spcPts val="0"/>
              </a:spcBef>
              <a:spcAft>
                <a:spcPts val="0"/>
              </a:spcAft>
              <a:buSzPts val="1800"/>
              <a:buChar char="-"/>
              <a:defRPr/>
            </a:lvl2pPr>
            <a:lvl3pPr indent="-342900" lvl="2" marL="1371600" algn="l">
              <a:lnSpc>
                <a:spcPct val="130000"/>
              </a:lnSpc>
              <a:spcBef>
                <a:spcPts val="0"/>
              </a:spcBef>
              <a:spcAft>
                <a:spcPts val="0"/>
              </a:spcAft>
              <a:buSzPts val="1800"/>
              <a:buChar char="›"/>
              <a:defRPr/>
            </a:lvl3pPr>
            <a:lvl4pPr indent="-228600" lvl="3" marL="1828800" algn="l">
              <a:lnSpc>
                <a:spcPct val="100000"/>
              </a:lnSpc>
              <a:spcBef>
                <a:spcPts val="360"/>
              </a:spcBef>
              <a:spcAft>
                <a:spcPts val="0"/>
              </a:spcAft>
              <a:buClr>
                <a:schemeClr val="dk1"/>
              </a:buClr>
              <a:buSzPts val="1800"/>
              <a:buNone/>
              <a:defRPr/>
            </a:lvl4pPr>
            <a:lvl5pPr indent="-228600" lvl="4" marL="2286000" algn="l">
              <a:lnSpc>
                <a:spcPct val="100000"/>
              </a:lnSpc>
              <a:spcBef>
                <a:spcPts val="360"/>
              </a:spcBef>
              <a:spcAft>
                <a:spcPts val="0"/>
              </a:spcAft>
              <a:buClr>
                <a:schemeClr val="dk1"/>
              </a:buClr>
              <a:buSzPts val="1800"/>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ding slide" showMasterSp="0">
  <p:cSld name="Ending slide">
    <p:bg>
      <p:bgPr>
        <a:blipFill>
          <a:blip r:embed="rId2">
            <a:alphaModFix/>
          </a:blip>
          <a:stretch>
            <a:fillRect/>
          </a:stretch>
        </a:blipFill>
      </p:bgPr>
    </p:bg>
    <p:spTree>
      <p:nvGrpSpPr>
        <p:cNvPr id="253" name="Shape 253"/>
        <p:cNvGrpSpPr/>
        <p:nvPr/>
      </p:nvGrpSpPr>
      <p:grpSpPr>
        <a:xfrm>
          <a:off x="0" y="0"/>
          <a:ext cx="0" cy="0"/>
          <a:chOff x="0" y="0"/>
          <a:chExt cx="0" cy="0"/>
        </a:xfrm>
      </p:grpSpPr>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254" name="Shape 254"/>
        <p:cNvGrpSpPr/>
        <p:nvPr/>
      </p:nvGrpSpPr>
      <p:grpSpPr>
        <a:xfrm>
          <a:off x="0" y="0"/>
          <a:ext cx="0" cy="0"/>
          <a:chOff x="0" y="0"/>
          <a:chExt cx="0" cy="0"/>
        </a:xfrm>
      </p:grpSpPr>
      <p:sp>
        <p:nvSpPr>
          <p:cNvPr id="255" name="Google Shape;255;g2a2f48df40e_0_253"/>
          <p:cNvSpPr/>
          <p:nvPr/>
        </p:nvSpPr>
        <p:spPr>
          <a:xfrm>
            <a:off x="6096000" y="-167"/>
            <a:ext cx="6096000" cy="6858000"/>
          </a:xfrm>
          <a:prstGeom prst="rect">
            <a:avLst/>
          </a:pr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56" name="Google Shape;256;g2a2f48df40e_0_253"/>
          <p:cNvSpPr txBox="1"/>
          <p:nvPr>
            <p:ph type="title"/>
          </p:nvPr>
        </p:nvSpPr>
        <p:spPr>
          <a:xfrm>
            <a:off x="354000" y="1644233"/>
            <a:ext cx="5393700" cy="1976400"/>
          </a:xfrm>
          <a:prstGeom prst="rect">
            <a:avLst/>
          </a:prstGeom>
          <a:noFill/>
          <a:ln>
            <a:noFill/>
          </a:ln>
        </p:spPr>
        <p:txBody>
          <a:bodyPr anchorCtr="0" anchor="b" bIns="0" lIns="0" spcFirstLastPara="1" rIns="0" wrap="square" tIns="0">
            <a:noAutofit/>
          </a:bodyPr>
          <a:lstStyle>
            <a:lvl1pPr lvl="0" algn="ctr">
              <a:lnSpc>
                <a:spcPct val="100000"/>
              </a:lnSpc>
              <a:spcBef>
                <a:spcPts val="0"/>
              </a:spcBef>
              <a:spcAft>
                <a:spcPts val="0"/>
              </a:spcAft>
              <a:buSzPts val="5600"/>
              <a:buNone/>
              <a:defRPr sz="5600"/>
            </a:lvl1pPr>
            <a:lvl2pPr lvl="1" algn="ctr">
              <a:lnSpc>
                <a:spcPct val="100000"/>
              </a:lnSpc>
              <a:spcBef>
                <a:spcPts val="0"/>
              </a:spcBef>
              <a:spcAft>
                <a:spcPts val="0"/>
              </a:spcAft>
              <a:buSzPts val="5600"/>
              <a:buNone/>
              <a:defRPr sz="5600"/>
            </a:lvl2pPr>
            <a:lvl3pPr lvl="2" algn="ctr">
              <a:lnSpc>
                <a:spcPct val="100000"/>
              </a:lnSpc>
              <a:spcBef>
                <a:spcPts val="0"/>
              </a:spcBef>
              <a:spcAft>
                <a:spcPts val="0"/>
              </a:spcAft>
              <a:buSzPts val="5600"/>
              <a:buNone/>
              <a:defRPr sz="5600"/>
            </a:lvl3pPr>
            <a:lvl4pPr lvl="3" algn="ctr">
              <a:lnSpc>
                <a:spcPct val="100000"/>
              </a:lnSpc>
              <a:spcBef>
                <a:spcPts val="0"/>
              </a:spcBef>
              <a:spcAft>
                <a:spcPts val="0"/>
              </a:spcAft>
              <a:buSzPts val="5600"/>
              <a:buNone/>
              <a:defRPr sz="5600"/>
            </a:lvl4pPr>
            <a:lvl5pPr lvl="4" algn="ctr">
              <a:lnSpc>
                <a:spcPct val="100000"/>
              </a:lnSpc>
              <a:spcBef>
                <a:spcPts val="0"/>
              </a:spcBef>
              <a:spcAft>
                <a:spcPts val="0"/>
              </a:spcAft>
              <a:buSzPts val="5600"/>
              <a:buNone/>
              <a:defRPr sz="5600"/>
            </a:lvl5pPr>
            <a:lvl6pPr lvl="5" algn="ctr">
              <a:lnSpc>
                <a:spcPct val="100000"/>
              </a:lnSpc>
              <a:spcBef>
                <a:spcPts val="0"/>
              </a:spcBef>
              <a:spcAft>
                <a:spcPts val="0"/>
              </a:spcAft>
              <a:buSzPts val="5600"/>
              <a:buNone/>
              <a:defRPr sz="5600"/>
            </a:lvl6pPr>
            <a:lvl7pPr lvl="6" algn="ctr">
              <a:lnSpc>
                <a:spcPct val="100000"/>
              </a:lnSpc>
              <a:spcBef>
                <a:spcPts val="0"/>
              </a:spcBef>
              <a:spcAft>
                <a:spcPts val="0"/>
              </a:spcAft>
              <a:buSzPts val="5600"/>
              <a:buNone/>
              <a:defRPr sz="5600"/>
            </a:lvl7pPr>
            <a:lvl8pPr lvl="7" algn="ctr">
              <a:lnSpc>
                <a:spcPct val="100000"/>
              </a:lnSpc>
              <a:spcBef>
                <a:spcPts val="0"/>
              </a:spcBef>
              <a:spcAft>
                <a:spcPts val="0"/>
              </a:spcAft>
              <a:buSzPts val="5600"/>
              <a:buNone/>
              <a:defRPr sz="5600"/>
            </a:lvl8pPr>
            <a:lvl9pPr lvl="8" algn="ctr">
              <a:lnSpc>
                <a:spcPct val="100000"/>
              </a:lnSpc>
              <a:spcBef>
                <a:spcPts val="0"/>
              </a:spcBef>
              <a:spcAft>
                <a:spcPts val="0"/>
              </a:spcAft>
              <a:buSzPts val="5600"/>
              <a:buNone/>
              <a:defRPr sz="5600"/>
            </a:lvl9pPr>
          </a:lstStyle>
          <a:p/>
        </p:txBody>
      </p:sp>
      <p:sp>
        <p:nvSpPr>
          <p:cNvPr id="257" name="Google Shape;257;g2a2f48df40e_0_253"/>
          <p:cNvSpPr txBox="1"/>
          <p:nvPr>
            <p:ph idx="1" type="subTitle"/>
          </p:nvPr>
        </p:nvSpPr>
        <p:spPr>
          <a:xfrm>
            <a:off x="354000" y="3737433"/>
            <a:ext cx="5393700" cy="1646700"/>
          </a:xfrm>
          <a:prstGeom prst="rect">
            <a:avLst/>
          </a:prstGeom>
          <a:noFill/>
          <a:ln>
            <a:noFill/>
          </a:ln>
        </p:spPr>
        <p:txBody>
          <a:bodyPr anchorCtr="0" anchor="t" bIns="0" lIns="0" spcFirstLastPara="1" rIns="0" wrap="square" tIns="0">
            <a:noAutofit/>
          </a:bodyPr>
          <a:lstStyle>
            <a:lvl1pPr lvl="0" algn="ctr">
              <a:lnSpc>
                <a:spcPct val="100000"/>
              </a:lnSpc>
              <a:spcBef>
                <a:spcPts val="500"/>
              </a:spcBef>
              <a:spcAft>
                <a:spcPts val="0"/>
              </a:spcAft>
              <a:buSzPts val="2800"/>
              <a:buNone/>
              <a:defRPr sz="2800"/>
            </a:lvl1pPr>
            <a:lvl2pPr lvl="1" algn="ctr">
              <a:lnSpc>
                <a:spcPct val="100000"/>
              </a:lnSpc>
              <a:spcBef>
                <a:spcPts val="500"/>
              </a:spcBef>
              <a:spcAft>
                <a:spcPts val="0"/>
              </a:spcAft>
              <a:buSzPts val="2800"/>
              <a:buNone/>
              <a:defRPr sz="2800"/>
            </a:lvl2pPr>
            <a:lvl3pPr lvl="2" algn="ctr">
              <a:lnSpc>
                <a:spcPct val="100000"/>
              </a:lnSpc>
              <a:spcBef>
                <a:spcPts val="500"/>
              </a:spcBef>
              <a:spcAft>
                <a:spcPts val="0"/>
              </a:spcAft>
              <a:buSzPts val="2800"/>
              <a:buNone/>
              <a:defRPr sz="2800"/>
            </a:lvl3pPr>
            <a:lvl4pPr lvl="3" algn="ctr">
              <a:lnSpc>
                <a:spcPct val="100000"/>
              </a:lnSpc>
              <a:spcBef>
                <a:spcPts val="500"/>
              </a:spcBef>
              <a:spcAft>
                <a:spcPts val="0"/>
              </a:spcAft>
              <a:buSzPts val="2800"/>
              <a:buNone/>
              <a:defRPr sz="2800"/>
            </a:lvl4pPr>
            <a:lvl5pPr lvl="4" algn="ctr">
              <a:lnSpc>
                <a:spcPct val="100000"/>
              </a:lnSpc>
              <a:spcBef>
                <a:spcPts val="500"/>
              </a:spcBef>
              <a:spcAft>
                <a:spcPts val="0"/>
              </a:spcAft>
              <a:buSzPts val="2800"/>
              <a:buNone/>
              <a:defRPr sz="2800"/>
            </a:lvl5pPr>
            <a:lvl6pPr lvl="5" algn="ctr">
              <a:lnSpc>
                <a:spcPct val="100000"/>
              </a:lnSpc>
              <a:spcBef>
                <a:spcPts val="500"/>
              </a:spcBef>
              <a:spcAft>
                <a:spcPts val="0"/>
              </a:spcAft>
              <a:buSzPts val="2800"/>
              <a:buNone/>
              <a:defRPr sz="2800"/>
            </a:lvl6pPr>
            <a:lvl7pPr lvl="6" algn="ctr">
              <a:lnSpc>
                <a:spcPct val="100000"/>
              </a:lnSpc>
              <a:spcBef>
                <a:spcPts val="500"/>
              </a:spcBef>
              <a:spcAft>
                <a:spcPts val="0"/>
              </a:spcAft>
              <a:buSzPts val="2800"/>
              <a:buNone/>
              <a:defRPr sz="2800"/>
            </a:lvl7pPr>
            <a:lvl8pPr lvl="7" algn="ctr">
              <a:lnSpc>
                <a:spcPct val="100000"/>
              </a:lnSpc>
              <a:spcBef>
                <a:spcPts val="500"/>
              </a:spcBef>
              <a:spcAft>
                <a:spcPts val="0"/>
              </a:spcAft>
              <a:buSzPts val="2800"/>
              <a:buNone/>
              <a:defRPr sz="2800"/>
            </a:lvl8pPr>
            <a:lvl9pPr lvl="8" algn="ctr">
              <a:lnSpc>
                <a:spcPct val="100000"/>
              </a:lnSpc>
              <a:spcBef>
                <a:spcPts val="500"/>
              </a:spcBef>
              <a:spcAft>
                <a:spcPts val="0"/>
              </a:spcAft>
              <a:buSzPts val="2800"/>
              <a:buNone/>
              <a:defRPr sz="2800"/>
            </a:lvl9pPr>
          </a:lstStyle>
          <a:p/>
        </p:txBody>
      </p:sp>
      <p:sp>
        <p:nvSpPr>
          <p:cNvPr id="258" name="Google Shape;258;g2a2f48df40e_0_253"/>
          <p:cNvSpPr txBox="1"/>
          <p:nvPr>
            <p:ph idx="2" type="body"/>
          </p:nvPr>
        </p:nvSpPr>
        <p:spPr>
          <a:xfrm>
            <a:off x="6586000" y="965433"/>
            <a:ext cx="5115900" cy="4926900"/>
          </a:xfrm>
          <a:prstGeom prst="rect">
            <a:avLst/>
          </a:prstGeom>
          <a:noFill/>
          <a:ln>
            <a:noFill/>
          </a:ln>
        </p:spPr>
        <p:txBody>
          <a:bodyPr anchorCtr="0" anchor="ctr" bIns="0" lIns="0" spcFirstLastPara="1" rIns="0" wrap="square" tIns="0">
            <a:noAutofit/>
          </a:bodyPr>
          <a:lstStyle>
            <a:lvl1pPr indent="-406400" lvl="0" marL="457200" algn="l">
              <a:lnSpc>
                <a:spcPct val="130000"/>
              </a:lnSpc>
              <a:spcBef>
                <a:spcPts val="500"/>
              </a:spcBef>
              <a:spcAft>
                <a:spcPts val="0"/>
              </a:spcAft>
              <a:buSzPts val="2800"/>
              <a:buChar char="•"/>
              <a:defRPr/>
            </a:lvl1pPr>
            <a:lvl2pPr indent="-381000" lvl="1" marL="914400" algn="l">
              <a:lnSpc>
                <a:spcPct val="130000"/>
              </a:lnSpc>
              <a:spcBef>
                <a:spcPts val="500"/>
              </a:spcBef>
              <a:spcAft>
                <a:spcPts val="0"/>
              </a:spcAft>
              <a:buSzPts val="2400"/>
              <a:buChar char="•"/>
              <a:defRPr/>
            </a:lvl2pPr>
            <a:lvl3pPr indent="-355600" lvl="2" marL="1371600" algn="l">
              <a:lnSpc>
                <a:spcPct val="130000"/>
              </a:lnSpc>
              <a:spcBef>
                <a:spcPts val="500"/>
              </a:spcBef>
              <a:spcAft>
                <a:spcPts val="0"/>
              </a:spcAft>
              <a:buSzPts val="2000"/>
              <a:buChar char="•"/>
              <a:defRPr/>
            </a:lvl3pPr>
            <a:lvl4pPr indent="-349250" lvl="3" marL="1828800" algn="l">
              <a:lnSpc>
                <a:spcPct val="130000"/>
              </a:lnSpc>
              <a:spcBef>
                <a:spcPts val="500"/>
              </a:spcBef>
              <a:spcAft>
                <a:spcPts val="0"/>
              </a:spcAft>
              <a:buSzPts val="1900"/>
              <a:buChar char="•"/>
              <a:defRPr/>
            </a:lvl4pPr>
            <a:lvl5pPr indent="-349250" lvl="4" marL="2286000" algn="l">
              <a:lnSpc>
                <a:spcPct val="130000"/>
              </a:lnSpc>
              <a:spcBef>
                <a:spcPts val="500"/>
              </a:spcBef>
              <a:spcAft>
                <a:spcPts val="0"/>
              </a:spcAft>
              <a:buSzPts val="1900"/>
              <a:buChar char="•"/>
              <a:defRPr/>
            </a:lvl5pPr>
            <a:lvl6pPr indent="-349250" lvl="5" marL="2743200" algn="l">
              <a:lnSpc>
                <a:spcPct val="130000"/>
              </a:lnSpc>
              <a:spcBef>
                <a:spcPts val="500"/>
              </a:spcBef>
              <a:spcAft>
                <a:spcPts val="0"/>
              </a:spcAft>
              <a:buSzPts val="1900"/>
              <a:buChar char="•"/>
              <a:defRPr/>
            </a:lvl6pPr>
            <a:lvl7pPr indent="-349250" lvl="6" marL="3200400" algn="l">
              <a:lnSpc>
                <a:spcPct val="130000"/>
              </a:lnSpc>
              <a:spcBef>
                <a:spcPts val="500"/>
              </a:spcBef>
              <a:spcAft>
                <a:spcPts val="0"/>
              </a:spcAft>
              <a:buSzPts val="1900"/>
              <a:buChar char="•"/>
              <a:defRPr/>
            </a:lvl7pPr>
            <a:lvl8pPr indent="-349250" lvl="7" marL="3657600" algn="l">
              <a:lnSpc>
                <a:spcPct val="130000"/>
              </a:lnSpc>
              <a:spcBef>
                <a:spcPts val="500"/>
              </a:spcBef>
              <a:spcAft>
                <a:spcPts val="0"/>
              </a:spcAft>
              <a:buSzPts val="1900"/>
              <a:buChar char="•"/>
              <a:defRPr/>
            </a:lvl8pPr>
            <a:lvl9pPr indent="-349250" lvl="8" marL="4114800" algn="l">
              <a:lnSpc>
                <a:spcPct val="130000"/>
              </a:lnSpc>
              <a:spcBef>
                <a:spcPts val="500"/>
              </a:spcBef>
              <a:spcAft>
                <a:spcPts val="0"/>
              </a:spcAft>
              <a:buSzPts val="1900"/>
              <a:buChar char="•"/>
              <a:defRPr/>
            </a:lvl9pPr>
          </a:lstStyle>
          <a:p/>
        </p:txBody>
      </p:sp>
      <p:sp>
        <p:nvSpPr>
          <p:cNvPr id="259" name="Google Shape;259;g2a2f48df40e_0_253"/>
          <p:cNvSpPr txBox="1"/>
          <p:nvPr>
            <p:ph idx="12" type="sldNum"/>
          </p:nvPr>
        </p:nvSpPr>
        <p:spPr>
          <a:xfrm>
            <a:off x="11296611" y="6217623"/>
            <a:ext cx="731700" cy="524700"/>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Open Sans"/>
                <a:ea typeface="Open Sans"/>
                <a:cs typeface="Open Sans"/>
                <a:sym typeface="Open Sans"/>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Open Sans"/>
                <a:ea typeface="Open Sans"/>
                <a:cs typeface="Open Sans"/>
                <a:sym typeface="Open Sans"/>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Open Sans"/>
                <a:ea typeface="Open Sans"/>
                <a:cs typeface="Open Sans"/>
                <a:sym typeface="Open Sans"/>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Open Sans"/>
                <a:ea typeface="Open Sans"/>
                <a:cs typeface="Open Sans"/>
                <a:sym typeface="Open Sans"/>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Open Sans"/>
                <a:ea typeface="Open Sans"/>
                <a:cs typeface="Open Sans"/>
                <a:sym typeface="Open Sans"/>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Open Sans"/>
                <a:ea typeface="Open Sans"/>
                <a:cs typeface="Open Sans"/>
                <a:sym typeface="Open Sans"/>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Open Sans"/>
                <a:ea typeface="Open Sans"/>
                <a:cs typeface="Open Sans"/>
                <a:sym typeface="Open Sans"/>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Open Sans"/>
                <a:ea typeface="Open Sans"/>
                <a:cs typeface="Open Sans"/>
                <a:sym typeface="Open Sans"/>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 Cover 1">
  <p:cSld name="TITLE_1">
    <p:bg>
      <p:bgPr>
        <a:solidFill>
          <a:schemeClr val="lt2"/>
        </a:solidFill>
      </p:bgPr>
    </p:bg>
    <p:spTree>
      <p:nvGrpSpPr>
        <p:cNvPr id="37" name="Shape 37"/>
        <p:cNvGrpSpPr/>
        <p:nvPr/>
      </p:nvGrpSpPr>
      <p:grpSpPr>
        <a:xfrm>
          <a:off x="0" y="0"/>
          <a:ext cx="0" cy="0"/>
          <a:chOff x="0" y="0"/>
          <a:chExt cx="0" cy="0"/>
        </a:xfrm>
      </p:grpSpPr>
      <p:sp>
        <p:nvSpPr>
          <p:cNvPr id="38" name="Google Shape;38;g15df64bb1bf_0_762"/>
          <p:cNvSpPr txBox="1"/>
          <p:nvPr>
            <p:ph type="ctrTitle"/>
          </p:nvPr>
        </p:nvSpPr>
        <p:spPr>
          <a:xfrm>
            <a:off x="2438400" y="1838700"/>
            <a:ext cx="7315200" cy="2438400"/>
          </a:xfrm>
          <a:prstGeom prst="rect">
            <a:avLst/>
          </a:prstGeom>
          <a:noFill/>
          <a:ln>
            <a:noFill/>
          </a:ln>
        </p:spPr>
        <p:txBody>
          <a:bodyPr anchorCtr="0" anchor="b" bIns="0" lIns="0" spcFirstLastPara="1" rIns="0" wrap="square" tIns="0">
            <a:noAutofit/>
          </a:bodyPr>
          <a:lstStyle>
            <a:lvl1pPr lvl="0" algn="ctr">
              <a:lnSpc>
                <a:spcPct val="100000"/>
              </a:lnSpc>
              <a:spcBef>
                <a:spcPts val="0"/>
              </a:spcBef>
              <a:spcAft>
                <a:spcPts val="0"/>
              </a:spcAft>
              <a:buClr>
                <a:schemeClr val="lt1"/>
              </a:buClr>
              <a:buSzPts val="5300"/>
              <a:buFont typeface="Open Sans"/>
              <a:buNone/>
              <a:defRPr sz="5300">
                <a:solidFill>
                  <a:schemeClr val="lt1"/>
                </a:solidFill>
              </a:defRPr>
            </a:lvl1pPr>
            <a:lvl2pPr lvl="1" algn="l">
              <a:lnSpc>
                <a:spcPct val="100000"/>
              </a:lnSpc>
              <a:spcBef>
                <a:spcPts val="0"/>
              </a:spcBef>
              <a:spcAft>
                <a:spcPts val="0"/>
              </a:spcAft>
              <a:buSzPts val="5300"/>
              <a:buNone/>
              <a:defRPr sz="5300"/>
            </a:lvl2pPr>
            <a:lvl3pPr lvl="2" algn="l">
              <a:lnSpc>
                <a:spcPct val="100000"/>
              </a:lnSpc>
              <a:spcBef>
                <a:spcPts val="0"/>
              </a:spcBef>
              <a:spcAft>
                <a:spcPts val="0"/>
              </a:spcAft>
              <a:buSzPts val="5300"/>
              <a:buNone/>
              <a:defRPr sz="5300"/>
            </a:lvl3pPr>
            <a:lvl4pPr lvl="3" algn="l">
              <a:lnSpc>
                <a:spcPct val="100000"/>
              </a:lnSpc>
              <a:spcBef>
                <a:spcPts val="0"/>
              </a:spcBef>
              <a:spcAft>
                <a:spcPts val="0"/>
              </a:spcAft>
              <a:buSzPts val="5300"/>
              <a:buNone/>
              <a:defRPr sz="5300"/>
            </a:lvl4pPr>
            <a:lvl5pPr lvl="4" algn="l">
              <a:lnSpc>
                <a:spcPct val="100000"/>
              </a:lnSpc>
              <a:spcBef>
                <a:spcPts val="0"/>
              </a:spcBef>
              <a:spcAft>
                <a:spcPts val="0"/>
              </a:spcAft>
              <a:buSzPts val="5300"/>
              <a:buNone/>
              <a:defRPr sz="5300"/>
            </a:lvl5pPr>
            <a:lvl6pPr lvl="5" algn="l">
              <a:lnSpc>
                <a:spcPct val="100000"/>
              </a:lnSpc>
              <a:spcBef>
                <a:spcPts val="0"/>
              </a:spcBef>
              <a:spcAft>
                <a:spcPts val="0"/>
              </a:spcAft>
              <a:buSzPts val="5300"/>
              <a:buNone/>
              <a:defRPr sz="5300"/>
            </a:lvl6pPr>
            <a:lvl7pPr lvl="6" algn="l">
              <a:lnSpc>
                <a:spcPct val="100000"/>
              </a:lnSpc>
              <a:spcBef>
                <a:spcPts val="0"/>
              </a:spcBef>
              <a:spcAft>
                <a:spcPts val="0"/>
              </a:spcAft>
              <a:buSzPts val="5300"/>
              <a:buNone/>
              <a:defRPr sz="5300"/>
            </a:lvl7pPr>
            <a:lvl8pPr lvl="7" algn="l">
              <a:lnSpc>
                <a:spcPct val="100000"/>
              </a:lnSpc>
              <a:spcBef>
                <a:spcPts val="0"/>
              </a:spcBef>
              <a:spcAft>
                <a:spcPts val="0"/>
              </a:spcAft>
              <a:buSzPts val="5300"/>
              <a:buNone/>
              <a:defRPr sz="5300"/>
            </a:lvl8pPr>
            <a:lvl9pPr lvl="8" algn="l">
              <a:lnSpc>
                <a:spcPct val="100000"/>
              </a:lnSpc>
              <a:spcBef>
                <a:spcPts val="0"/>
              </a:spcBef>
              <a:spcAft>
                <a:spcPts val="0"/>
              </a:spcAft>
              <a:buSzPts val="5300"/>
              <a:buNone/>
              <a:defRPr sz="5300"/>
            </a:lvl9pPr>
          </a:lstStyle>
          <a:p/>
        </p:txBody>
      </p:sp>
      <p:sp>
        <p:nvSpPr>
          <p:cNvPr id="39" name="Google Shape;39;g15df64bb1bf_0_762"/>
          <p:cNvSpPr txBox="1"/>
          <p:nvPr>
            <p:ph idx="1" type="subTitle"/>
          </p:nvPr>
        </p:nvSpPr>
        <p:spPr>
          <a:xfrm>
            <a:off x="2438400" y="4484692"/>
            <a:ext cx="7315200" cy="1655700"/>
          </a:xfrm>
          <a:prstGeom prst="rect">
            <a:avLst/>
          </a:prstGeom>
          <a:noFill/>
          <a:ln>
            <a:noFill/>
          </a:ln>
        </p:spPr>
        <p:txBody>
          <a:bodyPr anchorCtr="0" anchor="t" bIns="0" lIns="0" spcFirstLastPara="1" rIns="0" wrap="square" tIns="0">
            <a:noAutofit/>
          </a:bodyPr>
          <a:lstStyle>
            <a:lvl1pPr lvl="0" algn="ctr">
              <a:lnSpc>
                <a:spcPct val="130000"/>
              </a:lnSpc>
              <a:spcBef>
                <a:spcPts val="0"/>
              </a:spcBef>
              <a:spcAft>
                <a:spcPts val="0"/>
              </a:spcAft>
              <a:buClr>
                <a:schemeClr val="lt1"/>
              </a:buClr>
              <a:buSzPts val="2400"/>
              <a:buNone/>
              <a:defRPr sz="2400">
                <a:solidFill>
                  <a:schemeClr val="lt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900"/>
              <a:buNone/>
              <a:defRPr sz="19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pic>
        <p:nvPicPr>
          <p:cNvPr id="40" name="Google Shape;40;g15df64bb1bf_0_762"/>
          <p:cNvPicPr preferRelativeResize="0"/>
          <p:nvPr/>
        </p:nvPicPr>
        <p:blipFill rotWithShape="1">
          <a:blip r:embed="rId2">
            <a:alphaModFix/>
          </a:blip>
          <a:srcRect b="118" l="0" r="0" t="118"/>
          <a:stretch/>
        </p:blipFill>
        <p:spPr>
          <a:xfrm>
            <a:off x="5102016" y="950468"/>
            <a:ext cx="1987967" cy="292867"/>
          </a:xfrm>
          <a:prstGeom prst="rect">
            <a:avLst/>
          </a:prstGeom>
          <a:noFill/>
          <a:ln>
            <a:noFill/>
          </a:ln>
        </p:spPr>
      </p:pic>
    </p:spTree>
  </p:cSld>
  <p:clrMapOvr>
    <a:masterClrMapping/>
  </p:clrMapOvr>
  <p:extLst>
    <p:ext uri="{DCECCB84-F9BA-43D5-87BE-67443E8EF086}">
      <p15:sldGuideLst>
        <p15:guide id="1" orient="horz" pos="2160">
          <p15:clr>
            <a:srgbClr val="FA7B17"/>
          </p15:clr>
        </p15:guide>
        <p15:guide id="2" pos="3840">
          <p15:clr>
            <a:srgbClr val="FA7B17"/>
          </p15:clr>
        </p15:guide>
      </p15:sldGuideLst>
    </p:ext>
  </p:extLst>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 Section slide 1">
  <p:cSld name="CUSTOM_2">
    <p:bg>
      <p:bgPr>
        <a:blipFill>
          <a:blip r:embed="rId2">
            <a:alphaModFix/>
          </a:blip>
          <a:stretch>
            <a:fillRect/>
          </a:stretch>
        </a:blipFill>
      </p:bgPr>
    </p:bg>
    <p:spTree>
      <p:nvGrpSpPr>
        <p:cNvPr id="260" name="Shape 260"/>
        <p:cNvGrpSpPr/>
        <p:nvPr/>
      </p:nvGrpSpPr>
      <p:grpSpPr>
        <a:xfrm>
          <a:off x="0" y="0"/>
          <a:ext cx="0" cy="0"/>
          <a:chOff x="0" y="0"/>
          <a:chExt cx="0" cy="0"/>
        </a:xfrm>
      </p:grpSpPr>
      <p:sp>
        <p:nvSpPr>
          <p:cNvPr id="261" name="Google Shape;261;g26c369fa2d7_0_316"/>
          <p:cNvSpPr txBox="1"/>
          <p:nvPr>
            <p:ph type="title"/>
          </p:nvPr>
        </p:nvSpPr>
        <p:spPr>
          <a:xfrm>
            <a:off x="853600" y="1611033"/>
            <a:ext cx="6621300" cy="3017100"/>
          </a:xfrm>
          <a:prstGeom prst="rect">
            <a:avLst/>
          </a:prstGeom>
          <a:noFill/>
          <a:ln>
            <a:noFill/>
          </a:ln>
        </p:spPr>
        <p:txBody>
          <a:bodyPr anchorCtr="0" anchor="b" bIns="0" lIns="0" spcFirstLastPara="1" rIns="0" wrap="square" tIns="0">
            <a:noAutofit/>
          </a:bodyPr>
          <a:lstStyle>
            <a:lvl1pPr lvl="0" rtl="0" algn="l">
              <a:lnSpc>
                <a:spcPct val="100000"/>
              </a:lnSpc>
              <a:spcBef>
                <a:spcPts val="0"/>
              </a:spcBef>
              <a:spcAft>
                <a:spcPts val="0"/>
              </a:spcAft>
              <a:buSzPts val="4000"/>
              <a:buNone/>
              <a:defRPr sz="4700">
                <a:solidFill>
                  <a:schemeClr val="lt1"/>
                </a:solidFill>
              </a:defRPr>
            </a:lvl1pPr>
            <a:lvl2pPr lvl="1" rtl="0" algn="l">
              <a:lnSpc>
                <a:spcPct val="100000"/>
              </a:lnSpc>
              <a:spcBef>
                <a:spcPts val="0"/>
              </a:spcBef>
              <a:spcAft>
                <a:spcPts val="0"/>
              </a:spcAft>
              <a:buSzPts val="1500"/>
              <a:buNone/>
              <a:defRPr sz="4700"/>
            </a:lvl2pPr>
            <a:lvl3pPr lvl="2" rtl="0" algn="l">
              <a:lnSpc>
                <a:spcPct val="100000"/>
              </a:lnSpc>
              <a:spcBef>
                <a:spcPts val="0"/>
              </a:spcBef>
              <a:spcAft>
                <a:spcPts val="0"/>
              </a:spcAft>
              <a:buSzPts val="1500"/>
              <a:buNone/>
              <a:defRPr sz="4700"/>
            </a:lvl3pPr>
            <a:lvl4pPr lvl="3" rtl="0" algn="l">
              <a:lnSpc>
                <a:spcPct val="100000"/>
              </a:lnSpc>
              <a:spcBef>
                <a:spcPts val="0"/>
              </a:spcBef>
              <a:spcAft>
                <a:spcPts val="0"/>
              </a:spcAft>
              <a:buSzPts val="1500"/>
              <a:buNone/>
              <a:defRPr sz="4700"/>
            </a:lvl4pPr>
            <a:lvl5pPr lvl="4" rtl="0" algn="l">
              <a:lnSpc>
                <a:spcPct val="100000"/>
              </a:lnSpc>
              <a:spcBef>
                <a:spcPts val="0"/>
              </a:spcBef>
              <a:spcAft>
                <a:spcPts val="0"/>
              </a:spcAft>
              <a:buSzPts val="1500"/>
              <a:buNone/>
              <a:defRPr sz="4700"/>
            </a:lvl5pPr>
            <a:lvl6pPr lvl="5" rtl="0" algn="l">
              <a:lnSpc>
                <a:spcPct val="100000"/>
              </a:lnSpc>
              <a:spcBef>
                <a:spcPts val="0"/>
              </a:spcBef>
              <a:spcAft>
                <a:spcPts val="0"/>
              </a:spcAft>
              <a:buSzPts val="1500"/>
              <a:buNone/>
              <a:defRPr sz="4700"/>
            </a:lvl6pPr>
            <a:lvl7pPr lvl="6" rtl="0" algn="l">
              <a:lnSpc>
                <a:spcPct val="100000"/>
              </a:lnSpc>
              <a:spcBef>
                <a:spcPts val="0"/>
              </a:spcBef>
              <a:spcAft>
                <a:spcPts val="0"/>
              </a:spcAft>
              <a:buSzPts val="1500"/>
              <a:buNone/>
              <a:defRPr sz="4700"/>
            </a:lvl7pPr>
            <a:lvl8pPr lvl="7" rtl="0" algn="l">
              <a:lnSpc>
                <a:spcPct val="100000"/>
              </a:lnSpc>
              <a:spcBef>
                <a:spcPts val="0"/>
              </a:spcBef>
              <a:spcAft>
                <a:spcPts val="0"/>
              </a:spcAft>
              <a:buSzPts val="1500"/>
              <a:buNone/>
              <a:defRPr sz="4700"/>
            </a:lvl8pPr>
            <a:lvl9pPr lvl="8" rtl="0" algn="l">
              <a:lnSpc>
                <a:spcPct val="100000"/>
              </a:lnSpc>
              <a:spcBef>
                <a:spcPts val="0"/>
              </a:spcBef>
              <a:spcAft>
                <a:spcPts val="0"/>
              </a:spcAft>
              <a:buSzPts val="1500"/>
              <a:buNone/>
              <a:defRPr sz="4700"/>
            </a:lvl9pPr>
          </a:lstStyle>
          <a:p/>
        </p:txBody>
      </p:sp>
      <p:sp>
        <p:nvSpPr>
          <p:cNvPr id="262" name="Google Shape;262;g26c369fa2d7_0_316"/>
          <p:cNvSpPr txBox="1"/>
          <p:nvPr>
            <p:ph idx="12" type="sldNum"/>
          </p:nvPr>
        </p:nvSpPr>
        <p:spPr>
          <a:xfrm>
            <a:off x="10996200" y="6229967"/>
            <a:ext cx="342300" cy="243900"/>
          </a:xfrm>
          <a:prstGeom prst="rect">
            <a:avLst/>
          </a:prstGeom>
          <a:noFill/>
          <a:ln>
            <a:noFill/>
          </a:ln>
        </p:spPr>
        <p:txBody>
          <a:bodyPr anchorCtr="0" anchor="b" bIns="0" lIns="0" spcFirstLastPara="1" rIns="0" wrap="square" tIns="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Open Sans"/>
                <a:ea typeface="Open Sans"/>
                <a:cs typeface="Open Sans"/>
                <a:sym typeface="Open Sans"/>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Open Sans"/>
                <a:ea typeface="Open Sans"/>
                <a:cs typeface="Open Sans"/>
                <a:sym typeface="Open Sans"/>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Open Sans"/>
                <a:ea typeface="Open Sans"/>
                <a:cs typeface="Open Sans"/>
                <a:sym typeface="Open Sans"/>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Open Sans"/>
                <a:ea typeface="Open Sans"/>
                <a:cs typeface="Open Sans"/>
                <a:sym typeface="Open Sans"/>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Open Sans"/>
                <a:ea typeface="Open Sans"/>
                <a:cs typeface="Open Sans"/>
                <a:sym typeface="Open Sans"/>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Open Sans"/>
                <a:ea typeface="Open Sans"/>
                <a:cs typeface="Open Sans"/>
                <a:sym typeface="Open Sans"/>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Open Sans"/>
                <a:ea typeface="Open Sans"/>
                <a:cs typeface="Open Sans"/>
                <a:sym typeface="Open Sans"/>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Open Sans"/>
                <a:ea typeface="Open Sans"/>
                <a:cs typeface="Open Sans"/>
                <a:sym typeface="Open Sans"/>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US"/>
              <a:t>‹#›</a:t>
            </a:fld>
            <a:endParaRPr/>
          </a:p>
        </p:txBody>
      </p:sp>
      <p:pic>
        <p:nvPicPr>
          <p:cNvPr id="263" name="Google Shape;263;g26c369fa2d7_0_316"/>
          <p:cNvPicPr preferRelativeResize="0"/>
          <p:nvPr/>
        </p:nvPicPr>
        <p:blipFill rotWithShape="1">
          <a:blip r:embed="rId3">
            <a:alphaModFix/>
          </a:blip>
          <a:srcRect b="119" l="0" r="0" t="119"/>
          <a:stretch/>
        </p:blipFill>
        <p:spPr>
          <a:xfrm>
            <a:off x="853440" y="6230112"/>
            <a:ext cx="1655156" cy="243840"/>
          </a:xfrm>
          <a:prstGeom prst="rect">
            <a:avLst/>
          </a:prstGeom>
          <a:noFill/>
          <a:ln>
            <a:noFill/>
          </a:ln>
        </p:spPr>
      </p:pic>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 Section slide 1">
  <p:cSld name="CUSTOM_2">
    <p:bg>
      <p:bgPr>
        <a:blipFill>
          <a:blip r:embed="rId2">
            <a:alphaModFix/>
          </a:blip>
          <a:stretch>
            <a:fillRect/>
          </a:stretch>
        </a:blipFill>
      </p:bgPr>
    </p:bg>
    <p:spTree>
      <p:nvGrpSpPr>
        <p:cNvPr id="269" name="Shape 269"/>
        <p:cNvGrpSpPr/>
        <p:nvPr/>
      </p:nvGrpSpPr>
      <p:grpSpPr>
        <a:xfrm>
          <a:off x="0" y="0"/>
          <a:ext cx="0" cy="0"/>
          <a:chOff x="0" y="0"/>
          <a:chExt cx="0" cy="0"/>
        </a:xfrm>
      </p:grpSpPr>
      <p:sp>
        <p:nvSpPr>
          <p:cNvPr id="270" name="Google Shape;270;g2631ba12fcd_1_910"/>
          <p:cNvSpPr txBox="1"/>
          <p:nvPr>
            <p:ph type="title"/>
          </p:nvPr>
        </p:nvSpPr>
        <p:spPr>
          <a:xfrm>
            <a:off x="853600" y="1611033"/>
            <a:ext cx="6621300" cy="30171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4000"/>
              <a:buNone/>
              <a:defRPr sz="4700">
                <a:solidFill>
                  <a:schemeClr val="lt1"/>
                </a:solidFill>
              </a:defRPr>
            </a:lvl1pPr>
            <a:lvl2pPr lvl="1" algn="l">
              <a:lnSpc>
                <a:spcPct val="100000"/>
              </a:lnSpc>
              <a:spcBef>
                <a:spcPts val="0"/>
              </a:spcBef>
              <a:spcAft>
                <a:spcPts val="0"/>
              </a:spcAft>
              <a:buSzPts val="1500"/>
              <a:buNone/>
              <a:defRPr sz="4700"/>
            </a:lvl2pPr>
            <a:lvl3pPr lvl="2" algn="l">
              <a:lnSpc>
                <a:spcPct val="100000"/>
              </a:lnSpc>
              <a:spcBef>
                <a:spcPts val="0"/>
              </a:spcBef>
              <a:spcAft>
                <a:spcPts val="0"/>
              </a:spcAft>
              <a:buSzPts val="1500"/>
              <a:buNone/>
              <a:defRPr sz="4700"/>
            </a:lvl3pPr>
            <a:lvl4pPr lvl="3" algn="l">
              <a:lnSpc>
                <a:spcPct val="100000"/>
              </a:lnSpc>
              <a:spcBef>
                <a:spcPts val="0"/>
              </a:spcBef>
              <a:spcAft>
                <a:spcPts val="0"/>
              </a:spcAft>
              <a:buSzPts val="1500"/>
              <a:buNone/>
              <a:defRPr sz="4700"/>
            </a:lvl4pPr>
            <a:lvl5pPr lvl="4" algn="l">
              <a:lnSpc>
                <a:spcPct val="100000"/>
              </a:lnSpc>
              <a:spcBef>
                <a:spcPts val="0"/>
              </a:spcBef>
              <a:spcAft>
                <a:spcPts val="0"/>
              </a:spcAft>
              <a:buSzPts val="1500"/>
              <a:buNone/>
              <a:defRPr sz="4700"/>
            </a:lvl5pPr>
            <a:lvl6pPr lvl="5" algn="l">
              <a:lnSpc>
                <a:spcPct val="100000"/>
              </a:lnSpc>
              <a:spcBef>
                <a:spcPts val="0"/>
              </a:spcBef>
              <a:spcAft>
                <a:spcPts val="0"/>
              </a:spcAft>
              <a:buSzPts val="1500"/>
              <a:buNone/>
              <a:defRPr sz="4700"/>
            </a:lvl6pPr>
            <a:lvl7pPr lvl="6" algn="l">
              <a:lnSpc>
                <a:spcPct val="100000"/>
              </a:lnSpc>
              <a:spcBef>
                <a:spcPts val="0"/>
              </a:spcBef>
              <a:spcAft>
                <a:spcPts val="0"/>
              </a:spcAft>
              <a:buSzPts val="1500"/>
              <a:buNone/>
              <a:defRPr sz="4700"/>
            </a:lvl7pPr>
            <a:lvl8pPr lvl="7" algn="l">
              <a:lnSpc>
                <a:spcPct val="100000"/>
              </a:lnSpc>
              <a:spcBef>
                <a:spcPts val="0"/>
              </a:spcBef>
              <a:spcAft>
                <a:spcPts val="0"/>
              </a:spcAft>
              <a:buSzPts val="1500"/>
              <a:buNone/>
              <a:defRPr sz="4700"/>
            </a:lvl8pPr>
            <a:lvl9pPr lvl="8" algn="l">
              <a:lnSpc>
                <a:spcPct val="100000"/>
              </a:lnSpc>
              <a:spcBef>
                <a:spcPts val="0"/>
              </a:spcBef>
              <a:spcAft>
                <a:spcPts val="0"/>
              </a:spcAft>
              <a:buSzPts val="1500"/>
              <a:buNone/>
              <a:defRPr sz="4700"/>
            </a:lvl9pPr>
          </a:lstStyle>
          <a:p/>
        </p:txBody>
      </p:sp>
      <p:sp>
        <p:nvSpPr>
          <p:cNvPr id="271" name="Google Shape;271;g2631ba12fcd_1_910"/>
          <p:cNvSpPr txBox="1"/>
          <p:nvPr>
            <p:ph idx="12" type="sldNum"/>
          </p:nvPr>
        </p:nvSpPr>
        <p:spPr>
          <a:xfrm>
            <a:off x="10996200" y="6229967"/>
            <a:ext cx="342300" cy="243900"/>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Open Sans"/>
                <a:ea typeface="Open Sans"/>
                <a:cs typeface="Open Sans"/>
                <a:sym typeface="Open Sans"/>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Open Sans"/>
                <a:ea typeface="Open Sans"/>
                <a:cs typeface="Open Sans"/>
                <a:sym typeface="Open Sans"/>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Open Sans"/>
                <a:ea typeface="Open Sans"/>
                <a:cs typeface="Open Sans"/>
                <a:sym typeface="Open Sans"/>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Open Sans"/>
                <a:ea typeface="Open Sans"/>
                <a:cs typeface="Open Sans"/>
                <a:sym typeface="Open Sans"/>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Open Sans"/>
                <a:ea typeface="Open Sans"/>
                <a:cs typeface="Open Sans"/>
                <a:sym typeface="Open Sans"/>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Open Sans"/>
                <a:ea typeface="Open Sans"/>
                <a:cs typeface="Open Sans"/>
                <a:sym typeface="Open Sans"/>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Open Sans"/>
                <a:ea typeface="Open Sans"/>
                <a:cs typeface="Open Sans"/>
                <a:sym typeface="Open Sans"/>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Open Sans"/>
                <a:ea typeface="Open Sans"/>
                <a:cs typeface="Open Sans"/>
                <a:sym typeface="Open Sans"/>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US"/>
              <a:t>‹#›</a:t>
            </a:fld>
            <a:endParaRPr/>
          </a:p>
        </p:txBody>
      </p:sp>
      <p:pic>
        <p:nvPicPr>
          <p:cNvPr id="272" name="Google Shape;272;g2631ba12fcd_1_910"/>
          <p:cNvPicPr preferRelativeResize="0"/>
          <p:nvPr/>
        </p:nvPicPr>
        <p:blipFill rotWithShape="1">
          <a:blip r:embed="rId3">
            <a:alphaModFix/>
          </a:blip>
          <a:srcRect b="118" l="0" r="0" t="118"/>
          <a:stretch/>
        </p:blipFill>
        <p:spPr>
          <a:xfrm>
            <a:off x="853440" y="6230112"/>
            <a:ext cx="1655156" cy="243840"/>
          </a:xfrm>
          <a:prstGeom prst="rect">
            <a:avLst/>
          </a:prstGeom>
          <a:noFill/>
          <a:ln>
            <a:noFill/>
          </a:ln>
        </p:spPr>
      </p:pic>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 Cover 1">
  <p:cSld name="TITLE_1">
    <p:bg>
      <p:bgPr>
        <a:solidFill>
          <a:schemeClr val="lt2"/>
        </a:solidFill>
      </p:bgPr>
    </p:bg>
    <p:spTree>
      <p:nvGrpSpPr>
        <p:cNvPr id="273" name="Shape 273"/>
        <p:cNvGrpSpPr/>
        <p:nvPr/>
      </p:nvGrpSpPr>
      <p:grpSpPr>
        <a:xfrm>
          <a:off x="0" y="0"/>
          <a:ext cx="0" cy="0"/>
          <a:chOff x="0" y="0"/>
          <a:chExt cx="0" cy="0"/>
        </a:xfrm>
      </p:grpSpPr>
      <p:sp>
        <p:nvSpPr>
          <p:cNvPr id="274" name="Google Shape;274;g2631ba12fcd_1_884"/>
          <p:cNvSpPr txBox="1"/>
          <p:nvPr>
            <p:ph type="ctrTitle"/>
          </p:nvPr>
        </p:nvSpPr>
        <p:spPr>
          <a:xfrm>
            <a:off x="2438400" y="1838700"/>
            <a:ext cx="7315200" cy="2438400"/>
          </a:xfrm>
          <a:prstGeom prst="rect">
            <a:avLst/>
          </a:prstGeom>
          <a:noFill/>
          <a:ln>
            <a:noFill/>
          </a:ln>
        </p:spPr>
        <p:txBody>
          <a:bodyPr anchorCtr="0" anchor="b" bIns="0" lIns="0" spcFirstLastPara="1" rIns="0" wrap="square" tIns="0">
            <a:noAutofit/>
          </a:bodyPr>
          <a:lstStyle>
            <a:lvl1pPr lvl="0" algn="ctr">
              <a:lnSpc>
                <a:spcPct val="100000"/>
              </a:lnSpc>
              <a:spcBef>
                <a:spcPts val="0"/>
              </a:spcBef>
              <a:spcAft>
                <a:spcPts val="0"/>
              </a:spcAft>
              <a:buClr>
                <a:schemeClr val="lt1"/>
              </a:buClr>
              <a:buSzPts val="5300"/>
              <a:buFont typeface="Open Sans"/>
              <a:buNone/>
              <a:defRPr sz="5300">
                <a:solidFill>
                  <a:schemeClr val="lt1"/>
                </a:solidFill>
              </a:defRPr>
            </a:lvl1pPr>
            <a:lvl2pPr lvl="1" algn="l">
              <a:lnSpc>
                <a:spcPct val="100000"/>
              </a:lnSpc>
              <a:spcBef>
                <a:spcPts val="0"/>
              </a:spcBef>
              <a:spcAft>
                <a:spcPts val="0"/>
              </a:spcAft>
              <a:buSzPts val="5300"/>
              <a:buNone/>
              <a:defRPr sz="5300"/>
            </a:lvl2pPr>
            <a:lvl3pPr lvl="2" algn="l">
              <a:lnSpc>
                <a:spcPct val="100000"/>
              </a:lnSpc>
              <a:spcBef>
                <a:spcPts val="0"/>
              </a:spcBef>
              <a:spcAft>
                <a:spcPts val="0"/>
              </a:spcAft>
              <a:buSzPts val="5300"/>
              <a:buNone/>
              <a:defRPr sz="5300"/>
            </a:lvl3pPr>
            <a:lvl4pPr lvl="3" algn="l">
              <a:lnSpc>
                <a:spcPct val="100000"/>
              </a:lnSpc>
              <a:spcBef>
                <a:spcPts val="0"/>
              </a:spcBef>
              <a:spcAft>
                <a:spcPts val="0"/>
              </a:spcAft>
              <a:buSzPts val="5300"/>
              <a:buNone/>
              <a:defRPr sz="5300"/>
            </a:lvl4pPr>
            <a:lvl5pPr lvl="4" algn="l">
              <a:lnSpc>
                <a:spcPct val="100000"/>
              </a:lnSpc>
              <a:spcBef>
                <a:spcPts val="0"/>
              </a:spcBef>
              <a:spcAft>
                <a:spcPts val="0"/>
              </a:spcAft>
              <a:buSzPts val="5300"/>
              <a:buNone/>
              <a:defRPr sz="5300"/>
            </a:lvl5pPr>
            <a:lvl6pPr lvl="5" algn="l">
              <a:lnSpc>
                <a:spcPct val="100000"/>
              </a:lnSpc>
              <a:spcBef>
                <a:spcPts val="0"/>
              </a:spcBef>
              <a:spcAft>
                <a:spcPts val="0"/>
              </a:spcAft>
              <a:buSzPts val="5300"/>
              <a:buNone/>
              <a:defRPr sz="5300"/>
            </a:lvl6pPr>
            <a:lvl7pPr lvl="6" algn="l">
              <a:lnSpc>
                <a:spcPct val="100000"/>
              </a:lnSpc>
              <a:spcBef>
                <a:spcPts val="0"/>
              </a:spcBef>
              <a:spcAft>
                <a:spcPts val="0"/>
              </a:spcAft>
              <a:buSzPts val="5300"/>
              <a:buNone/>
              <a:defRPr sz="5300"/>
            </a:lvl7pPr>
            <a:lvl8pPr lvl="7" algn="l">
              <a:lnSpc>
                <a:spcPct val="100000"/>
              </a:lnSpc>
              <a:spcBef>
                <a:spcPts val="0"/>
              </a:spcBef>
              <a:spcAft>
                <a:spcPts val="0"/>
              </a:spcAft>
              <a:buSzPts val="5300"/>
              <a:buNone/>
              <a:defRPr sz="5300"/>
            </a:lvl8pPr>
            <a:lvl9pPr lvl="8" algn="l">
              <a:lnSpc>
                <a:spcPct val="100000"/>
              </a:lnSpc>
              <a:spcBef>
                <a:spcPts val="0"/>
              </a:spcBef>
              <a:spcAft>
                <a:spcPts val="0"/>
              </a:spcAft>
              <a:buSzPts val="5300"/>
              <a:buNone/>
              <a:defRPr sz="5300"/>
            </a:lvl9pPr>
          </a:lstStyle>
          <a:p/>
        </p:txBody>
      </p:sp>
      <p:sp>
        <p:nvSpPr>
          <p:cNvPr id="275" name="Google Shape;275;g2631ba12fcd_1_884"/>
          <p:cNvSpPr txBox="1"/>
          <p:nvPr>
            <p:ph idx="1" type="subTitle"/>
          </p:nvPr>
        </p:nvSpPr>
        <p:spPr>
          <a:xfrm>
            <a:off x="2438400" y="4484692"/>
            <a:ext cx="7315200" cy="1655700"/>
          </a:xfrm>
          <a:prstGeom prst="rect">
            <a:avLst/>
          </a:prstGeom>
          <a:noFill/>
          <a:ln>
            <a:noFill/>
          </a:ln>
        </p:spPr>
        <p:txBody>
          <a:bodyPr anchorCtr="0" anchor="t" bIns="0" lIns="0" spcFirstLastPara="1" rIns="0" wrap="square" tIns="0">
            <a:noAutofit/>
          </a:bodyPr>
          <a:lstStyle>
            <a:lvl1pPr lvl="0" algn="ctr">
              <a:lnSpc>
                <a:spcPct val="130000"/>
              </a:lnSpc>
              <a:spcBef>
                <a:spcPts val="0"/>
              </a:spcBef>
              <a:spcAft>
                <a:spcPts val="0"/>
              </a:spcAft>
              <a:buClr>
                <a:schemeClr val="lt1"/>
              </a:buClr>
              <a:buSzPts val="2400"/>
              <a:buNone/>
              <a:defRPr sz="2400">
                <a:solidFill>
                  <a:schemeClr val="lt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900"/>
              <a:buNone/>
              <a:defRPr sz="19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pic>
        <p:nvPicPr>
          <p:cNvPr id="276" name="Google Shape;276;g2631ba12fcd_1_884"/>
          <p:cNvPicPr preferRelativeResize="0"/>
          <p:nvPr/>
        </p:nvPicPr>
        <p:blipFill rotWithShape="1">
          <a:blip r:embed="rId2">
            <a:alphaModFix/>
          </a:blip>
          <a:srcRect b="118" l="0" r="0" t="118"/>
          <a:stretch/>
        </p:blipFill>
        <p:spPr>
          <a:xfrm>
            <a:off x="5102016" y="950468"/>
            <a:ext cx="1987967" cy="292867"/>
          </a:xfrm>
          <a:prstGeom prst="rect">
            <a:avLst/>
          </a:prstGeom>
          <a:noFill/>
          <a:ln>
            <a:noFill/>
          </a:ln>
        </p:spPr>
      </p:pic>
    </p:spTree>
  </p:cSld>
  <p:clrMapOvr>
    <a:masterClrMapping/>
  </p:clrMapOvr>
  <p:extLst>
    <p:ext uri="{DCECCB84-F9BA-43D5-87BE-67443E8EF086}">
      <p15:sldGuideLst>
        <p15:guide id="1" orient="horz" pos="2160">
          <p15:clr>
            <a:srgbClr val="FA7B17"/>
          </p15:clr>
        </p15:guide>
        <p15:guide id="2" pos="3840">
          <p15:clr>
            <a:srgbClr val="FA7B17"/>
          </p15:clr>
        </p15:guide>
      </p15:sldGuideLst>
    </p:ext>
  </p:extLst>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 Cover 2_Build the Future_internal watermark">
  <p:cSld name="TITLE_1_1">
    <p:bg>
      <p:bgPr>
        <a:solidFill>
          <a:schemeClr val="lt2"/>
        </a:solidFill>
      </p:bgPr>
    </p:bg>
    <p:spTree>
      <p:nvGrpSpPr>
        <p:cNvPr id="277" name="Shape 277"/>
        <p:cNvGrpSpPr/>
        <p:nvPr/>
      </p:nvGrpSpPr>
      <p:grpSpPr>
        <a:xfrm>
          <a:off x="0" y="0"/>
          <a:ext cx="0" cy="0"/>
          <a:chOff x="0" y="0"/>
          <a:chExt cx="0" cy="0"/>
        </a:xfrm>
      </p:grpSpPr>
      <p:sp>
        <p:nvSpPr>
          <p:cNvPr id="278" name="Google Shape;278;g2631ba12fcd_1_888"/>
          <p:cNvSpPr txBox="1"/>
          <p:nvPr>
            <p:ph type="ctrTitle"/>
          </p:nvPr>
        </p:nvSpPr>
        <p:spPr>
          <a:xfrm>
            <a:off x="2438400" y="1838700"/>
            <a:ext cx="7315200" cy="2438400"/>
          </a:xfrm>
          <a:prstGeom prst="rect">
            <a:avLst/>
          </a:prstGeom>
          <a:noFill/>
          <a:ln>
            <a:noFill/>
          </a:ln>
        </p:spPr>
        <p:txBody>
          <a:bodyPr anchorCtr="0" anchor="b" bIns="0" lIns="0" spcFirstLastPara="1" rIns="0" wrap="square" tIns="0">
            <a:noAutofit/>
          </a:bodyPr>
          <a:lstStyle>
            <a:lvl1pPr lvl="0" algn="ctr">
              <a:lnSpc>
                <a:spcPct val="100000"/>
              </a:lnSpc>
              <a:spcBef>
                <a:spcPts val="0"/>
              </a:spcBef>
              <a:spcAft>
                <a:spcPts val="0"/>
              </a:spcAft>
              <a:buClr>
                <a:schemeClr val="lt1"/>
              </a:buClr>
              <a:buSzPts val="5300"/>
              <a:buFont typeface="Open Sans"/>
              <a:buNone/>
              <a:defRPr sz="5300">
                <a:solidFill>
                  <a:schemeClr val="lt1"/>
                </a:solidFill>
              </a:defRPr>
            </a:lvl1pPr>
            <a:lvl2pPr lvl="1" algn="l">
              <a:lnSpc>
                <a:spcPct val="100000"/>
              </a:lnSpc>
              <a:spcBef>
                <a:spcPts val="0"/>
              </a:spcBef>
              <a:spcAft>
                <a:spcPts val="0"/>
              </a:spcAft>
              <a:buSzPts val="5300"/>
              <a:buNone/>
              <a:defRPr sz="5300"/>
            </a:lvl2pPr>
            <a:lvl3pPr lvl="2" algn="l">
              <a:lnSpc>
                <a:spcPct val="100000"/>
              </a:lnSpc>
              <a:spcBef>
                <a:spcPts val="0"/>
              </a:spcBef>
              <a:spcAft>
                <a:spcPts val="0"/>
              </a:spcAft>
              <a:buSzPts val="5300"/>
              <a:buNone/>
              <a:defRPr sz="5300"/>
            </a:lvl3pPr>
            <a:lvl4pPr lvl="3" algn="l">
              <a:lnSpc>
                <a:spcPct val="100000"/>
              </a:lnSpc>
              <a:spcBef>
                <a:spcPts val="0"/>
              </a:spcBef>
              <a:spcAft>
                <a:spcPts val="0"/>
              </a:spcAft>
              <a:buSzPts val="5300"/>
              <a:buNone/>
              <a:defRPr sz="5300"/>
            </a:lvl4pPr>
            <a:lvl5pPr lvl="4" algn="l">
              <a:lnSpc>
                <a:spcPct val="100000"/>
              </a:lnSpc>
              <a:spcBef>
                <a:spcPts val="0"/>
              </a:spcBef>
              <a:spcAft>
                <a:spcPts val="0"/>
              </a:spcAft>
              <a:buSzPts val="5300"/>
              <a:buNone/>
              <a:defRPr sz="5300"/>
            </a:lvl5pPr>
            <a:lvl6pPr lvl="5" algn="l">
              <a:lnSpc>
                <a:spcPct val="100000"/>
              </a:lnSpc>
              <a:spcBef>
                <a:spcPts val="0"/>
              </a:spcBef>
              <a:spcAft>
                <a:spcPts val="0"/>
              </a:spcAft>
              <a:buSzPts val="5300"/>
              <a:buNone/>
              <a:defRPr sz="5300"/>
            </a:lvl6pPr>
            <a:lvl7pPr lvl="6" algn="l">
              <a:lnSpc>
                <a:spcPct val="100000"/>
              </a:lnSpc>
              <a:spcBef>
                <a:spcPts val="0"/>
              </a:spcBef>
              <a:spcAft>
                <a:spcPts val="0"/>
              </a:spcAft>
              <a:buSzPts val="5300"/>
              <a:buNone/>
              <a:defRPr sz="5300"/>
            </a:lvl7pPr>
            <a:lvl8pPr lvl="7" algn="l">
              <a:lnSpc>
                <a:spcPct val="100000"/>
              </a:lnSpc>
              <a:spcBef>
                <a:spcPts val="0"/>
              </a:spcBef>
              <a:spcAft>
                <a:spcPts val="0"/>
              </a:spcAft>
              <a:buSzPts val="5300"/>
              <a:buNone/>
              <a:defRPr sz="5300"/>
            </a:lvl8pPr>
            <a:lvl9pPr lvl="8" algn="l">
              <a:lnSpc>
                <a:spcPct val="100000"/>
              </a:lnSpc>
              <a:spcBef>
                <a:spcPts val="0"/>
              </a:spcBef>
              <a:spcAft>
                <a:spcPts val="0"/>
              </a:spcAft>
              <a:buSzPts val="5300"/>
              <a:buNone/>
              <a:defRPr sz="5300"/>
            </a:lvl9pPr>
          </a:lstStyle>
          <a:p/>
        </p:txBody>
      </p:sp>
      <p:pic>
        <p:nvPicPr>
          <p:cNvPr id="279" name="Google Shape;279;g2631ba12fcd_1_888"/>
          <p:cNvPicPr preferRelativeResize="0"/>
          <p:nvPr/>
        </p:nvPicPr>
        <p:blipFill rotWithShape="1">
          <a:blip r:embed="rId2">
            <a:alphaModFix/>
          </a:blip>
          <a:srcRect b="118" l="0" r="0" t="118"/>
          <a:stretch/>
        </p:blipFill>
        <p:spPr>
          <a:xfrm>
            <a:off x="5102016" y="950468"/>
            <a:ext cx="1987967" cy="292867"/>
          </a:xfrm>
          <a:prstGeom prst="rect">
            <a:avLst/>
          </a:prstGeom>
          <a:noFill/>
          <a:ln>
            <a:noFill/>
          </a:ln>
        </p:spPr>
      </p:pic>
      <p:pic>
        <p:nvPicPr>
          <p:cNvPr id="280" name="Google Shape;280;g2631ba12fcd_1_888"/>
          <p:cNvPicPr preferRelativeResize="0"/>
          <p:nvPr/>
        </p:nvPicPr>
        <p:blipFill rotWithShape="1">
          <a:blip r:embed="rId3">
            <a:alphaModFix/>
          </a:blip>
          <a:srcRect b="0" l="0" r="0" t="0"/>
          <a:stretch/>
        </p:blipFill>
        <p:spPr>
          <a:xfrm>
            <a:off x="5467569" y="5960550"/>
            <a:ext cx="1256833" cy="351017"/>
          </a:xfrm>
          <a:prstGeom prst="rect">
            <a:avLst/>
          </a:prstGeom>
          <a:noFill/>
          <a:ln>
            <a:noFill/>
          </a:ln>
        </p:spPr>
      </p:pic>
      <p:sp>
        <p:nvSpPr>
          <p:cNvPr id="281" name="Google Shape;281;g2631ba12fcd_1_888"/>
          <p:cNvSpPr txBox="1"/>
          <p:nvPr/>
        </p:nvSpPr>
        <p:spPr>
          <a:xfrm rot="-1515972">
            <a:off x="398442" y="925880"/>
            <a:ext cx="4681785" cy="1534834"/>
          </a:xfrm>
          <a:prstGeom prst="rect">
            <a:avLst/>
          </a:prstGeom>
          <a:no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8000"/>
              <a:buFont typeface="Arial"/>
              <a:buNone/>
            </a:pPr>
            <a:r>
              <a:rPr b="1" i="0" lang="en-US" sz="8000" u="none" cap="none" strike="noStrike">
                <a:solidFill>
                  <a:srgbClr val="46A7D0"/>
                </a:solidFill>
                <a:latin typeface="Open Sans"/>
                <a:ea typeface="Open Sans"/>
                <a:cs typeface="Open Sans"/>
                <a:sym typeface="Open Sans"/>
              </a:rPr>
              <a:t>internal</a:t>
            </a:r>
            <a:endParaRPr b="1" i="0" sz="8000" u="none" cap="none" strike="noStrike">
              <a:solidFill>
                <a:srgbClr val="46A7D0"/>
              </a:solidFill>
              <a:latin typeface="Open Sans"/>
              <a:ea typeface="Open Sans"/>
              <a:cs typeface="Open Sans"/>
              <a:sym typeface="Open Sans"/>
            </a:endParaRPr>
          </a:p>
        </p:txBody>
      </p:sp>
      <p:sp>
        <p:nvSpPr>
          <p:cNvPr id="282" name="Google Shape;282;g2631ba12fcd_1_888"/>
          <p:cNvSpPr txBox="1"/>
          <p:nvPr/>
        </p:nvSpPr>
        <p:spPr>
          <a:xfrm rot="-1515972">
            <a:off x="7606942" y="4110347"/>
            <a:ext cx="4681785" cy="1534834"/>
          </a:xfrm>
          <a:prstGeom prst="rect">
            <a:avLst/>
          </a:prstGeom>
          <a:no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8000"/>
              <a:buFont typeface="Arial"/>
              <a:buNone/>
            </a:pPr>
            <a:r>
              <a:rPr b="1" i="0" lang="en-US" sz="8000" u="none" cap="none" strike="noStrike">
                <a:solidFill>
                  <a:srgbClr val="46A7D0"/>
                </a:solidFill>
                <a:latin typeface="Open Sans"/>
                <a:ea typeface="Open Sans"/>
                <a:cs typeface="Open Sans"/>
                <a:sym typeface="Open Sans"/>
              </a:rPr>
              <a:t>internal</a:t>
            </a:r>
            <a:endParaRPr b="1" i="0" sz="8000" u="none" cap="none" strike="noStrike">
              <a:solidFill>
                <a:srgbClr val="46A7D0"/>
              </a:solidFill>
              <a:latin typeface="Open Sans"/>
              <a:ea typeface="Open Sans"/>
              <a:cs typeface="Open Sans"/>
              <a:sym typeface="Open Sans"/>
            </a:endParaRPr>
          </a:p>
        </p:txBody>
      </p:sp>
      <p:sp>
        <p:nvSpPr>
          <p:cNvPr id="283" name="Google Shape;283;g2631ba12fcd_1_888"/>
          <p:cNvSpPr txBox="1"/>
          <p:nvPr>
            <p:ph idx="1" type="subTitle"/>
          </p:nvPr>
        </p:nvSpPr>
        <p:spPr>
          <a:xfrm>
            <a:off x="2438400" y="4484700"/>
            <a:ext cx="7315200" cy="951600"/>
          </a:xfrm>
          <a:prstGeom prst="rect">
            <a:avLst/>
          </a:prstGeom>
          <a:noFill/>
          <a:ln>
            <a:noFill/>
          </a:ln>
        </p:spPr>
        <p:txBody>
          <a:bodyPr anchorCtr="0" anchor="t" bIns="0" lIns="0" spcFirstLastPara="1" rIns="0" wrap="square" tIns="0">
            <a:noAutofit/>
          </a:bodyPr>
          <a:lstStyle>
            <a:lvl1pPr lvl="0" algn="ctr">
              <a:lnSpc>
                <a:spcPct val="130000"/>
              </a:lnSpc>
              <a:spcBef>
                <a:spcPts val="0"/>
              </a:spcBef>
              <a:spcAft>
                <a:spcPts val="0"/>
              </a:spcAft>
              <a:buClr>
                <a:schemeClr val="lt1"/>
              </a:buClr>
              <a:buSzPts val="2400"/>
              <a:buNone/>
              <a:defRPr sz="2400">
                <a:solidFill>
                  <a:schemeClr val="lt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900"/>
              <a:buNone/>
              <a:defRPr sz="19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extLst>
    <p:ext uri="{DCECCB84-F9BA-43D5-87BE-67443E8EF086}">
      <p15:sldGuideLst>
        <p15:guide id="1" orient="horz" pos="2160">
          <p15:clr>
            <a:srgbClr val="FA7B17"/>
          </p15:clr>
        </p15:guide>
        <p15:guide id="2" pos="3840">
          <p15:clr>
            <a:srgbClr val="FA7B17"/>
          </p15:clr>
        </p15:guide>
      </p15:sldGuideLst>
    </p:ext>
  </p:extLst>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 Cover 3_Build the Future">
  <p:cSld name="TITLE_1_1_3">
    <p:bg>
      <p:bgPr>
        <a:solidFill>
          <a:schemeClr val="lt2"/>
        </a:solidFill>
      </p:bgPr>
    </p:bg>
    <p:spTree>
      <p:nvGrpSpPr>
        <p:cNvPr id="284" name="Shape 284"/>
        <p:cNvGrpSpPr/>
        <p:nvPr/>
      </p:nvGrpSpPr>
      <p:grpSpPr>
        <a:xfrm>
          <a:off x="0" y="0"/>
          <a:ext cx="0" cy="0"/>
          <a:chOff x="0" y="0"/>
          <a:chExt cx="0" cy="0"/>
        </a:xfrm>
      </p:grpSpPr>
      <p:sp>
        <p:nvSpPr>
          <p:cNvPr id="285" name="Google Shape;285;g2631ba12fcd_1_895"/>
          <p:cNvSpPr txBox="1"/>
          <p:nvPr>
            <p:ph type="ctrTitle"/>
          </p:nvPr>
        </p:nvSpPr>
        <p:spPr>
          <a:xfrm>
            <a:off x="2438400" y="1838700"/>
            <a:ext cx="7315200" cy="2438400"/>
          </a:xfrm>
          <a:prstGeom prst="rect">
            <a:avLst/>
          </a:prstGeom>
          <a:noFill/>
          <a:ln>
            <a:noFill/>
          </a:ln>
        </p:spPr>
        <p:txBody>
          <a:bodyPr anchorCtr="0" anchor="b" bIns="0" lIns="0" spcFirstLastPara="1" rIns="0" wrap="square" tIns="0">
            <a:noAutofit/>
          </a:bodyPr>
          <a:lstStyle>
            <a:lvl1pPr lvl="0" algn="ctr">
              <a:lnSpc>
                <a:spcPct val="100000"/>
              </a:lnSpc>
              <a:spcBef>
                <a:spcPts val="0"/>
              </a:spcBef>
              <a:spcAft>
                <a:spcPts val="0"/>
              </a:spcAft>
              <a:buClr>
                <a:schemeClr val="lt1"/>
              </a:buClr>
              <a:buSzPts val="5300"/>
              <a:buFont typeface="Open Sans"/>
              <a:buNone/>
              <a:defRPr sz="5300">
                <a:solidFill>
                  <a:schemeClr val="lt1"/>
                </a:solidFill>
              </a:defRPr>
            </a:lvl1pPr>
            <a:lvl2pPr lvl="1" algn="l">
              <a:lnSpc>
                <a:spcPct val="100000"/>
              </a:lnSpc>
              <a:spcBef>
                <a:spcPts val="0"/>
              </a:spcBef>
              <a:spcAft>
                <a:spcPts val="0"/>
              </a:spcAft>
              <a:buSzPts val="5300"/>
              <a:buNone/>
              <a:defRPr sz="5300"/>
            </a:lvl2pPr>
            <a:lvl3pPr lvl="2" algn="l">
              <a:lnSpc>
                <a:spcPct val="100000"/>
              </a:lnSpc>
              <a:spcBef>
                <a:spcPts val="0"/>
              </a:spcBef>
              <a:spcAft>
                <a:spcPts val="0"/>
              </a:spcAft>
              <a:buSzPts val="5300"/>
              <a:buNone/>
              <a:defRPr sz="5300"/>
            </a:lvl3pPr>
            <a:lvl4pPr lvl="3" algn="l">
              <a:lnSpc>
                <a:spcPct val="100000"/>
              </a:lnSpc>
              <a:spcBef>
                <a:spcPts val="0"/>
              </a:spcBef>
              <a:spcAft>
                <a:spcPts val="0"/>
              </a:spcAft>
              <a:buSzPts val="5300"/>
              <a:buNone/>
              <a:defRPr sz="5300"/>
            </a:lvl4pPr>
            <a:lvl5pPr lvl="4" algn="l">
              <a:lnSpc>
                <a:spcPct val="100000"/>
              </a:lnSpc>
              <a:spcBef>
                <a:spcPts val="0"/>
              </a:spcBef>
              <a:spcAft>
                <a:spcPts val="0"/>
              </a:spcAft>
              <a:buSzPts val="5300"/>
              <a:buNone/>
              <a:defRPr sz="5300"/>
            </a:lvl5pPr>
            <a:lvl6pPr lvl="5" algn="l">
              <a:lnSpc>
                <a:spcPct val="100000"/>
              </a:lnSpc>
              <a:spcBef>
                <a:spcPts val="0"/>
              </a:spcBef>
              <a:spcAft>
                <a:spcPts val="0"/>
              </a:spcAft>
              <a:buSzPts val="5300"/>
              <a:buNone/>
              <a:defRPr sz="5300"/>
            </a:lvl6pPr>
            <a:lvl7pPr lvl="6" algn="l">
              <a:lnSpc>
                <a:spcPct val="100000"/>
              </a:lnSpc>
              <a:spcBef>
                <a:spcPts val="0"/>
              </a:spcBef>
              <a:spcAft>
                <a:spcPts val="0"/>
              </a:spcAft>
              <a:buSzPts val="5300"/>
              <a:buNone/>
              <a:defRPr sz="5300"/>
            </a:lvl7pPr>
            <a:lvl8pPr lvl="7" algn="l">
              <a:lnSpc>
                <a:spcPct val="100000"/>
              </a:lnSpc>
              <a:spcBef>
                <a:spcPts val="0"/>
              </a:spcBef>
              <a:spcAft>
                <a:spcPts val="0"/>
              </a:spcAft>
              <a:buSzPts val="5300"/>
              <a:buNone/>
              <a:defRPr sz="5300"/>
            </a:lvl8pPr>
            <a:lvl9pPr lvl="8" algn="l">
              <a:lnSpc>
                <a:spcPct val="100000"/>
              </a:lnSpc>
              <a:spcBef>
                <a:spcPts val="0"/>
              </a:spcBef>
              <a:spcAft>
                <a:spcPts val="0"/>
              </a:spcAft>
              <a:buSzPts val="5300"/>
              <a:buNone/>
              <a:defRPr sz="5300"/>
            </a:lvl9pPr>
          </a:lstStyle>
          <a:p/>
        </p:txBody>
      </p:sp>
      <p:sp>
        <p:nvSpPr>
          <p:cNvPr id="286" name="Google Shape;286;g2631ba12fcd_1_895"/>
          <p:cNvSpPr txBox="1"/>
          <p:nvPr>
            <p:ph idx="1" type="subTitle"/>
          </p:nvPr>
        </p:nvSpPr>
        <p:spPr>
          <a:xfrm>
            <a:off x="2438400" y="4484700"/>
            <a:ext cx="7315200" cy="951600"/>
          </a:xfrm>
          <a:prstGeom prst="rect">
            <a:avLst/>
          </a:prstGeom>
          <a:noFill/>
          <a:ln>
            <a:noFill/>
          </a:ln>
        </p:spPr>
        <p:txBody>
          <a:bodyPr anchorCtr="0" anchor="t" bIns="0" lIns="0" spcFirstLastPara="1" rIns="0" wrap="square" tIns="0">
            <a:noAutofit/>
          </a:bodyPr>
          <a:lstStyle>
            <a:lvl1pPr lvl="0" algn="ctr">
              <a:lnSpc>
                <a:spcPct val="130000"/>
              </a:lnSpc>
              <a:spcBef>
                <a:spcPts val="0"/>
              </a:spcBef>
              <a:spcAft>
                <a:spcPts val="0"/>
              </a:spcAft>
              <a:buClr>
                <a:schemeClr val="lt1"/>
              </a:buClr>
              <a:buSzPts val="2400"/>
              <a:buNone/>
              <a:defRPr sz="2400">
                <a:solidFill>
                  <a:schemeClr val="lt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900"/>
              <a:buNone/>
              <a:defRPr sz="19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pic>
        <p:nvPicPr>
          <p:cNvPr id="287" name="Google Shape;287;g2631ba12fcd_1_895"/>
          <p:cNvPicPr preferRelativeResize="0"/>
          <p:nvPr/>
        </p:nvPicPr>
        <p:blipFill rotWithShape="1">
          <a:blip r:embed="rId2">
            <a:alphaModFix/>
          </a:blip>
          <a:srcRect b="118" l="0" r="0" t="118"/>
          <a:stretch/>
        </p:blipFill>
        <p:spPr>
          <a:xfrm>
            <a:off x="5102016" y="950468"/>
            <a:ext cx="1987967" cy="292867"/>
          </a:xfrm>
          <a:prstGeom prst="rect">
            <a:avLst/>
          </a:prstGeom>
          <a:noFill/>
          <a:ln>
            <a:noFill/>
          </a:ln>
        </p:spPr>
      </p:pic>
      <p:pic>
        <p:nvPicPr>
          <p:cNvPr id="288" name="Google Shape;288;g2631ba12fcd_1_895"/>
          <p:cNvPicPr preferRelativeResize="0"/>
          <p:nvPr/>
        </p:nvPicPr>
        <p:blipFill rotWithShape="1">
          <a:blip r:embed="rId3">
            <a:alphaModFix/>
          </a:blip>
          <a:srcRect b="0" l="0" r="0" t="0"/>
          <a:stretch/>
        </p:blipFill>
        <p:spPr>
          <a:xfrm>
            <a:off x="5467569" y="5960550"/>
            <a:ext cx="1256833" cy="351017"/>
          </a:xfrm>
          <a:prstGeom prst="rect">
            <a:avLst/>
          </a:prstGeom>
          <a:noFill/>
          <a:ln>
            <a:noFill/>
          </a:ln>
        </p:spPr>
      </p:pic>
    </p:spTree>
  </p:cSld>
  <p:clrMapOvr>
    <a:masterClrMapping/>
  </p:clrMapOvr>
  <p:extLst>
    <p:ext uri="{DCECCB84-F9BA-43D5-87BE-67443E8EF086}">
      <p15:sldGuideLst>
        <p15:guide id="1" orient="horz" pos="2160">
          <p15:clr>
            <a:srgbClr val="FA7B17"/>
          </p15:clr>
        </p15:guide>
        <p15:guide id="2" pos="3840">
          <p15:clr>
            <a:srgbClr val="FA7B17"/>
          </p15:clr>
        </p15:guide>
      </p15:sldGuideLst>
    </p:ext>
  </p:extLst>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 Cover 4_Build the Future">
  <p:cSld name="TITLE_1_1_2">
    <p:bg>
      <p:bgPr>
        <a:solidFill>
          <a:schemeClr val="lt2"/>
        </a:solidFill>
      </p:bgPr>
    </p:bg>
    <p:spTree>
      <p:nvGrpSpPr>
        <p:cNvPr id="289" name="Shape 289"/>
        <p:cNvGrpSpPr/>
        <p:nvPr/>
      </p:nvGrpSpPr>
      <p:grpSpPr>
        <a:xfrm>
          <a:off x="0" y="0"/>
          <a:ext cx="0" cy="0"/>
          <a:chOff x="0" y="0"/>
          <a:chExt cx="0" cy="0"/>
        </a:xfrm>
      </p:grpSpPr>
      <p:sp>
        <p:nvSpPr>
          <p:cNvPr id="290" name="Google Shape;290;g2631ba12fcd_1_900"/>
          <p:cNvSpPr txBox="1"/>
          <p:nvPr>
            <p:ph type="ctrTitle"/>
          </p:nvPr>
        </p:nvSpPr>
        <p:spPr>
          <a:xfrm>
            <a:off x="2438400" y="1115433"/>
            <a:ext cx="7315200" cy="2438400"/>
          </a:xfrm>
          <a:prstGeom prst="rect">
            <a:avLst/>
          </a:prstGeom>
          <a:noFill/>
          <a:ln>
            <a:noFill/>
          </a:ln>
        </p:spPr>
        <p:txBody>
          <a:bodyPr anchorCtr="0" anchor="b" bIns="0" lIns="0" spcFirstLastPara="1" rIns="0" wrap="square" tIns="0">
            <a:noAutofit/>
          </a:bodyPr>
          <a:lstStyle>
            <a:lvl1pPr lvl="0" algn="ctr">
              <a:lnSpc>
                <a:spcPct val="100000"/>
              </a:lnSpc>
              <a:spcBef>
                <a:spcPts val="0"/>
              </a:spcBef>
              <a:spcAft>
                <a:spcPts val="0"/>
              </a:spcAft>
              <a:buClr>
                <a:schemeClr val="lt1"/>
              </a:buClr>
              <a:buSzPts val="5300"/>
              <a:buFont typeface="Open Sans"/>
              <a:buNone/>
              <a:defRPr sz="5300">
                <a:solidFill>
                  <a:schemeClr val="lt1"/>
                </a:solidFill>
              </a:defRPr>
            </a:lvl1pPr>
            <a:lvl2pPr lvl="1" algn="l">
              <a:lnSpc>
                <a:spcPct val="100000"/>
              </a:lnSpc>
              <a:spcBef>
                <a:spcPts val="0"/>
              </a:spcBef>
              <a:spcAft>
                <a:spcPts val="0"/>
              </a:spcAft>
              <a:buSzPts val="5300"/>
              <a:buNone/>
              <a:defRPr sz="5300"/>
            </a:lvl2pPr>
            <a:lvl3pPr lvl="2" algn="l">
              <a:lnSpc>
                <a:spcPct val="100000"/>
              </a:lnSpc>
              <a:spcBef>
                <a:spcPts val="0"/>
              </a:spcBef>
              <a:spcAft>
                <a:spcPts val="0"/>
              </a:spcAft>
              <a:buSzPts val="5300"/>
              <a:buNone/>
              <a:defRPr sz="5300"/>
            </a:lvl3pPr>
            <a:lvl4pPr lvl="3" algn="l">
              <a:lnSpc>
                <a:spcPct val="100000"/>
              </a:lnSpc>
              <a:spcBef>
                <a:spcPts val="0"/>
              </a:spcBef>
              <a:spcAft>
                <a:spcPts val="0"/>
              </a:spcAft>
              <a:buSzPts val="5300"/>
              <a:buNone/>
              <a:defRPr sz="5300"/>
            </a:lvl4pPr>
            <a:lvl5pPr lvl="4" algn="l">
              <a:lnSpc>
                <a:spcPct val="100000"/>
              </a:lnSpc>
              <a:spcBef>
                <a:spcPts val="0"/>
              </a:spcBef>
              <a:spcAft>
                <a:spcPts val="0"/>
              </a:spcAft>
              <a:buSzPts val="5300"/>
              <a:buNone/>
              <a:defRPr sz="5300"/>
            </a:lvl5pPr>
            <a:lvl6pPr lvl="5" algn="l">
              <a:lnSpc>
                <a:spcPct val="100000"/>
              </a:lnSpc>
              <a:spcBef>
                <a:spcPts val="0"/>
              </a:spcBef>
              <a:spcAft>
                <a:spcPts val="0"/>
              </a:spcAft>
              <a:buSzPts val="5300"/>
              <a:buNone/>
              <a:defRPr sz="5300"/>
            </a:lvl6pPr>
            <a:lvl7pPr lvl="6" algn="l">
              <a:lnSpc>
                <a:spcPct val="100000"/>
              </a:lnSpc>
              <a:spcBef>
                <a:spcPts val="0"/>
              </a:spcBef>
              <a:spcAft>
                <a:spcPts val="0"/>
              </a:spcAft>
              <a:buSzPts val="5300"/>
              <a:buNone/>
              <a:defRPr sz="5300"/>
            </a:lvl7pPr>
            <a:lvl8pPr lvl="7" algn="l">
              <a:lnSpc>
                <a:spcPct val="100000"/>
              </a:lnSpc>
              <a:spcBef>
                <a:spcPts val="0"/>
              </a:spcBef>
              <a:spcAft>
                <a:spcPts val="0"/>
              </a:spcAft>
              <a:buSzPts val="5300"/>
              <a:buNone/>
              <a:defRPr sz="5300"/>
            </a:lvl8pPr>
            <a:lvl9pPr lvl="8" algn="l">
              <a:lnSpc>
                <a:spcPct val="100000"/>
              </a:lnSpc>
              <a:spcBef>
                <a:spcPts val="0"/>
              </a:spcBef>
              <a:spcAft>
                <a:spcPts val="0"/>
              </a:spcAft>
              <a:buSzPts val="5300"/>
              <a:buNone/>
              <a:defRPr sz="5300"/>
            </a:lvl9pPr>
          </a:lstStyle>
          <a:p/>
        </p:txBody>
      </p:sp>
      <p:sp>
        <p:nvSpPr>
          <p:cNvPr id="291" name="Google Shape;291;g2631ba12fcd_1_900"/>
          <p:cNvSpPr txBox="1"/>
          <p:nvPr>
            <p:ph idx="1" type="subTitle"/>
          </p:nvPr>
        </p:nvSpPr>
        <p:spPr>
          <a:xfrm>
            <a:off x="2438400" y="3761425"/>
            <a:ext cx="7315200" cy="1655700"/>
          </a:xfrm>
          <a:prstGeom prst="rect">
            <a:avLst/>
          </a:prstGeom>
          <a:noFill/>
          <a:ln>
            <a:noFill/>
          </a:ln>
        </p:spPr>
        <p:txBody>
          <a:bodyPr anchorCtr="0" anchor="t" bIns="0" lIns="0" spcFirstLastPara="1" rIns="0" wrap="square" tIns="0">
            <a:noAutofit/>
          </a:bodyPr>
          <a:lstStyle>
            <a:lvl1pPr lvl="0" algn="ctr">
              <a:lnSpc>
                <a:spcPct val="130000"/>
              </a:lnSpc>
              <a:spcBef>
                <a:spcPts val="0"/>
              </a:spcBef>
              <a:spcAft>
                <a:spcPts val="0"/>
              </a:spcAft>
              <a:buClr>
                <a:schemeClr val="lt1"/>
              </a:buClr>
              <a:buSzPts val="2400"/>
              <a:buNone/>
              <a:defRPr sz="2400">
                <a:solidFill>
                  <a:schemeClr val="lt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900"/>
              <a:buNone/>
              <a:defRPr sz="19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pic>
        <p:nvPicPr>
          <p:cNvPr id="292" name="Google Shape;292;g2631ba12fcd_1_900"/>
          <p:cNvPicPr preferRelativeResize="0"/>
          <p:nvPr/>
        </p:nvPicPr>
        <p:blipFill rotWithShape="1">
          <a:blip r:embed="rId2">
            <a:alphaModFix/>
          </a:blip>
          <a:srcRect b="118" l="0" r="0" t="118"/>
          <a:stretch/>
        </p:blipFill>
        <p:spPr>
          <a:xfrm>
            <a:off x="728206" y="6049068"/>
            <a:ext cx="1987967" cy="292867"/>
          </a:xfrm>
          <a:prstGeom prst="rect">
            <a:avLst/>
          </a:prstGeom>
          <a:noFill/>
          <a:ln>
            <a:noFill/>
          </a:ln>
        </p:spPr>
      </p:pic>
      <p:pic>
        <p:nvPicPr>
          <p:cNvPr id="293" name="Google Shape;293;g2631ba12fcd_1_900"/>
          <p:cNvPicPr preferRelativeResize="0"/>
          <p:nvPr/>
        </p:nvPicPr>
        <p:blipFill rotWithShape="1">
          <a:blip r:embed="rId3">
            <a:alphaModFix/>
          </a:blip>
          <a:srcRect b="0" l="0" r="0" t="0"/>
          <a:stretch/>
        </p:blipFill>
        <p:spPr>
          <a:xfrm>
            <a:off x="10081569" y="6020017"/>
            <a:ext cx="1256833" cy="351017"/>
          </a:xfrm>
          <a:prstGeom prst="rect">
            <a:avLst/>
          </a:prstGeom>
          <a:noFill/>
          <a:ln>
            <a:noFill/>
          </a:ln>
        </p:spPr>
      </p:pic>
    </p:spTree>
  </p:cSld>
  <p:clrMapOvr>
    <a:masterClrMapping/>
  </p:clrMapOvr>
  <p:extLst>
    <p:ext uri="{DCECCB84-F9BA-43D5-87BE-67443E8EF086}">
      <p15:sldGuideLst>
        <p15:guide id="1" orient="horz" pos="2160">
          <p15:clr>
            <a:srgbClr val="FA7B17"/>
          </p15:clr>
        </p15:guide>
        <p15:guide id="2" pos="3840">
          <p15:clr>
            <a:srgbClr val="FA7B17"/>
          </p15:clr>
        </p15:guide>
      </p15:sldGuideLst>
    </p:ext>
  </p:extLst>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 Cover with photo">
  <p:cSld name="CUSTOM_10_1">
    <p:spTree>
      <p:nvGrpSpPr>
        <p:cNvPr id="294" name="Shape 294"/>
        <p:cNvGrpSpPr/>
        <p:nvPr/>
      </p:nvGrpSpPr>
      <p:grpSpPr>
        <a:xfrm>
          <a:off x="0" y="0"/>
          <a:ext cx="0" cy="0"/>
          <a:chOff x="0" y="0"/>
          <a:chExt cx="0" cy="0"/>
        </a:xfrm>
      </p:grpSpPr>
      <p:pic>
        <p:nvPicPr>
          <p:cNvPr id="295" name="Google Shape;295;g2631ba12fcd_1_905">
            <a:hlinkClick r:id="rId2"/>
          </p:cNvPr>
          <p:cNvPicPr preferRelativeResize="0"/>
          <p:nvPr/>
        </p:nvPicPr>
        <p:blipFill rotWithShape="1">
          <a:blip r:embed="rId3">
            <a:alphaModFix/>
          </a:blip>
          <a:srcRect b="40881" l="0" r="0" t="23360"/>
          <a:stretch/>
        </p:blipFill>
        <p:spPr>
          <a:xfrm>
            <a:off x="0" y="3952500"/>
            <a:ext cx="12192002" cy="2905499"/>
          </a:xfrm>
          <a:prstGeom prst="rect">
            <a:avLst/>
          </a:prstGeom>
          <a:noFill/>
          <a:ln>
            <a:noFill/>
          </a:ln>
        </p:spPr>
      </p:pic>
      <p:sp>
        <p:nvSpPr>
          <p:cNvPr id="296" name="Google Shape;296;g2631ba12fcd_1_905"/>
          <p:cNvSpPr txBox="1"/>
          <p:nvPr>
            <p:ph type="ctrTitle"/>
          </p:nvPr>
        </p:nvSpPr>
        <p:spPr>
          <a:xfrm>
            <a:off x="853600" y="1260000"/>
            <a:ext cx="10484700" cy="1545300"/>
          </a:xfrm>
          <a:prstGeom prst="rect">
            <a:avLst/>
          </a:prstGeom>
          <a:noFill/>
          <a:ln>
            <a:noFill/>
          </a:ln>
        </p:spPr>
        <p:txBody>
          <a:bodyPr anchorCtr="0" anchor="b" bIns="0" lIns="0" spcFirstLastPara="1" rIns="0" wrap="square" tIns="0">
            <a:noAutofit/>
          </a:bodyPr>
          <a:lstStyle>
            <a:lvl1pPr lvl="0" algn="ctr">
              <a:lnSpc>
                <a:spcPct val="100000"/>
              </a:lnSpc>
              <a:spcBef>
                <a:spcPts val="0"/>
              </a:spcBef>
              <a:spcAft>
                <a:spcPts val="0"/>
              </a:spcAft>
              <a:buSzPts val="5300"/>
              <a:buFont typeface="Open Sans"/>
              <a:buNone/>
              <a:defRPr sz="5300"/>
            </a:lvl1pPr>
            <a:lvl2pPr lvl="1" algn="l">
              <a:lnSpc>
                <a:spcPct val="100000"/>
              </a:lnSpc>
              <a:spcBef>
                <a:spcPts val="0"/>
              </a:spcBef>
              <a:spcAft>
                <a:spcPts val="0"/>
              </a:spcAft>
              <a:buSzPts val="5300"/>
              <a:buNone/>
              <a:defRPr sz="5300"/>
            </a:lvl2pPr>
            <a:lvl3pPr lvl="2" algn="l">
              <a:lnSpc>
                <a:spcPct val="100000"/>
              </a:lnSpc>
              <a:spcBef>
                <a:spcPts val="0"/>
              </a:spcBef>
              <a:spcAft>
                <a:spcPts val="0"/>
              </a:spcAft>
              <a:buSzPts val="5300"/>
              <a:buNone/>
              <a:defRPr sz="5300"/>
            </a:lvl3pPr>
            <a:lvl4pPr lvl="3" algn="l">
              <a:lnSpc>
                <a:spcPct val="100000"/>
              </a:lnSpc>
              <a:spcBef>
                <a:spcPts val="0"/>
              </a:spcBef>
              <a:spcAft>
                <a:spcPts val="0"/>
              </a:spcAft>
              <a:buSzPts val="5300"/>
              <a:buNone/>
              <a:defRPr sz="5300"/>
            </a:lvl4pPr>
            <a:lvl5pPr lvl="4" algn="l">
              <a:lnSpc>
                <a:spcPct val="100000"/>
              </a:lnSpc>
              <a:spcBef>
                <a:spcPts val="0"/>
              </a:spcBef>
              <a:spcAft>
                <a:spcPts val="0"/>
              </a:spcAft>
              <a:buSzPts val="5300"/>
              <a:buNone/>
              <a:defRPr sz="5300"/>
            </a:lvl5pPr>
            <a:lvl6pPr lvl="5" algn="l">
              <a:lnSpc>
                <a:spcPct val="100000"/>
              </a:lnSpc>
              <a:spcBef>
                <a:spcPts val="0"/>
              </a:spcBef>
              <a:spcAft>
                <a:spcPts val="0"/>
              </a:spcAft>
              <a:buSzPts val="5300"/>
              <a:buNone/>
              <a:defRPr sz="5300"/>
            </a:lvl6pPr>
            <a:lvl7pPr lvl="6" algn="l">
              <a:lnSpc>
                <a:spcPct val="100000"/>
              </a:lnSpc>
              <a:spcBef>
                <a:spcPts val="0"/>
              </a:spcBef>
              <a:spcAft>
                <a:spcPts val="0"/>
              </a:spcAft>
              <a:buSzPts val="5300"/>
              <a:buNone/>
              <a:defRPr sz="5300"/>
            </a:lvl7pPr>
            <a:lvl8pPr lvl="7" algn="l">
              <a:lnSpc>
                <a:spcPct val="100000"/>
              </a:lnSpc>
              <a:spcBef>
                <a:spcPts val="0"/>
              </a:spcBef>
              <a:spcAft>
                <a:spcPts val="0"/>
              </a:spcAft>
              <a:buSzPts val="5300"/>
              <a:buNone/>
              <a:defRPr sz="5300"/>
            </a:lvl8pPr>
            <a:lvl9pPr lvl="8" algn="l">
              <a:lnSpc>
                <a:spcPct val="100000"/>
              </a:lnSpc>
              <a:spcBef>
                <a:spcPts val="0"/>
              </a:spcBef>
              <a:spcAft>
                <a:spcPts val="0"/>
              </a:spcAft>
              <a:buSzPts val="5300"/>
              <a:buNone/>
              <a:defRPr sz="5300"/>
            </a:lvl9pPr>
          </a:lstStyle>
          <a:p/>
        </p:txBody>
      </p:sp>
      <p:sp>
        <p:nvSpPr>
          <p:cNvPr id="297" name="Google Shape;297;g2631ba12fcd_1_905"/>
          <p:cNvSpPr txBox="1"/>
          <p:nvPr>
            <p:ph idx="1" type="subTitle"/>
          </p:nvPr>
        </p:nvSpPr>
        <p:spPr>
          <a:xfrm>
            <a:off x="853600" y="2951133"/>
            <a:ext cx="10484700" cy="782700"/>
          </a:xfrm>
          <a:prstGeom prst="rect">
            <a:avLst/>
          </a:prstGeom>
          <a:noFill/>
          <a:ln>
            <a:noFill/>
          </a:ln>
        </p:spPr>
        <p:txBody>
          <a:bodyPr anchorCtr="0" anchor="t" bIns="0" lIns="0" spcFirstLastPara="1" rIns="0" wrap="square" tIns="0">
            <a:noAutofit/>
          </a:bodyPr>
          <a:lstStyle>
            <a:lvl1pPr lvl="0" algn="ctr">
              <a:lnSpc>
                <a:spcPct val="130000"/>
              </a:lnSpc>
              <a:spcBef>
                <a:spcPts val="0"/>
              </a:spcBef>
              <a:spcAft>
                <a:spcPts val="0"/>
              </a:spcAft>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900"/>
              <a:buNone/>
              <a:defRPr sz="19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pic>
        <p:nvPicPr>
          <p:cNvPr id="298" name="Google Shape;298;g2631ba12fcd_1_905"/>
          <p:cNvPicPr preferRelativeResize="0"/>
          <p:nvPr/>
        </p:nvPicPr>
        <p:blipFill rotWithShape="1">
          <a:blip r:embed="rId4">
            <a:alphaModFix/>
          </a:blip>
          <a:srcRect b="0" l="0" r="0" t="0"/>
          <a:stretch/>
        </p:blipFill>
        <p:spPr>
          <a:xfrm>
            <a:off x="5108283" y="548631"/>
            <a:ext cx="1975435" cy="291033"/>
          </a:xfrm>
          <a:prstGeom prst="rect">
            <a:avLst/>
          </a:prstGeom>
          <a:noFill/>
          <a:ln>
            <a:noFill/>
          </a:ln>
        </p:spPr>
      </p:pic>
    </p:spTree>
  </p:cSld>
  <p:clrMapOvr>
    <a:masterClrMapping/>
  </p:clrMapOvr>
  <p:extLst>
    <p:ext uri="{DCECCB84-F9BA-43D5-87BE-67443E8EF086}">
      <p15:sldGuideLst>
        <p15:guide id="1" orient="horz" pos="2160">
          <p15:clr>
            <a:srgbClr val="FA7B17"/>
          </p15:clr>
        </p15:guide>
      </p15:sldGuideLst>
    </p:ext>
  </p:extLst>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 Section slide 2_Build the Future">
  <p:cSld name="CUSTOM_2_1">
    <p:bg>
      <p:bgPr>
        <a:blipFill>
          <a:blip r:embed="rId2">
            <a:alphaModFix/>
          </a:blip>
          <a:stretch>
            <a:fillRect/>
          </a:stretch>
        </a:blipFill>
      </p:bgPr>
    </p:bg>
    <p:spTree>
      <p:nvGrpSpPr>
        <p:cNvPr id="299" name="Shape 299"/>
        <p:cNvGrpSpPr/>
        <p:nvPr/>
      </p:nvGrpSpPr>
      <p:grpSpPr>
        <a:xfrm>
          <a:off x="0" y="0"/>
          <a:ext cx="0" cy="0"/>
          <a:chOff x="0" y="0"/>
          <a:chExt cx="0" cy="0"/>
        </a:xfrm>
      </p:grpSpPr>
      <p:sp>
        <p:nvSpPr>
          <p:cNvPr id="300" name="Google Shape;300;g2631ba12fcd_1_914"/>
          <p:cNvSpPr txBox="1"/>
          <p:nvPr>
            <p:ph type="title"/>
          </p:nvPr>
        </p:nvSpPr>
        <p:spPr>
          <a:xfrm>
            <a:off x="853600" y="1611033"/>
            <a:ext cx="6621300" cy="30171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4000"/>
              <a:buNone/>
              <a:defRPr sz="4700">
                <a:solidFill>
                  <a:schemeClr val="lt1"/>
                </a:solidFill>
              </a:defRPr>
            </a:lvl1pPr>
            <a:lvl2pPr lvl="1" algn="l">
              <a:lnSpc>
                <a:spcPct val="100000"/>
              </a:lnSpc>
              <a:spcBef>
                <a:spcPts val="0"/>
              </a:spcBef>
              <a:spcAft>
                <a:spcPts val="0"/>
              </a:spcAft>
              <a:buSzPts val="1500"/>
              <a:buNone/>
              <a:defRPr sz="4700"/>
            </a:lvl2pPr>
            <a:lvl3pPr lvl="2" algn="l">
              <a:lnSpc>
                <a:spcPct val="100000"/>
              </a:lnSpc>
              <a:spcBef>
                <a:spcPts val="0"/>
              </a:spcBef>
              <a:spcAft>
                <a:spcPts val="0"/>
              </a:spcAft>
              <a:buSzPts val="1500"/>
              <a:buNone/>
              <a:defRPr sz="4700"/>
            </a:lvl3pPr>
            <a:lvl4pPr lvl="3" algn="l">
              <a:lnSpc>
                <a:spcPct val="100000"/>
              </a:lnSpc>
              <a:spcBef>
                <a:spcPts val="0"/>
              </a:spcBef>
              <a:spcAft>
                <a:spcPts val="0"/>
              </a:spcAft>
              <a:buSzPts val="1500"/>
              <a:buNone/>
              <a:defRPr sz="4700"/>
            </a:lvl4pPr>
            <a:lvl5pPr lvl="4" algn="l">
              <a:lnSpc>
                <a:spcPct val="100000"/>
              </a:lnSpc>
              <a:spcBef>
                <a:spcPts val="0"/>
              </a:spcBef>
              <a:spcAft>
                <a:spcPts val="0"/>
              </a:spcAft>
              <a:buSzPts val="1500"/>
              <a:buNone/>
              <a:defRPr sz="4700"/>
            </a:lvl5pPr>
            <a:lvl6pPr lvl="5" algn="l">
              <a:lnSpc>
                <a:spcPct val="100000"/>
              </a:lnSpc>
              <a:spcBef>
                <a:spcPts val="0"/>
              </a:spcBef>
              <a:spcAft>
                <a:spcPts val="0"/>
              </a:spcAft>
              <a:buSzPts val="1500"/>
              <a:buNone/>
              <a:defRPr sz="4700"/>
            </a:lvl6pPr>
            <a:lvl7pPr lvl="6" algn="l">
              <a:lnSpc>
                <a:spcPct val="100000"/>
              </a:lnSpc>
              <a:spcBef>
                <a:spcPts val="0"/>
              </a:spcBef>
              <a:spcAft>
                <a:spcPts val="0"/>
              </a:spcAft>
              <a:buSzPts val="1500"/>
              <a:buNone/>
              <a:defRPr sz="4700"/>
            </a:lvl7pPr>
            <a:lvl8pPr lvl="7" algn="l">
              <a:lnSpc>
                <a:spcPct val="100000"/>
              </a:lnSpc>
              <a:spcBef>
                <a:spcPts val="0"/>
              </a:spcBef>
              <a:spcAft>
                <a:spcPts val="0"/>
              </a:spcAft>
              <a:buSzPts val="1500"/>
              <a:buNone/>
              <a:defRPr sz="4700"/>
            </a:lvl8pPr>
            <a:lvl9pPr lvl="8" algn="l">
              <a:lnSpc>
                <a:spcPct val="100000"/>
              </a:lnSpc>
              <a:spcBef>
                <a:spcPts val="0"/>
              </a:spcBef>
              <a:spcAft>
                <a:spcPts val="0"/>
              </a:spcAft>
              <a:buSzPts val="1500"/>
              <a:buNone/>
              <a:defRPr sz="4700"/>
            </a:lvl9pPr>
          </a:lstStyle>
          <a:p/>
        </p:txBody>
      </p:sp>
      <p:sp>
        <p:nvSpPr>
          <p:cNvPr id="301" name="Google Shape;301;g2631ba12fcd_1_914"/>
          <p:cNvSpPr txBox="1"/>
          <p:nvPr>
            <p:ph idx="12" type="sldNum"/>
          </p:nvPr>
        </p:nvSpPr>
        <p:spPr>
          <a:xfrm>
            <a:off x="10996200" y="6229967"/>
            <a:ext cx="342300" cy="243900"/>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Open Sans"/>
                <a:ea typeface="Open Sans"/>
                <a:cs typeface="Open Sans"/>
                <a:sym typeface="Open Sans"/>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Open Sans"/>
                <a:ea typeface="Open Sans"/>
                <a:cs typeface="Open Sans"/>
                <a:sym typeface="Open Sans"/>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Open Sans"/>
                <a:ea typeface="Open Sans"/>
                <a:cs typeface="Open Sans"/>
                <a:sym typeface="Open Sans"/>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Open Sans"/>
                <a:ea typeface="Open Sans"/>
                <a:cs typeface="Open Sans"/>
                <a:sym typeface="Open Sans"/>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Open Sans"/>
                <a:ea typeface="Open Sans"/>
                <a:cs typeface="Open Sans"/>
                <a:sym typeface="Open Sans"/>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Open Sans"/>
                <a:ea typeface="Open Sans"/>
                <a:cs typeface="Open Sans"/>
                <a:sym typeface="Open Sans"/>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Open Sans"/>
                <a:ea typeface="Open Sans"/>
                <a:cs typeface="Open Sans"/>
                <a:sym typeface="Open Sans"/>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Open Sans"/>
                <a:ea typeface="Open Sans"/>
                <a:cs typeface="Open Sans"/>
                <a:sym typeface="Open Sans"/>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US"/>
              <a:t>‹#›</a:t>
            </a:fld>
            <a:endParaRPr/>
          </a:p>
        </p:txBody>
      </p:sp>
      <p:pic>
        <p:nvPicPr>
          <p:cNvPr id="302" name="Google Shape;302;g2631ba12fcd_1_914"/>
          <p:cNvPicPr preferRelativeResize="0"/>
          <p:nvPr/>
        </p:nvPicPr>
        <p:blipFill rotWithShape="1">
          <a:blip r:embed="rId3">
            <a:alphaModFix/>
          </a:blip>
          <a:srcRect b="118" l="0" r="0" t="118"/>
          <a:stretch/>
        </p:blipFill>
        <p:spPr>
          <a:xfrm>
            <a:off x="853440" y="6230112"/>
            <a:ext cx="1655156" cy="243840"/>
          </a:xfrm>
          <a:prstGeom prst="rect">
            <a:avLst/>
          </a:prstGeom>
          <a:noFill/>
          <a:ln>
            <a:noFill/>
          </a:ln>
        </p:spPr>
      </p:pic>
      <p:pic>
        <p:nvPicPr>
          <p:cNvPr id="303" name="Google Shape;303;g2631ba12fcd_1_914"/>
          <p:cNvPicPr preferRelativeResize="0"/>
          <p:nvPr/>
        </p:nvPicPr>
        <p:blipFill rotWithShape="1">
          <a:blip r:embed="rId4">
            <a:alphaModFix/>
          </a:blip>
          <a:srcRect b="0" l="0" r="0" t="0"/>
          <a:stretch/>
        </p:blipFill>
        <p:spPr>
          <a:xfrm>
            <a:off x="10081569" y="548650"/>
            <a:ext cx="1256833" cy="351017"/>
          </a:xfrm>
          <a:prstGeom prst="rect">
            <a:avLst/>
          </a:prstGeom>
          <a:noFill/>
          <a:ln>
            <a:noFill/>
          </a:ln>
        </p:spPr>
      </p:pic>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 Title and Content">
  <p:cSld name="CUSTOM_3">
    <p:spTree>
      <p:nvGrpSpPr>
        <p:cNvPr id="304" name="Shape 304"/>
        <p:cNvGrpSpPr/>
        <p:nvPr/>
      </p:nvGrpSpPr>
      <p:grpSpPr>
        <a:xfrm>
          <a:off x="0" y="0"/>
          <a:ext cx="0" cy="0"/>
          <a:chOff x="0" y="0"/>
          <a:chExt cx="0" cy="0"/>
        </a:xfrm>
      </p:grpSpPr>
      <p:sp>
        <p:nvSpPr>
          <p:cNvPr id="305" name="Google Shape;305;g2631ba12fcd_1_919"/>
          <p:cNvSpPr txBox="1"/>
          <p:nvPr>
            <p:ph type="title"/>
          </p:nvPr>
        </p:nvSpPr>
        <p:spPr>
          <a:xfrm>
            <a:off x="853440" y="548640"/>
            <a:ext cx="10490700" cy="9996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40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306" name="Google Shape;306;g2631ba12fcd_1_919"/>
          <p:cNvSpPr txBox="1"/>
          <p:nvPr>
            <p:ph idx="12" type="sldNum"/>
          </p:nvPr>
        </p:nvSpPr>
        <p:spPr>
          <a:xfrm>
            <a:off x="10996200" y="6229967"/>
            <a:ext cx="342300" cy="243900"/>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Open Sans"/>
                <a:ea typeface="Open Sans"/>
                <a:cs typeface="Open Sans"/>
                <a:sym typeface="Open Sans"/>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Open Sans"/>
                <a:ea typeface="Open Sans"/>
                <a:cs typeface="Open Sans"/>
                <a:sym typeface="Open Sans"/>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Open Sans"/>
                <a:ea typeface="Open Sans"/>
                <a:cs typeface="Open Sans"/>
                <a:sym typeface="Open Sans"/>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Open Sans"/>
                <a:ea typeface="Open Sans"/>
                <a:cs typeface="Open Sans"/>
                <a:sym typeface="Open Sans"/>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Open Sans"/>
                <a:ea typeface="Open Sans"/>
                <a:cs typeface="Open Sans"/>
                <a:sym typeface="Open Sans"/>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Open Sans"/>
                <a:ea typeface="Open Sans"/>
                <a:cs typeface="Open Sans"/>
                <a:sym typeface="Open Sans"/>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Open Sans"/>
                <a:ea typeface="Open Sans"/>
                <a:cs typeface="Open Sans"/>
                <a:sym typeface="Open Sans"/>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Open Sans"/>
                <a:ea typeface="Open Sans"/>
                <a:cs typeface="Open Sans"/>
                <a:sym typeface="Open Sans"/>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US"/>
              <a:t>‹#›</a:t>
            </a:fld>
            <a:endParaRPr/>
          </a:p>
        </p:txBody>
      </p:sp>
      <p:sp>
        <p:nvSpPr>
          <p:cNvPr id="307" name="Google Shape;307;g2631ba12fcd_1_919"/>
          <p:cNvSpPr txBox="1"/>
          <p:nvPr>
            <p:ph idx="10" type="dt"/>
          </p:nvPr>
        </p:nvSpPr>
        <p:spPr>
          <a:xfrm>
            <a:off x="3575600" y="6229952"/>
            <a:ext cx="6274800" cy="2439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Clr>
                <a:schemeClr val="dk2"/>
              </a:buClr>
              <a:buSzPts val="1500"/>
              <a:buNone/>
              <a:defRPr b="0" i="0" sz="1200" u="none" cap="none" strike="noStrike">
                <a:solidFill>
                  <a:schemeClr val="dk2"/>
                </a:solidFill>
                <a:latin typeface="Open Sans"/>
                <a:ea typeface="Open Sans"/>
                <a:cs typeface="Open Sans"/>
                <a:sym typeface="Open Sans"/>
              </a:defRPr>
            </a:lvl1pPr>
            <a:lvl2pPr lvl="1" marR="0" algn="l">
              <a:lnSpc>
                <a:spcPct val="100000"/>
              </a:lnSpc>
              <a:spcBef>
                <a:spcPts val="0"/>
              </a:spcBef>
              <a:spcAft>
                <a:spcPts val="0"/>
              </a:spcAft>
              <a:buSzPts val="1500"/>
              <a:buNone/>
              <a:defRPr b="0" i="0" sz="1900" u="none" cap="none" strike="noStrike">
                <a:solidFill>
                  <a:schemeClr val="dk1"/>
                </a:solidFill>
                <a:latin typeface="Open Sans"/>
                <a:ea typeface="Open Sans"/>
                <a:cs typeface="Open Sans"/>
                <a:sym typeface="Open Sans"/>
              </a:defRPr>
            </a:lvl2pPr>
            <a:lvl3pPr lvl="2" marR="0" algn="l">
              <a:lnSpc>
                <a:spcPct val="100000"/>
              </a:lnSpc>
              <a:spcBef>
                <a:spcPts val="0"/>
              </a:spcBef>
              <a:spcAft>
                <a:spcPts val="0"/>
              </a:spcAft>
              <a:buSzPts val="1500"/>
              <a:buNone/>
              <a:defRPr b="0" i="0" sz="1900" u="none" cap="none" strike="noStrike">
                <a:solidFill>
                  <a:schemeClr val="dk1"/>
                </a:solidFill>
                <a:latin typeface="Open Sans"/>
                <a:ea typeface="Open Sans"/>
                <a:cs typeface="Open Sans"/>
                <a:sym typeface="Open Sans"/>
              </a:defRPr>
            </a:lvl3pPr>
            <a:lvl4pPr lvl="3" marR="0" algn="l">
              <a:lnSpc>
                <a:spcPct val="100000"/>
              </a:lnSpc>
              <a:spcBef>
                <a:spcPts val="0"/>
              </a:spcBef>
              <a:spcAft>
                <a:spcPts val="0"/>
              </a:spcAft>
              <a:buSzPts val="1500"/>
              <a:buNone/>
              <a:defRPr b="0" i="0" sz="1900" u="none" cap="none" strike="noStrike">
                <a:solidFill>
                  <a:schemeClr val="dk1"/>
                </a:solidFill>
                <a:latin typeface="Open Sans"/>
                <a:ea typeface="Open Sans"/>
                <a:cs typeface="Open Sans"/>
                <a:sym typeface="Open Sans"/>
              </a:defRPr>
            </a:lvl4pPr>
            <a:lvl5pPr lvl="4" marR="0" algn="l">
              <a:lnSpc>
                <a:spcPct val="100000"/>
              </a:lnSpc>
              <a:spcBef>
                <a:spcPts val="0"/>
              </a:spcBef>
              <a:spcAft>
                <a:spcPts val="0"/>
              </a:spcAft>
              <a:buSzPts val="1500"/>
              <a:buNone/>
              <a:defRPr b="0" i="0" sz="1900" u="none" cap="none" strike="noStrike">
                <a:solidFill>
                  <a:schemeClr val="dk1"/>
                </a:solidFill>
                <a:latin typeface="Open Sans"/>
                <a:ea typeface="Open Sans"/>
                <a:cs typeface="Open Sans"/>
                <a:sym typeface="Open Sans"/>
              </a:defRPr>
            </a:lvl5pPr>
            <a:lvl6pPr lvl="5" marR="0" algn="l">
              <a:lnSpc>
                <a:spcPct val="100000"/>
              </a:lnSpc>
              <a:spcBef>
                <a:spcPts val="0"/>
              </a:spcBef>
              <a:spcAft>
                <a:spcPts val="0"/>
              </a:spcAft>
              <a:buSzPts val="1500"/>
              <a:buNone/>
              <a:defRPr b="0" i="0" sz="1900" u="none" cap="none" strike="noStrike">
                <a:solidFill>
                  <a:schemeClr val="dk1"/>
                </a:solidFill>
                <a:latin typeface="Open Sans"/>
                <a:ea typeface="Open Sans"/>
                <a:cs typeface="Open Sans"/>
                <a:sym typeface="Open Sans"/>
              </a:defRPr>
            </a:lvl6pPr>
            <a:lvl7pPr lvl="6" marR="0" algn="l">
              <a:lnSpc>
                <a:spcPct val="100000"/>
              </a:lnSpc>
              <a:spcBef>
                <a:spcPts val="0"/>
              </a:spcBef>
              <a:spcAft>
                <a:spcPts val="0"/>
              </a:spcAft>
              <a:buSzPts val="1500"/>
              <a:buNone/>
              <a:defRPr b="0" i="0" sz="1900" u="none" cap="none" strike="noStrike">
                <a:solidFill>
                  <a:schemeClr val="dk1"/>
                </a:solidFill>
                <a:latin typeface="Open Sans"/>
                <a:ea typeface="Open Sans"/>
                <a:cs typeface="Open Sans"/>
                <a:sym typeface="Open Sans"/>
              </a:defRPr>
            </a:lvl7pPr>
            <a:lvl8pPr lvl="7" marR="0" algn="l">
              <a:lnSpc>
                <a:spcPct val="100000"/>
              </a:lnSpc>
              <a:spcBef>
                <a:spcPts val="0"/>
              </a:spcBef>
              <a:spcAft>
                <a:spcPts val="0"/>
              </a:spcAft>
              <a:buSzPts val="1500"/>
              <a:buNone/>
              <a:defRPr b="0" i="0" sz="1900" u="none" cap="none" strike="noStrike">
                <a:solidFill>
                  <a:schemeClr val="dk1"/>
                </a:solidFill>
                <a:latin typeface="Open Sans"/>
                <a:ea typeface="Open Sans"/>
                <a:cs typeface="Open Sans"/>
                <a:sym typeface="Open Sans"/>
              </a:defRPr>
            </a:lvl8pPr>
            <a:lvl9pPr lvl="8" marR="0" algn="l">
              <a:lnSpc>
                <a:spcPct val="100000"/>
              </a:lnSpc>
              <a:spcBef>
                <a:spcPts val="0"/>
              </a:spcBef>
              <a:spcAft>
                <a:spcPts val="0"/>
              </a:spcAft>
              <a:buSzPts val="1500"/>
              <a:buNone/>
              <a:defRPr b="0" i="0" sz="1900" u="none" cap="none" strike="noStrike">
                <a:solidFill>
                  <a:schemeClr val="dk1"/>
                </a:solidFill>
                <a:latin typeface="Open Sans"/>
                <a:ea typeface="Open Sans"/>
                <a:cs typeface="Open Sans"/>
                <a:sym typeface="Open Sans"/>
              </a:defRPr>
            </a:lvl9pPr>
          </a:lstStyle>
          <a:p/>
        </p:txBody>
      </p:sp>
      <p:pic>
        <p:nvPicPr>
          <p:cNvPr id="308" name="Google Shape;308;g2631ba12fcd_1_919"/>
          <p:cNvPicPr preferRelativeResize="0"/>
          <p:nvPr/>
        </p:nvPicPr>
        <p:blipFill rotWithShape="1">
          <a:blip r:embed="rId2">
            <a:alphaModFix/>
          </a:blip>
          <a:srcRect b="0" l="0" r="0" t="0"/>
          <a:stretch/>
        </p:blipFill>
        <p:spPr>
          <a:xfrm>
            <a:off x="853440" y="6230112"/>
            <a:ext cx="1655156" cy="243840"/>
          </a:xfrm>
          <a:prstGeom prst="rect">
            <a:avLst/>
          </a:prstGeom>
          <a:noFill/>
          <a:ln>
            <a:noFill/>
          </a:ln>
        </p:spPr>
      </p:pic>
      <p:sp>
        <p:nvSpPr>
          <p:cNvPr id="309" name="Google Shape;309;g2631ba12fcd_1_919"/>
          <p:cNvSpPr txBox="1"/>
          <p:nvPr>
            <p:ph idx="1" type="body"/>
          </p:nvPr>
        </p:nvSpPr>
        <p:spPr>
          <a:xfrm>
            <a:off x="853440" y="1609344"/>
            <a:ext cx="10485300" cy="4351200"/>
          </a:xfrm>
          <a:prstGeom prst="rect">
            <a:avLst/>
          </a:prstGeom>
          <a:noFill/>
          <a:ln>
            <a:noFill/>
          </a:ln>
        </p:spPr>
        <p:txBody>
          <a:bodyPr anchorCtr="0" anchor="t" bIns="0" lIns="0" spcFirstLastPara="1" rIns="0" wrap="square" tIns="0">
            <a:noAutofit/>
          </a:bodyPr>
          <a:lstStyle>
            <a:lvl1pPr indent="-406400" lvl="0" marL="457200" marR="0" algn="l">
              <a:lnSpc>
                <a:spcPct val="130000"/>
              </a:lnSpc>
              <a:spcBef>
                <a:spcPts val="500"/>
              </a:spcBef>
              <a:spcAft>
                <a:spcPts val="0"/>
              </a:spcAft>
              <a:buClr>
                <a:schemeClr val="dk1"/>
              </a:buClr>
              <a:buSzPts val="2800"/>
              <a:buFont typeface="Arial"/>
              <a:buChar char="•"/>
              <a:defRPr b="0" i="0" sz="2800" u="none" cap="none" strike="noStrike">
                <a:solidFill>
                  <a:schemeClr val="dk1"/>
                </a:solidFill>
                <a:latin typeface="Open Sans"/>
                <a:ea typeface="Open Sans"/>
                <a:cs typeface="Open Sans"/>
                <a:sym typeface="Open Sans"/>
              </a:defRPr>
            </a:lvl1pPr>
            <a:lvl2pPr indent="-381000" lvl="1" marL="914400" marR="0" algn="l">
              <a:lnSpc>
                <a:spcPct val="130000"/>
              </a:lnSpc>
              <a:spcBef>
                <a:spcPts val="500"/>
              </a:spcBef>
              <a:spcAft>
                <a:spcPts val="0"/>
              </a:spcAft>
              <a:buClr>
                <a:schemeClr val="dk1"/>
              </a:buClr>
              <a:buSzPts val="2400"/>
              <a:buFont typeface="Arial"/>
              <a:buChar char="•"/>
              <a:defRPr b="0" i="0" sz="2400" u="none" cap="none" strike="noStrike">
                <a:solidFill>
                  <a:schemeClr val="dk1"/>
                </a:solidFill>
                <a:latin typeface="Open Sans"/>
                <a:ea typeface="Open Sans"/>
                <a:cs typeface="Open Sans"/>
                <a:sym typeface="Open Sans"/>
              </a:defRPr>
            </a:lvl2pPr>
            <a:lvl3pPr indent="-355600" lvl="2" marL="1371600" marR="0" algn="l">
              <a:lnSpc>
                <a:spcPct val="130000"/>
              </a:lnSpc>
              <a:spcBef>
                <a:spcPts val="5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3pPr>
            <a:lvl4pPr indent="-349250" lvl="3" marL="1828800" marR="0" algn="l">
              <a:lnSpc>
                <a:spcPct val="130000"/>
              </a:lnSpc>
              <a:spcBef>
                <a:spcPts val="500"/>
              </a:spcBef>
              <a:spcAft>
                <a:spcPts val="0"/>
              </a:spcAft>
              <a:buClr>
                <a:schemeClr val="dk1"/>
              </a:buClr>
              <a:buSzPts val="1900"/>
              <a:buFont typeface="Arial"/>
              <a:buChar char="•"/>
              <a:defRPr b="0" i="0" sz="1900" u="none" cap="none" strike="noStrike">
                <a:solidFill>
                  <a:schemeClr val="dk1"/>
                </a:solidFill>
                <a:latin typeface="Open Sans"/>
                <a:ea typeface="Open Sans"/>
                <a:cs typeface="Open Sans"/>
                <a:sym typeface="Open Sans"/>
              </a:defRPr>
            </a:lvl4pPr>
            <a:lvl5pPr indent="-349250" lvl="4" marL="2286000" marR="0" algn="l">
              <a:lnSpc>
                <a:spcPct val="130000"/>
              </a:lnSpc>
              <a:spcBef>
                <a:spcPts val="500"/>
              </a:spcBef>
              <a:spcAft>
                <a:spcPts val="0"/>
              </a:spcAft>
              <a:buClr>
                <a:schemeClr val="dk1"/>
              </a:buClr>
              <a:buSzPts val="1900"/>
              <a:buFont typeface="Arial"/>
              <a:buChar char="•"/>
              <a:defRPr b="0" i="0" sz="1900" u="none" cap="none" strike="noStrike">
                <a:solidFill>
                  <a:schemeClr val="dk1"/>
                </a:solidFill>
                <a:latin typeface="Open Sans"/>
                <a:ea typeface="Open Sans"/>
                <a:cs typeface="Open Sans"/>
                <a:sym typeface="Open Sans"/>
              </a:defRPr>
            </a:lvl5pPr>
            <a:lvl6pPr indent="-349250" lvl="5" marL="2743200" marR="0" algn="l">
              <a:lnSpc>
                <a:spcPct val="130000"/>
              </a:lnSpc>
              <a:spcBef>
                <a:spcPts val="500"/>
              </a:spcBef>
              <a:spcAft>
                <a:spcPts val="0"/>
              </a:spcAft>
              <a:buClr>
                <a:schemeClr val="dk1"/>
              </a:buClr>
              <a:buSzPts val="1900"/>
              <a:buFont typeface="Arial"/>
              <a:buChar char="•"/>
              <a:defRPr b="0" i="0" sz="1900" u="none" cap="none" strike="noStrike">
                <a:solidFill>
                  <a:schemeClr val="dk1"/>
                </a:solidFill>
                <a:latin typeface="Open Sans"/>
                <a:ea typeface="Open Sans"/>
                <a:cs typeface="Open Sans"/>
                <a:sym typeface="Open Sans"/>
              </a:defRPr>
            </a:lvl6pPr>
            <a:lvl7pPr indent="-349250" lvl="6" marL="3200400" marR="0" algn="l">
              <a:lnSpc>
                <a:spcPct val="130000"/>
              </a:lnSpc>
              <a:spcBef>
                <a:spcPts val="500"/>
              </a:spcBef>
              <a:spcAft>
                <a:spcPts val="0"/>
              </a:spcAft>
              <a:buClr>
                <a:schemeClr val="dk1"/>
              </a:buClr>
              <a:buSzPts val="1900"/>
              <a:buFont typeface="Arial"/>
              <a:buChar char="•"/>
              <a:defRPr b="0" i="0" sz="1900" u="none" cap="none" strike="noStrike">
                <a:solidFill>
                  <a:schemeClr val="dk1"/>
                </a:solidFill>
                <a:latin typeface="Open Sans"/>
                <a:ea typeface="Open Sans"/>
                <a:cs typeface="Open Sans"/>
                <a:sym typeface="Open Sans"/>
              </a:defRPr>
            </a:lvl7pPr>
            <a:lvl8pPr indent="-349250" lvl="7" marL="3657600" marR="0" algn="l">
              <a:lnSpc>
                <a:spcPct val="130000"/>
              </a:lnSpc>
              <a:spcBef>
                <a:spcPts val="500"/>
              </a:spcBef>
              <a:spcAft>
                <a:spcPts val="0"/>
              </a:spcAft>
              <a:buClr>
                <a:schemeClr val="dk1"/>
              </a:buClr>
              <a:buSzPts val="1900"/>
              <a:buFont typeface="Arial"/>
              <a:buChar char="•"/>
              <a:defRPr b="0" i="0" sz="1900" u="none" cap="none" strike="noStrike">
                <a:solidFill>
                  <a:schemeClr val="dk1"/>
                </a:solidFill>
                <a:latin typeface="Open Sans"/>
                <a:ea typeface="Open Sans"/>
                <a:cs typeface="Open Sans"/>
                <a:sym typeface="Open Sans"/>
              </a:defRPr>
            </a:lvl8pPr>
            <a:lvl9pPr indent="-349250" lvl="8" marL="4114800" marR="0" algn="l">
              <a:lnSpc>
                <a:spcPct val="130000"/>
              </a:lnSpc>
              <a:spcBef>
                <a:spcPts val="500"/>
              </a:spcBef>
              <a:spcAft>
                <a:spcPts val="0"/>
              </a:spcAft>
              <a:buClr>
                <a:schemeClr val="dk1"/>
              </a:buClr>
              <a:buSzPts val="1900"/>
              <a:buFont typeface="Arial"/>
              <a:buChar char="•"/>
              <a:defRPr b="0" i="0" sz="1900" u="none" cap="none" strike="noStrike">
                <a:solidFill>
                  <a:schemeClr val="dk1"/>
                </a:solidFill>
                <a:latin typeface="Open Sans"/>
                <a:ea typeface="Open Sans"/>
                <a:cs typeface="Open Sans"/>
                <a:sym typeface="Open Sans"/>
              </a:defRPr>
            </a:lvl9pPr>
          </a:lstStyle>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 Title and Content_Build the future">
  <p:cSld name="CUSTOM_3_2">
    <p:spTree>
      <p:nvGrpSpPr>
        <p:cNvPr id="310" name="Shape 310"/>
        <p:cNvGrpSpPr/>
        <p:nvPr/>
      </p:nvGrpSpPr>
      <p:grpSpPr>
        <a:xfrm>
          <a:off x="0" y="0"/>
          <a:ext cx="0" cy="0"/>
          <a:chOff x="0" y="0"/>
          <a:chExt cx="0" cy="0"/>
        </a:xfrm>
      </p:grpSpPr>
      <p:sp>
        <p:nvSpPr>
          <p:cNvPr id="311" name="Google Shape;311;g2631ba12fcd_1_925"/>
          <p:cNvSpPr txBox="1"/>
          <p:nvPr>
            <p:ph type="title"/>
          </p:nvPr>
        </p:nvSpPr>
        <p:spPr>
          <a:xfrm>
            <a:off x="853440" y="548640"/>
            <a:ext cx="10490700" cy="9996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40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312" name="Google Shape;312;g2631ba12fcd_1_925"/>
          <p:cNvSpPr txBox="1"/>
          <p:nvPr>
            <p:ph idx="12" type="sldNum"/>
          </p:nvPr>
        </p:nvSpPr>
        <p:spPr>
          <a:xfrm>
            <a:off x="10996200" y="6229967"/>
            <a:ext cx="342300" cy="243900"/>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Open Sans"/>
                <a:ea typeface="Open Sans"/>
                <a:cs typeface="Open Sans"/>
                <a:sym typeface="Open Sans"/>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Open Sans"/>
                <a:ea typeface="Open Sans"/>
                <a:cs typeface="Open Sans"/>
                <a:sym typeface="Open Sans"/>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Open Sans"/>
                <a:ea typeface="Open Sans"/>
                <a:cs typeface="Open Sans"/>
                <a:sym typeface="Open Sans"/>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Open Sans"/>
                <a:ea typeface="Open Sans"/>
                <a:cs typeface="Open Sans"/>
                <a:sym typeface="Open Sans"/>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Open Sans"/>
                <a:ea typeface="Open Sans"/>
                <a:cs typeface="Open Sans"/>
                <a:sym typeface="Open Sans"/>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Open Sans"/>
                <a:ea typeface="Open Sans"/>
                <a:cs typeface="Open Sans"/>
                <a:sym typeface="Open Sans"/>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Open Sans"/>
                <a:ea typeface="Open Sans"/>
                <a:cs typeface="Open Sans"/>
                <a:sym typeface="Open Sans"/>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Open Sans"/>
                <a:ea typeface="Open Sans"/>
                <a:cs typeface="Open Sans"/>
                <a:sym typeface="Open Sans"/>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US"/>
              <a:t>‹#›</a:t>
            </a:fld>
            <a:endParaRPr/>
          </a:p>
        </p:txBody>
      </p:sp>
      <p:sp>
        <p:nvSpPr>
          <p:cNvPr id="313" name="Google Shape;313;g2631ba12fcd_1_925"/>
          <p:cNvSpPr txBox="1"/>
          <p:nvPr>
            <p:ph idx="10" type="dt"/>
          </p:nvPr>
        </p:nvSpPr>
        <p:spPr>
          <a:xfrm>
            <a:off x="3575600" y="6229952"/>
            <a:ext cx="5791200" cy="2439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Clr>
                <a:schemeClr val="dk2"/>
              </a:buClr>
              <a:buSzPts val="1500"/>
              <a:buNone/>
              <a:defRPr b="0" i="0" sz="1200" u="none" cap="none" strike="noStrike">
                <a:solidFill>
                  <a:schemeClr val="dk2"/>
                </a:solidFill>
                <a:latin typeface="Open Sans"/>
                <a:ea typeface="Open Sans"/>
                <a:cs typeface="Open Sans"/>
                <a:sym typeface="Open Sans"/>
              </a:defRPr>
            </a:lvl1pPr>
            <a:lvl2pPr lvl="1" marR="0" algn="l">
              <a:lnSpc>
                <a:spcPct val="100000"/>
              </a:lnSpc>
              <a:spcBef>
                <a:spcPts val="0"/>
              </a:spcBef>
              <a:spcAft>
                <a:spcPts val="0"/>
              </a:spcAft>
              <a:buSzPts val="1500"/>
              <a:buNone/>
              <a:defRPr b="0" i="0" sz="1900" u="none" cap="none" strike="noStrike">
                <a:solidFill>
                  <a:schemeClr val="dk1"/>
                </a:solidFill>
                <a:latin typeface="Open Sans"/>
                <a:ea typeface="Open Sans"/>
                <a:cs typeface="Open Sans"/>
                <a:sym typeface="Open Sans"/>
              </a:defRPr>
            </a:lvl2pPr>
            <a:lvl3pPr lvl="2" marR="0" algn="l">
              <a:lnSpc>
                <a:spcPct val="100000"/>
              </a:lnSpc>
              <a:spcBef>
                <a:spcPts val="0"/>
              </a:spcBef>
              <a:spcAft>
                <a:spcPts val="0"/>
              </a:spcAft>
              <a:buSzPts val="1500"/>
              <a:buNone/>
              <a:defRPr b="0" i="0" sz="1900" u="none" cap="none" strike="noStrike">
                <a:solidFill>
                  <a:schemeClr val="dk1"/>
                </a:solidFill>
                <a:latin typeface="Open Sans"/>
                <a:ea typeface="Open Sans"/>
                <a:cs typeface="Open Sans"/>
                <a:sym typeface="Open Sans"/>
              </a:defRPr>
            </a:lvl3pPr>
            <a:lvl4pPr lvl="3" marR="0" algn="l">
              <a:lnSpc>
                <a:spcPct val="100000"/>
              </a:lnSpc>
              <a:spcBef>
                <a:spcPts val="0"/>
              </a:spcBef>
              <a:spcAft>
                <a:spcPts val="0"/>
              </a:spcAft>
              <a:buSzPts val="1500"/>
              <a:buNone/>
              <a:defRPr b="0" i="0" sz="1900" u="none" cap="none" strike="noStrike">
                <a:solidFill>
                  <a:schemeClr val="dk1"/>
                </a:solidFill>
                <a:latin typeface="Open Sans"/>
                <a:ea typeface="Open Sans"/>
                <a:cs typeface="Open Sans"/>
                <a:sym typeface="Open Sans"/>
              </a:defRPr>
            </a:lvl4pPr>
            <a:lvl5pPr lvl="4" marR="0" algn="l">
              <a:lnSpc>
                <a:spcPct val="100000"/>
              </a:lnSpc>
              <a:spcBef>
                <a:spcPts val="0"/>
              </a:spcBef>
              <a:spcAft>
                <a:spcPts val="0"/>
              </a:spcAft>
              <a:buSzPts val="1500"/>
              <a:buNone/>
              <a:defRPr b="0" i="0" sz="1900" u="none" cap="none" strike="noStrike">
                <a:solidFill>
                  <a:schemeClr val="dk1"/>
                </a:solidFill>
                <a:latin typeface="Open Sans"/>
                <a:ea typeface="Open Sans"/>
                <a:cs typeface="Open Sans"/>
                <a:sym typeface="Open Sans"/>
              </a:defRPr>
            </a:lvl5pPr>
            <a:lvl6pPr lvl="5" marR="0" algn="l">
              <a:lnSpc>
                <a:spcPct val="100000"/>
              </a:lnSpc>
              <a:spcBef>
                <a:spcPts val="0"/>
              </a:spcBef>
              <a:spcAft>
                <a:spcPts val="0"/>
              </a:spcAft>
              <a:buSzPts val="1500"/>
              <a:buNone/>
              <a:defRPr b="0" i="0" sz="1900" u="none" cap="none" strike="noStrike">
                <a:solidFill>
                  <a:schemeClr val="dk1"/>
                </a:solidFill>
                <a:latin typeface="Open Sans"/>
                <a:ea typeface="Open Sans"/>
                <a:cs typeface="Open Sans"/>
                <a:sym typeface="Open Sans"/>
              </a:defRPr>
            </a:lvl6pPr>
            <a:lvl7pPr lvl="6" marR="0" algn="l">
              <a:lnSpc>
                <a:spcPct val="100000"/>
              </a:lnSpc>
              <a:spcBef>
                <a:spcPts val="0"/>
              </a:spcBef>
              <a:spcAft>
                <a:spcPts val="0"/>
              </a:spcAft>
              <a:buSzPts val="1500"/>
              <a:buNone/>
              <a:defRPr b="0" i="0" sz="1900" u="none" cap="none" strike="noStrike">
                <a:solidFill>
                  <a:schemeClr val="dk1"/>
                </a:solidFill>
                <a:latin typeface="Open Sans"/>
                <a:ea typeface="Open Sans"/>
                <a:cs typeface="Open Sans"/>
                <a:sym typeface="Open Sans"/>
              </a:defRPr>
            </a:lvl7pPr>
            <a:lvl8pPr lvl="7" marR="0" algn="l">
              <a:lnSpc>
                <a:spcPct val="100000"/>
              </a:lnSpc>
              <a:spcBef>
                <a:spcPts val="0"/>
              </a:spcBef>
              <a:spcAft>
                <a:spcPts val="0"/>
              </a:spcAft>
              <a:buSzPts val="1500"/>
              <a:buNone/>
              <a:defRPr b="0" i="0" sz="1900" u="none" cap="none" strike="noStrike">
                <a:solidFill>
                  <a:schemeClr val="dk1"/>
                </a:solidFill>
                <a:latin typeface="Open Sans"/>
                <a:ea typeface="Open Sans"/>
                <a:cs typeface="Open Sans"/>
                <a:sym typeface="Open Sans"/>
              </a:defRPr>
            </a:lvl8pPr>
            <a:lvl9pPr lvl="8" marR="0" algn="l">
              <a:lnSpc>
                <a:spcPct val="100000"/>
              </a:lnSpc>
              <a:spcBef>
                <a:spcPts val="0"/>
              </a:spcBef>
              <a:spcAft>
                <a:spcPts val="0"/>
              </a:spcAft>
              <a:buSzPts val="1500"/>
              <a:buNone/>
              <a:defRPr b="0" i="0" sz="1900" u="none" cap="none" strike="noStrike">
                <a:solidFill>
                  <a:schemeClr val="dk1"/>
                </a:solidFill>
                <a:latin typeface="Open Sans"/>
                <a:ea typeface="Open Sans"/>
                <a:cs typeface="Open Sans"/>
                <a:sym typeface="Open Sans"/>
              </a:defRPr>
            </a:lvl9pPr>
          </a:lstStyle>
          <a:p/>
        </p:txBody>
      </p:sp>
      <p:pic>
        <p:nvPicPr>
          <p:cNvPr id="314" name="Google Shape;314;g2631ba12fcd_1_925"/>
          <p:cNvPicPr preferRelativeResize="0"/>
          <p:nvPr/>
        </p:nvPicPr>
        <p:blipFill rotWithShape="1">
          <a:blip r:embed="rId2">
            <a:alphaModFix/>
          </a:blip>
          <a:srcRect b="0" l="0" r="0" t="0"/>
          <a:stretch/>
        </p:blipFill>
        <p:spPr>
          <a:xfrm>
            <a:off x="853440" y="6230112"/>
            <a:ext cx="1655156" cy="243840"/>
          </a:xfrm>
          <a:prstGeom prst="rect">
            <a:avLst/>
          </a:prstGeom>
          <a:noFill/>
          <a:ln>
            <a:noFill/>
          </a:ln>
        </p:spPr>
      </p:pic>
      <p:sp>
        <p:nvSpPr>
          <p:cNvPr id="315" name="Google Shape;315;g2631ba12fcd_1_925"/>
          <p:cNvSpPr txBox="1"/>
          <p:nvPr>
            <p:ph idx="1" type="body"/>
          </p:nvPr>
        </p:nvSpPr>
        <p:spPr>
          <a:xfrm>
            <a:off x="853440" y="1609344"/>
            <a:ext cx="10485300" cy="4351200"/>
          </a:xfrm>
          <a:prstGeom prst="rect">
            <a:avLst/>
          </a:prstGeom>
          <a:noFill/>
          <a:ln>
            <a:noFill/>
          </a:ln>
        </p:spPr>
        <p:txBody>
          <a:bodyPr anchorCtr="0" anchor="t" bIns="0" lIns="0" spcFirstLastPara="1" rIns="0" wrap="square" tIns="0">
            <a:noAutofit/>
          </a:bodyPr>
          <a:lstStyle>
            <a:lvl1pPr indent="-406400" lvl="0" marL="457200" marR="0" algn="l">
              <a:lnSpc>
                <a:spcPct val="130000"/>
              </a:lnSpc>
              <a:spcBef>
                <a:spcPts val="500"/>
              </a:spcBef>
              <a:spcAft>
                <a:spcPts val="0"/>
              </a:spcAft>
              <a:buClr>
                <a:schemeClr val="dk1"/>
              </a:buClr>
              <a:buSzPts val="2800"/>
              <a:buFont typeface="Arial"/>
              <a:buChar char="•"/>
              <a:defRPr b="0" i="0" sz="2800" u="none" cap="none" strike="noStrike">
                <a:solidFill>
                  <a:schemeClr val="dk1"/>
                </a:solidFill>
                <a:latin typeface="Open Sans"/>
                <a:ea typeface="Open Sans"/>
                <a:cs typeface="Open Sans"/>
                <a:sym typeface="Open Sans"/>
              </a:defRPr>
            </a:lvl1pPr>
            <a:lvl2pPr indent="-381000" lvl="1" marL="914400" marR="0" algn="l">
              <a:lnSpc>
                <a:spcPct val="130000"/>
              </a:lnSpc>
              <a:spcBef>
                <a:spcPts val="500"/>
              </a:spcBef>
              <a:spcAft>
                <a:spcPts val="0"/>
              </a:spcAft>
              <a:buClr>
                <a:schemeClr val="dk1"/>
              </a:buClr>
              <a:buSzPts val="2400"/>
              <a:buFont typeface="Arial"/>
              <a:buChar char="•"/>
              <a:defRPr b="0" i="0" sz="2400" u="none" cap="none" strike="noStrike">
                <a:solidFill>
                  <a:schemeClr val="dk1"/>
                </a:solidFill>
                <a:latin typeface="Open Sans"/>
                <a:ea typeface="Open Sans"/>
                <a:cs typeface="Open Sans"/>
                <a:sym typeface="Open Sans"/>
              </a:defRPr>
            </a:lvl2pPr>
            <a:lvl3pPr indent="-355600" lvl="2" marL="1371600" marR="0" algn="l">
              <a:lnSpc>
                <a:spcPct val="130000"/>
              </a:lnSpc>
              <a:spcBef>
                <a:spcPts val="5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3pPr>
            <a:lvl4pPr indent="-349250" lvl="3" marL="1828800" marR="0" algn="l">
              <a:lnSpc>
                <a:spcPct val="130000"/>
              </a:lnSpc>
              <a:spcBef>
                <a:spcPts val="500"/>
              </a:spcBef>
              <a:spcAft>
                <a:spcPts val="0"/>
              </a:spcAft>
              <a:buClr>
                <a:schemeClr val="dk1"/>
              </a:buClr>
              <a:buSzPts val="1900"/>
              <a:buFont typeface="Arial"/>
              <a:buChar char="•"/>
              <a:defRPr b="0" i="0" sz="1900" u="none" cap="none" strike="noStrike">
                <a:solidFill>
                  <a:schemeClr val="dk1"/>
                </a:solidFill>
                <a:latin typeface="Open Sans"/>
                <a:ea typeface="Open Sans"/>
                <a:cs typeface="Open Sans"/>
                <a:sym typeface="Open Sans"/>
              </a:defRPr>
            </a:lvl4pPr>
            <a:lvl5pPr indent="-349250" lvl="4" marL="2286000" marR="0" algn="l">
              <a:lnSpc>
                <a:spcPct val="130000"/>
              </a:lnSpc>
              <a:spcBef>
                <a:spcPts val="500"/>
              </a:spcBef>
              <a:spcAft>
                <a:spcPts val="0"/>
              </a:spcAft>
              <a:buClr>
                <a:schemeClr val="dk1"/>
              </a:buClr>
              <a:buSzPts val="1900"/>
              <a:buFont typeface="Arial"/>
              <a:buChar char="•"/>
              <a:defRPr b="0" i="0" sz="1900" u="none" cap="none" strike="noStrike">
                <a:solidFill>
                  <a:schemeClr val="dk1"/>
                </a:solidFill>
                <a:latin typeface="Open Sans"/>
                <a:ea typeface="Open Sans"/>
                <a:cs typeface="Open Sans"/>
                <a:sym typeface="Open Sans"/>
              </a:defRPr>
            </a:lvl5pPr>
            <a:lvl6pPr indent="-349250" lvl="5" marL="2743200" marR="0" algn="l">
              <a:lnSpc>
                <a:spcPct val="130000"/>
              </a:lnSpc>
              <a:spcBef>
                <a:spcPts val="500"/>
              </a:spcBef>
              <a:spcAft>
                <a:spcPts val="0"/>
              </a:spcAft>
              <a:buClr>
                <a:schemeClr val="dk1"/>
              </a:buClr>
              <a:buSzPts val="1900"/>
              <a:buFont typeface="Arial"/>
              <a:buChar char="•"/>
              <a:defRPr b="0" i="0" sz="1900" u="none" cap="none" strike="noStrike">
                <a:solidFill>
                  <a:schemeClr val="dk1"/>
                </a:solidFill>
                <a:latin typeface="Open Sans"/>
                <a:ea typeface="Open Sans"/>
                <a:cs typeface="Open Sans"/>
                <a:sym typeface="Open Sans"/>
              </a:defRPr>
            </a:lvl6pPr>
            <a:lvl7pPr indent="-349250" lvl="6" marL="3200400" marR="0" algn="l">
              <a:lnSpc>
                <a:spcPct val="130000"/>
              </a:lnSpc>
              <a:spcBef>
                <a:spcPts val="500"/>
              </a:spcBef>
              <a:spcAft>
                <a:spcPts val="0"/>
              </a:spcAft>
              <a:buClr>
                <a:schemeClr val="dk1"/>
              </a:buClr>
              <a:buSzPts val="1900"/>
              <a:buFont typeface="Arial"/>
              <a:buChar char="•"/>
              <a:defRPr b="0" i="0" sz="1900" u="none" cap="none" strike="noStrike">
                <a:solidFill>
                  <a:schemeClr val="dk1"/>
                </a:solidFill>
                <a:latin typeface="Open Sans"/>
                <a:ea typeface="Open Sans"/>
                <a:cs typeface="Open Sans"/>
                <a:sym typeface="Open Sans"/>
              </a:defRPr>
            </a:lvl7pPr>
            <a:lvl8pPr indent="-349250" lvl="7" marL="3657600" marR="0" algn="l">
              <a:lnSpc>
                <a:spcPct val="130000"/>
              </a:lnSpc>
              <a:spcBef>
                <a:spcPts val="500"/>
              </a:spcBef>
              <a:spcAft>
                <a:spcPts val="0"/>
              </a:spcAft>
              <a:buClr>
                <a:schemeClr val="dk1"/>
              </a:buClr>
              <a:buSzPts val="1900"/>
              <a:buFont typeface="Arial"/>
              <a:buChar char="•"/>
              <a:defRPr b="0" i="0" sz="1900" u="none" cap="none" strike="noStrike">
                <a:solidFill>
                  <a:schemeClr val="dk1"/>
                </a:solidFill>
                <a:latin typeface="Open Sans"/>
                <a:ea typeface="Open Sans"/>
                <a:cs typeface="Open Sans"/>
                <a:sym typeface="Open Sans"/>
              </a:defRPr>
            </a:lvl8pPr>
            <a:lvl9pPr indent="-349250" lvl="8" marL="4114800" marR="0" algn="l">
              <a:lnSpc>
                <a:spcPct val="130000"/>
              </a:lnSpc>
              <a:spcBef>
                <a:spcPts val="500"/>
              </a:spcBef>
              <a:spcAft>
                <a:spcPts val="0"/>
              </a:spcAft>
              <a:buClr>
                <a:schemeClr val="dk1"/>
              </a:buClr>
              <a:buSzPts val="1900"/>
              <a:buFont typeface="Arial"/>
              <a:buChar char="•"/>
              <a:defRPr b="0" i="0" sz="1900" u="none" cap="none" strike="noStrike">
                <a:solidFill>
                  <a:schemeClr val="dk1"/>
                </a:solidFill>
                <a:latin typeface="Open Sans"/>
                <a:ea typeface="Open Sans"/>
                <a:cs typeface="Open Sans"/>
                <a:sym typeface="Open Sans"/>
              </a:defRPr>
            </a:lvl9pPr>
          </a:lstStyle>
          <a:p/>
        </p:txBody>
      </p:sp>
      <p:pic>
        <p:nvPicPr>
          <p:cNvPr id="316" name="Google Shape;316;g2631ba12fcd_1_925"/>
          <p:cNvPicPr preferRelativeResize="0"/>
          <p:nvPr/>
        </p:nvPicPr>
        <p:blipFill rotWithShape="1">
          <a:blip r:embed="rId3">
            <a:alphaModFix/>
          </a:blip>
          <a:srcRect b="0" l="0" r="0" t="0"/>
          <a:stretch/>
        </p:blipFill>
        <p:spPr>
          <a:xfrm>
            <a:off x="9850400" y="6194268"/>
            <a:ext cx="1005400" cy="279698"/>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 Cover 2_Build the Future_internal watermark">
  <p:cSld name="TITLE_1_1">
    <p:bg>
      <p:bgPr>
        <a:solidFill>
          <a:schemeClr val="lt2"/>
        </a:solidFill>
      </p:bgPr>
    </p:bg>
    <p:spTree>
      <p:nvGrpSpPr>
        <p:cNvPr id="41" name="Shape 41"/>
        <p:cNvGrpSpPr/>
        <p:nvPr/>
      </p:nvGrpSpPr>
      <p:grpSpPr>
        <a:xfrm>
          <a:off x="0" y="0"/>
          <a:ext cx="0" cy="0"/>
          <a:chOff x="0" y="0"/>
          <a:chExt cx="0" cy="0"/>
        </a:xfrm>
      </p:grpSpPr>
      <p:sp>
        <p:nvSpPr>
          <p:cNvPr id="42" name="Google Shape;42;g15df64bb1bf_0_766"/>
          <p:cNvSpPr txBox="1"/>
          <p:nvPr>
            <p:ph type="ctrTitle"/>
          </p:nvPr>
        </p:nvSpPr>
        <p:spPr>
          <a:xfrm>
            <a:off x="2438400" y="1838700"/>
            <a:ext cx="7315200" cy="2438400"/>
          </a:xfrm>
          <a:prstGeom prst="rect">
            <a:avLst/>
          </a:prstGeom>
          <a:noFill/>
          <a:ln>
            <a:noFill/>
          </a:ln>
        </p:spPr>
        <p:txBody>
          <a:bodyPr anchorCtr="0" anchor="b" bIns="0" lIns="0" spcFirstLastPara="1" rIns="0" wrap="square" tIns="0">
            <a:noAutofit/>
          </a:bodyPr>
          <a:lstStyle>
            <a:lvl1pPr lvl="0" algn="ctr">
              <a:lnSpc>
                <a:spcPct val="100000"/>
              </a:lnSpc>
              <a:spcBef>
                <a:spcPts val="0"/>
              </a:spcBef>
              <a:spcAft>
                <a:spcPts val="0"/>
              </a:spcAft>
              <a:buClr>
                <a:schemeClr val="lt1"/>
              </a:buClr>
              <a:buSzPts val="5300"/>
              <a:buFont typeface="Open Sans"/>
              <a:buNone/>
              <a:defRPr sz="5300">
                <a:solidFill>
                  <a:schemeClr val="lt1"/>
                </a:solidFill>
              </a:defRPr>
            </a:lvl1pPr>
            <a:lvl2pPr lvl="1" algn="l">
              <a:lnSpc>
                <a:spcPct val="100000"/>
              </a:lnSpc>
              <a:spcBef>
                <a:spcPts val="0"/>
              </a:spcBef>
              <a:spcAft>
                <a:spcPts val="0"/>
              </a:spcAft>
              <a:buSzPts val="5300"/>
              <a:buNone/>
              <a:defRPr sz="5300"/>
            </a:lvl2pPr>
            <a:lvl3pPr lvl="2" algn="l">
              <a:lnSpc>
                <a:spcPct val="100000"/>
              </a:lnSpc>
              <a:spcBef>
                <a:spcPts val="0"/>
              </a:spcBef>
              <a:spcAft>
                <a:spcPts val="0"/>
              </a:spcAft>
              <a:buSzPts val="5300"/>
              <a:buNone/>
              <a:defRPr sz="5300"/>
            </a:lvl3pPr>
            <a:lvl4pPr lvl="3" algn="l">
              <a:lnSpc>
                <a:spcPct val="100000"/>
              </a:lnSpc>
              <a:spcBef>
                <a:spcPts val="0"/>
              </a:spcBef>
              <a:spcAft>
                <a:spcPts val="0"/>
              </a:spcAft>
              <a:buSzPts val="5300"/>
              <a:buNone/>
              <a:defRPr sz="5300"/>
            </a:lvl4pPr>
            <a:lvl5pPr lvl="4" algn="l">
              <a:lnSpc>
                <a:spcPct val="100000"/>
              </a:lnSpc>
              <a:spcBef>
                <a:spcPts val="0"/>
              </a:spcBef>
              <a:spcAft>
                <a:spcPts val="0"/>
              </a:spcAft>
              <a:buSzPts val="5300"/>
              <a:buNone/>
              <a:defRPr sz="5300"/>
            </a:lvl5pPr>
            <a:lvl6pPr lvl="5" algn="l">
              <a:lnSpc>
                <a:spcPct val="100000"/>
              </a:lnSpc>
              <a:spcBef>
                <a:spcPts val="0"/>
              </a:spcBef>
              <a:spcAft>
                <a:spcPts val="0"/>
              </a:spcAft>
              <a:buSzPts val="5300"/>
              <a:buNone/>
              <a:defRPr sz="5300"/>
            </a:lvl6pPr>
            <a:lvl7pPr lvl="6" algn="l">
              <a:lnSpc>
                <a:spcPct val="100000"/>
              </a:lnSpc>
              <a:spcBef>
                <a:spcPts val="0"/>
              </a:spcBef>
              <a:spcAft>
                <a:spcPts val="0"/>
              </a:spcAft>
              <a:buSzPts val="5300"/>
              <a:buNone/>
              <a:defRPr sz="5300"/>
            </a:lvl7pPr>
            <a:lvl8pPr lvl="7" algn="l">
              <a:lnSpc>
                <a:spcPct val="100000"/>
              </a:lnSpc>
              <a:spcBef>
                <a:spcPts val="0"/>
              </a:spcBef>
              <a:spcAft>
                <a:spcPts val="0"/>
              </a:spcAft>
              <a:buSzPts val="5300"/>
              <a:buNone/>
              <a:defRPr sz="5300"/>
            </a:lvl8pPr>
            <a:lvl9pPr lvl="8" algn="l">
              <a:lnSpc>
                <a:spcPct val="100000"/>
              </a:lnSpc>
              <a:spcBef>
                <a:spcPts val="0"/>
              </a:spcBef>
              <a:spcAft>
                <a:spcPts val="0"/>
              </a:spcAft>
              <a:buSzPts val="5300"/>
              <a:buNone/>
              <a:defRPr sz="5300"/>
            </a:lvl9pPr>
          </a:lstStyle>
          <a:p/>
        </p:txBody>
      </p:sp>
      <p:pic>
        <p:nvPicPr>
          <p:cNvPr id="43" name="Google Shape;43;g15df64bb1bf_0_766"/>
          <p:cNvPicPr preferRelativeResize="0"/>
          <p:nvPr/>
        </p:nvPicPr>
        <p:blipFill rotWithShape="1">
          <a:blip r:embed="rId2">
            <a:alphaModFix/>
          </a:blip>
          <a:srcRect b="118" l="0" r="0" t="118"/>
          <a:stretch/>
        </p:blipFill>
        <p:spPr>
          <a:xfrm>
            <a:off x="5102016" y="950468"/>
            <a:ext cx="1987967" cy="292867"/>
          </a:xfrm>
          <a:prstGeom prst="rect">
            <a:avLst/>
          </a:prstGeom>
          <a:noFill/>
          <a:ln>
            <a:noFill/>
          </a:ln>
        </p:spPr>
      </p:pic>
      <p:pic>
        <p:nvPicPr>
          <p:cNvPr id="44" name="Google Shape;44;g15df64bb1bf_0_766"/>
          <p:cNvPicPr preferRelativeResize="0"/>
          <p:nvPr/>
        </p:nvPicPr>
        <p:blipFill rotWithShape="1">
          <a:blip r:embed="rId3">
            <a:alphaModFix/>
          </a:blip>
          <a:srcRect b="0" l="0" r="0" t="0"/>
          <a:stretch/>
        </p:blipFill>
        <p:spPr>
          <a:xfrm>
            <a:off x="5467569" y="5960550"/>
            <a:ext cx="1256833" cy="351017"/>
          </a:xfrm>
          <a:prstGeom prst="rect">
            <a:avLst/>
          </a:prstGeom>
          <a:noFill/>
          <a:ln>
            <a:noFill/>
          </a:ln>
        </p:spPr>
      </p:pic>
      <p:sp>
        <p:nvSpPr>
          <p:cNvPr id="45" name="Google Shape;45;g15df64bb1bf_0_766"/>
          <p:cNvSpPr txBox="1"/>
          <p:nvPr/>
        </p:nvSpPr>
        <p:spPr>
          <a:xfrm rot="-1515972">
            <a:off x="398442" y="925880"/>
            <a:ext cx="4681785" cy="1534834"/>
          </a:xfrm>
          <a:prstGeom prst="rect">
            <a:avLst/>
          </a:prstGeom>
          <a:no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8000"/>
              <a:buFont typeface="Arial"/>
              <a:buNone/>
            </a:pPr>
            <a:r>
              <a:rPr b="1" i="0" lang="en-US" sz="8000" u="none" cap="none" strike="noStrike">
                <a:solidFill>
                  <a:srgbClr val="46A7D0"/>
                </a:solidFill>
                <a:latin typeface="Open Sans"/>
                <a:ea typeface="Open Sans"/>
                <a:cs typeface="Open Sans"/>
                <a:sym typeface="Open Sans"/>
              </a:rPr>
              <a:t>internal</a:t>
            </a:r>
            <a:endParaRPr b="1" i="0" sz="8000" u="none" cap="none" strike="noStrike">
              <a:solidFill>
                <a:srgbClr val="46A7D0"/>
              </a:solidFill>
              <a:latin typeface="Open Sans"/>
              <a:ea typeface="Open Sans"/>
              <a:cs typeface="Open Sans"/>
              <a:sym typeface="Open Sans"/>
            </a:endParaRPr>
          </a:p>
        </p:txBody>
      </p:sp>
      <p:sp>
        <p:nvSpPr>
          <p:cNvPr id="46" name="Google Shape;46;g15df64bb1bf_0_766"/>
          <p:cNvSpPr txBox="1"/>
          <p:nvPr/>
        </p:nvSpPr>
        <p:spPr>
          <a:xfrm rot="-1515972">
            <a:off x="7606942" y="4110347"/>
            <a:ext cx="4681785" cy="1534834"/>
          </a:xfrm>
          <a:prstGeom prst="rect">
            <a:avLst/>
          </a:prstGeom>
          <a:no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8000"/>
              <a:buFont typeface="Arial"/>
              <a:buNone/>
            </a:pPr>
            <a:r>
              <a:rPr b="1" i="0" lang="en-US" sz="8000" u="none" cap="none" strike="noStrike">
                <a:solidFill>
                  <a:srgbClr val="46A7D0"/>
                </a:solidFill>
                <a:latin typeface="Open Sans"/>
                <a:ea typeface="Open Sans"/>
                <a:cs typeface="Open Sans"/>
                <a:sym typeface="Open Sans"/>
              </a:rPr>
              <a:t>internal</a:t>
            </a:r>
            <a:endParaRPr b="1" i="0" sz="8000" u="none" cap="none" strike="noStrike">
              <a:solidFill>
                <a:srgbClr val="46A7D0"/>
              </a:solidFill>
              <a:latin typeface="Open Sans"/>
              <a:ea typeface="Open Sans"/>
              <a:cs typeface="Open Sans"/>
              <a:sym typeface="Open Sans"/>
            </a:endParaRPr>
          </a:p>
        </p:txBody>
      </p:sp>
      <p:sp>
        <p:nvSpPr>
          <p:cNvPr id="47" name="Google Shape;47;g15df64bb1bf_0_766"/>
          <p:cNvSpPr txBox="1"/>
          <p:nvPr>
            <p:ph idx="1" type="subTitle"/>
          </p:nvPr>
        </p:nvSpPr>
        <p:spPr>
          <a:xfrm>
            <a:off x="2438400" y="4484700"/>
            <a:ext cx="7315200" cy="951600"/>
          </a:xfrm>
          <a:prstGeom prst="rect">
            <a:avLst/>
          </a:prstGeom>
          <a:noFill/>
          <a:ln>
            <a:noFill/>
          </a:ln>
        </p:spPr>
        <p:txBody>
          <a:bodyPr anchorCtr="0" anchor="t" bIns="0" lIns="0" spcFirstLastPara="1" rIns="0" wrap="square" tIns="0">
            <a:noAutofit/>
          </a:bodyPr>
          <a:lstStyle>
            <a:lvl1pPr lvl="0" algn="ctr">
              <a:lnSpc>
                <a:spcPct val="130000"/>
              </a:lnSpc>
              <a:spcBef>
                <a:spcPts val="0"/>
              </a:spcBef>
              <a:spcAft>
                <a:spcPts val="0"/>
              </a:spcAft>
              <a:buClr>
                <a:schemeClr val="lt1"/>
              </a:buClr>
              <a:buSzPts val="2400"/>
              <a:buNone/>
              <a:defRPr sz="2400">
                <a:solidFill>
                  <a:schemeClr val="lt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900"/>
              <a:buNone/>
              <a:defRPr sz="19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extLst>
    <p:ext uri="{DCECCB84-F9BA-43D5-87BE-67443E8EF086}">
      <p15:sldGuideLst>
        <p15:guide id="1" orient="horz" pos="2160">
          <p15:clr>
            <a:srgbClr val="FA7B17"/>
          </p15:clr>
        </p15:guide>
        <p15:guide id="2" pos="3840">
          <p15:clr>
            <a:srgbClr val="FA7B17"/>
          </p15:clr>
        </p15:guide>
      </p15:sldGuideLst>
    </p:ext>
  </p:extLst>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 Two Content">
  <p:cSld name="CUSTOM_4">
    <p:spTree>
      <p:nvGrpSpPr>
        <p:cNvPr id="317" name="Shape 317"/>
        <p:cNvGrpSpPr/>
        <p:nvPr/>
      </p:nvGrpSpPr>
      <p:grpSpPr>
        <a:xfrm>
          <a:off x="0" y="0"/>
          <a:ext cx="0" cy="0"/>
          <a:chOff x="0" y="0"/>
          <a:chExt cx="0" cy="0"/>
        </a:xfrm>
      </p:grpSpPr>
      <p:sp>
        <p:nvSpPr>
          <p:cNvPr id="318" name="Google Shape;318;g2631ba12fcd_1_932"/>
          <p:cNvSpPr txBox="1"/>
          <p:nvPr>
            <p:ph type="title"/>
          </p:nvPr>
        </p:nvSpPr>
        <p:spPr>
          <a:xfrm>
            <a:off x="853440" y="548640"/>
            <a:ext cx="10490700" cy="9996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40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319" name="Google Shape;319;g2631ba12fcd_1_932"/>
          <p:cNvSpPr txBox="1"/>
          <p:nvPr>
            <p:ph idx="12" type="sldNum"/>
          </p:nvPr>
        </p:nvSpPr>
        <p:spPr>
          <a:xfrm>
            <a:off x="10996200" y="6229967"/>
            <a:ext cx="342300" cy="243900"/>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Open Sans"/>
                <a:ea typeface="Open Sans"/>
                <a:cs typeface="Open Sans"/>
                <a:sym typeface="Open Sans"/>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Open Sans"/>
                <a:ea typeface="Open Sans"/>
                <a:cs typeface="Open Sans"/>
                <a:sym typeface="Open Sans"/>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Open Sans"/>
                <a:ea typeface="Open Sans"/>
                <a:cs typeface="Open Sans"/>
                <a:sym typeface="Open Sans"/>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Open Sans"/>
                <a:ea typeface="Open Sans"/>
                <a:cs typeface="Open Sans"/>
                <a:sym typeface="Open Sans"/>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Open Sans"/>
                <a:ea typeface="Open Sans"/>
                <a:cs typeface="Open Sans"/>
                <a:sym typeface="Open Sans"/>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Open Sans"/>
                <a:ea typeface="Open Sans"/>
                <a:cs typeface="Open Sans"/>
                <a:sym typeface="Open Sans"/>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Open Sans"/>
                <a:ea typeface="Open Sans"/>
                <a:cs typeface="Open Sans"/>
                <a:sym typeface="Open Sans"/>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Open Sans"/>
                <a:ea typeface="Open Sans"/>
                <a:cs typeface="Open Sans"/>
                <a:sym typeface="Open Sans"/>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US"/>
              <a:t>‹#›</a:t>
            </a:fld>
            <a:endParaRPr/>
          </a:p>
        </p:txBody>
      </p:sp>
      <p:sp>
        <p:nvSpPr>
          <p:cNvPr id="320" name="Google Shape;320;g2631ba12fcd_1_932"/>
          <p:cNvSpPr txBox="1"/>
          <p:nvPr>
            <p:ph idx="1" type="body"/>
          </p:nvPr>
        </p:nvSpPr>
        <p:spPr>
          <a:xfrm>
            <a:off x="853437" y="1609333"/>
            <a:ext cx="5166300" cy="4351200"/>
          </a:xfrm>
          <a:prstGeom prst="rect">
            <a:avLst/>
          </a:prstGeom>
          <a:noFill/>
          <a:ln>
            <a:noFill/>
          </a:ln>
        </p:spPr>
        <p:txBody>
          <a:bodyPr anchorCtr="0" anchor="t" bIns="0" lIns="0" spcFirstLastPara="1" rIns="0" wrap="square" tIns="0">
            <a:noAutofit/>
          </a:bodyPr>
          <a:lstStyle>
            <a:lvl1pPr indent="-406400" lvl="0" marL="457200" marR="0" algn="l">
              <a:lnSpc>
                <a:spcPct val="130000"/>
              </a:lnSpc>
              <a:spcBef>
                <a:spcPts val="500"/>
              </a:spcBef>
              <a:spcAft>
                <a:spcPts val="0"/>
              </a:spcAft>
              <a:buClr>
                <a:schemeClr val="dk1"/>
              </a:buClr>
              <a:buSzPts val="2800"/>
              <a:buFont typeface="Arial"/>
              <a:buChar char="•"/>
              <a:defRPr b="0" i="0" sz="2800" u="none" cap="none" strike="noStrike">
                <a:solidFill>
                  <a:schemeClr val="dk1"/>
                </a:solidFill>
                <a:latin typeface="Open Sans"/>
                <a:ea typeface="Open Sans"/>
                <a:cs typeface="Open Sans"/>
                <a:sym typeface="Open Sans"/>
              </a:defRPr>
            </a:lvl1pPr>
            <a:lvl2pPr indent="-381000" lvl="1" marL="914400" marR="0" algn="l">
              <a:lnSpc>
                <a:spcPct val="130000"/>
              </a:lnSpc>
              <a:spcBef>
                <a:spcPts val="500"/>
              </a:spcBef>
              <a:spcAft>
                <a:spcPts val="0"/>
              </a:spcAft>
              <a:buClr>
                <a:schemeClr val="dk1"/>
              </a:buClr>
              <a:buSzPts val="2400"/>
              <a:buFont typeface="Arial"/>
              <a:buChar char="•"/>
              <a:defRPr b="0" i="0" sz="2400" u="none" cap="none" strike="noStrike">
                <a:solidFill>
                  <a:schemeClr val="dk1"/>
                </a:solidFill>
                <a:latin typeface="Open Sans"/>
                <a:ea typeface="Open Sans"/>
                <a:cs typeface="Open Sans"/>
                <a:sym typeface="Open Sans"/>
              </a:defRPr>
            </a:lvl2pPr>
            <a:lvl3pPr indent="-355600" lvl="2" marL="1371600" marR="0" algn="l">
              <a:lnSpc>
                <a:spcPct val="130000"/>
              </a:lnSpc>
              <a:spcBef>
                <a:spcPts val="5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3pPr>
            <a:lvl4pPr indent="-349250" lvl="3" marL="1828800" marR="0" algn="l">
              <a:lnSpc>
                <a:spcPct val="130000"/>
              </a:lnSpc>
              <a:spcBef>
                <a:spcPts val="500"/>
              </a:spcBef>
              <a:spcAft>
                <a:spcPts val="0"/>
              </a:spcAft>
              <a:buClr>
                <a:schemeClr val="dk1"/>
              </a:buClr>
              <a:buSzPts val="1900"/>
              <a:buFont typeface="Arial"/>
              <a:buChar char="•"/>
              <a:defRPr b="0" i="0" sz="1900" u="none" cap="none" strike="noStrike">
                <a:solidFill>
                  <a:schemeClr val="dk1"/>
                </a:solidFill>
                <a:latin typeface="Open Sans"/>
                <a:ea typeface="Open Sans"/>
                <a:cs typeface="Open Sans"/>
                <a:sym typeface="Open Sans"/>
              </a:defRPr>
            </a:lvl4pPr>
            <a:lvl5pPr indent="-349250" lvl="4" marL="2286000" marR="0" algn="l">
              <a:lnSpc>
                <a:spcPct val="130000"/>
              </a:lnSpc>
              <a:spcBef>
                <a:spcPts val="500"/>
              </a:spcBef>
              <a:spcAft>
                <a:spcPts val="0"/>
              </a:spcAft>
              <a:buClr>
                <a:schemeClr val="dk1"/>
              </a:buClr>
              <a:buSzPts val="1900"/>
              <a:buFont typeface="Arial"/>
              <a:buChar char="•"/>
              <a:defRPr b="0" i="0" sz="1900" u="none" cap="none" strike="noStrike">
                <a:solidFill>
                  <a:schemeClr val="dk1"/>
                </a:solidFill>
                <a:latin typeface="Open Sans"/>
                <a:ea typeface="Open Sans"/>
                <a:cs typeface="Open Sans"/>
                <a:sym typeface="Open Sans"/>
              </a:defRPr>
            </a:lvl5pPr>
            <a:lvl6pPr indent="-349250" lvl="5" marL="2743200" marR="0" algn="l">
              <a:lnSpc>
                <a:spcPct val="130000"/>
              </a:lnSpc>
              <a:spcBef>
                <a:spcPts val="500"/>
              </a:spcBef>
              <a:spcAft>
                <a:spcPts val="0"/>
              </a:spcAft>
              <a:buClr>
                <a:schemeClr val="dk1"/>
              </a:buClr>
              <a:buSzPts val="1900"/>
              <a:buFont typeface="Arial"/>
              <a:buChar char="•"/>
              <a:defRPr b="0" i="0" sz="1900" u="none" cap="none" strike="noStrike">
                <a:solidFill>
                  <a:schemeClr val="dk1"/>
                </a:solidFill>
                <a:latin typeface="Open Sans"/>
                <a:ea typeface="Open Sans"/>
                <a:cs typeface="Open Sans"/>
                <a:sym typeface="Open Sans"/>
              </a:defRPr>
            </a:lvl6pPr>
            <a:lvl7pPr indent="-349250" lvl="6" marL="3200400" marR="0" algn="l">
              <a:lnSpc>
                <a:spcPct val="130000"/>
              </a:lnSpc>
              <a:spcBef>
                <a:spcPts val="500"/>
              </a:spcBef>
              <a:spcAft>
                <a:spcPts val="0"/>
              </a:spcAft>
              <a:buClr>
                <a:schemeClr val="dk1"/>
              </a:buClr>
              <a:buSzPts val="1900"/>
              <a:buFont typeface="Arial"/>
              <a:buChar char="•"/>
              <a:defRPr b="0" i="0" sz="1900" u="none" cap="none" strike="noStrike">
                <a:solidFill>
                  <a:schemeClr val="dk1"/>
                </a:solidFill>
                <a:latin typeface="Open Sans"/>
                <a:ea typeface="Open Sans"/>
                <a:cs typeface="Open Sans"/>
                <a:sym typeface="Open Sans"/>
              </a:defRPr>
            </a:lvl7pPr>
            <a:lvl8pPr indent="-349250" lvl="7" marL="3657600" marR="0" algn="l">
              <a:lnSpc>
                <a:spcPct val="130000"/>
              </a:lnSpc>
              <a:spcBef>
                <a:spcPts val="500"/>
              </a:spcBef>
              <a:spcAft>
                <a:spcPts val="0"/>
              </a:spcAft>
              <a:buClr>
                <a:schemeClr val="dk1"/>
              </a:buClr>
              <a:buSzPts val="1900"/>
              <a:buFont typeface="Arial"/>
              <a:buChar char="•"/>
              <a:defRPr b="0" i="0" sz="1900" u="none" cap="none" strike="noStrike">
                <a:solidFill>
                  <a:schemeClr val="dk1"/>
                </a:solidFill>
                <a:latin typeface="Open Sans"/>
                <a:ea typeface="Open Sans"/>
                <a:cs typeface="Open Sans"/>
                <a:sym typeface="Open Sans"/>
              </a:defRPr>
            </a:lvl8pPr>
            <a:lvl9pPr indent="-349250" lvl="8" marL="4114800" marR="0" algn="l">
              <a:lnSpc>
                <a:spcPct val="130000"/>
              </a:lnSpc>
              <a:spcBef>
                <a:spcPts val="500"/>
              </a:spcBef>
              <a:spcAft>
                <a:spcPts val="0"/>
              </a:spcAft>
              <a:buClr>
                <a:schemeClr val="dk1"/>
              </a:buClr>
              <a:buSzPts val="1900"/>
              <a:buFont typeface="Arial"/>
              <a:buChar char="•"/>
              <a:defRPr b="0" i="0" sz="1900" u="none" cap="none" strike="noStrike">
                <a:solidFill>
                  <a:schemeClr val="dk1"/>
                </a:solidFill>
                <a:latin typeface="Open Sans"/>
                <a:ea typeface="Open Sans"/>
                <a:cs typeface="Open Sans"/>
                <a:sym typeface="Open Sans"/>
              </a:defRPr>
            </a:lvl9pPr>
          </a:lstStyle>
          <a:p/>
        </p:txBody>
      </p:sp>
      <p:sp>
        <p:nvSpPr>
          <p:cNvPr id="321" name="Google Shape;321;g2631ba12fcd_1_932"/>
          <p:cNvSpPr txBox="1"/>
          <p:nvPr>
            <p:ph idx="2" type="body"/>
          </p:nvPr>
        </p:nvSpPr>
        <p:spPr>
          <a:xfrm>
            <a:off x="6172203" y="1609333"/>
            <a:ext cx="5166300" cy="4351200"/>
          </a:xfrm>
          <a:prstGeom prst="rect">
            <a:avLst/>
          </a:prstGeom>
          <a:noFill/>
          <a:ln>
            <a:noFill/>
          </a:ln>
        </p:spPr>
        <p:txBody>
          <a:bodyPr anchorCtr="0" anchor="t" bIns="0" lIns="0" spcFirstLastPara="1" rIns="0" wrap="square" tIns="0">
            <a:noAutofit/>
          </a:bodyPr>
          <a:lstStyle>
            <a:lvl1pPr indent="-406400" lvl="0" marL="457200" marR="0" algn="l">
              <a:lnSpc>
                <a:spcPct val="130000"/>
              </a:lnSpc>
              <a:spcBef>
                <a:spcPts val="500"/>
              </a:spcBef>
              <a:spcAft>
                <a:spcPts val="0"/>
              </a:spcAft>
              <a:buClr>
                <a:schemeClr val="dk1"/>
              </a:buClr>
              <a:buSzPts val="2800"/>
              <a:buFont typeface="Arial"/>
              <a:buChar char="•"/>
              <a:defRPr b="0" i="0" sz="2800" u="none" cap="none" strike="noStrike">
                <a:solidFill>
                  <a:schemeClr val="dk1"/>
                </a:solidFill>
                <a:latin typeface="Open Sans"/>
                <a:ea typeface="Open Sans"/>
                <a:cs typeface="Open Sans"/>
                <a:sym typeface="Open Sans"/>
              </a:defRPr>
            </a:lvl1pPr>
            <a:lvl2pPr indent="-381000" lvl="1" marL="914400" marR="0" algn="l">
              <a:lnSpc>
                <a:spcPct val="130000"/>
              </a:lnSpc>
              <a:spcBef>
                <a:spcPts val="500"/>
              </a:spcBef>
              <a:spcAft>
                <a:spcPts val="0"/>
              </a:spcAft>
              <a:buClr>
                <a:schemeClr val="dk1"/>
              </a:buClr>
              <a:buSzPts val="2400"/>
              <a:buFont typeface="Arial"/>
              <a:buChar char="•"/>
              <a:defRPr b="0" i="0" sz="2400" u="none" cap="none" strike="noStrike">
                <a:solidFill>
                  <a:schemeClr val="dk1"/>
                </a:solidFill>
                <a:latin typeface="Open Sans"/>
                <a:ea typeface="Open Sans"/>
                <a:cs typeface="Open Sans"/>
                <a:sym typeface="Open Sans"/>
              </a:defRPr>
            </a:lvl2pPr>
            <a:lvl3pPr indent="-355600" lvl="2" marL="1371600" marR="0" algn="l">
              <a:lnSpc>
                <a:spcPct val="130000"/>
              </a:lnSpc>
              <a:spcBef>
                <a:spcPts val="5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3pPr>
            <a:lvl4pPr indent="-349250" lvl="3" marL="1828800" marR="0" algn="l">
              <a:lnSpc>
                <a:spcPct val="130000"/>
              </a:lnSpc>
              <a:spcBef>
                <a:spcPts val="500"/>
              </a:spcBef>
              <a:spcAft>
                <a:spcPts val="0"/>
              </a:spcAft>
              <a:buClr>
                <a:schemeClr val="dk1"/>
              </a:buClr>
              <a:buSzPts val="1900"/>
              <a:buFont typeface="Arial"/>
              <a:buChar char="•"/>
              <a:defRPr b="0" i="0" sz="1900" u="none" cap="none" strike="noStrike">
                <a:solidFill>
                  <a:schemeClr val="dk1"/>
                </a:solidFill>
                <a:latin typeface="Open Sans"/>
                <a:ea typeface="Open Sans"/>
                <a:cs typeface="Open Sans"/>
                <a:sym typeface="Open Sans"/>
              </a:defRPr>
            </a:lvl4pPr>
            <a:lvl5pPr indent="-349250" lvl="4" marL="2286000" marR="0" algn="l">
              <a:lnSpc>
                <a:spcPct val="130000"/>
              </a:lnSpc>
              <a:spcBef>
                <a:spcPts val="500"/>
              </a:spcBef>
              <a:spcAft>
                <a:spcPts val="0"/>
              </a:spcAft>
              <a:buClr>
                <a:schemeClr val="dk1"/>
              </a:buClr>
              <a:buSzPts val="1900"/>
              <a:buFont typeface="Arial"/>
              <a:buChar char="•"/>
              <a:defRPr b="0" i="0" sz="1900" u="none" cap="none" strike="noStrike">
                <a:solidFill>
                  <a:schemeClr val="dk1"/>
                </a:solidFill>
                <a:latin typeface="Open Sans"/>
                <a:ea typeface="Open Sans"/>
                <a:cs typeface="Open Sans"/>
                <a:sym typeface="Open Sans"/>
              </a:defRPr>
            </a:lvl5pPr>
            <a:lvl6pPr indent="-349250" lvl="5" marL="2743200" marR="0" algn="l">
              <a:lnSpc>
                <a:spcPct val="130000"/>
              </a:lnSpc>
              <a:spcBef>
                <a:spcPts val="500"/>
              </a:spcBef>
              <a:spcAft>
                <a:spcPts val="0"/>
              </a:spcAft>
              <a:buClr>
                <a:schemeClr val="dk1"/>
              </a:buClr>
              <a:buSzPts val="1900"/>
              <a:buFont typeface="Arial"/>
              <a:buChar char="•"/>
              <a:defRPr b="0" i="0" sz="1900" u="none" cap="none" strike="noStrike">
                <a:solidFill>
                  <a:schemeClr val="dk1"/>
                </a:solidFill>
                <a:latin typeface="Open Sans"/>
                <a:ea typeface="Open Sans"/>
                <a:cs typeface="Open Sans"/>
                <a:sym typeface="Open Sans"/>
              </a:defRPr>
            </a:lvl6pPr>
            <a:lvl7pPr indent="-349250" lvl="6" marL="3200400" marR="0" algn="l">
              <a:lnSpc>
                <a:spcPct val="130000"/>
              </a:lnSpc>
              <a:spcBef>
                <a:spcPts val="500"/>
              </a:spcBef>
              <a:spcAft>
                <a:spcPts val="0"/>
              </a:spcAft>
              <a:buClr>
                <a:schemeClr val="dk1"/>
              </a:buClr>
              <a:buSzPts val="1900"/>
              <a:buFont typeface="Arial"/>
              <a:buChar char="•"/>
              <a:defRPr b="0" i="0" sz="1900" u="none" cap="none" strike="noStrike">
                <a:solidFill>
                  <a:schemeClr val="dk1"/>
                </a:solidFill>
                <a:latin typeface="Open Sans"/>
                <a:ea typeface="Open Sans"/>
                <a:cs typeface="Open Sans"/>
                <a:sym typeface="Open Sans"/>
              </a:defRPr>
            </a:lvl7pPr>
            <a:lvl8pPr indent="-349250" lvl="7" marL="3657600" marR="0" algn="l">
              <a:lnSpc>
                <a:spcPct val="130000"/>
              </a:lnSpc>
              <a:spcBef>
                <a:spcPts val="500"/>
              </a:spcBef>
              <a:spcAft>
                <a:spcPts val="0"/>
              </a:spcAft>
              <a:buClr>
                <a:schemeClr val="dk1"/>
              </a:buClr>
              <a:buSzPts val="1900"/>
              <a:buFont typeface="Arial"/>
              <a:buChar char="•"/>
              <a:defRPr b="0" i="0" sz="1900" u="none" cap="none" strike="noStrike">
                <a:solidFill>
                  <a:schemeClr val="dk1"/>
                </a:solidFill>
                <a:latin typeface="Open Sans"/>
                <a:ea typeface="Open Sans"/>
                <a:cs typeface="Open Sans"/>
                <a:sym typeface="Open Sans"/>
              </a:defRPr>
            </a:lvl8pPr>
            <a:lvl9pPr indent="-349250" lvl="8" marL="4114800" marR="0" algn="l">
              <a:lnSpc>
                <a:spcPct val="130000"/>
              </a:lnSpc>
              <a:spcBef>
                <a:spcPts val="500"/>
              </a:spcBef>
              <a:spcAft>
                <a:spcPts val="0"/>
              </a:spcAft>
              <a:buClr>
                <a:schemeClr val="dk1"/>
              </a:buClr>
              <a:buSzPts val="1900"/>
              <a:buFont typeface="Arial"/>
              <a:buChar char="•"/>
              <a:defRPr b="0" i="0" sz="1900" u="none" cap="none" strike="noStrike">
                <a:solidFill>
                  <a:schemeClr val="dk1"/>
                </a:solidFill>
                <a:latin typeface="Open Sans"/>
                <a:ea typeface="Open Sans"/>
                <a:cs typeface="Open Sans"/>
                <a:sym typeface="Open Sans"/>
              </a:defRPr>
            </a:lvl9pPr>
          </a:lstStyle>
          <a:p/>
        </p:txBody>
      </p:sp>
      <p:sp>
        <p:nvSpPr>
          <p:cNvPr id="322" name="Google Shape;322;g2631ba12fcd_1_932"/>
          <p:cNvSpPr txBox="1"/>
          <p:nvPr>
            <p:ph idx="10" type="dt"/>
          </p:nvPr>
        </p:nvSpPr>
        <p:spPr>
          <a:xfrm>
            <a:off x="3575600" y="6229952"/>
            <a:ext cx="6274800" cy="2439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Clr>
                <a:schemeClr val="dk2"/>
              </a:buClr>
              <a:buSzPts val="1500"/>
              <a:buNone/>
              <a:defRPr b="0" i="0" sz="1200" u="none" cap="none" strike="noStrike">
                <a:solidFill>
                  <a:schemeClr val="dk2"/>
                </a:solidFill>
                <a:latin typeface="Open Sans"/>
                <a:ea typeface="Open Sans"/>
                <a:cs typeface="Open Sans"/>
                <a:sym typeface="Open Sans"/>
              </a:defRPr>
            </a:lvl1pPr>
            <a:lvl2pPr lvl="1" marR="0" algn="l">
              <a:lnSpc>
                <a:spcPct val="100000"/>
              </a:lnSpc>
              <a:spcBef>
                <a:spcPts val="0"/>
              </a:spcBef>
              <a:spcAft>
                <a:spcPts val="0"/>
              </a:spcAft>
              <a:buSzPts val="1500"/>
              <a:buNone/>
              <a:defRPr b="0" i="0" sz="1900" u="none" cap="none" strike="noStrike">
                <a:solidFill>
                  <a:schemeClr val="dk1"/>
                </a:solidFill>
                <a:latin typeface="Open Sans"/>
                <a:ea typeface="Open Sans"/>
                <a:cs typeface="Open Sans"/>
                <a:sym typeface="Open Sans"/>
              </a:defRPr>
            </a:lvl2pPr>
            <a:lvl3pPr lvl="2" marR="0" algn="l">
              <a:lnSpc>
                <a:spcPct val="100000"/>
              </a:lnSpc>
              <a:spcBef>
                <a:spcPts val="0"/>
              </a:spcBef>
              <a:spcAft>
                <a:spcPts val="0"/>
              </a:spcAft>
              <a:buSzPts val="1500"/>
              <a:buNone/>
              <a:defRPr b="0" i="0" sz="1900" u="none" cap="none" strike="noStrike">
                <a:solidFill>
                  <a:schemeClr val="dk1"/>
                </a:solidFill>
                <a:latin typeface="Open Sans"/>
                <a:ea typeface="Open Sans"/>
                <a:cs typeface="Open Sans"/>
                <a:sym typeface="Open Sans"/>
              </a:defRPr>
            </a:lvl3pPr>
            <a:lvl4pPr lvl="3" marR="0" algn="l">
              <a:lnSpc>
                <a:spcPct val="100000"/>
              </a:lnSpc>
              <a:spcBef>
                <a:spcPts val="0"/>
              </a:spcBef>
              <a:spcAft>
                <a:spcPts val="0"/>
              </a:spcAft>
              <a:buSzPts val="1500"/>
              <a:buNone/>
              <a:defRPr b="0" i="0" sz="1900" u="none" cap="none" strike="noStrike">
                <a:solidFill>
                  <a:schemeClr val="dk1"/>
                </a:solidFill>
                <a:latin typeface="Open Sans"/>
                <a:ea typeface="Open Sans"/>
                <a:cs typeface="Open Sans"/>
                <a:sym typeface="Open Sans"/>
              </a:defRPr>
            </a:lvl4pPr>
            <a:lvl5pPr lvl="4" marR="0" algn="l">
              <a:lnSpc>
                <a:spcPct val="100000"/>
              </a:lnSpc>
              <a:spcBef>
                <a:spcPts val="0"/>
              </a:spcBef>
              <a:spcAft>
                <a:spcPts val="0"/>
              </a:spcAft>
              <a:buSzPts val="1500"/>
              <a:buNone/>
              <a:defRPr b="0" i="0" sz="1900" u="none" cap="none" strike="noStrike">
                <a:solidFill>
                  <a:schemeClr val="dk1"/>
                </a:solidFill>
                <a:latin typeface="Open Sans"/>
                <a:ea typeface="Open Sans"/>
                <a:cs typeface="Open Sans"/>
                <a:sym typeface="Open Sans"/>
              </a:defRPr>
            </a:lvl5pPr>
            <a:lvl6pPr lvl="5" marR="0" algn="l">
              <a:lnSpc>
                <a:spcPct val="100000"/>
              </a:lnSpc>
              <a:spcBef>
                <a:spcPts val="0"/>
              </a:spcBef>
              <a:spcAft>
                <a:spcPts val="0"/>
              </a:spcAft>
              <a:buSzPts val="1500"/>
              <a:buNone/>
              <a:defRPr b="0" i="0" sz="1900" u="none" cap="none" strike="noStrike">
                <a:solidFill>
                  <a:schemeClr val="dk1"/>
                </a:solidFill>
                <a:latin typeface="Open Sans"/>
                <a:ea typeface="Open Sans"/>
                <a:cs typeface="Open Sans"/>
                <a:sym typeface="Open Sans"/>
              </a:defRPr>
            </a:lvl6pPr>
            <a:lvl7pPr lvl="6" marR="0" algn="l">
              <a:lnSpc>
                <a:spcPct val="100000"/>
              </a:lnSpc>
              <a:spcBef>
                <a:spcPts val="0"/>
              </a:spcBef>
              <a:spcAft>
                <a:spcPts val="0"/>
              </a:spcAft>
              <a:buSzPts val="1500"/>
              <a:buNone/>
              <a:defRPr b="0" i="0" sz="1900" u="none" cap="none" strike="noStrike">
                <a:solidFill>
                  <a:schemeClr val="dk1"/>
                </a:solidFill>
                <a:latin typeface="Open Sans"/>
                <a:ea typeface="Open Sans"/>
                <a:cs typeface="Open Sans"/>
                <a:sym typeface="Open Sans"/>
              </a:defRPr>
            </a:lvl7pPr>
            <a:lvl8pPr lvl="7" marR="0" algn="l">
              <a:lnSpc>
                <a:spcPct val="100000"/>
              </a:lnSpc>
              <a:spcBef>
                <a:spcPts val="0"/>
              </a:spcBef>
              <a:spcAft>
                <a:spcPts val="0"/>
              </a:spcAft>
              <a:buSzPts val="1500"/>
              <a:buNone/>
              <a:defRPr b="0" i="0" sz="1900" u="none" cap="none" strike="noStrike">
                <a:solidFill>
                  <a:schemeClr val="dk1"/>
                </a:solidFill>
                <a:latin typeface="Open Sans"/>
                <a:ea typeface="Open Sans"/>
                <a:cs typeface="Open Sans"/>
                <a:sym typeface="Open Sans"/>
              </a:defRPr>
            </a:lvl8pPr>
            <a:lvl9pPr lvl="8" marR="0" algn="l">
              <a:lnSpc>
                <a:spcPct val="100000"/>
              </a:lnSpc>
              <a:spcBef>
                <a:spcPts val="0"/>
              </a:spcBef>
              <a:spcAft>
                <a:spcPts val="0"/>
              </a:spcAft>
              <a:buSzPts val="1500"/>
              <a:buNone/>
              <a:defRPr b="0" i="0" sz="1900" u="none" cap="none" strike="noStrike">
                <a:solidFill>
                  <a:schemeClr val="dk1"/>
                </a:solidFill>
                <a:latin typeface="Open Sans"/>
                <a:ea typeface="Open Sans"/>
                <a:cs typeface="Open Sans"/>
                <a:sym typeface="Open Sans"/>
              </a:defRPr>
            </a:lvl9pPr>
          </a:lstStyle>
          <a:p/>
        </p:txBody>
      </p:sp>
      <p:pic>
        <p:nvPicPr>
          <p:cNvPr id="323" name="Google Shape;323;g2631ba12fcd_1_932"/>
          <p:cNvPicPr preferRelativeResize="0"/>
          <p:nvPr/>
        </p:nvPicPr>
        <p:blipFill rotWithShape="1">
          <a:blip r:embed="rId2">
            <a:alphaModFix/>
          </a:blip>
          <a:srcRect b="0" l="0" r="0" t="0"/>
          <a:stretch/>
        </p:blipFill>
        <p:spPr>
          <a:xfrm>
            <a:off x="853440" y="6230112"/>
            <a:ext cx="1655156" cy="243840"/>
          </a:xfrm>
          <a:prstGeom prst="rect">
            <a:avLst/>
          </a:prstGeom>
          <a:noFill/>
          <a:ln>
            <a:noFill/>
          </a:ln>
        </p:spPr>
      </p:pic>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_with logo">
  <p:cSld name="CUSTOM_5">
    <p:spTree>
      <p:nvGrpSpPr>
        <p:cNvPr id="324" name="Shape 324"/>
        <p:cNvGrpSpPr/>
        <p:nvPr/>
      </p:nvGrpSpPr>
      <p:grpSpPr>
        <a:xfrm>
          <a:off x="0" y="0"/>
          <a:ext cx="0" cy="0"/>
          <a:chOff x="0" y="0"/>
          <a:chExt cx="0" cy="0"/>
        </a:xfrm>
      </p:grpSpPr>
      <p:sp>
        <p:nvSpPr>
          <p:cNvPr id="325" name="Google Shape;325;g2631ba12fcd_1_939"/>
          <p:cNvSpPr txBox="1"/>
          <p:nvPr>
            <p:ph idx="12" type="sldNum"/>
          </p:nvPr>
        </p:nvSpPr>
        <p:spPr>
          <a:xfrm>
            <a:off x="10996200" y="6229967"/>
            <a:ext cx="342300" cy="243900"/>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Open Sans"/>
                <a:ea typeface="Open Sans"/>
                <a:cs typeface="Open Sans"/>
                <a:sym typeface="Open Sans"/>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Open Sans"/>
                <a:ea typeface="Open Sans"/>
                <a:cs typeface="Open Sans"/>
                <a:sym typeface="Open Sans"/>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Open Sans"/>
                <a:ea typeface="Open Sans"/>
                <a:cs typeface="Open Sans"/>
                <a:sym typeface="Open Sans"/>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Open Sans"/>
                <a:ea typeface="Open Sans"/>
                <a:cs typeface="Open Sans"/>
                <a:sym typeface="Open Sans"/>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Open Sans"/>
                <a:ea typeface="Open Sans"/>
                <a:cs typeface="Open Sans"/>
                <a:sym typeface="Open Sans"/>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Open Sans"/>
                <a:ea typeface="Open Sans"/>
                <a:cs typeface="Open Sans"/>
                <a:sym typeface="Open Sans"/>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Open Sans"/>
                <a:ea typeface="Open Sans"/>
                <a:cs typeface="Open Sans"/>
                <a:sym typeface="Open Sans"/>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Open Sans"/>
                <a:ea typeface="Open Sans"/>
                <a:cs typeface="Open Sans"/>
                <a:sym typeface="Open Sans"/>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US"/>
              <a:t>‹#›</a:t>
            </a:fld>
            <a:endParaRPr/>
          </a:p>
        </p:txBody>
      </p:sp>
      <p:pic>
        <p:nvPicPr>
          <p:cNvPr id="326" name="Google Shape;326;g2631ba12fcd_1_939"/>
          <p:cNvPicPr preferRelativeResize="0"/>
          <p:nvPr/>
        </p:nvPicPr>
        <p:blipFill rotWithShape="1">
          <a:blip r:embed="rId2">
            <a:alphaModFix/>
          </a:blip>
          <a:srcRect b="0" l="0" r="0" t="0"/>
          <a:stretch/>
        </p:blipFill>
        <p:spPr>
          <a:xfrm>
            <a:off x="853440" y="6230112"/>
            <a:ext cx="1655156" cy="243840"/>
          </a:xfrm>
          <a:prstGeom prst="rect">
            <a:avLst/>
          </a:prstGeom>
          <a:noFill/>
          <a:ln>
            <a:noFill/>
          </a:ln>
        </p:spPr>
      </p:pic>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CUSTOM_5_1">
    <p:spTree>
      <p:nvGrpSpPr>
        <p:cNvPr id="327" name="Shape 327"/>
        <p:cNvGrpSpPr/>
        <p:nvPr/>
      </p:nvGrpSpPr>
      <p:grpSpPr>
        <a:xfrm>
          <a:off x="0" y="0"/>
          <a:ext cx="0" cy="0"/>
          <a:chOff x="0" y="0"/>
          <a:chExt cx="0" cy="0"/>
        </a:xfrm>
      </p:grpSpPr>
      <p:sp>
        <p:nvSpPr>
          <p:cNvPr id="328" name="Google Shape;328;g2631ba12fcd_1_942"/>
          <p:cNvSpPr txBox="1"/>
          <p:nvPr>
            <p:ph idx="12" type="sldNum"/>
          </p:nvPr>
        </p:nvSpPr>
        <p:spPr>
          <a:xfrm>
            <a:off x="10996200" y="6229967"/>
            <a:ext cx="342300" cy="243900"/>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Open Sans"/>
                <a:ea typeface="Open Sans"/>
                <a:cs typeface="Open Sans"/>
                <a:sym typeface="Open Sans"/>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Open Sans"/>
                <a:ea typeface="Open Sans"/>
                <a:cs typeface="Open Sans"/>
                <a:sym typeface="Open Sans"/>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Open Sans"/>
                <a:ea typeface="Open Sans"/>
                <a:cs typeface="Open Sans"/>
                <a:sym typeface="Open Sans"/>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Open Sans"/>
                <a:ea typeface="Open Sans"/>
                <a:cs typeface="Open Sans"/>
                <a:sym typeface="Open Sans"/>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Open Sans"/>
                <a:ea typeface="Open Sans"/>
                <a:cs typeface="Open Sans"/>
                <a:sym typeface="Open Sans"/>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Open Sans"/>
                <a:ea typeface="Open Sans"/>
                <a:cs typeface="Open Sans"/>
                <a:sym typeface="Open Sans"/>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Open Sans"/>
                <a:ea typeface="Open Sans"/>
                <a:cs typeface="Open Sans"/>
                <a:sym typeface="Open Sans"/>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Open Sans"/>
                <a:ea typeface="Open Sans"/>
                <a:cs typeface="Open Sans"/>
                <a:sym typeface="Open Sans"/>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_blue version">
  <p:cSld name="CUSTOM_8_1">
    <p:bg>
      <p:bgPr>
        <a:solidFill>
          <a:schemeClr val="lt2"/>
        </a:solidFill>
      </p:bgPr>
    </p:bg>
    <p:spTree>
      <p:nvGrpSpPr>
        <p:cNvPr id="329" name="Shape 329"/>
        <p:cNvGrpSpPr/>
        <p:nvPr/>
      </p:nvGrpSpPr>
      <p:grpSpPr>
        <a:xfrm>
          <a:off x="0" y="0"/>
          <a:ext cx="0" cy="0"/>
          <a:chOff x="0" y="0"/>
          <a:chExt cx="0" cy="0"/>
        </a:xfrm>
      </p:grpSpPr>
      <p:sp>
        <p:nvSpPr>
          <p:cNvPr id="330" name="Google Shape;330;g2631ba12fcd_1_944"/>
          <p:cNvSpPr txBox="1"/>
          <p:nvPr>
            <p:ph type="title"/>
          </p:nvPr>
        </p:nvSpPr>
        <p:spPr>
          <a:xfrm>
            <a:off x="853600" y="243833"/>
            <a:ext cx="5242500" cy="19776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4000"/>
              <a:buNone/>
              <a:defRPr sz="4300">
                <a:solidFill>
                  <a:schemeClr val="lt1"/>
                </a:solidFill>
              </a:defRPr>
            </a:lvl1pPr>
            <a:lvl2pPr lvl="1" algn="l">
              <a:lnSpc>
                <a:spcPct val="130000"/>
              </a:lnSpc>
              <a:spcBef>
                <a:spcPts val="0"/>
              </a:spcBef>
              <a:spcAft>
                <a:spcPts val="0"/>
              </a:spcAft>
              <a:buSzPts val="1500"/>
              <a:buNone/>
              <a:defRPr>
                <a:solidFill>
                  <a:schemeClr val="lt1"/>
                </a:solidFill>
              </a:defRPr>
            </a:lvl2pPr>
            <a:lvl3pPr lvl="2" algn="l">
              <a:lnSpc>
                <a:spcPct val="130000"/>
              </a:lnSpc>
              <a:spcBef>
                <a:spcPts val="0"/>
              </a:spcBef>
              <a:spcAft>
                <a:spcPts val="0"/>
              </a:spcAft>
              <a:buSzPts val="1500"/>
              <a:buNone/>
              <a:defRPr>
                <a:solidFill>
                  <a:schemeClr val="lt1"/>
                </a:solidFill>
              </a:defRPr>
            </a:lvl3pPr>
            <a:lvl4pPr lvl="3" algn="l">
              <a:lnSpc>
                <a:spcPct val="130000"/>
              </a:lnSpc>
              <a:spcBef>
                <a:spcPts val="0"/>
              </a:spcBef>
              <a:spcAft>
                <a:spcPts val="0"/>
              </a:spcAft>
              <a:buSzPts val="1500"/>
              <a:buNone/>
              <a:defRPr>
                <a:solidFill>
                  <a:schemeClr val="lt1"/>
                </a:solidFill>
              </a:defRPr>
            </a:lvl4pPr>
            <a:lvl5pPr lvl="4" algn="l">
              <a:lnSpc>
                <a:spcPct val="130000"/>
              </a:lnSpc>
              <a:spcBef>
                <a:spcPts val="0"/>
              </a:spcBef>
              <a:spcAft>
                <a:spcPts val="0"/>
              </a:spcAft>
              <a:buSzPts val="1500"/>
              <a:buNone/>
              <a:defRPr>
                <a:solidFill>
                  <a:schemeClr val="lt1"/>
                </a:solidFill>
              </a:defRPr>
            </a:lvl5pPr>
            <a:lvl6pPr lvl="5" algn="l">
              <a:lnSpc>
                <a:spcPct val="130000"/>
              </a:lnSpc>
              <a:spcBef>
                <a:spcPts val="0"/>
              </a:spcBef>
              <a:spcAft>
                <a:spcPts val="0"/>
              </a:spcAft>
              <a:buSzPts val="1500"/>
              <a:buNone/>
              <a:defRPr>
                <a:solidFill>
                  <a:schemeClr val="lt1"/>
                </a:solidFill>
              </a:defRPr>
            </a:lvl6pPr>
            <a:lvl7pPr lvl="6" algn="l">
              <a:lnSpc>
                <a:spcPct val="130000"/>
              </a:lnSpc>
              <a:spcBef>
                <a:spcPts val="0"/>
              </a:spcBef>
              <a:spcAft>
                <a:spcPts val="0"/>
              </a:spcAft>
              <a:buSzPts val="1500"/>
              <a:buNone/>
              <a:defRPr>
                <a:solidFill>
                  <a:schemeClr val="lt1"/>
                </a:solidFill>
              </a:defRPr>
            </a:lvl7pPr>
            <a:lvl8pPr lvl="7" algn="l">
              <a:lnSpc>
                <a:spcPct val="130000"/>
              </a:lnSpc>
              <a:spcBef>
                <a:spcPts val="0"/>
              </a:spcBef>
              <a:spcAft>
                <a:spcPts val="0"/>
              </a:spcAft>
              <a:buSzPts val="1500"/>
              <a:buNone/>
              <a:defRPr>
                <a:solidFill>
                  <a:schemeClr val="lt1"/>
                </a:solidFill>
              </a:defRPr>
            </a:lvl8pPr>
            <a:lvl9pPr lvl="8" algn="l">
              <a:lnSpc>
                <a:spcPct val="130000"/>
              </a:lnSpc>
              <a:spcBef>
                <a:spcPts val="0"/>
              </a:spcBef>
              <a:spcAft>
                <a:spcPts val="0"/>
              </a:spcAft>
              <a:buSzPts val="1500"/>
              <a:buNone/>
              <a:defRPr>
                <a:solidFill>
                  <a:schemeClr val="lt1"/>
                </a:solidFill>
              </a:defRPr>
            </a:lvl9pPr>
          </a:lstStyle>
          <a:p/>
        </p:txBody>
      </p:sp>
      <p:sp>
        <p:nvSpPr>
          <p:cNvPr id="331" name="Google Shape;331;g2631ba12fcd_1_944"/>
          <p:cNvSpPr txBox="1"/>
          <p:nvPr>
            <p:ph idx="12" type="sldNum"/>
          </p:nvPr>
        </p:nvSpPr>
        <p:spPr>
          <a:xfrm>
            <a:off x="10996200" y="6229967"/>
            <a:ext cx="342300" cy="243900"/>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FFFFFF"/>
                </a:solidFill>
                <a:latin typeface="Open Sans"/>
                <a:ea typeface="Open Sans"/>
                <a:cs typeface="Open Sans"/>
                <a:sym typeface="Open Sans"/>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FFFFFF"/>
                </a:solidFill>
                <a:latin typeface="Open Sans"/>
                <a:ea typeface="Open Sans"/>
                <a:cs typeface="Open Sans"/>
                <a:sym typeface="Open Sans"/>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FFFFFF"/>
                </a:solidFill>
                <a:latin typeface="Open Sans"/>
                <a:ea typeface="Open Sans"/>
                <a:cs typeface="Open Sans"/>
                <a:sym typeface="Open Sans"/>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FFFFFF"/>
                </a:solidFill>
                <a:latin typeface="Open Sans"/>
                <a:ea typeface="Open Sans"/>
                <a:cs typeface="Open Sans"/>
                <a:sym typeface="Open Sans"/>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FFFFFF"/>
                </a:solidFill>
                <a:latin typeface="Open Sans"/>
                <a:ea typeface="Open Sans"/>
                <a:cs typeface="Open Sans"/>
                <a:sym typeface="Open Sans"/>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FFFFFF"/>
                </a:solidFill>
                <a:latin typeface="Open Sans"/>
                <a:ea typeface="Open Sans"/>
                <a:cs typeface="Open Sans"/>
                <a:sym typeface="Open Sans"/>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FFFFFF"/>
                </a:solidFill>
                <a:latin typeface="Open Sans"/>
                <a:ea typeface="Open Sans"/>
                <a:cs typeface="Open Sans"/>
                <a:sym typeface="Open Sans"/>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FFFFFF"/>
                </a:solidFill>
                <a:latin typeface="Open Sans"/>
                <a:ea typeface="Open Sans"/>
                <a:cs typeface="Open Sans"/>
                <a:sym typeface="Open Sans"/>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FFFFFF"/>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US"/>
              <a:t>‹#›</a:t>
            </a:fld>
            <a:endParaRPr/>
          </a:p>
        </p:txBody>
      </p:sp>
      <p:sp>
        <p:nvSpPr>
          <p:cNvPr id="332" name="Google Shape;332;g2631ba12fcd_1_944"/>
          <p:cNvSpPr txBox="1"/>
          <p:nvPr>
            <p:ph idx="1" type="body"/>
          </p:nvPr>
        </p:nvSpPr>
        <p:spPr>
          <a:xfrm>
            <a:off x="853600" y="3429000"/>
            <a:ext cx="10484700" cy="2531100"/>
          </a:xfrm>
          <a:prstGeom prst="rect">
            <a:avLst/>
          </a:prstGeom>
          <a:noFill/>
          <a:ln>
            <a:noFill/>
          </a:ln>
        </p:spPr>
        <p:txBody>
          <a:bodyPr anchorCtr="0" anchor="t" bIns="0" lIns="0" spcFirstLastPara="1" rIns="0" wrap="square" tIns="0">
            <a:noAutofit/>
          </a:bodyPr>
          <a:lstStyle>
            <a:lvl1pPr indent="-406400" lvl="0" marL="457200" algn="l">
              <a:lnSpc>
                <a:spcPct val="130000"/>
              </a:lnSpc>
              <a:spcBef>
                <a:spcPts val="500"/>
              </a:spcBef>
              <a:spcAft>
                <a:spcPts val="0"/>
              </a:spcAft>
              <a:buClr>
                <a:schemeClr val="lt1"/>
              </a:buClr>
              <a:buSzPts val="2800"/>
              <a:buChar char="•"/>
              <a:defRPr>
                <a:solidFill>
                  <a:schemeClr val="lt1"/>
                </a:solidFill>
              </a:defRPr>
            </a:lvl1pPr>
            <a:lvl2pPr indent="-381000" lvl="1" marL="914400" algn="l">
              <a:lnSpc>
                <a:spcPct val="130000"/>
              </a:lnSpc>
              <a:spcBef>
                <a:spcPts val="500"/>
              </a:spcBef>
              <a:spcAft>
                <a:spcPts val="0"/>
              </a:spcAft>
              <a:buClr>
                <a:schemeClr val="lt1"/>
              </a:buClr>
              <a:buSzPts val="2400"/>
              <a:buChar char="•"/>
              <a:defRPr>
                <a:solidFill>
                  <a:schemeClr val="lt1"/>
                </a:solidFill>
              </a:defRPr>
            </a:lvl2pPr>
            <a:lvl3pPr indent="-355600" lvl="2" marL="1371600" algn="l">
              <a:lnSpc>
                <a:spcPct val="130000"/>
              </a:lnSpc>
              <a:spcBef>
                <a:spcPts val="500"/>
              </a:spcBef>
              <a:spcAft>
                <a:spcPts val="0"/>
              </a:spcAft>
              <a:buClr>
                <a:schemeClr val="lt1"/>
              </a:buClr>
              <a:buSzPts val="2000"/>
              <a:buChar char="•"/>
              <a:defRPr>
                <a:solidFill>
                  <a:schemeClr val="lt1"/>
                </a:solidFill>
              </a:defRPr>
            </a:lvl3pPr>
            <a:lvl4pPr indent="-349250" lvl="3" marL="1828800" algn="l">
              <a:lnSpc>
                <a:spcPct val="130000"/>
              </a:lnSpc>
              <a:spcBef>
                <a:spcPts val="500"/>
              </a:spcBef>
              <a:spcAft>
                <a:spcPts val="0"/>
              </a:spcAft>
              <a:buClr>
                <a:schemeClr val="lt1"/>
              </a:buClr>
              <a:buSzPts val="1900"/>
              <a:buChar char="•"/>
              <a:defRPr>
                <a:solidFill>
                  <a:schemeClr val="lt1"/>
                </a:solidFill>
              </a:defRPr>
            </a:lvl4pPr>
            <a:lvl5pPr indent="-349250" lvl="4" marL="2286000" algn="l">
              <a:lnSpc>
                <a:spcPct val="130000"/>
              </a:lnSpc>
              <a:spcBef>
                <a:spcPts val="500"/>
              </a:spcBef>
              <a:spcAft>
                <a:spcPts val="0"/>
              </a:spcAft>
              <a:buClr>
                <a:schemeClr val="lt1"/>
              </a:buClr>
              <a:buSzPts val="1900"/>
              <a:buChar char="•"/>
              <a:defRPr>
                <a:solidFill>
                  <a:schemeClr val="lt1"/>
                </a:solidFill>
              </a:defRPr>
            </a:lvl5pPr>
            <a:lvl6pPr indent="-349250" lvl="5" marL="2743200" algn="l">
              <a:lnSpc>
                <a:spcPct val="130000"/>
              </a:lnSpc>
              <a:spcBef>
                <a:spcPts val="500"/>
              </a:spcBef>
              <a:spcAft>
                <a:spcPts val="0"/>
              </a:spcAft>
              <a:buClr>
                <a:schemeClr val="lt1"/>
              </a:buClr>
              <a:buSzPts val="1900"/>
              <a:buChar char="•"/>
              <a:defRPr>
                <a:solidFill>
                  <a:schemeClr val="lt1"/>
                </a:solidFill>
              </a:defRPr>
            </a:lvl6pPr>
            <a:lvl7pPr indent="-349250" lvl="6" marL="3200400" algn="l">
              <a:lnSpc>
                <a:spcPct val="130000"/>
              </a:lnSpc>
              <a:spcBef>
                <a:spcPts val="500"/>
              </a:spcBef>
              <a:spcAft>
                <a:spcPts val="0"/>
              </a:spcAft>
              <a:buClr>
                <a:schemeClr val="lt1"/>
              </a:buClr>
              <a:buSzPts val="1900"/>
              <a:buChar char="•"/>
              <a:defRPr>
                <a:solidFill>
                  <a:schemeClr val="lt1"/>
                </a:solidFill>
              </a:defRPr>
            </a:lvl7pPr>
            <a:lvl8pPr indent="-349250" lvl="7" marL="3657600" algn="l">
              <a:lnSpc>
                <a:spcPct val="130000"/>
              </a:lnSpc>
              <a:spcBef>
                <a:spcPts val="500"/>
              </a:spcBef>
              <a:spcAft>
                <a:spcPts val="0"/>
              </a:spcAft>
              <a:buClr>
                <a:schemeClr val="lt1"/>
              </a:buClr>
              <a:buSzPts val="1900"/>
              <a:buChar char="•"/>
              <a:defRPr>
                <a:solidFill>
                  <a:schemeClr val="lt1"/>
                </a:solidFill>
              </a:defRPr>
            </a:lvl8pPr>
            <a:lvl9pPr indent="-349250" lvl="8" marL="4114800" algn="l">
              <a:lnSpc>
                <a:spcPct val="130000"/>
              </a:lnSpc>
              <a:spcBef>
                <a:spcPts val="500"/>
              </a:spcBef>
              <a:spcAft>
                <a:spcPts val="0"/>
              </a:spcAft>
              <a:buClr>
                <a:schemeClr val="lt1"/>
              </a:buClr>
              <a:buSzPts val="1900"/>
              <a:buChar char="•"/>
              <a:defRPr>
                <a:solidFill>
                  <a:schemeClr val="lt1"/>
                </a:solidFill>
              </a:defRPr>
            </a:lvl9pPr>
          </a:lstStyle>
          <a:p/>
        </p:txBody>
      </p:sp>
      <p:sp>
        <p:nvSpPr>
          <p:cNvPr id="333" name="Google Shape;333;g2631ba12fcd_1_944"/>
          <p:cNvSpPr txBox="1"/>
          <p:nvPr>
            <p:ph idx="2" type="subTitle"/>
          </p:nvPr>
        </p:nvSpPr>
        <p:spPr>
          <a:xfrm>
            <a:off x="860133" y="2221600"/>
            <a:ext cx="10478400" cy="1062000"/>
          </a:xfrm>
          <a:prstGeom prst="rect">
            <a:avLst/>
          </a:prstGeom>
          <a:noFill/>
          <a:ln>
            <a:noFill/>
          </a:ln>
        </p:spPr>
        <p:txBody>
          <a:bodyPr anchorCtr="0" anchor="t" bIns="0" lIns="0" spcFirstLastPara="1" rIns="0" wrap="square" tIns="0">
            <a:noAutofit/>
          </a:bodyPr>
          <a:lstStyle>
            <a:lvl1pPr lvl="0" algn="l">
              <a:lnSpc>
                <a:spcPct val="120000"/>
              </a:lnSpc>
              <a:spcBef>
                <a:spcPts val="500"/>
              </a:spcBef>
              <a:spcAft>
                <a:spcPts val="0"/>
              </a:spcAft>
              <a:buSzPts val="2800"/>
              <a:buNone/>
              <a:defRPr b="1" sz="3200">
                <a:solidFill>
                  <a:schemeClr val="lt1"/>
                </a:solidFill>
              </a:defRPr>
            </a:lvl1pPr>
            <a:lvl2pPr lvl="1" algn="l">
              <a:lnSpc>
                <a:spcPct val="130000"/>
              </a:lnSpc>
              <a:spcBef>
                <a:spcPts val="500"/>
              </a:spcBef>
              <a:spcAft>
                <a:spcPts val="0"/>
              </a:spcAft>
              <a:buSzPts val="2400"/>
              <a:buNone/>
              <a:defRPr>
                <a:solidFill>
                  <a:schemeClr val="lt1"/>
                </a:solidFill>
              </a:defRPr>
            </a:lvl2pPr>
            <a:lvl3pPr lvl="2" algn="l">
              <a:lnSpc>
                <a:spcPct val="130000"/>
              </a:lnSpc>
              <a:spcBef>
                <a:spcPts val="500"/>
              </a:spcBef>
              <a:spcAft>
                <a:spcPts val="0"/>
              </a:spcAft>
              <a:buSzPts val="2000"/>
              <a:buNone/>
              <a:defRPr>
                <a:solidFill>
                  <a:schemeClr val="lt1"/>
                </a:solidFill>
              </a:defRPr>
            </a:lvl3pPr>
            <a:lvl4pPr lvl="3" algn="l">
              <a:lnSpc>
                <a:spcPct val="130000"/>
              </a:lnSpc>
              <a:spcBef>
                <a:spcPts val="500"/>
              </a:spcBef>
              <a:spcAft>
                <a:spcPts val="0"/>
              </a:spcAft>
              <a:buSzPts val="1900"/>
              <a:buNone/>
              <a:defRPr>
                <a:solidFill>
                  <a:schemeClr val="lt1"/>
                </a:solidFill>
              </a:defRPr>
            </a:lvl4pPr>
            <a:lvl5pPr lvl="4" algn="l">
              <a:lnSpc>
                <a:spcPct val="130000"/>
              </a:lnSpc>
              <a:spcBef>
                <a:spcPts val="500"/>
              </a:spcBef>
              <a:spcAft>
                <a:spcPts val="0"/>
              </a:spcAft>
              <a:buSzPts val="1900"/>
              <a:buNone/>
              <a:defRPr>
                <a:solidFill>
                  <a:schemeClr val="lt1"/>
                </a:solidFill>
              </a:defRPr>
            </a:lvl5pPr>
            <a:lvl6pPr lvl="5" algn="l">
              <a:lnSpc>
                <a:spcPct val="130000"/>
              </a:lnSpc>
              <a:spcBef>
                <a:spcPts val="500"/>
              </a:spcBef>
              <a:spcAft>
                <a:spcPts val="0"/>
              </a:spcAft>
              <a:buSzPts val="1900"/>
              <a:buNone/>
              <a:defRPr>
                <a:solidFill>
                  <a:schemeClr val="lt1"/>
                </a:solidFill>
              </a:defRPr>
            </a:lvl6pPr>
            <a:lvl7pPr lvl="6" algn="l">
              <a:lnSpc>
                <a:spcPct val="130000"/>
              </a:lnSpc>
              <a:spcBef>
                <a:spcPts val="500"/>
              </a:spcBef>
              <a:spcAft>
                <a:spcPts val="0"/>
              </a:spcAft>
              <a:buSzPts val="1900"/>
              <a:buNone/>
              <a:defRPr>
                <a:solidFill>
                  <a:schemeClr val="lt1"/>
                </a:solidFill>
              </a:defRPr>
            </a:lvl7pPr>
            <a:lvl8pPr lvl="7" algn="l">
              <a:lnSpc>
                <a:spcPct val="130000"/>
              </a:lnSpc>
              <a:spcBef>
                <a:spcPts val="500"/>
              </a:spcBef>
              <a:spcAft>
                <a:spcPts val="0"/>
              </a:spcAft>
              <a:buSzPts val="1900"/>
              <a:buNone/>
              <a:defRPr>
                <a:solidFill>
                  <a:schemeClr val="lt1"/>
                </a:solidFill>
              </a:defRPr>
            </a:lvl8pPr>
            <a:lvl9pPr lvl="8" algn="l">
              <a:lnSpc>
                <a:spcPct val="130000"/>
              </a:lnSpc>
              <a:spcBef>
                <a:spcPts val="500"/>
              </a:spcBef>
              <a:spcAft>
                <a:spcPts val="0"/>
              </a:spcAft>
              <a:buSzPts val="1900"/>
              <a:buNone/>
              <a:defRPr>
                <a:solidFill>
                  <a:schemeClr val="lt1"/>
                </a:solidFill>
              </a:defRPr>
            </a:lvl9pPr>
          </a:lstStyle>
          <a:p/>
        </p:txBody>
      </p:sp>
    </p:spTree>
  </p:cSld>
  <p:clrMapOvr>
    <a:masterClrMapping/>
  </p:clrMapOvr>
  <p:extLst>
    <p:ext uri="{DCECCB84-F9BA-43D5-87BE-67443E8EF086}">
      <p15:sldGuideLst>
        <p15:guide id="1" pos="3840">
          <p15:clr>
            <a:srgbClr val="FA7B17"/>
          </p15:clr>
        </p15:guide>
        <p15:guide id="2" orient="horz" pos="2160">
          <p15:clr>
            <a:srgbClr val="FA7B17"/>
          </p15:clr>
        </p15:guide>
      </p15:sldGuideLst>
    </p:ext>
  </p:extLst>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ding slide">
  <p:cSld name="CUSTOM_3_1">
    <p:bg>
      <p:bgPr>
        <a:blipFill>
          <a:blip r:embed="rId2">
            <a:alphaModFix/>
          </a:blip>
          <a:stretch>
            <a:fillRect/>
          </a:stretch>
        </a:blipFill>
      </p:bgPr>
    </p:bg>
    <p:spTree>
      <p:nvGrpSpPr>
        <p:cNvPr id="334" name="Shape 334"/>
        <p:cNvGrpSpPr/>
        <p:nvPr/>
      </p:nvGrpSpPr>
      <p:grpSpPr>
        <a:xfrm>
          <a:off x="0" y="0"/>
          <a:ext cx="0" cy="0"/>
          <a:chOff x="0" y="0"/>
          <a:chExt cx="0" cy="0"/>
        </a:xfrm>
      </p:grpSpPr>
      <p:grpSp>
        <p:nvGrpSpPr>
          <p:cNvPr id="335" name="Google Shape;335;g2631ba12fcd_1_949"/>
          <p:cNvGrpSpPr/>
          <p:nvPr/>
        </p:nvGrpSpPr>
        <p:grpSpPr>
          <a:xfrm>
            <a:off x="3769273" y="1304550"/>
            <a:ext cx="2001216" cy="487667"/>
            <a:chOff x="2827025" y="978437"/>
            <a:chExt cx="1500950" cy="365760"/>
          </a:xfrm>
        </p:grpSpPr>
        <p:pic>
          <p:nvPicPr>
            <p:cNvPr id="336" name="Google Shape;336;g2631ba12fcd_1_949"/>
            <p:cNvPicPr preferRelativeResize="0"/>
            <p:nvPr/>
          </p:nvPicPr>
          <p:blipFill rotWithShape="1">
            <a:blip r:embed="rId3">
              <a:alphaModFix/>
            </a:blip>
            <a:srcRect b="0" l="0" r="0" t="0"/>
            <a:stretch/>
          </p:blipFill>
          <p:spPr>
            <a:xfrm>
              <a:off x="2827025" y="978437"/>
              <a:ext cx="365760" cy="365760"/>
            </a:xfrm>
            <a:prstGeom prst="rect">
              <a:avLst/>
            </a:prstGeom>
            <a:noFill/>
            <a:ln>
              <a:noFill/>
            </a:ln>
          </p:spPr>
        </p:pic>
        <p:sp>
          <p:nvSpPr>
            <p:cNvPr id="337" name="Google Shape;337;g2631ba12fcd_1_949"/>
            <p:cNvSpPr txBox="1"/>
            <p:nvPr/>
          </p:nvSpPr>
          <p:spPr>
            <a:xfrm>
              <a:off x="3345175" y="1051525"/>
              <a:ext cx="982800" cy="2196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900"/>
                <a:buFont typeface="Arial"/>
                <a:buNone/>
              </a:pPr>
              <a:r>
                <a:rPr b="0" i="0" lang="en-US" sz="1900" u="none" cap="none" strike="noStrike">
                  <a:solidFill>
                    <a:schemeClr val="lt1"/>
                  </a:solidFill>
                  <a:latin typeface="Open Sans"/>
                  <a:ea typeface="Open Sans"/>
                  <a:cs typeface="Open Sans"/>
                  <a:sym typeface="Open Sans"/>
                </a:rPr>
                <a:t>/unops.org</a:t>
              </a:r>
              <a:endParaRPr b="0" i="0" sz="1900" u="none" cap="none" strike="noStrike">
                <a:solidFill>
                  <a:schemeClr val="lt1"/>
                </a:solidFill>
                <a:latin typeface="Open Sans"/>
                <a:ea typeface="Open Sans"/>
                <a:cs typeface="Open Sans"/>
                <a:sym typeface="Open Sans"/>
              </a:endParaRPr>
            </a:p>
          </p:txBody>
        </p:sp>
      </p:grpSp>
      <p:grpSp>
        <p:nvGrpSpPr>
          <p:cNvPr id="338" name="Google Shape;338;g2631ba12fcd_1_949"/>
          <p:cNvGrpSpPr/>
          <p:nvPr/>
        </p:nvGrpSpPr>
        <p:grpSpPr>
          <a:xfrm>
            <a:off x="3769273" y="2300192"/>
            <a:ext cx="2817996" cy="487667"/>
            <a:chOff x="2827025" y="1725187"/>
            <a:chExt cx="2113550" cy="365760"/>
          </a:xfrm>
        </p:grpSpPr>
        <p:pic>
          <p:nvPicPr>
            <p:cNvPr id="339" name="Google Shape;339;g2631ba12fcd_1_949"/>
            <p:cNvPicPr preferRelativeResize="0"/>
            <p:nvPr/>
          </p:nvPicPr>
          <p:blipFill rotWithShape="1">
            <a:blip r:embed="rId4">
              <a:alphaModFix/>
            </a:blip>
            <a:srcRect b="0" l="0" r="0" t="0"/>
            <a:stretch/>
          </p:blipFill>
          <p:spPr>
            <a:xfrm>
              <a:off x="2827025" y="1725187"/>
              <a:ext cx="365760" cy="365760"/>
            </a:xfrm>
            <a:prstGeom prst="rect">
              <a:avLst/>
            </a:prstGeom>
            <a:noFill/>
            <a:ln>
              <a:noFill/>
            </a:ln>
          </p:spPr>
        </p:pic>
        <p:sp>
          <p:nvSpPr>
            <p:cNvPr id="340" name="Google Shape;340;g2631ba12fcd_1_949"/>
            <p:cNvSpPr txBox="1"/>
            <p:nvPr/>
          </p:nvSpPr>
          <p:spPr>
            <a:xfrm>
              <a:off x="3345175" y="1798275"/>
              <a:ext cx="1595400" cy="2196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900"/>
                <a:buFont typeface="Arial"/>
                <a:buNone/>
              </a:pPr>
              <a:r>
                <a:rPr b="0" i="0" lang="en-US" sz="1900" u="none" cap="none" strike="noStrike">
                  <a:solidFill>
                    <a:schemeClr val="lt1"/>
                  </a:solidFill>
                  <a:latin typeface="Open Sans"/>
                  <a:ea typeface="Open Sans"/>
                  <a:cs typeface="Open Sans"/>
                  <a:sym typeface="Open Sans"/>
                </a:rPr>
                <a:t>/company/unops</a:t>
              </a:r>
              <a:endParaRPr b="0" i="0" sz="1900" u="none" cap="none" strike="noStrike">
                <a:solidFill>
                  <a:schemeClr val="lt1"/>
                </a:solidFill>
                <a:latin typeface="Open Sans"/>
                <a:ea typeface="Open Sans"/>
                <a:cs typeface="Open Sans"/>
                <a:sym typeface="Open Sans"/>
              </a:endParaRPr>
            </a:p>
          </p:txBody>
        </p:sp>
      </p:grpSp>
      <p:grpSp>
        <p:nvGrpSpPr>
          <p:cNvPr id="341" name="Google Shape;341;g2631ba12fcd_1_949"/>
          <p:cNvGrpSpPr/>
          <p:nvPr/>
        </p:nvGrpSpPr>
        <p:grpSpPr>
          <a:xfrm>
            <a:off x="3769273" y="3295830"/>
            <a:ext cx="2499604" cy="487667"/>
            <a:chOff x="2827025" y="2471934"/>
            <a:chExt cx="1874750" cy="365760"/>
          </a:xfrm>
        </p:grpSpPr>
        <p:pic>
          <p:nvPicPr>
            <p:cNvPr id="342" name="Google Shape;342;g2631ba12fcd_1_949"/>
            <p:cNvPicPr preferRelativeResize="0"/>
            <p:nvPr/>
          </p:nvPicPr>
          <p:blipFill rotWithShape="1">
            <a:blip r:embed="rId5">
              <a:alphaModFix/>
            </a:blip>
            <a:srcRect b="0" l="0" r="0" t="0"/>
            <a:stretch/>
          </p:blipFill>
          <p:spPr>
            <a:xfrm>
              <a:off x="2827025" y="2471934"/>
              <a:ext cx="365760" cy="365760"/>
            </a:xfrm>
            <a:prstGeom prst="rect">
              <a:avLst/>
            </a:prstGeom>
            <a:noFill/>
            <a:ln>
              <a:noFill/>
            </a:ln>
          </p:spPr>
        </p:pic>
        <p:sp>
          <p:nvSpPr>
            <p:cNvPr id="343" name="Google Shape;343;g2631ba12fcd_1_949"/>
            <p:cNvSpPr txBox="1"/>
            <p:nvPr/>
          </p:nvSpPr>
          <p:spPr>
            <a:xfrm>
              <a:off x="3345175" y="2545025"/>
              <a:ext cx="1356600" cy="2196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900"/>
                <a:buFont typeface="Arial"/>
                <a:buNone/>
              </a:pPr>
              <a:r>
                <a:rPr b="0" i="0" lang="en-US" sz="1900" u="none" cap="none" strike="noStrike">
                  <a:solidFill>
                    <a:schemeClr val="lt1"/>
                  </a:solidFill>
                  <a:latin typeface="Open Sans"/>
                  <a:ea typeface="Open Sans"/>
                  <a:cs typeface="Open Sans"/>
                  <a:sym typeface="Open Sans"/>
                </a:rPr>
                <a:t>/unops_official</a:t>
              </a:r>
              <a:endParaRPr b="0" i="0" sz="1900" u="none" cap="none" strike="noStrike">
                <a:solidFill>
                  <a:schemeClr val="lt1"/>
                </a:solidFill>
                <a:latin typeface="Open Sans"/>
                <a:ea typeface="Open Sans"/>
                <a:cs typeface="Open Sans"/>
                <a:sym typeface="Open Sans"/>
              </a:endParaRPr>
            </a:p>
          </p:txBody>
        </p:sp>
      </p:grpSp>
      <p:grpSp>
        <p:nvGrpSpPr>
          <p:cNvPr id="344" name="Google Shape;344;g2631ba12fcd_1_949"/>
          <p:cNvGrpSpPr/>
          <p:nvPr/>
        </p:nvGrpSpPr>
        <p:grpSpPr>
          <a:xfrm>
            <a:off x="3769273" y="4291472"/>
            <a:ext cx="2031216" cy="1261823"/>
            <a:chOff x="2827025" y="3218684"/>
            <a:chExt cx="1523450" cy="946391"/>
          </a:xfrm>
        </p:grpSpPr>
        <p:pic>
          <p:nvPicPr>
            <p:cNvPr id="345" name="Google Shape;345;g2631ba12fcd_1_949"/>
            <p:cNvPicPr preferRelativeResize="0"/>
            <p:nvPr/>
          </p:nvPicPr>
          <p:blipFill rotWithShape="1">
            <a:blip r:embed="rId6">
              <a:alphaModFix/>
            </a:blip>
            <a:srcRect b="0" l="0" r="0" t="0"/>
            <a:stretch/>
          </p:blipFill>
          <p:spPr>
            <a:xfrm>
              <a:off x="2827025" y="3218684"/>
              <a:ext cx="365760" cy="365760"/>
            </a:xfrm>
            <a:prstGeom prst="rect">
              <a:avLst/>
            </a:prstGeom>
            <a:noFill/>
            <a:ln>
              <a:noFill/>
            </a:ln>
          </p:spPr>
        </p:pic>
        <p:sp>
          <p:nvSpPr>
            <p:cNvPr id="346" name="Google Shape;346;g2631ba12fcd_1_949"/>
            <p:cNvSpPr txBox="1"/>
            <p:nvPr/>
          </p:nvSpPr>
          <p:spPr>
            <a:xfrm>
              <a:off x="3345175" y="3291775"/>
              <a:ext cx="1005300" cy="873300"/>
            </a:xfrm>
            <a:prstGeom prst="rect">
              <a:avLst/>
            </a:prstGeom>
            <a:noFill/>
            <a:ln>
              <a:noFill/>
            </a:ln>
          </p:spPr>
          <p:txBody>
            <a:bodyPr anchorCtr="0" anchor="t" bIns="0" lIns="0" spcFirstLastPara="1" rIns="0" wrap="square" tIns="0">
              <a:noAutofit/>
            </a:bodyPr>
            <a:lstStyle/>
            <a:p>
              <a:pPr indent="0" lvl="0" marL="0" marR="0" rtl="0" algn="l">
                <a:lnSpc>
                  <a:spcPct val="150000"/>
                </a:lnSpc>
                <a:spcBef>
                  <a:spcPts val="0"/>
                </a:spcBef>
                <a:spcAft>
                  <a:spcPts val="0"/>
                </a:spcAft>
                <a:buClr>
                  <a:srgbClr val="000000"/>
                </a:buClr>
                <a:buSzPts val="1900"/>
                <a:buFont typeface="Arial"/>
                <a:buNone/>
              </a:pPr>
              <a:r>
                <a:rPr b="0" i="0" lang="en-US" sz="1900" u="none" cap="none" strike="noStrike">
                  <a:solidFill>
                    <a:schemeClr val="lt1"/>
                  </a:solidFill>
                  <a:latin typeface="Open Sans"/>
                  <a:ea typeface="Open Sans"/>
                  <a:cs typeface="Open Sans"/>
                  <a:sym typeface="Open Sans"/>
                </a:rPr>
                <a:t>/unops    </a:t>
              </a:r>
              <a:endParaRPr b="0" i="0" sz="1900" u="none" cap="none" strike="noStrike">
                <a:solidFill>
                  <a:schemeClr val="lt1"/>
                </a:solidFill>
                <a:latin typeface="Open Sans"/>
                <a:ea typeface="Open Sans"/>
                <a:cs typeface="Open Sans"/>
                <a:sym typeface="Open Sans"/>
              </a:endParaRPr>
            </a:p>
            <a:p>
              <a:pPr indent="0" lvl="0" marL="0" marR="0" rtl="0" algn="l">
                <a:lnSpc>
                  <a:spcPct val="150000"/>
                </a:lnSpc>
                <a:spcBef>
                  <a:spcPts val="0"/>
                </a:spcBef>
                <a:spcAft>
                  <a:spcPts val="0"/>
                </a:spcAft>
                <a:buClr>
                  <a:srgbClr val="000000"/>
                </a:buClr>
                <a:buSzPts val="1900"/>
                <a:buFont typeface="Arial"/>
                <a:buNone/>
              </a:pPr>
              <a:r>
                <a:rPr b="0" i="0" lang="en-US" sz="1900" u="none" cap="none" strike="noStrike">
                  <a:solidFill>
                    <a:schemeClr val="lt1"/>
                  </a:solidFill>
                  <a:latin typeface="Open Sans"/>
                  <a:ea typeface="Open Sans"/>
                  <a:cs typeface="Open Sans"/>
                  <a:sym typeface="Open Sans"/>
                </a:rPr>
                <a:t>/unops_es    </a:t>
              </a:r>
              <a:endParaRPr b="0" i="0" sz="1900" u="none" cap="none" strike="noStrike">
                <a:solidFill>
                  <a:schemeClr val="lt1"/>
                </a:solidFill>
                <a:latin typeface="Open Sans"/>
                <a:ea typeface="Open Sans"/>
                <a:cs typeface="Open Sans"/>
                <a:sym typeface="Open Sans"/>
              </a:endParaRPr>
            </a:p>
            <a:p>
              <a:pPr indent="0" lvl="0" marL="0" marR="0" rtl="0" algn="l">
                <a:lnSpc>
                  <a:spcPct val="150000"/>
                </a:lnSpc>
                <a:spcBef>
                  <a:spcPts val="0"/>
                </a:spcBef>
                <a:spcAft>
                  <a:spcPts val="0"/>
                </a:spcAft>
                <a:buClr>
                  <a:srgbClr val="000000"/>
                </a:buClr>
                <a:buSzPts val="1900"/>
                <a:buFont typeface="Arial"/>
                <a:buNone/>
              </a:pPr>
              <a:r>
                <a:rPr b="0" i="0" lang="en-US" sz="1900" u="none" cap="none" strike="noStrike">
                  <a:solidFill>
                    <a:schemeClr val="lt1"/>
                  </a:solidFill>
                  <a:latin typeface="Open Sans"/>
                  <a:ea typeface="Open Sans"/>
                  <a:cs typeface="Open Sans"/>
                  <a:sym typeface="Open Sans"/>
                </a:rPr>
                <a:t>/unops_fr</a:t>
              </a:r>
              <a:endParaRPr b="0" i="0" sz="1900" u="none" cap="none" strike="noStrike">
                <a:solidFill>
                  <a:schemeClr val="lt1"/>
                </a:solidFill>
                <a:latin typeface="Open Sans"/>
                <a:ea typeface="Open Sans"/>
                <a:cs typeface="Open Sans"/>
                <a:sym typeface="Open Sans"/>
              </a:endParaRPr>
            </a:p>
          </p:txBody>
        </p:sp>
      </p:gr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347" name="Shape 347"/>
        <p:cNvGrpSpPr/>
        <p:nvPr/>
      </p:nvGrpSpPr>
      <p:grpSpPr>
        <a:xfrm>
          <a:off x="0" y="0"/>
          <a:ext cx="0" cy="0"/>
          <a:chOff x="0" y="0"/>
          <a:chExt cx="0" cy="0"/>
        </a:xfrm>
      </p:grpSpPr>
      <p:sp>
        <p:nvSpPr>
          <p:cNvPr id="348" name="Google Shape;348;g2631ba12fcd_1_962"/>
          <p:cNvSpPr/>
          <p:nvPr/>
        </p:nvSpPr>
        <p:spPr>
          <a:xfrm flipH="1">
            <a:off x="11408200" y="4683564"/>
            <a:ext cx="478926" cy="2174418"/>
          </a:xfrm>
          <a:custGeom>
            <a:rect b="b" l="l" r="r" t="t"/>
            <a:pathLst>
              <a:path extrusionOk="0" h="21600" w="21600">
                <a:moveTo>
                  <a:pt x="21600" y="21600"/>
                </a:moveTo>
                <a:lnTo>
                  <a:pt x="21600" y="0"/>
                </a:lnTo>
                <a:lnTo>
                  <a:pt x="0" y="863"/>
                </a:lnTo>
                <a:lnTo>
                  <a:pt x="0" y="21600"/>
                </a:lnTo>
                <a:lnTo>
                  <a:pt x="21600" y="21600"/>
                </a:lnTo>
                <a:close/>
              </a:path>
            </a:pathLst>
          </a:custGeom>
          <a:solidFill>
            <a:schemeClr val="lt2"/>
          </a:solidFill>
          <a:ln>
            <a:noFill/>
          </a:ln>
        </p:spPr>
        <p:txBody>
          <a:bodyPr anchorCtr="0" anchor="ctr" bIns="60925" lIns="60925" spcFirstLastPara="1" rIns="60925" wrap="square" tIns="60925">
            <a:noAutofit/>
          </a:bodyPr>
          <a:lstStyle/>
          <a:p>
            <a:pPr indent="0" lvl="0" marL="0" marR="0" rtl="0" algn="l">
              <a:lnSpc>
                <a:spcPct val="100000"/>
              </a:lnSpc>
              <a:spcBef>
                <a:spcPts val="0"/>
              </a:spcBef>
              <a:spcAft>
                <a:spcPts val="0"/>
              </a:spcAft>
              <a:buClr>
                <a:srgbClr val="000000"/>
              </a:buClr>
              <a:buSzPts val="2400"/>
              <a:buFont typeface="Calibri"/>
              <a:buNone/>
            </a:pPr>
            <a:r>
              <a:t/>
            </a:r>
            <a:endParaRPr b="0" i="0" sz="2400" u="none" cap="none" strike="noStrike">
              <a:solidFill>
                <a:srgbClr val="000000"/>
              </a:solidFill>
              <a:latin typeface="Calibri"/>
              <a:ea typeface="Calibri"/>
              <a:cs typeface="Calibri"/>
              <a:sym typeface="Calibri"/>
            </a:endParaRPr>
          </a:p>
        </p:txBody>
      </p:sp>
      <p:sp>
        <p:nvSpPr>
          <p:cNvPr id="349" name="Google Shape;349;g2631ba12fcd_1_962"/>
          <p:cNvSpPr/>
          <p:nvPr/>
        </p:nvSpPr>
        <p:spPr>
          <a:xfrm flipH="1">
            <a:off x="11408200" y="1303780"/>
            <a:ext cx="478926" cy="1285146"/>
          </a:xfrm>
          <a:custGeom>
            <a:rect b="b" l="l" r="r" t="t"/>
            <a:pathLst>
              <a:path extrusionOk="0" h="21600" w="21600">
                <a:moveTo>
                  <a:pt x="0" y="21600"/>
                </a:moveTo>
                <a:lnTo>
                  <a:pt x="21600" y="20140"/>
                </a:lnTo>
                <a:lnTo>
                  <a:pt x="21600" y="0"/>
                </a:lnTo>
                <a:lnTo>
                  <a:pt x="0" y="1460"/>
                </a:lnTo>
                <a:lnTo>
                  <a:pt x="0" y="21600"/>
                </a:lnTo>
                <a:close/>
              </a:path>
            </a:pathLst>
          </a:custGeom>
          <a:solidFill>
            <a:schemeClr val="lt2"/>
          </a:solidFill>
          <a:ln>
            <a:noFill/>
          </a:ln>
        </p:spPr>
        <p:txBody>
          <a:bodyPr anchorCtr="0" anchor="ctr" bIns="60925" lIns="60925" spcFirstLastPara="1" rIns="60925" wrap="square" tIns="60925">
            <a:noAutofit/>
          </a:bodyPr>
          <a:lstStyle/>
          <a:p>
            <a:pPr indent="0" lvl="0" marL="0" marR="0" rtl="0" algn="l">
              <a:lnSpc>
                <a:spcPct val="100000"/>
              </a:lnSpc>
              <a:spcBef>
                <a:spcPts val="0"/>
              </a:spcBef>
              <a:spcAft>
                <a:spcPts val="0"/>
              </a:spcAft>
              <a:buClr>
                <a:srgbClr val="000000"/>
              </a:buClr>
              <a:buSzPts val="2400"/>
              <a:buFont typeface="Calibri"/>
              <a:buNone/>
            </a:pPr>
            <a:r>
              <a:t/>
            </a:r>
            <a:endParaRPr b="0" i="0" sz="2400" u="none" cap="none" strike="noStrike">
              <a:solidFill>
                <a:srgbClr val="000000"/>
              </a:solidFill>
              <a:latin typeface="Calibri"/>
              <a:ea typeface="Calibri"/>
              <a:cs typeface="Calibri"/>
              <a:sym typeface="Calibri"/>
            </a:endParaRPr>
          </a:p>
        </p:txBody>
      </p:sp>
      <p:sp>
        <p:nvSpPr>
          <p:cNvPr id="350" name="Google Shape;350;g2631ba12fcd_1_962"/>
          <p:cNvSpPr/>
          <p:nvPr/>
        </p:nvSpPr>
        <p:spPr>
          <a:xfrm flipH="1">
            <a:off x="11408200" y="0"/>
            <a:ext cx="478926" cy="1272186"/>
          </a:xfrm>
          <a:custGeom>
            <a:rect b="b" l="l" r="r" t="t"/>
            <a:pathLst>
              <a:path extrusionOk="0" h="21600" w="21600">
                <a:moveTo>
                  <a:pt x="21600" y="0"/>
                </a:moveTo>
                <a:lnTo>
                  <a:pt x="0" y="0"/>
                </a:lnTo>
                <a:lnTo>
                  <a:pt x="0" y="21600"/>
                </a:lnTo>
                <a:lnTo>
                  <a:pt x="21600" y="20125"/>
                </a:lnTo>
                <a:lnTo>
                  <a:pt x="21600" y="0"/>
                </a:lnTo>
                <a:close/>
              </a:path>
            </a:pathLst>
          </a:custGeom>
          <a:solidFill>
            <a:schemeClr val="lt2"/>
          </a:solidFill>
          <a:ln>
            <a:noFill/>
          </a:ln>
        </p:spPr>
        <p:txBody>
          <a:bodyPr anchorCtr="0" anchor="ctr" bIns="60925" lIns="60925" spcFirstLastPara="1" rIns="60925" wrap="square" tIns="60925">
            <a:noAutofit/>
          </a:bodyPr>
          <a:lstStyle/>
          <a:p>
            <a:pPr indent="0" lvl="0" marL="0" marR="0" rtl="0" algn="l">
              <a:lnSpc>
                <a:spcPct val="100000"/>
              </a:lnSpc>
              <a:spcBef>
                <a:spcPts val="0"/>
              </a:spcBef>
              <a:spcAft>
                <a:spcPts val="0"/>
              </a:spcAft>
              <a:buClr>
                <a:srgbClr val="000000"/>
              </a:buClr>
              <a:buSzPts val="2400"/>
              <a:buFont typeface="Calibri"/>
              <a:buNone/>
            </a:pPr>
            <a:r>
              <a:t/>
            </a:r>
            <a:endParaRPr b="0" i="0" sz="2400" u="none" cap="none" strike="noStrike">
              <a:solidFill>
                <a:srgbClr val="000000"/>
              </a:solidFill>
              <a:latin typeface="Calibri"/>
              <a:ea typeface="Calibri"/>
              <a:cs typeface="Calibri"/>
              <a:sym typeface="Calibri"/>
            </a:endParaRPr>
          </a:p>
        </p:txBody>
      </p:sp>
      <p:sp>
        <p:nvSpPr>
          <p:cNvPr id="351" name="Google Shape;351;g2631ba12fcd_1_962"/>
          <p:cNvSpPr/>
          <p:nvPr/>
        </p:nvSpPr>
        <p:spPr>
          <a:xfrm flipH="1">
            <a:off x="10529154" y="608837"/>
            <a:ext cx="757998" cy="948834"/>
          </a:xfrm>
          <a:custGeom>
            <a:rect b="b" l="l" r="r" t="t"/>
            <a:pathLst>
              <a:path extrusionOk="0" h="21600" w="21600">
                <a:moveTo>
                  <a:pt x="0" y="21600"/>
                </a:moveTo>
                <a:lnTo>
                  <a:pt x="21600" y="18470"/>
                </a:lnTo>
                <a:lnTo>
                  <a:pt x="21600" y="0"/>
                </a:lnTo>
                <a:lnTo>
                  <a:pt x="0" y="3130"/>
                </a:lnTo>
                <a:lnTo>
                  <a:pt x="0" y="21600"/>
                </a:lnTo>
                <a:close/>
              </a:path>
            </a:pathLst>
          </a:custGeom>
          <a:solidFill>
            <a:schemeClr val="lt2"/>
          </a:solidFill>
          <a:ln>
            <a:noFill/>
          </a:ln>
        </p:spPr>
        <p:txBody>
          <a:bodyPr anchorCtr="0" anchor="ctr" bIns="60925" lIns="60925" spcFirstLastPara="1" rIns="60925" wrap="square" tIns="60925">
            <a:noAutofit/>
          </a:bodyPr>
          <a:lstStyle/>
          <a:p>
            <a:pPr indent="0" lvl="0" marL="0" marR="0" rtl="0" algn="l">
              <a:lnSpc>
                <a:spcPct val="100000"/>
              </a:lnSpc>
              <a:spcBef>
                <a:spcPts val="0"/>
              </a:spcBef>
              <a:spcAft>
                <a:spcPts val="0"/>
              </a:spcAft>
              <a:buClr>
                <a:srgbClr val="000000"/>
              </a:buClr>
              <a:buSzPts val="2400"/>
              <a:buFont typeface="Calibri"/>
              <a:buNone/>
            </a:pPr>
            <a:r>
              <a:t/>
            </a:r>
            <a:endParaRPr b="0" i="0" sz="2400" u="none" cap="none" strike="noStrike">
              <a:solidFill>
                <a:srgbClr val="000000"/>
              </a:solidFill>
              <a:latin typeface="Calibri"/>
              <a:ea typeface="Calibri"/>
              <a:cs typeface="Calibri"/>
              <a:sym typeface="Calibri"/>
            </a:endParaRPr>
          </a:p>
        </p:txBody>
      </p:sp>
      <p:sp>
        <p:nvSpPr>
          <p:cNvPr id="352" name="Google Shape;352;g2631ba12fcd_1_962"/>
          <p:cNvSpPr/>
          <p:nvPr/>
        </p:nvSpPr>
        <p:spPr>
          <a:xfrm flipH="1">
            <a:off x="10529154" y="6099296"/>
            <a:ext cx="757998" cy="758754"/>
          </a:xfrm>
          <a:custGeom>
            <a:rect b="b" l="l" r="r" t="t"/>
            <a:pathLst>
              <a:path extrusionOk="0" h="21600" w="21600">
                <a:moveTo>
                  <a:pt x="0" y="21600"/>
                </a:moveTo>
                <a:lnTo>
                  <a:pt x="21600" y="21600"/>
                </a:lnTo>
                <a:lnTo>
                  <a:pt x="21600" y="0"/>
                </a:lnTo>
                <a:lnTo>
                  <a:pt x="0" y="3912"/>
                </a:lnTo>
                <a:lnTo>
                  <a:pt x="0" y="21600"/>
                </a:lnTo>
                <a:close/>
              </a:path>
            </a:pathLst>
          </a:custGeom>
          <a:solidFill>
            <a:schemeClr val="lt2"/>
          </a:solidFill>
          <a:ln>
            <a:noFill/>
          </a:ln>
        </p:spPr>
        <p:txBody>
          <a:bodyPr anchorCtr="0" anchor="ctr" bIns="60925" lIns="60925" spcFirstLastPara="1" rIns="60925" wrap="square" tIns="60925">
            <a:noAutofit/>
          </a:bodyPr>
          <a:lstStyle/>
          <a:p>
            <a:pPr indent="0" lvl="0" marL="0" marR="0" rtl="0" algn="l">
              <a:lnSpc>
                <a:spcPct val="100000"/>
              </a:lnSpc>
              <a:spcBef>
                <a:spcPts val="0"/>
              </a:spcBef>
              <a:spcAft>
                <a:spcPts val="0"/>
              </a:spcAft>
              <a:buClr>
                <a:srgbClr val="000000"/>
              </a:buClr>
              <a:buSzPts val="2400"/>
              <a:buFont typeface="Calibri"/>
              <a:buNone/>
            </a:pPr>
            <a:r>
              <a:t/>
            </a:r>
            <a:endParaRPr b="0" i="0" sz="2400" u="none" cap="none" strike="noStrike">
              <a:solidFill>
                <a:srgbClr val="000000"/>
              </a:solidFill>
              <a:latin typeface="Calibri"/>
              <a:ea typeface="Calibri"/>
              <a:cs typeface="Calibri"/>
              <a:sym typeface="Calibri"/>
            </a:endParaRPr>
          </a:p>
        </p:txBody>
      </p:sp>
      <p:sp>
        <p:nvSpPr>
          <p:cNvPr id="353" name="Google Shape;353;g2631ba12fcd_1_962"/>
          <p:cNvSpPr/>
          <p:nvPr/>
        </p:nvSpPr>
        <p:spPr>
          <a:xfrm flipH="1">
            <a:off x="10529154" y="1544317"/>
            <a:ext cx="757998" cy="4568346"/>
          </a:xfrm>
          <a:custGeom>
            <a:rect b="b" l="l" r="r" t="t"/>
            <a:pathLst>
              <a:path extrusionOk="0" h="21600" w="21600">
                <a:moveTo>
                  <a:pt x="21600" y="0"/>
                </a:moveTo>
                <a:lnTo>
                  <a:pt x="0" y="650"/>
                </a:lnTo>
                <a:lnTo>
                  <a:pt x="0" y="21600"/>
                </a:lnTo>
                <a:lnTo>
                  <a:pt x="21600" y="20950"/>
                </a:lnTo>
                <a:lnTo>
                  <a:pt x="21600" y="0"/>
                </a:lnTo>
                <a:close/>
              </a:path>
            </a:pathLst>
          </a:custGeom>
          <a:solidFill>
            <a:schemeClr val="lt2"/>
          </a:solidFill>
          <a:ln>
            <a:noFill/>
          </a:ln>
        </p:spPr>
        <p:txBody>
          <a:bodyPr anchorCtr="0" anchor="ctr" bIns="60925" lIns="60925" spcFirstLastPara="1" rIns="60925" wrap="square" tIns="60925">
            <a:noAutofit/>
          </a:bodyPr>
          <a:lstStyle/>
          <a:p>
            <a:pPr indent="0" lvl="0" marL="0" marR="0" rtl="0" algn="l">
              <a:lnSpc>
                <a:spcPct val="100000"/>
              </a:lnSpc>
              <a:spcBef>
                <a:spcPts val="0"/>
              </a:spcBef>
              <a:spcAft>
                <a:spcPts val="0"/>
              </a:spcAft>
              <a:buClr>
                <a:srgbClr val="000000"/>
              </a:buClr>
              <a:buSzPts val="2400"/>
              <a:buFont typeface="Calibri"/>
              <a:buNone/>
            </a:pPr>
            <a:r>
              <a:t/>
            </a:r>
            <a:endParaRPr b="0" i="0" sz="2400" u="none" cap="none" strike="noStrike">
              <a:solidFill>
                <a:srgbClr val="000000"/>
              </a:solidFill>
              <a:latin typeface="Calibri"/>
              <a:ea typeface="Calibri"/>
              <a:cs typeface="Calibri"/>
              <a:sym typeface="Calibri"/>
            </a:endParaRPr>
          </a:p>
        </p:txBody>
      </p:sp>
      <p:sp>
        <p:nvSpPr>
          <p:cNvPr id="354" name="Google Shape;354;g2631ba12fcd_1_962"/>
          <p:cNvSpPr txBox="1"/>
          <p:nvPr>
            <p:ph idx="1" type="body"/>
          </p:nvPr>
        </p:nvSpPr>
        <p:spPr>
          <a:xfrm>
            <a:off x="734000" y="5875067"/>
            <a:ext cx="9444300" cy="692700"/>
          </a:xfrm>
          <a:prstGeom prst="rect">
            <a:avLst/>
          </a:prstGeom>
          <a:noFill/>
          <a:ln>
            <a:noFill/>
          </a:ln>
        </p:spPr>
        <p:txBody>
          <a:bodyPr anchorCtr="0" anchor="t" bIns="0" lIns="0" spcFirstLastPara="1" rIns="0" wrap="square" tIns="0">
            <a:noAutofit/>
          </a:bodyPr>
          <a:lstStyle>
            <a:lvl1pPr indent="-228600" lvl="0" marL="457200" algn="l">
              <a:lnSpc>
                <a:spcPct val="130000"/>
              </a:lnSpc>
              <a:spcBef>
                <a:spcPts val="0"/>
              </a:spcBef>
              <a:spcAft>
                <a:spcPts val="0"/>
              </a:spcAft>
              <a:buSzPts val="2400"/>
              <a:buNone/>
              <a:defRPr sz="2400"/>
            </a:lvl1pPr>
          </a:lstStyle>
          <a:p/>
        </p:txBody>
      </p:sp>
      <p:sp>
        <p:nvSpPr>
          <p:cNvPr id="355" name="Google Shape;355;g2631ba12fcd_1_962"/>
          <p:cNvSpPr txBox="1"/>
          <p:nvPr>
            <p:ph idx="12" type="sldNum"/>
          </p:nvPr>
        </p:nvSpPr>
        <p:spPr>
          <a:xfrm>
            <a:off x="11408167" y="6251533"/>
            <a:ext cx="478800" cy="606300"/>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chemeClr val="accent3"/>
                </a:solidFill>
                <a:latin typeface="Open Sans"/>
                <a:ea typeface="Open Sans"/>
                <a:cs typeface="Open Sans"/>
                <a:sym typeface="Open Sans"/>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chemeClr val="accent3"/>
                </a:solidFill>
                <a:latin typeface="Open Sans"/>
                <a:ea typeface="Open Sans"/>
                <a:cs typeface="Open Sans"/>
                <a:sym typeface="Open Sans"/>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chemeClr val="accent3"/>
                </a:solidFill>
                <a:latin typeface="Open Sans"/>
                <a:ea typeface="Open Sans"/>
                <a:cs typeface="Open Sans"/>
                <a:sym typeface="Open Sans"/>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chemeClr val="accent3"/>
                </a:solidFill>
                <a:latin typeface="Open Sans"/>
                <a:ea typeface="Open Sans"/>
                <a:cs typeface="Open Sans"/>
                <a:sym typeface="Open Sans"/>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chemeClr val="accent3"/>
                </a:solidFill>
                <a:latin typeface="Open Sans"/>
                <a:ea typeface="Open Sans"/>
                <a:cs typeface="Open Sans"/>
                <a:sym typeface="Open Sans"/>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chemeClr val="accent3"/>
                </a:solidFill>
                <a:latin typeface="Open Sans"/>
                <a:ea typeface="Open Sans"/>
                <a:cs typeface="Open Sans"/>
                <a:sym typeface="Open Sans"/>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chemeClr val="accent3"/>
                </a:solidFill>
                <a:latin typeface="Open Sans"/>
                <a:ea typeface="Open Sans"/>
                <a:cs typeface="Open Sans"/>
                <a:sym typeface="Open Sans"/>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chemeClr val="accent3"/>
                </a:solidFill>
                <a:latin typeface="Open Sans"/>
                <a:ea typeface="Open Sans"/>
                <a:cs typeface="Open Sans"/>
                <a:sym typeface="Open Sans"/>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chemeClr val="accent3"/>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type="blank">
  <p:cSld name="BLANK">
    <p:spTree>
      <p:nvGrpSpPr>
        <p:cNvPr id="356" name="Shape 356"/>
        <p:cNvGrpSpPr/>
        <p:nvPr/>
      </p:nvGrpSpPr>
      <p:grpSpPr>
        <a:xfrm>
          <a:off x="0" y="0"/>
          <a:ext cx="0" cy="0"/>
          <a:chOff x="0" y="0"/>
          <a:chExt cx="0" cy="0"/>
        </a:xfrm>
      </p:grpSpPr>
      <p:sp>
        <p:nvSpPr>
          <p:cNvPr id="357" name="Google Shape;357;g2631ba12fcd_1_971"/>
          <p:cNvSpPr/>
          <p:nvPr/>
        </p:nvSpPr>
        <p:spPr>
          <a:xfrm flipH="1">
            <a:off x="11408200" y="4683564"/>
            <a:ext cx="478926" cy="2174418"/>
          </a:xfrm>
          <a:custGeom>
            <a:rect b="b" l="l" r="r" t="t"/>
            <a:pathLst>
              <a:path extrusionOk="0" h="21600" w="21600">
                <a:moveTo>
                  <a:pt x="21600" y="21600"/>
                </a:moveTo>
                <a:lnTo>
                  <a:pt x="21600" y="0"/>
                </a:lnTo>
                <a:lnTo>
                  <a:pt x="0" y="863"/>
                </a:lnTo>
                <a:lnTo>
                  <a:pt x="0" y="21600"/>
                </a:lnTo>
                <a:lnTo>
                  <a:pt x="21600" y="21600"/>
                </a:lnTo>
                <a:close/>
              </a:path>
            </a:pathLst>
          </a:custGeom>
          <a:solidFill>
            <a:schemeClr val="accent1"/>
          </a:solidFill>
          <a:ln>
            <a:noFill/>
          </a:ln>
        </p:spPr>
        <p:txBody>
          <a:bodyPr anchorCtr="0" anchor="ctr" bIns="60925" lIns="60925" spcFirstLastPara="1" rIns="60925" wrap="square" tIns="60925">
            <a:noAutofit/>
          </a:bodyPr>
          <a:lstStyle/>
          <a:p>
            <a:pPr indent="0" lvl="0" marL="0" marR="0" rtl="0" algn="l">
              <a:lnSpc>
                <a:spcPct val="100000"/>
              </a:lnSpc>
              <a:spcBef>
                <a:spcPts val="0"/>
              </a:spcBef>
              <a:spcAft>
                <a:spcPts val="0"/>
              </a:spcAft>
              <a:buClr>
                <a:srgbClr val="000000"/>
              </a:buClr>
              <a:buSzPts val="2400"/>
              <a:buFont typeface="Calibri"/>
              <a:buNone/>
            </a:pPr>
            <a:r>
              <a:t/>
            </a:r>
            <a:endParaRPr b="0" i="0" sz="2400" u="none" cap="none" strike="noStrike">
              <a:solidFill>
                <a:srgbClr val="000000"/>
              </a:solidFill>
              <a:latin typeface="Calibri"/>
              <a:ea typeface="Calibri"/>
              <a:cs typeface="Calibri"/>
              <a:sym typeface="Calibri"/>
            </a:endParaRPr>
          </a:p>
        </p:txBody>
      </p:sp>
      <p:sp>
        <p:nvSpPr>
          <p:cNvPr id="358" name="Google Shape;358;g2631ba12fcd_1_971"/>
          <p:cNvSpPr txBox="1"/>
          <p:nvPr>
            <p:ph idx="12" type="sldNum"/>
          </p:nvPr>
        </p:nvSpPr>
        <p:spPr>
          <a:xfrm>
            <a:off x="11408167" y="6251533"/>
            <a:ext cx="478800" cy="606300"/>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Open Sans"/>
                <a:ea typeface="Open Sans"/>
                <a:cs typeface="Open Sans"/>
                <a:sym typeface="Open Sans"/>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Open Sans"/>
                <a:ea typeface="Open Sans"/>
                <a:cs typeface="Open Sans"/>
                <a:sym typeface="Open Sans"/>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Open Sans"/>
                <a:ea typeface="Open Sans"/>
                <a:cs typeface="Open Sans"/>
                <a:sym typeface="Open Sans"/>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Open Sans"/>
                <a:ea typeface="Open Sans"/>
                <a:cs typeface="Open Sans"/>
                <a:sym typeface="Open Sans"/>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Open Sans"/>
                <a:ea typeface="Open Sans"/>
                <a:cs typeface="Open Sans"/>
                <a:sym typeface="Open Sans"/>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Open Sans"/>
                <a:ea typeface="Open Sans"/>
                <a:cs typeface="Open Sans"/>
                <a:sym typeface="Open Sans"/>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Open Sans"/>
                <a:ea typeface="Open Sans"/>
                <a:cs typeface="Open Sans"/>
                <a:sym typeface="Open Sans"/>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Open Sans"/>
                <a:ea typeface="Open Sans"/>
                <a:cs typeface="Open Sans"/>
                <a:sym typeface="Open Sans"/>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US"/>
              <a:t>‹#›</a:t>
            </a:fld>
            <a:endParaRPr/>
          </a:p>
        </p:txBody>
      </p:sp>
      <p:sp>
        <p:nvSpPr>
          <p:cNvPr id="359" name="Google Shape;359;g2631ba12fcd_1_971"/>
          <p:cNvSpPr/>
          <p:nvPr/>
        </p:nvSpPr>
        <p:spPr>
          <a:xfrm flipH="1">
            <a:off x="11408200" y="1303780"/>
            <a:ext cx="478926" cy="1285146"/>
          </a:xfrm>
          <a:custGeom>
            <a:rect b="b" l="l" r="r" t="t"/>
            <a:pathLst>
              <a:path extrusionOk="0" h="21600" w="21600">
                <a:moveTo>
                  <a:pt x="0" y="21600"/>
                </a:moveTo>
                <a:lnTo>
                  <a:pt x="21600" y="20140"/>
                </a:lnTo>
                <a:lnTo>
                  <a:pt x="21600" y="0"/>
                </a:lnTo>
                <a:lnTo>
                  <a:pt x="0" y="1460"/>
                </a:lnTo>
                <a:lnTo>
                  <a:pt x="0" y="21600"/>
                </a:lnTo>
                <a:close/>
              </a:path>
            </a:pathLst>
          </a:custGeom>
          <a:solidFill>
            <a:schemeClr val="accent4"/>
          </a:solidFill>
          <a:ln>
            <a:noFill/>
          </a:ln>
        </p:spPr>
        <p:txBody>
          <a:bodyPr anchorCtr="0" anchor="ctr" bIns="60925" lIns="60925" spcFirstLastPara="1" rIns="60925" wrap="square" tIns="60925">
            <a:noAutofit/>
          </a:bodyPr>
          <a:lstStyle/>
          <a:p>
            <a:pPr indent="0" lvl="0" marL="0" marR="0" rtl="0" algn="l">
              <a:lnSpc>
                <a:spcPct val="100000"/>
              </a:lnSpc>
              <a:spcBef>
                <a:spcPts val="0"/>
              </a:spcBef>
              <a:spcAft>
                <a:spcPts val="0"/>
              </a:spcAft>
              <a:buClr>
                <a:srgbClr val="000000"/>
              </a:buClr>
              <a:buSzPts val="2400"/>
              <a:buFont typeface="Calibri"/>
              <a:buNone/>
            </a:pPr>
            <a:r>
              <a:t/>
            </a:r>
            <a:endParaRPr b="0" i="0" sz="2400" u="none" cap="none" strike="noStrike">
              <a:solidFill>
                <a:srgbClr val="000000"/>
              </a:solidFill>
              <a:latin typeface="Calibri"/>
              <a:ea typeface="Calibri"/>
              <a:cs typeface="Calibri"/>
              <a:sym typeface="Calibri"/>
            </a:endParaRPr>
          </a:p>
        </p:txBody>
      </p:sp>
      <p:sp>
        <p:nvSpPr>
          <p:cNvPr id="360" name="Google Shape;360;g2631ba12fcd_1_971"/>
          <p:cNvSpPr/>
          <p:nvPr/>
        </p:nvSpPr>
        <p:spPr>
          <a:xfrm flipH="1">
            <a:off x="11408200" y="0"/>
            <a:ext cx="478926" cy="1272186"/>
          </a:xfrm>
          <a:custGeom>
            <a:rect b="b" l="l" r="r" t="t"/>
            <a:pathLst>
              <a:path extrusionOk="0" h="21600" w="21600">
                <a:moveTo>
                  <a:pt x="21600" y="0"/>
                </a:moveTo>
                <a:lnTo>
                  <a:pt x="0" y="0"/>
                </a:lnTo>
                <a:lnTo>
                  <a:pt x="0" y="21600"/>
                </a:lnTo>
                <a:lnTo>
                  <a:pt x="21600" y="20125"/>
                </a:lnTo>
                <a:lnTo>
                  <a:pt x="21600" y="0"/>
                </a:lnTo>
                <a:close/>
              </a:path>
            </a:pathLst>
          </a:custGeom>
          <a:solidFill>
            <a:schemeClr val="accent3"/>
          </a:solidFill>
          <a:ln>
            <a:noFill/>
          </a:ln>
        </p:spPr>
        <p:txBody>
          <a:bodyPr anchorCtr="0" anchor="ctr" bIns="60925" lIns="60925" spcFirstLastPara="1" rIns="60925" wrap="square" tIns="60925">
            <a:noAutofit/>
          </a:bodyPr>
          <a:lstStyle/>
          <a:p>
            <a:pPr indent="0" lvl="0" marL="0" marR="0" rtl="0" algn="l">
              <a:lnSpc>
                <a:spcPct val="100000"/>
              </a:lnSpc>
              <a:spcBef>
                <a:spcPts val="0"/>
              </a:spcBef>
              <a:spcAft>
                <a:spcPts val="0"/>
              </a:spcAft>
              <a:buClr>
                <a:srgbClr val="000000"/>
              </a:buClr>
              <a:buSzPts val="2400"/>
              <a:buFont typeface="Calibri"/>
              <a:buNone/>
            </a:pPr>
            <a:r>
              <a:t/>
            </a:r>
            <a:endParaRPr b="0" i="0" sz="2400" u="none" cap="none" strike="noStrike">
              <a:solidFill>
                <a:srgbClr val="000000"/>
              </a:solidFill>
              <a:latin typeface="Calibri"/>
              <a:ea typeface="Calibri"/>
              <a:cs typeface="Calibri"/>
              <a:sym typeface="Calibri"/>
            </a:endParaRPr>
          </a:p>
        </p:txBody>
      </p:sp>
      <p:sp>
        <p:nvSpPr>
          <p:cNvPr id="361" name="Google Shape;361;g2631ba12fcd_1_971"/>
          <p:cNvSpPr/>
          <p:nvPr/>
        </p:nvSpPr>
        <p:spPr>
          <a:xfrm flipH="1">
            <a:off x="10529154" y="608837"/>
            <a:ext cx="757998" cy="948834"/>
          </a:xfrm>
          <a:custGeom>
            <a:rect b="b" l="l" r="r" t="t"/>
            <a:pathLst>
              <a:path extrusionOk="0" h="21600" w="21600">
                <a:moveTo>
                  <a:pt x="0" y="21600"/>
                </a:moveTo>
                <a:lnTo>
                  <a:pt x="21600" y="18470"/>
                </a:lnTo>
                <a:lnTo>
                  <a:pt x="21600" y="0"/>
                </a:lnTo>
                <a:lnTo>
                  <a:pt x="0" y="3130"/>
                </a:lnTo>
                <a:lnTo>
                  <a:pt x="0" y="21600"/>
                </a:lnTo>
                <a:close/>
              </a:path>
            </a:pathLst>
          </a:custGeom>
          <a:solidFill>
            <a:schemeClr val="accent2"/>
          </a:solidFill>
          <a:ln>
            <a:noFill/>
          </a:ln>
        </p:spPr>
        <p:txBody>
          <a:bodyPr anchorCtr="0" anchor="ctr" bIns="60925" lIns="60925" spcFirstLastPara="1" rIns="60925" wrap="square" tIns="60925">
            <a:noAutofit/>
          </a:bodyPr>
          <a:lstStyle/>
          <a:p>
            <a:pPr indent="0" lvl="0" marL="0" marR="0" rtl="0" algn="l">
              <a:lnSpc>
                <a:spcPct val="100000"/>
              </a:lnSpc>
              <a:spcBef>
                <a:spcPts val="0"/>
              </a:spcBef>
              <a:spcAft>
                <a:spcPts val="0"/>
              </a:spcAft>
              <a:buClr>
                <a:srgbClr val="000000"/>
              </a:buClr>
              <a:buSzPts val="2400"/>
              <a:buFont typeface="Calibri"/>
              <a:buNone/>
            </a:pPr>
            <a:r>
              <a:t/>
            </a:r>
            <a:endParaRPr b="0" i="0" sz="2400" u="none" cap="none" strike="noStrike">
              <a:solidFill>
                <a:srgbClr val="000000"/>
              </a:solidFill>
              <a:latin typeface="Calibri"/>
              <a:ea typeface="Calibri"/>
              <a:cs typeface="Calibri"/>
              <a:sym typeface="Calibri"/>
            </a:endParaRPr>
          </a:p>
        </p:txBody>
      </p:sp>
      <p:sp>
        <p:nvSpPr>
          <p:cNvPr id="362" name="Google Shape;362;g2631ba12fcd_1_971"/>
          <p:cNvSpPr/>
          <p:nvPr/>
        </p:nvSpPr>
        <p:spPr>
          <a:xfrm flipH="1">
            <a:off x="10529154" y="6099296"/>
            <a:ext cx="757998" cy="758754"/>
          </a:xfrm>
          <a:custGeom>
            <a:rect b="b" l="l" r="r" t="t"/>
            <a:pathLst>
              <a:path extrusionOk="0" h="21600" w="21600">
                <a:moveTo>
                  <a:pt x="0" y="21600"/>
                </a:moveTo>
                <a:lnTo>
                  <a:pt x="21600" y="21600"/>
                </a:lnTo>
                <a:lnTo>
                  <a:pt x="21600" y="0"/>
                </a:lnTo>
                <a:lnTo>
                  <a:pt x="0" y="3912"/>
                </a:lnTo>
                <a:lnTo>
                  <a:pt x="0" y="21600"/>
                </a:lnTo>
                <a:close/>
              </a:path>
            </a:pathLst>
          </a:custGeom>
          <a:solidFill>
            <a:schemeClr val="accent3"/>
          </a:solidFill>
          <a:ln>
            <a:noFill/>
          </a:ln>
        </p:spPr>
        <p:txBody>
          <a:bodyPr anchorCtr="0" anchor="ctr" bIns="60925" lIns="60925" spcFirstLastPara="1" rIns="60925" wrap="square" tIns="60925">
            <a:noAutofit/>
          </a:bodyPr>
          <a:lstStyle/>
          <a:p>
            <a:pPr indent="0" lvl="0" marL="0" marR="0" rtl="0" algn="l">
              <a:lnSpc>
                <a:spcPct val="100000"/>
              </a:lnSpc>
              <a:spcBef>
                <a:spcPts val="0"/>
              </a:spcBef>
              <a:spcAft>
                <a:spcPts val="0"/>
              </a:spcAft>
              <a:buClr>
                <a:srgbClr val="000000"/>
              </a:buClr>
              <a:buSzPts val="2400"/>
              <a:buFont typeface="Calibri"/>
              <a:buNone/>
            </a:pPr>
            <a:r>
              <a:t/>
            </a:r>
            <a:endParaRPr b="0" i="0" sz="2400" u="none" cap="none" strike="noStrike">
              <a:solidFill>
                <a:srgbClr val="000000"/>
              </a:solidFill>
              <a:latin typeface="Calibri"/>
              <a:ea typeface="Calibri"/>
              <a:cs typeface="Calibri"/>
              <a:sym typeface="Calibri"/>
            </a:endParaRPr>
          </a:p>
        </p:txBody>
      </p:sp>
      <p:sp>
        <p:nvSpPr>
          <p:cNvPr id="363" name="Google Shape;363;g2631ba12fcd_1_971"/>
          <p:cNvSpPr/>
          <p:nvPr/>
        </p:nvSpPr>
        <p:spPr>
          <a:xfrm flipH="1">
            <a:off x="10529154" y="1544317"/>
            <a:ext cx="757998" cy="4568346"/>
          </a:xfrm>
          <a:custGeom>
            <a:rect b="b" l="l" r="r" t="t"/>
            <a:pathLst>
              <a:path extrusionOk="0" h="21600" w="21600">
                <a:moveTo>
                  <a:pt x="21600" y="0"/>
                </a:moveTo>
                <a:lnTo>
                  <a:pt x="0" y="650"/>
                </a:lnTo>
                <a:lnTo>
                  <a:pt x="0" y="21600"/>
                </a:lnTo>
                <a:lnTo>
                  <a:pt x="21600" y="20950"/>
                </a:lnTo>
                <a:lnTo>
                  <a:pt x="21600" y="0"/>
                </a:lnTo>
                <a:close/>
              </a:path>
            </a:pathLst>
          </a:custGeom>
          <a:solidFill>
            <a:schemeClr val="accent1"/>
          </a:solidFill>
          <a:ln>
            <a:noFill/>
          </a:ln>
        </p:spPr>
        <p:txBody>
          <a:bodyPr anchorCtr="0" anchor="ctr" bIns="60925" lIns="60925" spcFirstLastPara="1" rIns="60925" wrap="square" tIns="60925">
            <a:noAutofit/>
          </a:bodyPr>
          <a:lstStyle/>
          <a:p>
            <a:pPr indent="0" lvl="0" marL="0" marR="0" rtl="0" algn="l">
              <a:lnSpc>
                <a:spcPct val="100000"/>
              </a:lnSpc>
              <a:spcBef>
                <a:spcPts val="0"/>
              </a:spcBef>
              <a:spcAft>
                <a:spcPts val="0"/>
              </a:spcAft>
              <a:buClr>
                <a:srgbClr val="000000"/>
              </a:buClr>
              <a:buSzPts val="2400"/>
              <a:buFont typeface="Calibri"/>
              <a:buNone/>
            </a:pPr>
            <a:r>
              <a:t/>
            </a:r>
            <a:endParaRPr b="0" i="0" sz="2400" u="none" cap="none" strike="noStrike">
              <a:solidFill>
                <a:srgbClr val="000000"/>
              </a:solidFill>
              <a:latin typeface="Calibri"/>
              <a:ea typeface="Calibri"/>
              <a:cs typeface="Calibri"/>
              <a:sym typeface="Calibri"/>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2">
  <p:cSld name="Blank">
    <p:spTree>
      <p:nvGrpSpPr>
        <p:cNvPr id="364" name="Shape 364"/>
        <p:cNvGrpSpPr/>
        <p:nvPr/>
      </p:nvGrpSpPr>
      <p:grpSpPr>
        <a:xfrm>
          <a:off x="0" y="0"/>
          <a:ext cx="0" cy="0"/>
          <a:chOff x="0" y="0"/>
          <a:chExt cx="0" cy="0"/>
        </a:xfrm>
      </p:grpSpPr>
      <p:sp>
        <p:nvSpPr>
          <p:cNvPr id="365" name="Google Shape;365;g2631ba12fcd_1_979"/>
          <p:cNvSpPr txBox="1"/>
          <p:nvPr>
            <p:ph idx="12" type="sldNum"/>
          </p:nvPr>
        </p:nvSpPr>
        <p:spPr>
          <a:xfrm>
            <a:off x="10934700" y="6203951"/>
            <a:ext cx="897600" cy="365100"/>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chemeClr val="dk1"/>
                </a:solidFill>
                <a:latin typeface="Arial Black"/>
                <a:ea typeface="Arial Black"/>
                <a:cs typeface="Arial Black"/>
                <a:sym typeface="Arial Black"/>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chemeClr val="dk1"/>
                </a:solidFill>
                <a:latin typeface="Arial Black"/>
                <a:ea typeface="Arial Black"/>
                <a:cs typeface="Arial Black"/>
                <a:sym typeface="Arial Black"/>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chemeClr val="dk1"/>
                </a:solidFill>
                <a:latin typeface="Arial Black"/>
                <a:ea typeface="Arial Black"/>
                <a:cs typeface="Arial Black"/>
                <a:sym typeface="Arial Black"/>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chemeClr val="dk1"/>
                </a:solidFill>
                <a:latin typeface="Arial Black"/>
                <a:ea typeface="Arial Black"/>
                <a:cs typeface="Arial Black"/>
                <a:sym typeface="Arial Black"/>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chemeClr val="dk1"/>
                </a:solidFill>
                <a:latin typeface="Arial Black"/>
                <a:ea typeface="Arial Black"/>
                <a:cs typeface="Arial Black"/>
                <a:sym typeface="Arial Black"/>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chemeClr val="dk1"/>
                </a:solidFill>
                <a:latin typeface="Arial Black"/>
                <a:ea typeface="Arial Black"/>
                <a:cs typeface="Arial Black"/>
                <a:sym typeface="Arial Black"/>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chemeClr val="dk1"/>
                </a:solidFill>
                <a:latin typeface="Arial Black"/>
                <a:ea typeface="Arial Black"/>
                <a:cs typeface="Arial Black"/>
                <a:sym typeface="Arial Black"/>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chemeClr val="dk1"/>
                </a:solidFill>
                <a:latin typeface="Arial Black"/>
                <a:ea typeface="Arial Black"/>
                <a:cs typeface="Arial Black"/>
                <a:sym typeface="Arial Black"/>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chemeClr val="dk1"/>
                </a:solidFill>
                <a:latin typeface="Arial Black"/>
                <a:ea typeface="Arial Black"/>
                <a:cs typeface="Arial Black"/>
                <a:sym typeface="Arial Black"/>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p15:guide id="1" orient="horz" pos="121">
          <p15:clr>
            <a:srgbClr val="717275"/>
          </p15:clr>
        </p15:guide>
        <p15:guide id="2" orient="horz" pos="544">
          <p15:clr>
            <a:srgbClr val="717275"/>
          </p15:clr>
        </p15:guide>
        <p15:guide id="3" orient="horz" pos="809">
          <p15:clr>
            <a:srgbClr val="FF96FF"/>
          </p15:clr>
        </p15:guide>
        <p15:guide id="4" orient="horz" pos="2681">
          <p15:clr>
            <a:srgbClr val="FF96FF"/>
          </p15:clr>
        </p15:guide>
        <p15:guide id="5" pos="215">
          <p15:clr>
            <a:srgbClr val="FF96FF"/>
          </p15:clr>
        </p15:guide>
        <p15:guide id="6" pos="1254">
          <p15:clr>
            <a:srgbClr val="FF96FF"/>
          </p15:clr>
        </p15:guide>
        <p15:guide id="7" pos="1384">
          <p15:clr>
            <a:srgbClr val="FF96FF"/>
          </p15:clr>
        </p15:guide>
        <p15:guide id="8" pos="2423">
          <p15:clr>
            <a:srgbClr val="FF96FF"/>
          </p15:clr>
        </p15:guide>
        <p15:guide id="9" pos="2552">
          <p15:clr>
            <a:srgbClr val="FF96FF"/>
          </p15:clr>
        </p15:guide>
        <p15:guide id="10" pos="3591">
          <p15:clr>
            <a:srgbClr val="FF96FF"/>
          </p15:clr>
        </p15:guide>
        <p15:guide id="11" pos="3722">
          <p15:clr>
            <a:srgbClr val="FF96FF"/>
          </p15:clr>
        </p15:guide>
        <p15:guide id="12" pos="4761">
          <p15:clr>
            <a:srgbClr val="FF96FF"/>
          </p15:clr>
        </p15:guide>
        <p15:guide id="13" pos="4890">
          <p15:clr>
            <a:srgbClr val="FF96FF"/>
          </p15:clr>
        </p15:guide>
        <p15:guide id="14" pos="5930">
          <p15:clr>
            <a:srgbClr val="FF96FF"/>
          </p15:clr>
        </p15:guide>
        <p15:guide id="15" pos="6059">
          <p15:clr>
            <a:srgbClr val="FF96FF"/>
          </p15:clr>
        </p15:guide>
        <p15:guide id="16" pos="7098">
          <p15:clr>
            <a:srgbClr val="FF96FF"/>
          </p15:clr>
        </p15:guide>
      </p15:sldGuideLst>
    </p:ext>
  </p:extLst>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lide">
  <p:cSld name="content slide">
    <p:spTree>
      <p:nvGrpSpPr>
        <p:cNvPr id="374" name="Shape 374"/>
        <p:cNvGrpSpPr/>
        <p:nvPr/>
      </p:nvGrpSpPr>
      <p:grpSpPr>
        <a:xfrm>
          <a:off x="0" y="0"/>
          <a:ext cx="0" cy="0"/>
          <a:chOff x="0" y="0"/>
          <a:chExt cx="0" cy="0"/>
        </a:xfrm>
      </p:grpSpPr>
      <p:sp>
        <p:nvSpPr>
          <p:cNvPr id="375" name="Google Shape;375;g26c369fa2d7_0_1063"/>
          <p:cNvSpPr txBox="1"/>
          <p:nvPr>
            <p:ph type="title"/>
          </p:nvPr>
        </p:nvSpPr>
        <p:spPr>
          <a:xfrm>
            <a:off x="960000" y="43197"/>
            <a:ext cx="10905000" cy="7920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0" lIns="182875" spcFirstLastPara="1" rIns="0" wrap="square" tIns="0">
            <a:noAutofit/>
          </a:bodyPr>
          <a:lstStyle>
            <a:lvl1pPr lvl="0" rtl="0" algn="l">
              <a:lnSpc>
                <a:spcPct val="100000"/>
              </a:lnSpc>
              <a:spcBef>
                <a:spcPts val="0"/>
              </a:spcBef>
              <a:spcAft>
                <a:spcPts val="0"/>
              </a:spcAft>
              <a:buClr>
                <a:schemeClr val="dk2"/>
              </a:buClr>
              <a:buSzPts val="1800"/>
              <a:buNone/>
              <a:defRPr sz="2800">
                <a:solidFill>
                  <a:schemeClr val="lt1"/>
                </a:solidFil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376" name="Google Shape;376;g26c369fa2d7_0_1063"/>
          <p:cNvSpPr txBox="1"/>
          <p:nvPr>
            <p:ph idx="11" type="ftr"/>
          </p:nvPr>
        </p:nvSpPr>
        <p:spPr>
          <a:xfrm>
            <a:off x="3215999" y="6514618"/>
            <a:ext cx="8016000" cy="180000"/>
          </a:xfrm>
          <a:prstGeom prst="rect">
            <a:avLst/>
          </a:prstGeom>
          <a:noFill/>
          <a:ln>
            <a:noFill/>
          </a:ln>
        </p:spPr>
        <p:txBody>
          <a:bodyPr anchorCtr="0" anchor="ctr" bIns="0" lIns="0" spcFirstLastPara="1" rIns="0" wrap="square" tIns="0">
            <a:noAutofit/>
          </a:bodyPr>
          <a:lstStyle>
            <a:lvl1pPr lvl="0" rtl="0" algn="l">
              <a:lnSpc>
                <a:spcPct val="100000"/>
              </a:lnSpc>
              <a:spcBef>
                <a:spcPts val="0"/>
              </a:spcBef>
              <a:spcAft>
                <a:spcPts val="0"/>
              </a:spcAft>
              <a:buClr>
                <a:schemeClr val="dk2"/>
              </a:buClr>
              <a:buSzPts val="1400"/>
              <a:buFont typeface="Arial"/>
              <a:buNone/>
              <a:defRPr/>
            </a:lvl1pPr>
            <a:lvl2pPr lvl="1" rtl="0" algn="l">
              <a:lnSpc>
                <a:spcPct val="100000"/>
              </a:lnSpc>
              <a:spcBef>
                <a:spcPts val="0"/>
              </a:spcBef>
              <a:spcAft>
                <a:spcPts val="0"/>
              </a:spcAft>
              <a:buClr>
                <a:schemeClr val="dk1"/>
              </a:buClr>
              <a:buSzPts val="1400"/>
              <a:buFont typeface="Arial"/>
              <a:buNone/>
              <a:defRPr/>
            </a:lvl2pPr>
            <a:lvl3pPr lvl="2" rtl="0" algn="l">
              <a:lnSpc>
                <a:spcPct val="100000"/>
              </a:lnSpc>
              <a:spcBef>
                <a:spcPts val="0"/>
              </a:spcBef>
              <a:spcAft>
                <a:spcPts val="0"/>
              </a:spcAft>
              <a:buClr>
                <a:schemeClr val="dk1"/>
              </a:buClr>
              <a:buSzPts val="1400"/>
              <a:buFont typeface="Arial"/>
              <a:buNone/>
              <a:defRPr/>
            </a:lvl3pPr>
            <a:lvl4pPr lvl="3" rtl="0" algn="l">
              <a:lnSpc>
                <a:spcPct val="100000"/>
              </a:lnSpc>
              <a:spcBef>
                <a:spcPts val="0"/>
              </a:spcBef>
              <a:spcAft>
                <a:spcPts val="0"/>
              </a:spcAft>
              <a:buClr>
                <a:schemeClr val="dk1"/>
              </a:buClr>
              <a:buSzPts val="1400"/>
              <a:buFont typeface="Arial"/>
              <a:buNone/>
              <a:defRPr/>
            </a:lvl4pPr>
            <a:lvl5pPr lvl="4" rtl="0" algn="l">
              <a:lnSpc>
                <a:spcPct val="100000"/>
              </a:lnSpc>
              <a:spcBef>
                <a:spcPts val="0"/>
              </a:spcBef>
              <a:spcAft>
                <a:spcPts val="0"/>
              </a:spcAft>
              <a:buClr>
                <a:schemeClr val="dk1"/>
              </a:buClr>
              <a:buSzPts val="1400"/>
              <a:buFont typeface="Arial"/>
              <a:buNone/>
              <a:defRPr/>
            </a:lvl5pPr>
            <a:lvl6pPr lvl="5" rtl="0" algn="l">
              <a:lnSpc>
                <a:spcPct val="100000"/>
              </a:lnSpc>
              <a:spcBef>
                <a:spcPts val="0"/>
              </a:spcBef>
              <a:spcAft>
                <a:spcPts val="0"/>
              </a:spcAft>
              <a:buClr>
                <a:schemeClr val="dk1"/>
              </a:buClr>
              <a:buSzPts val="1400"/>
              <a:buFont typeface="Arial"/>
              <a:buNone/>
              <a:defRPr/>
            </a:lvl6pPr>
            <a:lvl7pPr lvl="6" rtl="0" algn="l">
              <a:lnSpc>
                <a:spcPct val="100000"/>
              </a:lnSpc>
              <a:spcBef>
                <a:spcPts val="0"/>
              </a:spcBef>
              <a:spcAft>
                <a:spcPts val="0"/>
              </a:spcAft>
              <a:buClr>
                <a:schemeClr val="dk1"/>
              </a:buClr>
              <a:buSzPts val="1400"/>
              <a:buFont typeface="Arial"/>
              <a:buNone/>
              <a:defRPr/>
            </a:lvl7pPr>
            <a:lvl8pPr lvl="7" rtl="0" algn="l">
              <a:lnSpc>
                <a:spcPct val="100000"/>
              </a:lnSpc>
              <a:spcBef>
                <a:spcPts val="0"/>
              </a:spcBef>
              <a:spcAft>
                <a:spcPts val="0"/>
              </a:spcAft>
              <a:buClr>
                <a:schemeClr val="dk1"/>
              </a:buClr>
              <a:buSzPts val="1400"/>
              <a:buFont typeface="Arial"/>
              <a:buNone/>
              <a:defRPr/>
            </a:lvl8pPr>
            <a:lvl9pPr lvl="8" rtl="0" algn="l">
              <a:lnSpc>
                <a:spcPct val="100000"/>
              </a:lnSpc>
              <a:spcBef>
                <a:spcPts val="0"/>
              </a:spcBef>
              <a:spcAft>
                <a:spcPts val="0"/>
              </a:spcAft>
              <a:buClr>
                <a:schemeClr val="dk1"/>
              </a:buClr>
              <a:buSzPts val="1400"/>
              <a:buFont typeface="Arial"/>
              <a:buNone/>
              <a:defRPr/>
            </a:lvl9pPr>
          </a:lstStyle>
          <a:p/>
        </p:txBody>
      </p:sp>
      <p:sp>
        <p:nvSpPr>
          <p:cNvPr id="377" name="Google Shape;377;g26c369fa2d7_0_1063"/>
          <p:cNvSpPr txBox="1"/>
          <p:nvPr>
            <p:ph idx="12" type="sldNum"/>
          </p:nvPr>
        </p:nvSpPr>
        <p:spPr>
          <a:xfrm>
            <a:off x="126609" y="184636"/>
            <a:ext cx="288000" cy="180000"/>
          </a:xfrm>
          <a:prstGeom prst="rect">
            <a:avLst/>
          </a:prstGeom>
          <a:noFill/>
          <a:ln>
            <a:noFill/>
          </a:ln>
        </p:spPr>
        <p:txBody>
          <a:bodyPr anchorCtr="0" anchor="ctr" bIns="0" lIns="0" spcFirstLastPara="1" rIns="0" wrap="square" tIns="0">
            <a:noAutofit/>
          </a:bodyPr>
          <a:lstStyle>
            <a:lvl1pPr indent="0" lvl="0" marL="0" marR="0" rtl="0" algn="l">
              <a:lnSpc>
                <a:spcPct val="100000"/>
              </a:lnSpc>
              <a:spcBef>
                <a:spcPts val="0"/>
              </a:spcBef>
              <a:spcAft>
                <a:spcPts val="0"/>
              </a:spcAft>
              <a:buClr>
                <a:schemeClr val="lt1"/>
              </a:buClr>
              <a:buSzPts val="1000"/>
              <a:buFont typeface="Open Sans"/>
              <a:buNone/>
              <a:defRPr b="0" i="0" sz="1000" u="none" cap="none" strike="noStrike">
                <a:solidFill>
                  <a:schemeClr val="lt1"/>
                </a:solidFill>
                <a:latin typeface="Open Sans"/>
                <a:ea typeface="Open Sans"/>
                <a:cs typeface="Open Sans"/>
                <a:sym typeface="Open Sans"/>
              </a:defRPr>
            </a:lvl1pPr>
            <a:lvl2pPr indent="0" lvl="1" marL="0" marR="0" rtl="0" algn="l">
              <a:lnSpc>
                <a:spcPct val="100000"/>
              </a:lnSpc>
              <a:spcBef>
                <a:spcPts val="0"/>
              </a:spcBef>
              <a:spcAft>
                <a:spcPts val="0"/>
              </a:spcAft>
              <a:buClr>
                <a:schemeClr val="lt1"/>
              </a:buClr>
              <a:buSzPts val="1000"/>
              <a:buFont typeface="Open Sans"/>
              <a:buNone/>
              <a:defRPr b="0" i="0" sz="1000" u="none" cap="none" strike="noStrike">
                <a:solidFill>
                  <a:schemeClr val="lt1"/>
                </a:solidFill>
                <a:latin typeface="Open Sans"/>
                <a:ea typeface="Open Sans"/>
                <a:cs typeface="Open Sans"/>
                <a:sym typeface="Open Sans"/>
              </a:defRPr>
            </a:lvl2pPr>
            <a:lvl3pPr indent="0" lvl="2" marL="0" marR="0" rtl="0" algn="l">
              <a:lnSpc>
                <a:spcPct val="100000"/>
              </a:lnSpc>
              <a:spcBef>
                <a:spcPts val="0"/>
              </a:spcBef>
              <a:spcAft>
                <a:spcPts val="0"/>
              </a:spcAft>
              <a:buClr>
                <a:schemeClr val="lt1"/>
              </a:buClr>
              <a:buSzPts val="1000"/>
              <a:buFont typeface="Open Sans"/>
              <a:buNone/>
              <a:defRPr b="0" i="0" sz="1000" u="none" cap="none" strike="noStrike">
                <a:solidFill>
                  <a:schemeClr val="lt1"/>
                </a:solidFill>
                <a:latin typeface="Open Sans"/>
                <a:ea typeface="Open Sans"/>
                <a:cs typeface="Open Sans"/>
                <a:sym typeface="Open Sans"/>
              </a:defRPr>
            </a:lvl3pPr>
            <a:lvl4pPr indent="0" lvl="3" marL="0" marR="0" rtl="0" algn="l">
              <a:lnSpc>
                <a:spcPct val="100000"/>
              </a:lnSpc>
              <a:spcBef>
                <a:spcPts val="0"/>
              </a:spcBef>
              <a:spcAft>
                <a:spcPts val="0"/>
              </a:spcAft>
              <a:buClr>
                <a:schemeClr val="lt1"/>
              </a:buClr>
              <a:buSzPts val="1000"/>
              <a:buFont typeface="Open Sans"/>
              <a:buNone/>
              <a:defRPr b="0" i="0" sz="1000" u="none" cap="none" strike="noStrike">
                <a:solidFill>
                  <a:schemeClr val="lt1"/>
                </a:solidFill>
                <a:latin typeface="Open Sans"/>
                <a:ea typeface="Open Sans"/>
                <a:cs typeface="Open Sans"/>
                <a:sym typeface="Open Sans"/>
              </a:defRPr>
            </a:lvl4pPr>
            <a:lvl5pPr indent="0" lvl="4" marL="0" marR="0" rtl="0" algn="l">
              <a:lnSpc>
                <a:spcPct val="100000"/>
              </a:lnSpc>
              <a:spcBef>
                <a:spcPts val="0"/>
              </a:spcBef>
              <a:spcAft>
                <a:spcPts val="0"/>
              </a:spcAft>
              <a:buClr>
                <a:schemeClr val="lt1"/>
              </a:buClr>
              <a:buSzPts val="1000"/>
              <a:buFont typeface="Open Sans"/>
              <a:buNone/>
              <a:defRPr b="0" i="0" sz="1000" u="none" cap="none" strike="noStrike">
                <a:solidFill>
                  <a:schemeClr val="lt1"/>
                </a:solidFill>
                <a:latin typeface="Open Sans"/>
                <a:ea typeface="Open Sans"/>
                <a:cs typeface="Open Sans"/>
                <a:sym typeface="Open Sans"/>
              </a:defRPr>
            </a:lvl5pPr>
            <a:lvl6pPr indent="0" lvl="5" marL="0" marR="0" rtl="0" algn="l">
              <a:lnSpc>
                <a:spcPct val="100000"/>
              </a:lnSpc>
              <a:spcBef>
                <a:spcPts val="0"/>
              </a:spcBef>
              <a:spcAft>
                <a:spcPts val="0"/>
              </a:spcAft>
              <a:buClr>
                <a:schemeClr val="lt1"/>
              </a:buClr>
              <a:buSzPts val="1000"/>
              <a:buFont typeface="Open Sans"/>
              <a:buNone/>
              <a:defRPr b="0" i="0" sz="1000" u="none" cap="none" strike="noStrike">
                <a:solidFill>
                  <a:schemeClr val="lt1"/>
                </a:solidFill>
                <a:latin typeface="Open Sans"/>
                <a:ea typeface="Open Sans"/>
                <a:cs typeface="Open Sans"/>
                <a:sym typeface="Open Sans"/>
              </a:defRPr>
            </a:lvl6pPr>
            <a:lvl7pPr indent="0" lvl="6" marL="0" marR="0" rtl="0" algn="l">
              <a:lnSpc>
                <a:spcPct val="100000"/>
              </a:lnSpc>
              <a:spcBef>
                <a:spcPts val="0"/>
              </a:spcBef>
              <a:spcAft>
                <a:spcPts val="0"/>
              </a:spcAft>
              <a:buClr>
                <a:schemeClr val="lt1"/>
              </a:buClr>
              <a:buSzPts val="1000"/>
              <a:buFont typeface="Open Sans"/>
              <a:buNone/>
              <a:defRPr b="0" i="0" sz="1000" u="none" cap="none" strike="noStrike">
                <a:solidFill>
                  <a:schemeClr val="lt1"/>
                </a:solidFill>
                <a:latin typeface="Open Sans"/>
                <a:ea typeface="Open Sans"/>
                <a:cs typeface="Open Sans"/>
                <a:sym typeface="Open Sans"/>
              </a:defRPr>
            </a:lvl7pPr>
            <a:lvl8pPr indent="0" lvl="7" marL="0" marR="0" rtl="0" algn="l">
              <a:lnSpc>
                <a:spcPct val="100000"/>
              </a:lnSpc>
              <a:spcBef>
                <a:spcPts val="0"/>
              </a:spcBef>
              <a:spcAft>
                <a:spcPts val="0"/>
              </a:spcAft>
              <a:buClr>
                <a:schemeClr val="lt1"/>
              </a:buClr>
              <a:buSzPts val="1000"/>
              <a:buFont typeface="Open Sans"/>
              <a:buNone/>
              <a:defRPr b="0" i="0" sz="1000" u="none" cap="none" strike="noStrike">
                <a:solidFill>
                  <a:schemeClr val="lt1"/>
                </a:solidFill>
                <a:latin typeface="Open Sans"/>
                <a:ea typeface="Open Sans"/>
                <a:cs typeface="Open Sans"/>
                <a:sym typeface="Open Sans"/>
              </a:defRPr>
            </a:lvl8pPr>
            <a:lvl9pPr indent="0" lvl="8" marL="0" marR="0" rtl="0" algn="l">
              <a:lnSpc>
                <a:spcPct val="100000"/>
              </a:lnSpc>
              <a:spcBef>
                <a:spcPts val="0"/>
              </a:spcBef>
              <a:spcAft>
                <a:spcPts val="0"/>
              </a:spcAft>
              <a:buClr>
                <a:schemeClr val="lt1"/>
              </a:buClr>
              <a:buSzPts val="1000"/>
              <a:buFont typeface="Open Sans"/>
              <a:buNone/>
              <a:defRPr b="0" i="0" sz="1000" u="none" cap="none" strike="noStrike">
                <a:solidFill>
                  <a:schemeClr val="lt1"/>
                </a:solidFill>
                <a:latin typeface="Open Sans"/>
                <a:ea typeface="Open Sans"/>
                <a:cs typeface="Open Sans"/>
                <a:sym typeface="Open Sans"/>
              </a:defRPr>
            </a:lvl9pPr>
          </a:lstStyle>
          <a:p>
            <a:pPr indent="0" lvl="0" marL="0" rtl="0" algn="l">
              <a:spcBef>
                <a:spcPts val="0"/>
              </a:spcBef>
              <a:spcAft>
                <a:spcPts val="0"/>
              </a:spcAft>
              <a:buNone/>
            </a:pPr>
            <a:fld id="{00000000-1234-1234-1234-123412341234}" type="slidenum">
              <a:rPr lang="en-US"/>
              <a:t>‹#›</a:t>
            </a:fld>
            <a:endParaRPr/>
          </a:p>
        </p:txBody>
      </p:sp>
      <p:sp>
        <p:nvSpPr>
          <p:cNvPr id="378" name="Google Shape;378;g26c369fa2d7_0_1063"/>
          <p:cNvSpPr txBox="1"/>
          <p:nvPr>
            <p:ph idx="1" type="body"/>
          </p:nvPr>
        </p:nvSpPr>
        <p:spPr>
          <a:xfrm>
            <a:off x="960000" y="1266825"/>
            <a:ext cx="10905000" cy="4968000"/>
          </a:xfrm>
          <a:prstGeom prst="rect">
            <a:avLst/>
          </a:prstGeom>
          <a:noFill/>
          <a:ln>
            <a:noFill/>
          </a:ln>
        </p:spPr>
        <p:txBody>
          <a:bodyPr anchorCtr="0" anchor="t" bIns="0" lIns="0" spcFirstLastPara="1" rIns="0" wrap="square" tIns="0">
            <a:noAutofit/>
          </a:bodyPr>
          <a:lstStyle>
            <a:lvl1pPr indent="-342900" lvl="0" marL="457200" rtl="0" algn="l">
              <a:lnSpc>
                <a:spcPct val="130000"/>
              </a:lnSpc>
              <a:spcBef>
                <a:spcPts val="0"/>
              </a:spcBef>
              <a:spcAft>
                <a:spcPts val="0"/>
              </a:spcAft>
              <a:buSzPts val="1800"/>
              <a:buChar char="▪"/>
              <a:defRPr/>
            </a:lvl1pPr>
            <a:lvl2pPr indent="-342900" lvl="1" marL="914400" rtl="0" algn="l">
              <a:lnSpc>
                <a:spcPct val="130000"/>
              </a:lnSpc>
              <a:spcBef>
                <a:spcPts val="0"/>
              </a:spcBef>
              <a:spcAft>
                <a:spcPts val="0"/>
              </a:spcAft>
              <a:buSzPts val="1800"/>
              <a:buChar char="-"/>
              <a:defRPr/>
            </a:lvl2pPr>
            <a:lvl3pPr indent="-342900" lvl="2" marL="1371600" rtl="0" algn="l">
              <a:lnSpc>
                <a:spcPct val="130000"/>
              </a:lnSpc>
              <a:spcBef>
                <a:spcPts val="0"/>
              </a:spcBef>
              <a:spcAft>
                <a:spcPts val="0"/>
              </a:spcAft>
              <a:buSzPts val="1800"/>
              <a:buChar char="›"/>
              <a:defRPr/>
            </a:lvl3pPr>
            <a:lvl4pPr indent="-228600" lvl="3" marL="1828800" rtl="0" algn="l">
              <a:lnSpc>
                <a:spcPct val="100000"/>
              </a:lnSpc>
              <a:spcBef>
                <a:spcPts val="360"/>
              </a:spcBef>
              <a:spcAft>
                <a:spcPts val="0"/>
              </a:spcAft>
              <a:buClr>
                <a:schemeClr val="dk1"/>
              </a:buClr>
              <a:buSzPts val="1800"/>
              <a:buNone/>
              <a:defRPr/>
            </a:lvl4pPr>
            <a:lvl5pPr indent="-228600" lvl="4" marL="2286000" rtl="0" algn="l">
              <a:lnSpc>
                <a:spcPct val="100000"/>
              </a:lnSpc>
              <a:spcBef>
                <a:spcPts val="360"/>
              </a:spcBef>
              <a:spcAft>
                <a:spcPts val="0"/>
              </a:spcAft>
              <a:buClr>
                <a:schemeClr val="dk1"/>
              </a:buClr>
              <a:buSzPts val="1800"/>
              <a:buNone/>
              <a:defRPr/>
            </a:lvl5pPr>
            <a:lvl6pPr indent="-342900" lvl="5" marL="2743200" rtl="0" algn="l">
              <a:lnSpc>
                <a:spcPct val="100000"/>
              </a:lnSpc>
              <a:spcBef>
                <a:spcPts val="360"/>
              </a:spcBef>
              <a:spcAft>
                <a:spcPts val="0"/>
              </a:spcAft>
              <a:buClr>
                <a:schemeClr val="dk1"/>
              </a:buClr>
              <a:buSzPts val="1800"/>
              <a:buChar char="•"/>
              <a:defRPr/>
            </a:lvl6pPr>
            <a:lvl7pPr indent="-342900" lvl="6" marL="3200400" rtl="0" algn="l">
              <a:lnSpc>
                <a:spcPct val="100000"/>
              </a:lnSpc>
              <a:spcBef>
                <a:spcPts val="360"/>
              </a:spcBef>
              <a:spcAft>
                <a:spcPts val="0"/>
              </a:spcAft>
              <a:buClr>
                <a:schemeClr val="dk1"/>
              </a:buClr>
              <a:buSzPts val="1800"/>
              <a:buChar char="•"/>
              <a:defRPr/>
            </a:lvl7pPr>
            <a:lvl8pPr indent="-342900" lvl="7" marL="3657600" rtl="0" algn="l">
              <a:lnSpc>
                <a:spcPct val="100000"/>
              </a:lnSpc>
              <a:spcBef>
                <a:spcPts val="360"/>
              </a:spcBef>
              <a:spcAft>
                <a:spcPts val="0"/>
              </a:spcAft>
              <a:buClr>
                <a:schemeClr val="dk1"/>
              </a:buClr>
              <a:buSzPts val="1800"/>
              <a:buChar char="•"/>
              <a:defRPr/>
            </a:lvl8pPr>
            <a:lvl9pPr indent="-342900" lvl="8" marL="4114800" rtl="0" algn="l">
              <a:lnSpc>
                <a:spcPct val="100000"/>
              </a:lnSpc>
              <a:spcBef>
                <a:spcPts val="360"/>
              </a:spcBef>
              <a:spcAft>
                <a:spcPts val="0"/>
              </a:spcAft>
              <a:buClr>
                <a:schemeClr val="dk1"/>
              </a:buClr>
              <a:buSzPts val="1800"/>
              <a:buChar char="•"/>
              <a:defRPr/>
            </a:lvl9pPr>
          </a:lstStyle>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 Section slide 1">
  <p:cSld name="CUSTOM_2">
    <p:bg>
      <p:bgPr>
        <a:blipFill>
          <a:blip r:embed="rId2">
            <a:alphaModFix/>
          </a:blip>
          <a:stretch>
            <a:fillRect/>
          </a:stretch>
        </a:blipFill>
      </p:bgPr>
    </p:bg>
    <p:spTree>
      <p:nvGrpSpPr>
        <p:cNvPr id="379" name="Shape 379"/>
        <p:cNvGrpSpPr/>
        <p:nvPr/>
      </p:nvGrpSpPr>
      <p:grpSpPr>
        <a:xfrm>
          <a:off x="0" y="0"/>
          <a:ext cx="0" cy="0"/>
          <a:chOff x="0" y="0"/>
          <a:chExt cx="0" cy="0"/>
        </a:xfrm>
      </p:grpSpPr>
      <p:sp>
        <p:nvSpPr>
          <p:cNvPr id="380" name="Google Shape;380;g26c369fa2d7_0_1068"/>
          <p:cNvSpPr txBox="1"/>
          <p:nvPr>
            <p:ph type="title"/>
          </p:nvPr>
        </p:nvSpPr>
        <p:spPr>
          <a:xfrm>
            <a:off x="853600" y="1611033"/>
            <a:ext cx="6621300" cy="3017100"/>
          </a:xfrm>
          <a:prstGeom prst="rect">
            <a:avLst/>
          </a:prstGeom>
          <a:noFill/>
          <a:ln>
            <a:noFill/>
          </a:ln>
        </p:spPr>
        <p:txBody>
          <a:bodyPr anchorCtr="0" anchor="b" bIns="0" lIns="0" spcFirstLastPara="1" rIns="0" wrap="square" tIns="0">
            <a:noAutofit/>
          </a:bodyPr>
          <a:lstStyle>
            <a:lvl1pPr lvl="0" rtl="0" algn="l">
              <a:lnSpc>
                <a:spcPct val="100000"/>
              </a:lnSpc>
              <a:spcBef>
                <a:spcPts val="0"/>
              </a:spcBef>
              <a:spcAft>
                <a:spcPts val="0"/>
              </a:spcAft>
              <a:buSzPts val="2400"/>
              <a:buNone/>
              <a:defRPr sz="4700">
                <a:solidFill>
                  <a:schemeClr val="lt1"/>
                </a:solidFill>
              </a:defRPr>
            </a:lvl1pPr>
            <a:lvl2pPr lvl="1" rtl="0" algn="l">
              <a:lnSpc>
                <a:spcPct val="100000"/>
              </a:lnSpc>
              <a:spcBef>
                <a:spcPts val="0"/>
              </a:spcBef>
              <a:spcAft>
                <a:spcPts val="0"/>
              </a:spcAft>
              <a:buSzPts val="1400"/>
              <a:buNone/>
              <a:defRPr sz="4700"/>
            </a:lvl2pPr>
            <a:lvl3pPr lvl="2" rtl="0" algn="l">
              <a:lnSpc>
                <a:spcPct val="100000"/>
              </a:lnSpc>
              <a:spcBef>
                <a:spcPts val="0"/>
              </a:spcBef>
              <a:spcAft>
                <a:spcPts val="0"/>
              </a:spcAft>
              <a:buSzPts val="1400"/>
              <a:buNone/>
              <a:defRPr sz="4700"/>
            </a:lvl3pPr>
            <a:lvl4pPr lvl="3" rtl="0" algn="l">
              <a:lnSpc>
                <a:spcPct val="100000"/>
              </a:lnSpc>
              <a:spcBef>
                <a:spcPts val="0"/>
              </a:spcBef>
              <a:spcAft>
                <a:spcPts val="0"/>
              </a:spcAft>
              <a:buSzPts val="1400"/>
              <a:buNone/>
              <a:defRPr sz="4700"/>
            </a:lvl4pPr>
            <a:lvl5pPr lvl="4" rtl="0" algn="l">
              <a:lnSpc>
                <a:spcPct val="100000"/>
              </a:lnSpc>
              <a:spcBef>
                <a:spcPts val="0"/>
              </a:spcBef>
              <a:spcAft>
                <a:spcPts val="0"/>
              </a:spcAft>
              <a:buSzPts val="1400"/>
              <a:buNone/>
              <a:defRPr sz="4700"/>
            </a:lvl5pPr>
            <a:lvl6pPr lvl="5" rtl="0" algn="l">
              <a:lnSpc>
                <a:spcPct val="100000"/>
              </a:lnSpc>
              <a:spcBef>
                <a:spcPts val="0"/>
              </a:spcBef>
              <a:spcAft>
                <a:spcPts val="0"/>
              </a:spcAft>
              <a:buSzPts val="1400"/>
              <a:buNone/>
              <a:defRPr sz="4700"/>
            </a:lvl6pPr>
            <a:lvl7pPr lvl="6" rtl="0" algn="l">
              <a:lnSpc>
                <a:spcPct val="100000"/>
              </a:lnSpc>
              <a:spcBef>
                <a:spcPts val="0"/>
              </a:spcBef>
              <a:spcAft>
                <a:spcPts val="0"/>
              </a:spcAft>
              <a:buSzPts val="1400"/>
              <a:buNone/>
              <a:defRPr sz="4700"/>
            </a:lvl7pPr>
            <a:lvl8pPr lvl="7" rtl="0" algn="l">
              <a:lnSpc>
                <a:spcPct val="100000"/>
              </a:lnSpc>
              <a:spcBef>
                <a:spcPts val="0"/>
              </a:spcBef>
              <a:spcAft>
                <a:spcPts val="0"/>
              </a:spcAft>
              <a:buSzPts val="1400"/>
              <a:buNone/>
              <a:defRPr sz="4700"/>
            </a:lvl8pPr>
            <a:lvl9pPr lvl="8" rtl="0" algn="l">
              <a:lnSpc>
                <a:spcPct val="100000"/>
              </a:lnSpc>
              <a:spcBef>
                <a:spcPts val="0"/>
              </a:spcBef>
              <a:spcAft>
                <a:spcPts val="0"/>
              </a:spcAft>
              <a:buSzPts val="1400"/>
              <a:buNone/>
              <a:defRPr sz="4700"/>
            </a:lvl9pPr>
          </a:lstStyle>
          <a:p/>
        </p:txBody>
      </p:sp>
      <p:sp>
        <p:nvSpPr>
          <p:cNvPr id="381" name="Google Shape;381;g26c369fa2d7_0_1068"/>
          <p:cNvSpPr txBox="1"/>
          <p:nvPr>
            <p:ph idx="12" type="sldNum"/>
          </p:nvPr>
        </p:nvSpPr>
        <p:spPr>
          <a:xfrm>
            <a:off x="10996200" y="6229967"/>
            <a:ext cx="342300" cy="243900"/>
          </a:xfrm>
          <a:prstGeom prst="rect">
            <a:avLst/>
          </a:prstGeom>
          <a:noFill/>
          <a:ln>
            <a:noFill/>
          </a:ln>
        </p:spPr>
        <p:txBody>
          <a:bodyPr anchorCtr="0" anchor="ctr" bIns="0" lIns="0" spcFirstLastPara="1" rIns="0" wrap="square" tIns="0">
            <a:noAutofit/>
          </a:bodyPr>
          <a:lstStyle>
            <a:lvl1pPr indent="0" lvl="0" marL="0" marR="0" rtl="0" algn="l">
              <a:lnSpc>
                <a:spcPct val="100000"/>
              </a:lnSpc>
              <a:spcBef>
                <a:spcPts val="0"/>
              </a:spcBef>
              <a:spcAft>
                <a:spcPts val="0"/>
              </a:spcAft>
              <a:buClr>
                <a:srgbClr val="000000"/>
              </a:buClr>
              <a:buSzPts val="1000"/>
              <a:buFont typeface="Arial"/>
              <a:buNone/>
              <a:defRPr b="0" i="0" sz="1000" u="none" cap="none" strike="noStrike">
                <a:solidFill>
                  <a:schemeClr val="lt1"/>
                </a:solidFill>
                <a:latin typeface="Open Sans"/>
                <a:ea typeface="Open Sans"/>
                <a:cs typeface="Open Sans"/>
                <a:sym typeface="Open Sans"/>
              </a:defRPr>
            </a:lvl1pPr>
            <a:lvl2pPr indent="0" lvl="1" marL="0" marR="0" rtl="0" algn="l">
              <a:lnSpc>
                <a:spcPct val="100000"/>
              </a:lnSpc>
              <a:spcBef>
                <a:spcPts val="0"/>
              </a:spcBef>
              <a:spcAft>
                <a:spcPts val="0"/>
              </a:spcAft>
              <a:buClr>
                <a:srgbClr val="000000"/>
              </a:buClr>
              <a:buSzPts val="1000"/>
              <a:buFont typeface="Arial"/>
              <a:buNone/>
              <a:defRPr b="0" i="0" sz="1000" u="none" cap="none" strike="noStrike">
                <a:solidFill>
                  <a:schemeClr val="lt1"/>
                </a:solidFill>
                <a:latin typeface="Open Sans"/>
                <a:ea typeface="Open Sans"/>
                <a:cs typeface="Open Sans"/>
                <a:sym typeface="Open Sans"/>
              </a:defRPr>
            </a:lvl2pPr>
            <a:lvl3pPr indent="0" lvl="2" marL="0" marR="0" rtl="0" algn="l">
              <a:lnSpc>
                <a:spcPct val="100000"/>
              </a:lnSpc>
              <a:spcBef>
                <a:spcPts val="0"/>
              </a:spcBef>
              <a:spcAft>
                <a:spcPts val="0"/>
              </a:spcAft>
              <a:buClr>
                <a:srgbClr val="000000"/>
              </a:buClr>
              <a:buSzPts val="1000"/>
              <a:buFont typeface="Arial"/>
              <a:buNone/>
              <a:defRPr b="0" i="0" sz="1000" u="none" cap="none" strike="noStrike">
                <a:solidFill>
                  <a:schemeClr val="lt1"/>
                </a:solidFill>
                <a:latin typeface="Open Sans"/>
                <a:ea typeface="Open Sans"/>
                <a:cs typeface="Open Sans"/>
                <a:sym typeface="Open Sans"/>
              </a:defRPr>
            </a:lvl3pPr>
            <a:lvl4pPr indent="0" lvl="3" marL="0" marR="0" rtl="0" algn="l">
              <a:lnSpc>
                <a:spcPct val="100000"/>
              </a:lnSpc>
              <a:spcBef>
                <a:spcPts val="0"/>
              </a:spcBef>
              <a:spcAft>
                <a:spcPts val="0"/>
              </a:spcAft>
              <a:buClr>
                <a:srgbClr val="000000"/>
              </a:buClr>
              <a:buSzPts val="1000"/>
              <a:buFont typeface="Arial"/>
              <a:buNone/>
              <a:defRPr b="0" i="0" sz="1000" u="none" cap="none" strike="noStrike">
                <a:solidFill>
                  <a:schemeClr val="lt1"/>
                </a:solidFill>
                <a:latin typeface="Open Sans"/>
                <a:ea typeface="Open Sans"/>
                <a:cs typeface="Open Sans"/>
                <a:sym typeface="Open Sans"/>
              </a:defRPr>
            </a:lvl4pPr>
            <a:lvl5pPr indent="0" lvl="4" marL="0" marR="0" rtl="0" algn="l">
              <a:lnSpc>
                <a:spcPct val="100000"/>
              </a:lnSpc>
              <a:spcBef>
                <a:spcPts val="0"/>
              </a:spcBef>
              <a:spcAft>
                <a:spcPts val="0"/>
              </a:spcAft>
              <a:buClr>
                <a:srgbClr val="000000"/>
              </a:buClr>
              <a:buSzPts val="1000"/>
              <a:buFont typeface="Arial"/>
              <a:buNone/>
              <a:defRPr b="0" i="0" sz="1000" u="none" cap="none" strike="noStrike">
                <a:solidFill>
                  <a:schemeClr val="lt1"/>
                </a:solidFill>
                <a:latin typeface="Open Sans"/>
                <a:ea typeface="Open Sans"/>
                <a:cs typeface="Open Sans"/>
                <a:sym typeface="Open Sans"/>
              </a:defRPr>
            </a:lvl5pPr>
            <a:lvl6pPr indent="0" lvl="5" marL="0" marR="0" rtl="0" algn="l">
              <a:lnSpc>
                <a:spcPct val="100000"/>
              </a:lnSpc>
              <a:spcBef>
                <a:spcPts val="0"/>
              </a:spcBef>
              <a:spcAft>
                <a:spcPts val="0"/>
              </a:spcAft>
              <a:buClr>
                <a:srgbClr val="000000"/>
              </a:buClr>
              <a:buSzPts val="1000"/>
              <a:buFont typeface="Arial"/>
              <a:buNone/>
              <a:defRPr b="0" i="0" sz="1000" u="none" cap="none" strike="noStrike">
                <a:solidFill>
                  <a:schemeClr val="lt1"/>
                </a:solidFill>
                <a:latin typeface="Open Sans"/>
                <a:ea typeface="Open Sans"/>
                <a:cs typeface="Open Sans"/>
                <a:sym typeface="Open Sans"/>
              </a:defRPr>
            </a:lvl6pPr>
            <a:lvl7pPr indent="0" lvl="6" marL="0" marR="0" rtl="0" algn="l">
              <a:lnSpc>
                <a:spcPct val="100000"/>
              </a:lnSpc>
              <a:spcBef>
                <a:spcPts val="0"/>
              </a:spcBef>
              <a:spcAft>
                <a:spcPts val="0"/>
              </a:spcAft>
              <a:buClr>
                <a:srgbClr val="000000"/>
              </a:buClr>
              <a:buSzPts val="1000"/>
              <a:buFont typeface="Arial"/>
              <a:buNone/>
              <a:defRPr b="0" i="0" sz="1000" u="none" cap="none" strike="noStrike">
                <a:solidFill>
                  <a:schemeClr val="lt1"/>
                </a:solidFill>
                <a:latin typeface="Open Sans"/>
                <a:ea typeface="Open Sans"/>
                <a:cs typeface="Open Sans"/>
                <a:sym typeface="Open Sans"/>
              </a:defRPr>
            </a:lvl7pPr>
            <a:lvl8pPr indent="0" lvl="7" marL="0" marR="0" rtl="0" algn="l">
              <a:lnSpc>
                <a:spcPct val="100000"/>
              </a:lnSpc>
              <a:spcBef>
                <a:spcPts val="0"/>
              </a:spcBef>
              <a:spcAft>
                <a:spcPts val="0"/>
              </a:spcAft>
              <a:buClr>
                <a:srgbClr val="000000"/>
              </a:buClr>
              <a:buSzPts val="1000"/>
              <a:buFont typeface="Arial"/>
              <a:buNone/>
              <a:defRPr b="0" i="0" sz="1000" u="none" cap="none" strike="noStrike">
                <a:solidFill>
                  <a:schemeClr val="lt1"/>
                </a:solidFill>
                <a:latin typeface="Open Sans"/>
                <a:ea typeface="Open Sans"/>
                <a:cs typeface="Open Sans"/>
                <a:sym typeface="Open Sans"/>
              </a:defRPr>
            </a:lvl8pPr>
            <a:lvl9pPr indent="0" lvl="8" marL="0" marR="0" rtl="0" algn="l">
              <a:lnSpc>
                <a:spcPct val="100000"/>
              </a:lnSpc>
              <a:spcBef>
                <a:spcPts val="0"/>
              </a:spcBef>
              <a:spcAft>
                <a:spcPts val="0"/>
              </a:spcAft>
              <a:buClr>
                <a:srgbClr val="000000"/>
              </a:buClr>
              <a:buSzPts val="1000"/>
              <a:buFont typeface="Arial"/>
              <a:buNone/>
              <a:defRPr b="0" i="0" sz="1000" u="none" cap="none" strike="noStrike">
                <a:solidFill>
                  <a:schemeClr val="lt1"/>
                </a:solidFill>
                <a:latin typeface="Open Sans"/>
                <a:ea typeface="Open Sans"/>
                <a:cs typeface="Open Sans"/>
                <a:sym typeface="Open Sans"/>
              </a:defRPr>
            </a:lvl9pPr>
          </a:lstStyle>
          <a:p>
            <a:pPr indent="0" lvl="0" marL="0" rtl="0" algn="l">
              <a:spcBef>
                <a:spcPts val="0"/>
              </a:spcBef>
              <a:spcAft>
                <a:spcPts val="0"/>
              </a:spcAft>
              <a:buNone/>
            </a:pPr>
            <a:fld id="{00000000-1234-1234-1234-123412341234}" type="slidenum">
              <a:rPr lang="en-US"/>
              <a:t>‹#›</a:t>
            </a:fld>
            <a:endParaRPr/>
          </a:p>
        </p:txBody>
      </p:sp>
      <p:pic>
        <p:nvPicPr>
          <p:cNvPr id="382" name="Google Shape;382;g26c369fa2d7_0_1068"/>
          <p:cNvPicPr preferRelativeResize="0"/>
          <p:nvPr/>
        </p:nvPicPr>
        <p:blipFill rotWithShape="1">
          <a:blip r:embed="rId3">
            <a:alphaModFix/>
          </a:blip>
          <a:srcRect b="119" l="0" r="0" t="119"/>
          <a:stretch/>
        </p:blipFill>
        <p:spPr>
          <a:xfrm>
            <a:off x="853440" y="6230112"/>
            <a:ext cx="1655156" cy="243840"/>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 Cover 4_Build the Future">
  <p:cSld name="TITLE_1_1_2">
    <p:bg>
      <p:bgPr>
        <a:solidFill>
          <a:schemeClr val="lt2"/>
        </a:solidFill>
      </p:bgPr>
    </p:bg>
    <p:spTree>
      <p:nvGrpSpPr>
        <p:cNvPr id="48" name="Shape 48"/>
        <p:cNvGrpSpPr/>
        <p:nvPr/>
      </p:nvGrpSpPr>
      <p:grpSpPr>
        <a:xfrm>
          <a:off x="0" y="0"/>
          <a:ext cx="0" cy="0"/>
          <a:chOff x="0" y="0"/>
          <a:chExt cx="0" cy="0"/>
        </a:xfrm>
      </p:grpSpPr>
      <p:sp>
        <p:nvSpPr>
          <p:cNvPr id="49" name="Google Shape;49;g15df64bb1bf_0_778"/>
          <p:cNvSpPr txBox="1"/>
          <p:nvPr>
            <p:ph type="ctrTitle"/>
          </p:nvPr>
        </p:nvSpPr>
        <p:spPr>
          <a:xfrm>
            <a:off x="2438400" y="1115433"/>
            <a:ext cx="7315200" cy="2438400"/>
          </a:xfrm>
          <a:prstGeom prst="rect">
            <a:avLst/>
          </a:prstGeom>
          <a:noFill/>
          <a:ln>
            <a:noFill/>
          </a:ln>
        </p:spPr>
        <p:txBody>
          <a:bodyPr anchorCtr="0" anchor="b" bIns="0" lIns="0" spcFirstLastPara="1" rIns="0" wrap="square" tIns="0">
            <a:noAutofit/>
          </a:bodyPr>
          <a:lstStyle>
            <a:lvl1pPr lvl="0" algn="ctr">
              <a:lnSpc>
                <a:spcPct val="100000"/>
              </a:lnSpc>
              <a:spcBef>
                <a:spcPts val="0"/>
              </a:spcBef>
              <a:spcAft>
                <a:spcPts val="0"/>
              </a:spcAft>
              <a:buClr>
                <a:schemeClr val="lt1"/>
              </a:buClr>
              <a:buSzPts val="5300"/>
              <a:buFont typeface="Open Sans"/>
              <a:buNone/>
              <a:defRPr sz="5300">
                <a:solidFill>
                  <a:schemeClr val="lt1"/>
                </a:solidFill>
              </a:defRPr>
            </a:lvl1pPr>
            <a:lvl2pPr lvl="1" algn="l">
              <a:lnSpc>
                <a:spcPct val="100000"/>
              </a:lnSpc>
              <a:spcBef>
                <a:spcPts val="0"/>
              </a:spcBef>
              <a:spcAft>
                <a:spcPts val="0"/>
              </a:spcAft>
              <a:buSzPts val="5300"/>
              <a:buNone/>
              <a:defRPr sz="5300"/>
            </a:lvl2pPr>
            <a:lvl3pPr lvl="2" algn="l">
              <a:lnSpc>
                <a:spcPct val="100000"/>
              </a:lnSpc>
              <a:spcBef>
                <a:spcPts val="0"/>
              </a:spcBef>
              <a:spcAft>
                <a:spcPts val="0"/>
              </a:spcAft>
              <a:buSzPts val="5300"/>
              <a:buNone/>
              <a:defRPr sz="5300"/>
            </a:lvl3pPr>
            <a:lvl4pPr lvl="3" algn="l">
              <a:lnSpc>
                <a:spcPct val="100000"/>
              </a:lnSpc>
              <a:spcBef>
                <a:spcPts val="0"/>
              </a:spcBef>
              <a:spcAft>
                <a:spcPts val="0"/>
              </a:spcAft>
              <a:buSzPts val="5300"/>
              <a:buNone/>
              <a:defRPr sz="5300"/>
            </a:lvl4pPr>
            <a:lvl5pPr lvl="4" algn="l">
              <a:lnSpc>
                <a:spcPct val="100000"/>
              </a:lnSpc>
              <a:spcBef>
                <a:spcPts val="0"/>
              </a:spcBef>
              <a:spcAft>
                <a:spcPts val="0"/>
              </a:spcAft>
              <a:buSzPts val="5300"/>
              <a:buNone/>
              <a:defRPr sz="5300"/>
            </a:lvl5pPr>
            <a:lvl6pPr lvl="5" algn="l">
              <a:lnSpc>
                <a:spcPct val="100000"/>
              </a:lnSpc>
              <a:spcBef>
                <a:spcPts val="0"/>
              </a:spcBef>
              <a:spcAft>
                <a:spcPts val="0"/>
              </a:spcAft>
              <a:buSzPts val="5300"/>
              <a:buNone/>
              <a:defRPr sz="5300"/>
            </a:lvl6pPr>
            <a:lvl7pPr lvl="6" algn="l">
              <a:lnSpc>
                <a:spcPct val="100000"/>
              </a:lnSpc>
              <a:spcBef>
                <a:spcPts val="0"/>
              </a:spcBef>
              <a:spcAft>
                <a:spcPts val="0"/>
              </a:spcAft>
              <a:buSzPts val="5300"/>
              <a:buNone/>
              <a:defRPr sz="5300"/>
            </a:lvl7pPr>
            <a:lvl8pPr lvl="7" algn="l">
              <a:lnSpc>
                <a:spcPct val="100000"/>
              </a:lnSpc>
              <a:spcBef>
                <a:spcPts val="0"/>
              </a:spcBef>
              <a:spcAft>
                <a:spcPts val="0"/>
              </a:spcAft>
              <a:buSzPts val="5300"/>
              <a:buNone/>
              <a:defRPr sz="5300"/>
            </a:lvl8pPr>
            <a:lvl9pPr lvl="8" algn="l">
              <a:lnSpc>
                <a:spcPct val="100000"/>
              </a:lnSpc>
              <a:spcBef>
                <a:spcPts val="0"/>
              </a:spcBef>
              <a:spcAft>
                <a:spcPts val="0"/>
              </a:spcAft>
              <a:buSzPts val="5300"/>
              <a:buNone/>
              <a:defRPr sz="5300"/>
            </a:lvl9pPr>
          </a:lstStyle>
          <a:p/>
        </p:txBody>
      </p:sp>
      <p:sp>
        <p:nvSpPr>
          <p:cNvPr id="50" name="Google Shape;50;g15df64bb1bf_0_778"/>
          <p:cNvSpPr txBox="1"/>
          <p:nvPr>
            <p:ph idx="1" type="subTitle"/>
          </p:nvPr>
        </p:nvSpPr>
        <p:spPr>
          <a:xfrm>
            <a:off x="2438400" y="3761425"/>
            <a:ext cx="7315200" cy="1655700"/>
          </a:xfrm>
          <a:prstGeom prst="rect">
            <a:avLst/>
          </a:prstGeom>
          <a:noFill/>
          <a:ln>
            <a:noFill/>
          </a:ln>
        </p:spPr>
        <p:txBody>
          <a:bodyPr anchorCtr="0" anchor="t" bIns="0" lIns="0" spcFirstLastPara="1" rIns="0" wrap="square" tIns="0">
            <a:noAutofit/>
          </a:bodyPr>
          <a:lstStyle>
            <a:lvl1pPr lvl="0" algn="ctr">
              <a:lnSpc>
                <a:spcPct val="130000"/>
              </a:lnSpc>
              <a:spcBef>
                <a:spcPts val="0"/>
              </a:spcBef>
              <a:spcAft>
                <a:spcPts val="0"/>
              </a:spcAft>
              <a:buClr>
                <a:schemeClr val="lt1"/>
              </a:buClr>
              <a:buSzPts val="2400"/>
              <a:buNone/>
              <a:defRPr sz="2400">
                <a:solidFill>
                  <a:schemeClr val="lt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900"/>
              <a:buNone/>
              <a:defRPr sz="19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pic>
        <p:nvPicPr>
          <p:cNvPr id="51" name="Google Shape;51;g15df64bb1bf_0_778"/>
          <p:cNvPicPr preferRelativeResize="0"/>
          <p:nvPr/>
        </p:nvPicPr>
        <p:blipFill rotWithShape="1">
          <a:blip r:embed="rId2">
            <a:alphaModFix/>
          </a:blip>
          <a:srcRect b="118" l="0" r="0" t="118"/>
          <a:stretch/>
        </p:blipFill>
        <p:spPr>
          <a:xfrm>
            <a:off x="728206" y="6049068"/>
            <a:ext cx="1987967" cy="292867"/>
          </a:xfrm>
          <a:prstGeom prst="rect">
            <a:avLst/>
          </a:prstGeom>
          <a:noFill/>
          <a:ln>
            <a:noFill/>
          </a:ln>
        </p:spPr>
      </p:pic>
      <p:pic>
        <p:nvPicPr>
          <p:cNvPr id="52" name="Google Shape;52;g15df64bb1bf_0_778"/>
          <p:cNvPicPr preferRelativeResize="0"/>
          <p:nvPr/>
        </p:nvPicPr>
        <p:blipFill rotWithShape="1">
          <a:blip r:embed="rId3">
            <a:alphaModFix/>
          </a:blip>
          <a:srcRect b="0" l="0" r="0" t="0"/>
          <a:stretch/>
        </p:blipFill>
        <p:spPr>
          <a:xfrm>
            <a:off x="10081569" y="6020017"/>
            <a:ext cx="1256833" cy="351017"/>
          </a:xfrm>
          <a:prstGeom prst="rect">
            <a:avLst/>
          </a:prstGeom>
          <a:noFill/>
          <a:ln>
            <a:noFill/>
          </a:ln>
        </p:spPr>
      </p:pic>
    </p:spTree>
  </p:cSld>
  <p:clrMapOvr>
    <a:masterClrMapping/>
  </p:clrMapOvr>
  <p:extLst>
    <p:ext uri="{DCECCB84-F9BA-43D5-87BE-67443E8EF086}">
      <p15:sldGuideLst>
        <p15:guide id="1" orient="horz" pos="2160">
          <p15:clr>
            <a:srgbClr val="FA7B17"/>
          </p15:clr>
        </p15:guide>
        <p15:guide id="2" pos="3840">
          <p15:clr>
            <a:srgbClr val="FA7B17"/>
          </p15:clr>
        </p15:guide>
      </p15:sldGuideLst>
    </p:ext>
  </p:extLst>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content slide">
  <p:cSld name="2_content slide">
    <p:spTree>
      <p:nvGrpSpPr>
        <p:cNvPr id="383" name="Shape 383"/>
        <p:cNvGrpSpPr/>
        <p:nvPr/>
      </p:nvGrpSpPr>
      <p:grpSpPr>
        <a:xfrm>
          <a:off x="0" y="0"/>
          <a:ext cx="0" cy="0"/>
          <a:chOff x="0" y="0"/>
          <a:chExt cx="0" cy="0"/>
        </a:xfrm>
      </p:grpSpPr>
      <p:sp>
        <p:nvSpPr>
          <p:cNvPr id="384" name="Google Shape;384;g26c369fa2d7_0_1072"/>
          <p:cNvSpPr txBox="1"/>
          <p:nvPr>
            <p:ph type="title"/>
          </p:nvPr>
        </p:nvSpPr>
        <p:spPr>
          <a:xfrm>
            <a:off x="1008779" y="98519"/>
            <a:ext cx="10270200" cy="792300"/>
          </a:xfrm>
          <a:prstGeom prst="rect">
            <a:avLst/>
          </a:prstGeom>
          <a:noFill/>
          <a:ln>
            <a:noFill/>
          </a:ln>
        </p:spPr>
        <p:txBody>
          <a:bodyPr anchorCtr="0" anchor="ctr" bIns="0" lIns="0" spcFirstLastPara="1" rIns="0" wrap="square" tIns="0">
            <a:noAutofit/>
          </a:bodyPr>
          <a:lstStyle>
            <a:lvl1pPr lvl="0" rtl="0" algn="l">
              <a:lnSpc>
                <a:spcPct val="100000"/>
              </a:lnSpc>
              <a:spcBef>
                <a:spcPts val="0"/>
              </a:spcBef>
              <a:spcAft>
                <a:spcPts val="0"/>
              </a:spcAft>
              <a:buSzPts val="2400"/>
              <a:buNone/>
              <a:defRPr sz="2800"/>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385" name="Google Shape;385;g26c369fa2d7_0_1072"/>
          <p:cNvSpPr txBox="1"/>
          <p:nvPr>
            <p:ph idx="1" type="body"/>
          </p:nvPr>
        </p:nvSpPr>
        <p:spPr>
          <a:xfrm>
            <a:off x="960000" y="1099671"/>
            <a:ext cx="10272000" cy="5135100"/>
          </a:xfrm>
          <a:prstGeom prst="rect">
            <a:avLst/>
          </a:prstGeom>
          <a:noFill/>
          <a:ln>
            <a:noFill/>
          </a:ln>
        </p:spPr>
        <p:txBody>
          <a:bodyPr anchorCtr="0" anchor="t" bIns="0" lIns="0" spcFirstLastPara="1" rIns="0" wrap="square" tIns="0">
            <a:noAutofit/>
          </a:bodyPr>
          <a:lstStyle>
            <a:lvl1pPr indent="-342900" lvl="0" marL="457200" rtl="0" algn="l">
              <a:lnSpc>
                <a:spcPct val="130000"/>
              </a:lnSpc>
              <a:spcBef>
                <a:spcPts val="0"/>
              </a:spcBef>
              <a:spcAft>
                <a:spcPts val="0"/>
              </a:spcAft>
              <a:buSzPts val="1800"/>
              <a:buChar char="▪"/>
              <a:defRPr sz="2000"/>
            </a:lvl1pPr>
            <a:lvl2pPr indent="-342900" lvl="1" marL="914400" rtl="0" algn="l">
              <a:lnSpc>
                <a:spcPct val="130000"/>
              </a:lnSpc>
              <a:spcBef>
                <a:spcPts val="0"/>
              </a:spcBef>
              <a:spcAft>
                <a:spcPts val="0"/>
              </a:spcAft>
              <a:buSzPts val="1800"/>
              <a:buChar char="-"/>
              <a:defRPr sz="2000"/>
            </a:lvl2pPr>
            <a:lvl3pPr indent="-342900" lvl="2" marL="1371600" rtl="0" algn="l">
              <a:lnSpc>
                <a:spcPct val="130000"/>
              </a:lnSpc>
              <a:spcBef>
                <a:spcPts val="0"/>
              </a:spcBef>
              <a:spcAft>
                <a:spcPts val="0"/>
              </a:spcAft>
              <a:buSzPts val="1800"/>
              <a:buChar char="›"/>
              <a:defRPr sz="2000"/>
            </a:lvl3pPr>
            <a:lvl4pPr indent="-228600" lvl="3" marL="1828800" rtl="0" algn="l">
              <a:lnSpc>
                <a:spcPct val="100000"/>
              </a:lnSpc>
              <a:spcBef>
                <a:spcPts val="400"/>
              </a:spcBef>
              <a:spcAft>
                <a:spcPts val="0"/>
              </a:spcAft>
              <a:buSzPts val="2000"/>
              <a:buNone/>
              <a:defRPr/>
            </a:lvl4pPr>
            <a:lvl5pPr indent="-228600" lvl="4" marL="2286000" rtl="0" algn="l">
              <a:lnSpc>
                <a:spcPct val="100000"/>
              </a:lnSpc>
              <a:spcBef>
                <a:spcPts val="400"/>
              </a:spcBef>
              <a:spcAft>
                <a:spcPts val="0"/>
              </a:spcAft>
              <a:buSzPts val="2000"/>
              <a:buNone/>
              <a:defRPr/>
            </a:lvl5pPr>
            <a:lvl6pPr indent="-355600" lvl="5" marL="2743200" rtl="0" algn="l">
              <a:lnSpc>
                <a:spcPct val="100000"/>
              </a:lnSpc>
              <a:spcBef>
                <a:spcPts val="400"/>
              </a:spcBef>
              <a:spcAft>
                <a:spcPts val="0"/>
              </a:spcAft>
              <a:buSzPts val="2000"/>
              <a:buChar char="•"/>
              <a:defRPr/>
            </a:lvl6pPr>
            <a:lvl7pPr indent="-355600" lvl="6" marL="3200400" rtl="0" algn="l">
              <a:lnSpc>
                <a:spcPct val="100000"/>
              </a:lnSpc>
              <a:spcBef>
                <a:spcPts val="400"/>
              </a:spcBef>
              <a:spcAft>
                <a:spcPts val="0"/>
              </a:spcAft>
              <a:buSzPts val="2000"/>
              <a:buChar char="•"/>
              <a:defRPr/>
            </a:lvl7pPr>
            <a:lvl8pPr indent="-355600" lvl="7" marL="3657600" rtl="0" algn="l">
              <a:lnSpc>
                <a:spcPct val="100000"/>
              </a:lnSpc>
              <a:spcBef>
                <a:spcPts val="400"/>
              </a:spcBef>
              <a:spcAft>
                <a:spcPts val="0"/>
              </a:spcAft>
              <a:buSzPts val="2000"/>
              <a:buChar char="•"/>
              <a:defRPr/>
            </a:lvl8pPr>
            <a:lvl9pPr indent="-355600" lvl="8" marL="4114800" rtl="0" algn="l">
              <a:lnSpc>
                <a:spcPct val="100000"/>
              </a:lnSpc>
              <a:spcBef>
                <a:spcPts val="400"/>
              </a:spcBef>
              <a:spcAft>
                <a:spcPts val="0"/>
              </a:spcAft>
              <a:buSzPts val="2000"/>
              <a:buChar char="•"/>
              <a:defRPr/>
            </a:lvl9pPr>
          </a:lstStyle>
          <a:p/>
        </p:txBody>
      </p:sp>
      <p:sp>
        <p:nvSpPr>
          <p:cNvPr id="386" name="Google Shape;386;g26c369fa2d7_0_1072"/>
          <p:cNvSpPr txBox="1"/>
          <p:nvPr>
            <p:ph idx="11" type="ftr"/>
          </p:nvPr>
        </p:nvSpPr>
        <p:spPr>
          <a:xfrm>
            <a:off x="3215999" y="6514618"/>
            <a:ext cx="8016000" cy="180000"/>
          </a:xfrm>
          <a:prstGeom prst="rect">
            <a:avLst/>
          </a:prstGeom>
          <a:noFill/>
          <a:ln>
            <a:noFill/>
          </a:ln>
        </p:spPr>
        <p:txBody>
          <a:bodyPr anchorCtr="0" anchor="ctr" bIns="0" lIns="0" spcFirstLastPara="1" rIns="0" wrap="square" tIns="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387" name="Google Shape;387;g26c369fa2d7_0_1072"/>
          <p:cNvSpPr txBox="1"/>
          <p:nvPr>
            <p:ph idx="12" type="sldNum"/>
          </p:nvPr>
        </p:nvSpPr>
        <p:spPr>
          <a:xfrm>
            <a:off x="126609" y="184636"/>
            <a:ext cx="288000" cy="180000"/>
          </a:xfrm>
          <a:prstGeom prst="rect">
            <a:avLst/>
          </a:prstGeom>
          <a:noFill/>
          <a:ln>
            <a:noFill/>
          </a:ln>
        </p:spPr>
        <p:txBody>
          <a:bodyPr anchorCtr="0" anchor="ctr" bIns="0" lIns="0" spcFirstLastPara="1" rIns="0" wrap="square" tIns="0">
            <a:noAutofit/>
          </a:bodyPr>
          <a:lstStyle>
            <a:lvl1pPr indent="0" lvl="0" marL="0" marR="0" rtl="0" algn="l">
              <a:lnSpc>
                <a:spcPct val="100000"/>
              </a:lnSpc>
              <a:spcBef>
                <a:spcPts val="0"/>
              </a:spcBef>
              <a:spcAft>
                <a:spcPts val="0"/>
              </a:spcAft>
              <a:buClr>
                <a:schemeClr val="lt1"/>
              </a:buClr>
              <a:buSzPts val="1000"/>
              <a:buFont typeface="Open Sans"/>
              <a:buNone/>
              <a:defRPr b="0" i="0" sz="1000" u="none" cap="none" strike="noStrike">
                <a:solidFill>
                  <a:schemeClr val="lt1"/>
                </a:solidFill>
                <a:latin typeface="Open Sans"/>
                <a:ea typeface="Open Sans"/>
                <a:cs typeface="Open Sans"/>
                <a:sym typeface="Open Sans"/>
              </a:defRPr>
            </a:lvl1pPr>
            <a:lvl2pPr indent="0" lvl="1" marL="0" marR="0" rtl="0" algn="l">
              <a:lnSpc>
                <a:spcPct val="100000"/>
              </a:lnSpc>
              <a:spcBef>
                <a:spcPts val="0"/>
              </a:spcBef>
              <a:spcAft>
                <a:spcPts val="0"/>
              </a:spcAft>
              <a:buClr>
                <a:schemeClr val="lt1"/>
              </a:buClr>
              <a:buSzPts val="1000"/>
              <a:buFont typeface="Open Sans"/>
              <a:buNone/>
              <a:defRPr b="0" i="0" sz="1000" u="none" cap="none" strike="noStrike">
                <a:solidFill>
                  <a:schemeClr val="lt1"/>
                </a:solidFill>
                <a:latin typeface="Open Sans"/>
                <a:ea typeface="Open Sans"/>
                <a:cs typeface="Open Sans"/>
                <a:sym typeface="Open Sans"/>
              </a:defRPr>
            </a:lvl2pPr>
            <a:lvl3pPr indent="0" lvl="2" marL="0" marR="0" rtl="0" algn="l">
              <a:lnSpc>
                <a:spcPct val="100000"/>
              </a:lnSpc>
              <a:spcBef>
                <a:spcPts val="0"/>
              </a:spcBef>
              <a:spcAft>
                <a:spcPts val="0"/>
              </a:spcAft>
              <a:buClr>
                <a:schemeClr val="lt1"/>
              </a:buClr>
              <a:buSzPts val="1000"/>
              <a:buFont typeface="Open Sans"/>
              <a:buNone/>
              <a:defRPr b="0" i="0" sz="1000" u="none" cap="none" strike="noStrike">
                <a:solidFill>
                  <a:schemeClr val="lt1"/>
                </a:solidFill>
                <a:latin typeface="Open Sans"/>
                <a:ea typeface="Open Sans"/>
                <a:cs typeface="Open Sans"/>
                <a:sym typeface="Open Sans"/>
              </a:defRPr>
            </a:lvl3pPr>
            <a:lvl4pPr indent="0" lvl="3" marL="0" marR="0" rtl="0" algn="l">
              <a:lnSpc>
                <a:spcPct val="100000"/>
              </a:lnSpc>
              <a:spcBef>
                <a:spcPts val="0"/>
              </a:spcBef>
              <a:spcAft>
                <a:spcPts val="0"/>
              </a:spcAft>
              <a:buClr>
                <a:schemeClr val="lt1"/>
              </a:buClr>
              <a:buSzPts val="1000"/>
              <a:buFont typeface="Open Sans"/>
              <a:buNone/>
              <a:defRPr b="0" i="0" sz="1000" u="none" cap="none" strike="noStrike">
                <a:solidFill>
                  <a:schemeClr val="lt1"/>
                </a:solidFill>
                <a:latin typeface="Open Sans"/>
                <a:ea typeface="Open Sans"/>
                <a:cs typeface="Open Sans"/>
                <a:sym typeface="Open Sans"/>
              </a:defRPr>
            </a:lvl4pPr>
            <a:lvl5pPr indent="0" lvl="4" marL="0" marR="0" rtl="0" algn="l">
              <a:lnSpc>
                <a:spcPct val="100000"/>
              </a:lnSpc>
              <a:spcBef>
                <a:spcPts val="0"/>
              </a:spcBef>
              <a:spcAft>
                <a:spcPts val="0"/>
              </a:spcAft>
              <a:buClr>
                <a:schemeClr val="lt1"/>
              </a:buClr>
              <a:buSzPts val="1000"/>
              <a:buFont typeface="Open Sans"/>
              <a:buNone/>
              <a:defRPr b="0" i="0" sz="1000" u="none" cap="none" strike="noStrike">
                <a:solidFill>
                  <a:schemeClr val="lt1"/>
                </a:solidFill>
                <a:latin typeface="Open Sans"/>
                <a:ea typeface="Open Sans"/>
                <a:cs typeface="Open Sans"/>
                <a:sym typeface="Open Sans"/>
              </a:defRPr>
            </a:lvl5pPr>
            <a:lvl6pPr indent="0" lvl="5" marL="0" marR="0" rtl="0" algn="l">
              <a:lnSpc>
                <a:spcPct val="100000"/>
              </a:lnSpc>
              <a:spcBef>
                <a:spcPts val="0"/>
              </a:spcBef>
              <a:spcAft>
                <a:spcPts val="0"/>
              </a:spcAft>
              <a:buClr>
                <a:schemeClr val="lt1"/>
              </a:buClr>
              <a:buSzPts val="1000"/>
              <a:buFont typeface="Open Sans"/>
              <a:buNone/>
              <a:defRPr b="0" i="0" sz="1000" u="none" cap="none" strike="noStrike">
                <a:solidFill>
                  <a:schemeClr val="lt1"/>
                </a:solidFill>
                <a:latin typeface="Open Sans"/>
                <a:ea typeface="Open Sans"/>
                <a:cs typeface="Open Sans"/>
                <a:sym typeface="Open Sans"/>
              </a:defRPr>
            </a:lvl6pPr>
            <a:lvl7pPr indent="0" lvl="6" marL="0" marR="0" rtl="0" algn="l">
              <a:lnSpc>
                <a:spcPct val="100000"/>
              </a:lnSpc>
              <a:spcBef>
                <a:spcPts val="0"/>
              </a:spcBef>
              <a:spcAft>
                <a:spcPts val="0"/>
              </a:spcAft>
              <a:buClr>
                <a:schemeClr val="lt1"/>
              </a:buClr>
              <a:buSzPts val="1000"/>
              <a:buFont typeface="Open Sans"/>
              <a:buNone/>
              <a:defRPr b="0" i="0" sz="1000" u="none" cap="none" strike="noStrike">
                <a:solidFill>
                  <a:schemeClr val="lt1"/>
                </a:solidFill>
                <a:latin typeface="Open Sans"/>
                <a:ea typeface="Open Sans"/>
                <a:cs typeface="Open Sans"/>
                <a:sym typeface="Open Sans"/>
              </a:defRPr>
            </a:lvl7pPr>
            <a:lvl8pPr indent="0" lvl="7" marL="0" marR="0" rtl="0" algn="l">
              <a:lnSpc>
                <a:spcPct val="100000"/>
              </a:lnSpc>
              <a:spcBef>
                <a:spcPts val="0"/>
              </a:spcBef>
              <a:spcAft>
                <a:spcPts val="0"/>
              </a:spcAft>
              <a:buClr>
                <a:schemeClr val="lt1"/>
              </a:buClr>
              <a:buSzPts val="1000"/>
              <a:buFont typeface="Open Sans"/>
              <a:buNone/>
              <a:defRPr b="0" i="0" sz="1000" u="none" cap="none" strike="noStrike">
                <a:solidFill>
                  <a:schemeClr val="lt1"/>
                </a:solidFill>
                <a:latin typeface="Open Sans"/>
                <a:ea typeface="Open Sans"/>
                <a:cs typeface="Open Sans"/>
                <a:sym typeface="Open Sans"/>
              </a:defRPr>
            </a:lvl8pPr>
            <a:lvl9pPr indent="0" lvl="8" marL="0" marR="0" rtl="0" algn="l">
              <a:lnSpc>
                <a:spcPct val="100000"/>
              </a:lnSpc>
              <a:spcBef>
                <a:spcPts val="0"/>
              </a:spcBef>
              <a:spcAft>
                <a:spcPts val="0"/>
              </a:spcAft>
              <a:buClr>
                <a:schemeClr val="lt1"/>
              </a:buClr>
              <a:buSzPts val="1000"/>
              <a:buFont typeface="Open Sans"/>
              <a:buNone/>
              <a:defRPr b="0" i="0" sz="1000" u="none" cap="none" strike="noStrike">
                <a:solidFill>
                  <a:schemeClr val="lt1"/>
                </a:solidFill>
                <a:latin typeface="Open Sans"/>
                <a:ea typeface="Open Sans"/>
                <a:cs typeface="Open Sans"/>
                <a:sym typeface="Open Sans"/>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ding slide 1">
  <p:cSld name="CUSTOM_3_1">
    <p:bg>
      <p:bgPr>
        <a:blipFill>
          <a:blip r:embed="rId2">
            <a:alphaModFix/>
          </a:blip>
          <a:stretch>
            <a:fillRect/>
          </a:stretch>
        </a:blipFill>
      </p:bgPr>
    </p:bg>
    <p:spTree>
      <p:nvGrpSpPr>
        <p:cNvPr id="388" name="Shape 388"/>
        <p:cNvGrpSpPr/>
        <p:nvPr/>
      </p:nvGrpSpPr>
      <p:grpSpPr>
        <a:xfrm>
          <a:off x="0" y="0"/>
          <a:ext cx="0" cy="0"/>
          <a:chOff x="0" y="0"/>
          <a:chExt cx="0" cy="0"/>
        </a:xfrm>
      </p:grpSpPr>
      <p:grpSp>
        <p:nvGrpSpPr>
          <p:cNvPr id="389" name="Google Shape;389;g26c369fa2d7_0_1077"/>
          <p:cNvGrpSpPr/>
          <p:nvPr/>
        </p:nvGrpSpPr>
        <p:grpSpPr>
          <a:xfrm>
            <a:off x="3769273" y="1304554"/>
            <a:ext cx="2001217" cy="487667"/>
            <a:chOff x="2827025" y="978437"/>
            <a:chExt cx="1500950" cy="365760"/>
          </a:xfrm>
        </p:grpSpPr>
        <p:pic>
          <p:nvPicPr>
            <p:cNvPr id="390" name="Google Shape;390;g26c369fa2d7_0_1077"/>
            <p:cNvPicPr preferRelativeResize="0"/>
            <p:nvPr/>
          </p:nvPicPr>
          <p:blipFill rotWithShape="1">
            <a:blip r:embed="rId3">
              <a:alphaModFix/>
            </a:blip>
            <a:srcRect b="0" l="0" r="0" t="0"/>
            <a:stretch/>
          </p:blipFill>
          <p:spPr>
            <a:xfrm>
              <a:off x="2827025" y="978437"/>
              <a:ext cx="365760" cy="365760"/>
            </a:xfrm>
            <a:prstGeom prst="rect">
              <a:avLst/>
            </a:prstGeom>
            <a:noFill/>
            <a:ln>
              <a:noFill/>
            </a:ln>
          </p:spPr>
        </p:pic>
        <p:sp>
          <p:nvSpPr>
            <p:cNvPr id="391" name="Google Shape;391;g26c369fa2d7_0_1077"/>
            <p:cNvSpPr txBox="1"/>
            <p:nvPr/>
          </p:nvSpPr>
          <p:spPr>
            <a:xfrm>
              <a:off x="3345175" y="1051525"/>
              <a:ext cx="982800" cy="2196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900"/>
                <a:buFont typeface="Arial"/>
                <a:buNone/>
              </a:pPr>
              <a:r>
                <a:rPr b="0" i="0" lang="en-US" sz="1900" u="none" cap="none" strike="noStrike">
                  <a:solidFill>
                    <a:schemeClr val="lt1"/>
                  </a:solidFill>
                  <a:latin typeface="Open Sans"/>
                  <a:ea typeface="Open Sans"/>
                  <a:cs typeface="Open Sans"/>
                  <a:sym typeface="Open Sans"/>
                </a:rPr>
                <a:t>/unops.org</a:t>
              </a:r>
              <a:endParaRPr b="0" i="0" sz="1900" u="none" cap="none" strike="noStrike">
                <a:solidFill>
                  <a:schemeClr val="lt1"/>
                </a:solidFill>
                <a:latin typeface="Open Sans"/>
                <a:ea typeface="Open Sans"/>
                <a:cs typeface="Open Sans"/>
                <a:sym typeface="Open Sans"/>
              </a:endParaRPr>
            </a:p>
          </p:txBody>
        </p:sp>
      </p:grpSp>
      <p:grpSp>
        <p:nvGrpSpPr>
          <p:cNvPr id="392" name="Google Shape;392;g26c369fa2d7_0_1077"/>
          <p:cNvGrpSpPr/>
          <p:nvPr/>
        </p:nvGrpSpPr>
        <p:grpSpPr>
          <a:xfrm>
            <a:off x="3769273" y="2300200"/>
            <a:ext cx="2817996" cy="487667"/>
            <a:chOff x="2827025" y="1725187"/>
            <a:chExt cx="2113550" cy="365760"/>
          </a:xfrm>
        </p:grpSpPr>
        <p:pic>
          <p:nvPicPr>
            <p:cNvPr id="393" name="Google Shape;393;g26c369fa2d7_0_1077"/>
            <p:cNvPicPr preferRelativeResize="0"/>
            <p:nvPr/>
          </p:nvPicPr>
          <p:blipFill rotWithShape="1">
            <a:blip r:embed="rId4">
              <a:alphaModFix/>
            </a:blip>
            <a:srcRect b="0" l="0" r="0" t="0"/>
            <a:stretch/>
          </p:blipFill>
          <p:spPr>
            <a:xfrm>
              <a:off x="2827025" y="1725187"/>
              <a:ext cx="365760" cy="365760"/>
            </a:xfrm>
            <a:prstGeom prst="rect">
              <a:avLst/>
            </a:prstGeom>
            <a:noFill/>
            <a:ln>
              <a:noFill/>
            </a:ln>
          </p:spPr>
        </p:pic>
        <p:sp>
          <p:nvSpPr>
            <p:cNvPr id="394" name="Google Shape;394;g26c369fa2d7_0_1077"/>
            <p:cNvSpPr txBox="1"/>
            <p:nvPr/>
          </p:nvSpPr>
          <p:spPr>
            <a:xfrm>
              <a:off x="3345175" y="1798275"/>
              <a:ext cx="1595400" cy="2196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900"/>
                <a:buFont typeface="Arial"/>
                <a:buNone/>
              </a:pPr>
              <a:r>
                <a:rPr b="0" i="0" lang="en-US" sz="1900" u="none" cap="none" strike="noStrike">
                  <a:solidFill>
                    <a:schemeClr val="lt1"/>
                  </a:solidFill>
                  <a:latin typeface="Open Sans"/>
                  <a:ea typeface="Open Sans"/>
                  <a:cs typeface="Open Sans"/>
                  <a:sym typeface="Open Sans"/>
                </a:rPr>
                <a:t>/company/unops</a:t>
              </a:r>
              <a:endParaRPr b="0" i="0" sz="1900" u="none" cap="none" strike="noStrike">
                <a:solidFill>
                  <a:schemeClr val="lt1"/>
                </a:solidFill>
                <a:latin typeface="Open Sans"/>
                <a:ea typeface="Open Sans"/>
                <a:cs typeface="Open Sans"/>
                <a:sym typeface="Open Sans"/>
              </a:endParaRPr>
            </a:p>
          </p:txBody>
        </p:sp>
      </p:grpSp>
      <p:grpSp>
        <p:nvGrpSpPr>
          <p:cNvPr id="395" name="Google Shape;395;g26c369fa2d7_0_1077"/>
          <p:cNvGrpSpPr/>
          <p:nvPr/>
        </p:nvGrpSpPr>
        <p:grpSpPr>
          <a:xfrm>
            <a:off x="3769273" y="3295840"/>
            <a:ext cx="2499604" cy="487667"/>
            <a:chOff x="2827025" y="2471934"/>
            <a:chExt cx="1874750" cy="365760"/>
          </a:xfrm>
        </p:grpSpPr>
        <p:pic>
          <p:nvPicPr>
            <p:cNvPr id="396" name="Google Shape;396;g26c369fa2d7_0_1077"/>
            <p:cNvPicPr preferRelativeResize="0"/>
            <p:nvPr/>
          </p:nvPicPr>
          <p:blipFill rotWithShape="1">
            <a:blip r:embed="rId5">
              <a:alphaModFix/>
            </a:blip>
            <a:srcRect b="0" l="0" r="0" t="0"/>
            <a:stretch/>
          </p:blipFill>
          <p:spPr>
            <a:xfrm>
              <a:off x="2827025" y="2471934"/>
              <a:ext cx="365760" cy="365760"/>
            </a:xfrm>
            <a:prstGeom prst="rect">
              <a:avLst/>
            </a:prstGeom>
            <a:noFill/>
            <a:ln>
              <a:noFill/>
            </a:ln>
          </p:spPr>
        </p:pic>
        <p:sp>
          <p:nvSpPr>
            <p:cNvPr id="397" name="Google Shape;397;g26c369fa2d7_0_1077"/>
            <p:cNvSpPr txBox="1"/>
            <p:nvPr/>
          </p:nvSpPr>
          <p:spPr>
            <a:xfrm>
              <a:off x="3345175" y="2545025"/>
              <a:ext cx="1356600" cy="2196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900"/>
                <a:buFont typeface="Arial"/>
                <a:buNone/>
              </a:pPr>
              <a:r>
                <a:rPr b="0" i="0" lang="en-US" sz="1900" u="none" cap="none" strike="noStrike">
                  <a:solidFill>
                    <a:schemeClr val="lt1"/>
                  </a:solidFill>
                  <a:latin typeface="Open Sans"/>
                  <a:ea typeface="Open Sans"/>
                  <a:cs typeface="Open Sans"/>
                  <a:sym typeface="Open Sans"/>
                </a:rPr>
                <a:t>/unops_official</a:t>
              </a:r>
              <a:endParaRPr b="0" i="0" sz="1900" u="none" cap="none" strike="noStrike">
                <a:solidFill>
                  <a:schemeClr val="lt1"/>
                </a:solidFill>
                <a:latin typeface="Open Sans"/>
                <a:ea typeface="Open Sans"/>
                <a:cs typeface="Open Sans"/>
                <a:sym typeface="Open Sans"/>
              </a:endParaRPr>
            </a:p>
          </p:txBody>
        </p:sp>
      </p:grpSp>
      <p:grpSp>
        <p:nvGrpSpPr>
          <p:cNvPr id="398" name="Google Shape;398;g26c369fa2d7_0_1077"/>
          <p:cNvGrpSpPr/>
          <p:nvPr/>
        </p:nvGrpSpPr>
        <p:grpSpPr>
          <a:xfrm>
            <a:off x="3769273" y="4291472"/>
            <a:ext cx="2031216" cy="1261823"/>
            <a:chOff x="2827025" y="3218684"/>
            <a:chExt cx="1523450" cy="946391"/>
          </a:xfrm>
        </p:grpSpPr>
        <p:pic>
          <p:nvPicPr>
            <p:cNvPr id="399" name="Google Shape;399;g26c369fa2d7_0_1077"/>
            <p:cNvPicPr preferRelativeResize="0"/>
            <p:nvPr/>
          </p:nvPicPr>
          <p:blipFill rotWithShape="1">
            <a:blip r:embed="rId6">
              <a:alphaModFix/>
            </a:blip>
            <a:srcRect b="0" l="0" r="0" t="0"/>
            <a:stretch/>
          </p:blipFill>
          <p:spPr>
            <a:xfrm>
              <a:off x="2827025" y="3218684"/>
              <a:ext cx="365760" cy="365760"/>
            </a:xfrm>
            <a:prstGeom prst="rect">
              <a:avLst/>
            </a:prstGeom>
            <a:noFill/>
            <a:ln>
              <a:noFill/>
            </a:ln>
          </p:spPr>
        </p:pic>
        <p:sp>
          <p:nvSpPr>
            <p:cNvPr id="400" name="Google Shape;400;g26c369fa2d7_0_1077"/>
            <p:cNvSpPr txBox="1"/>
            <p:nvPr/>
          </p:nvSpPr>
          <p:spPr>
            <a:xfrm>
              <a:off x="3345175" y="3291775"/>
              <a:ext cx="1005300" cy="873300"/>
            </a:xfrm>
            <a:prstGeom prst="rect">
              <a:avLst/>
            </a:prstGeom>
            <a:noFill/>
            <a:ln>
              <a:noFill/>
            </a:ln>
          </p:spPr>
          <p:txBody>
            <a:bodyPr anchorCtr="0" anchor="t" bIns="0" lIns="0" spcFirstLastPara="1" rIns="0" wrap="square" tIns="0">
              <a:noAutofit/>
            </a:bodyPr>
            <a:lstStyle/>
            <a:p>
              <a:pPr indent="0" lvl="0" marL="0" marR="0" rtl="0" algn="l">
                <a:lnSpc>
                  <a:spcPct val="150000"/>
                </a:lnSpc>
                <a:spcBef>
                  <a:spcPts val="0"/>
                </a:spcBef>
                <a:spcAft>
                  <a:spcPts val="0"/>
                </a:spcAft>
                <a:buClr>
                  <a:srgbClr val="000000"/>
                </a:buClr>
                <a:buSzPts val="1900"/>
                <a:buFont typeface="Arial"/>
                <a:buNone/>
              </a:pPr>
              <a:r>
                <a:rPr b="0" i="0" lang="en-US" sz="1900" u="none" cap="none" strike="noStrike">
                  <a:solidFill>
                    <a:schemeClr val="lt1"/>
                  </a:solidFill>
                  <a:latin typeface="Open Sans"/>
                  <a:ea typeface="Open Sans"/>
                  <a:cs typeface="Open Sans"/>
                  <a:sym typeface="Open Sans"/>
                </a:rPr>
                <a:t>/unops    </a:t>
              </a:r>
              <a:endParaRPr b="0" i="0" sz="1900" u="none" cap="none" strike="noStrike">
                <a:solidFill>
                  <a:schemeClr val="lt1"/>
                </a:solidFill>
                <a:latin typeface="Open Sans"/>
                <a:ea typeface="Open Sans"/>
                <a:cs typeface="Open Sans"/>
                <a:sym typeface="Open Sans"/>
              </a:endParaRPr>
            </a:p>
            <a:p>
              <a:pPr indent="0" lvl="0" marL="0" marR="0" rtl="0" algn="l">
                <a:lnSpc>
                  <a:spcPct val="150000"/>
                </a:lnSpc>
                <a:spcBef>
                  <a:spcPts val="0"/>
                </a:spcBef>
                <a:spcAft>
                  <a:spcPts val="0"/>
                </a:spcAft>
                <a:buClr>
                  <a:srgbClr val="000000"/>
                </a:buClr>
                <a:buSzPts val="1900"/>
                <a:buFont typeface="Arial"/>
                <a:buNone/>
              </a:pPr>
              <a:r>
                <a:rPr b="0" i="0" lang="en-US" sz="1900" u="none" cap="none" strike="noStrike">
                  <a:solidFill>
                    <a:schemeClr val="lt1"/>
                  </a:solidFill>
                  <a:latin typeface="Open Sans"/>
                  <a:ea typeface="Open Sans"/>
                  <a:cs typeface="Open Sans"/>
                  <a:sym typeface="Open Sans"/>
                </a:rPr>
                <a:t>/unops_es    </a:t>
              </a:r>
              <a:endParaRPr b="0" i="0" sz="1900" u="none" cap="none" strike="noStrike">
                <a:solidFill>
                  <a:schemeClr val="lt1"/>
                </a:solidFill>
                <a:latin typeface="Open Sans"/>
                <a:ea typeface="Open Sans"/>
                <a:cs typeface="Open Sans"/>
                <a:sym typeface="Open Sans"/>
              </a:endParaRPr>
            </a:p>
            <a:p>
              <a:pPr indent="0" lvl="0" marL="0" marR="0" rtl="0" algn="l">
                <a:lnSpc>
                  <a:spcPct val="150000"/>
                </a:lnSpc>
                <a:spcBef>
                  <a:spcPts val="0"/>
                </a:spcBef>
                <a:spcAft>
                  <a:spcPts val="0"/>
                </a:spcAft>
                <a:buClr>
                  <a:srgbClr val="000000"/>
                </a:buClr>
                <a:buSzPts val="1900"/>
                <a:buFont typeface="Arial"/>
                <a:buNone/>
              </a:pPr>
              <a:r>
                <a:rPr b="0" i="0" lang="en-US" sz="1900" u="none" cap="none" strike="noStrike">
                  <a:solidFill>
                    <a:schemeClr val="lt1"/>
                  </a:solidFill>
                  <a:latin typeface="Open Sans"/>
                  <a:ea typeface="Open Sans"/>
                  <a:cs typeface="Open Sans"/>
                  <a:sym typeface="Open Sans"/>
                </a:rPr>
                <a:t>/unops_fr</a:t>
              </a:r>
              <a:endParaRPr b="0" i="0" sz="1900" u="none" cap="none" strike="noStrike">
                <a:solidFill>
                  <a:schemeClr val="lt1"/>
                </a:solidFill>
                <a:latin typeface="Open Sans"/>
                <a:ea typeface="Open Sans"/>
                <a:cs typeface="Open Sans"/>
                <a:sym typeface="Open Sans"/>
              </a:endParaRPr>
            </a:p>
          </p:txBody>
        </p:sp>
      </p:gr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type="blank">
  <p:cSld name="BLANK">
    <p:spTree>
      <p:nvGrpSpPr>
        <p:cNvPr id="401" name="Shape 401"/>
        <p:cNvGrpSpPr/>
        <p:nvPr/>
      </p:nvGrpSpPr>
      <p:grpSpPr>
        <a:xfrm>
          <a:off x="0" y="0"/>
          <a:ext cx="0" cy="0"/>
          <a:chOff x="0" y="0"/>
          <a:chExt cx="0" cy="0"/>
        </a:xfrm>
      </p:grpSpPr>
      <p:sp>
        <p:nvSpPr>
          <p:cNvPr id="402" name="Google Shape;402;g26c369fa2d7_0_1090"/>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9pPr>
          </a:lstStyle>
          <a:p/>
        </p:txBody>
      </p:sp>
      <p:sp>
        <p:nvSpPr>
          <p:cNvPr id="403" name="Google Shape;403;g26c369fa2d7_0_1090"/>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500"/>
              <a:buNone/>
              <a:defRPr sz="1500"/>
            </a:lvl1pPr>
            <a:lvl2pPr lvl="1" rtl="0" algn="l">
              <a:lnSpc>
                <a:spcPct val="100000"/>
              </a:lnSpc>
              <a:spcBef>
                <a:spcPts val="0"/>
              </a:spcBef>
              <a:spcAft>
                <a:spcPts val="0"/>
              </a:spcAft>
              <a:buSzPts val="1500"/>
              <a:buNone/>
              <a:defRPr sz="1500"/>
            </a:lvl2pPr>
            <a:lvl3pPr lvl="2" rtl="0" algn="l">
              <a:lnSpc>
                <a:spcPct val="100000"/>
              </a:lnSpc>
              <a:spcBef>
                <a:spcPts val="0"/>
              </a:spcBef>
              <a:spcAft>
                <a:spcPts val="0"/>
              </a:spcAft>
              <a:buSzPts val="1500"/>
              <a:buNone/>
              <a:defRPr sz="1500"/>
            </a:lvl3pPr>
            <a:lvl4pPr lvl="3" rtl="0" algn="l">
              <a:lnSpc>
                <a:spcPct val="100000"/>
              </a:lnSpc>
              <a:spcBef>
                <a:spcPts val="0"/>
              </a:spcBef>
              <a:spcAft>
                <a:spcPts val="0"/>
              </a:spcAft>
              <a:buSzPts val="1500"/>
              <a:buNone/>
              <a:defRPr sz="1500"/>
            </a:lvl4pPr>
            <a:lvl5pPr lvl="4" rtl="0" algn="l">
              <a:lnSpc>
                <a:spcPct val="100000"/>
              </a:lnSpc>
              <a:spcBef>
                <a:spcPts val="0"/>
              </a:spcBef>
              <a:spcAft>
                <a:spcPts val="0"/>
              </a:spcAft>
              <a:buSzPts val="1500"/>
              <a:buNone/>
              <a:defRPr sz="1500"/>
            </a:lvl5pPr>
            <a:lvl6pPr lvl="5" rtl="0" algn="l">
              <a:lnSpc>
                <a:spcPct val="100000"/>
              </a:lnSpc>
              <a:spcBef>
                <a:spcPts val="0"/>
              </a:spcBef>
              <a:spcAft>
                <a:spcPts val="0"/>
              </a:spcAft>
              <a:buSzPts val="1500"/>
              <a:buNone/>
              <a:defRPr sz="1500"/>
            </a:lvl6pPr>
            <a:lvl7pPr lvl="6" rtl="0" algn="l">
              <a:lnSpc>
                <a:spcPct val="100000"/>
              </a:lnSpc>
              <a:spcBef>
                <a:spcPts val="0"/>
              </a:spcBef>
              <a:spcAft>
                <a:spcPts val="0"/>
              </a:spcAft>
              <a:buSzPts val="1500"/>
              <a:buNone/>
              <a:defRPr sz="1500"/>
            </a:lvl7pPr>
            <a:lvl8pPr lvl="7" rtl="0" algn="l">
              <a:lnSpc>
                <a:spcPct val="100000"/>
              </a:lnSpc>
              <a:spcBef>
                <a:spcPts val="0"/>
              </a:spcBef>
              <a:spcAft>
                <a:spcPts val="0"/>
              </a:spcAft>
              <a:buSzPts val="1500"/>
              <a:buNone/>
              <a:defRPr sz="1500"/>
            </a:lvl8pPr>
            <a:lvl9pPr lvl="8" rtl="0" algn="l">
              <a:lnSpc>
                <a:spcPct val="100000"/>
              </a:lnSpc>
              <a:spcBef>
                <a:spcPts val="0"/>
              </a:spcBef>
              <a:spcAft>
                <a:spcPts val="0"/>
              </a:spcAft>
              <a:buSzPts val="1500"/>
              <a:buNone/>
              <a:defRPr sz="1500"/>
            </a:lvl9pPr>
          </a:lstStyle>
          <a:p/>
        </p:txBody>
      </p:sp>
      <p:sp>
        <p:nvSpPr>
          <p:cNvPr id="404" name="Google Shape;404;g26c369fa2d7_0_1090"/>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Custom Layout">
    <p:spTree>
      <p:nvGrpSpPr>
        <p:cNvPr id="405" name="Shape 405"/>
        <p:cNvGrpSpPr/>
        <p:nvPr/>
      </p:nvGrpSpPr>
      <p:grpSpPr>
        <a:xfrm>
          <a:off x="0" y="0"/>
          <a:ext cx="0" cy="0"/>
          <a:chOff x="0" y="0"/>
          <a:chExt cx="0" cy="0"/>
        </a:xfrm>
      </p:grpSpPr>
      <p:sp>
        <p:nvSpPr>
          <p:cNvPr id="406" name="Google Shape;406;g26c369fa2d7_0_1094"/>
          <p:cNvSpPr txBox="1"/>
          <p:nvPr>
            <p:ph type="title"/>
          </p:nvPr>
        </p:nvSpPr>
        <p:spPr>
          <a:xfrm>
            <a:off x="101600" y="0"/>
            <a:ext cx="12192000" cy="914400"/>
          </a:xfrm>
          <a:prstGeom prst="rect">
            <a:avLst/>
          </a:prstGeom>
          <a:noFill/>
          <a:ln>
            <a:noFill/>
          </a:ln>
        </p:spPr>
        <p:txBody>
          <a:bodyPr anchorCtr="0" anchor="b" bIns="0" lIns="0" spcFirstLastPara="1" rIns="0" wrap="square" tIns="0">
            <a:noAutofit/>
          </a:bodyPr>
          <a:lstStyle>
            <a:lvl1pPr lvl="0" rtl="0" algn="l">
              <a:lnSpc>
                <a:spcPct val="100000"/>
              </a:lnSpc>
              <a:spcBef>
                <a:spcPts val="0"/>
              </a:spcBef>
              <a:spcAft>
                <a:spcPts val="0"/>
              </a:spcAft>
              <a:buSzPts val="2400"/>
              <a:buNone/>
              <a:defRPr sz="2800">
                <a:latin typeface="Arial"/>
                <a:ea typeface="Arial"/>
                <a:cs typeface="Arial"/>
                <a:sym typeface="Aria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407" name="Google Shape;407;g26c369fa2d7_0_1094"/>
          <p:cNvSpPr txBox="1"/>
          <p:nvPr>
            <p:ph idx="12" type="sldNum"/>
          </p:nvPr>
        </p:nvSpPr>
        <p:spPr>
          <a:xfrm>
            <a:off x="9192684" y="6302375"/>
            <a:ext cx="2844900" cy="476400"/>
          </a:xfrm>
          <a:prstGeom prst="rect">
            <a:avLst/>
          </a:prstGeom>
          <a:noFill/>
          <a:ln>
            <a:noFill/>
          </a:ln>
        </p:spPr>
        <p:txBody>
          <a:bodyPr anchorCtr="0" anchor="ctr" bIns="0" lIns="0" spcFirstLastPara="1" rIns="0" wrap="square" tIns="0">
            <a:noAutofit/>
          </a:bodyPr>
          <a:lstStyle>
            <a:lvl1pPr indent="0" lvl="0" marL="0" marR="0" rtl="0" algn="l">
              <a:lnSpc>
                <a:spcPct val="100000"/>
              </a:lnSpc>
              <a:spcBef>
                <a:spcPts val="0"/>
              </a:spcBef>
              <a:spcAft>
                <a:spcPts val="0"/>
              </a:spcAft>
              <a:buClr>
                <a:schemeClr val="lt1"/>
              </a:buClr>
              <a:buSzPts val="1000"/>
              <a:buFont typeface="Open Sans"/>
              <a:buNone/>
              <a:defRPr b="0" i="0" sz="1000" u="none" cap="none" strike="noStrike">
                <a:solidFill>
                  <a:schemeClr val="lt1"/>
                </a:solidFill>
                <a:latin typeface="Arial"/>
                <a:ea typeface="Arial"/>
                <a:cs typeface="Arial"/>
                <a:sym typeface="Arial"/>
              </a:defRPr>
            </a:lvl1pPr>
            <a:lvl2pPr indent="0" lvl="1" marL="0" marR="0" rtl="0" algn="l">
              <a:lnSpc>
                <a:spcPct val="100000"/>
              </a:lnSpc>
              <a:spcBef>
                <a:spcPts val="0"/>
              </a:spcBef>
              <a:spcAft>
                <a:spcPts val="0"/>
              </a:spcAft>
              <a:buClr>
                <a:schemeClr val="lt1"/>
              </a:buClr>
              <a:buSzPts val="1000"/>
              <a:buFont typeface="Open Sans"/>
              <a:buNone/>
              <a:defRPr b="0" i="0" sz="1000" u="none" cap="none" strike="noStrike">
                <a:solidFill>
                  <a:schemeClr val="lt1"/>
                </a:solidFill>
                <a:latin typeface="Arial"/>
                <a:ea typeface="Arial"/>
                <a:cs typeface="Arial"/>
                <a:sym typeface="Arial"/>
              </a:defRPr>
            </a:lvl2pPr>
            <a:lvl3pPr indent="0" lvl="2" marL="0" marR="0" rtl="0" algn="l">
              <a:lnSpc>
                <a:spcPct val="100000"/>
              </a:lnSpc>
              <a:spcBef>
                <a:spcPts val="0"/>
              </a:spcBef>
              <a:spcAft>
                <a:spcPts val="0"/>
              </a:spcAft>
              <a:buClr>
                <a:schemeClr val="lt1"/>
              </a:buClr>
              <a:buSzPts val="1000"/>
              <a:buFont typeface="Open Sans"/>
              <a:buNone/>
              <a:defRPr b="0" i="0" sz="1000" u="none" cap="none" strike="noStrike">
                <a:solidFill>
                  <a:schemeClr val="lt1"/>
                </a:solidFill>
                <a:latin typeface="Arial"/>
                <a:ea typeface="Arial"/>
                <a:cs typeface="Arial"/>
                <a:sym typeface="Arial"/>
              </a:defRPr>
            </a:lvl3pPr>
            <a:lvl4pPr indent="0" lvl="3" marL="0" marR="0" rtl="0" algn="l">
              <a:lnSpc>
                <a:spcPct val="100000"/>
              </a:lnSpc>
              <a:spcBef>
                <a:spcPts val="0"/>
              </a:spcBef>
              <a:spcAft>
                <a:spcPts val="0"/>
              </a:spcAft>
              <a:buClr>
                <a:schemeClr val="lt1"/>
              </a:buClr>
              <a:buSzPts val="1000"/>
              <a:buFont typeface="Open Sans"/>
              <a:buNone/>
              <a:defRPr b="0" i="0" sz="1000" u="none" cap="none" strike="noStrike">
                <a:solidFill>
                  <a:schemeClr val="lt1"/>
                </a:solidFill>
                <a:latin typeface="Arial"/>
                <a:ea typeface="Arial"/>
                <a:cs typeface="Arial"/>
                <a:sym typeface="Arial"/>
              </a:defRPr>
            </a:lvl4pPr>
            <a:lvl5pPr indent="0" lvl="4" marL="0" marR="0" rtl="0" algn="l">
              <a:lnSpc>
                <a:spcPct val="100000"/>
              </a:lnSpc>
              <a:spcBef>
                <a:spcPts val="0"/>
              </a:spcBef>
              <a:spcAft>
                <a:spcPts val="0"/>
              </a:spcAft>
              <a:buClr>
                <a:schemeClr val="lt1"/>
              </a:buClr>
              <a:buSzPts val="1000"/>
              <a:buFont typeface="Open Sans"/>
              <a:buNone/>
              <a:defRPr b="0" i="0" sz="1000" u="none" cap="none" strike="noStrike">
                <a:solidFill>
                  <a:schemeClr val="lt1"/>
                </a:solidFill>
                <a:latin typeface="Arial"/>
                <a:ea typeface="Arial"/>
                <a:cs typeface="Arial"/>
                <a:sym typeface="Arial"/>
              </a:defRPr>
            </a:lvl5pPr>
            <a:lvl6pPr indent="0" lvl="5" marL="0" marR="0" rtl="0" algn="l">
              <a:lnSpc>
                <a:spcPct val="100000"/>
              </a:lnSpc>
              <a:spcBef>
                <a:spcPts val="0"/>
              </a:spcBef>
              <a:spcAft>
                <a:spcPts val="0"/>
              </a:spcAft>
              <a:buClr>
                <a:schemeClr val="lt1"/>
              </a:buClr>
              <a:buSzPts val="1000"/>
              <a:buFont typeface="Open Sans"/>
              <a:buNone/>
              <a:defRPr b="0" i="0" sz="1000" u="none" cap="none" strike="noStrike">
                <a:solidFill>
                  <a:schemeClr val="lt1"/>
                </a:solidFill>
                <a:latin typeface="Arial"/>
                <a:ea typeface="Arial"/>
                <a:cs typeface="Arial"/>
                <a:sym typeface="Arial"/>
              </a:defRPr>
            </a:lvl6pPr>
            <a:lvl7pPr indent="0" lvl="6" marL="0" marR="0" rtl="0" algn="l">
              <a:lnSpc>
                <a:spcPct val="100000"/>
              </a:lnSpc>
              <a:spcBef>
                <a:spcPts val="0"/>
              </a:spcBef>
              <a:spcAft>
                <a:spcPts val="0"/>
              </a:spcAft>
              <a:buClr>
                <a:schemeClr val="lt1"/>
              </a:buClr>
              <a:buSzPts val="1000"/>
              <a:buFont typeface="Open Sans"/>
              <a:buNone/>
              <a:defRPr b="0" i="0" sz="1000" u="none" cap="none" strike="noStrike">
                <a:solidFill>
                  <a:schemeClr val="lt1"/>
                </a:solidFill>
                <a:latin typeface="Arial"/>
                <a:ea typeface="Arial"/>
                <a:cs typeface="Arial"/>
                <a:sym typeface="Arial"/>
              </a:defRPr>
            </a:lvl7pPr>
            <a:lvl8pPr indent="0" lvl="7" marL="0" marR="0" rtl="0" algn="l">
              <a:lnSpc>
                <a:spcPct val="100000"/>
              </a:lnSpc>
              <a:spcBef>
                <a:spcPts val="0"/>
              </a:spcBef>
              <a:spcAft>
                <a:spcPts val="0"/>
              </a:spcAft>
              <a:buClr>
                <a:schemeClr val="lt1"/>
              </a:buClr>
              <a:buSzPts val="1000"/>
              <a:buFont typeface="Open Sans"/>
              <a:buNone/>
              <a:defRPr b="0" i="0" sz="1000" u="none" cap="none" strike="noStrike">
                <a:solidFill>
                  <a:schemeClr val="lt1"/>
                </a:solidFill>
                <a:latin typeface="Arial"/>
                <a:ea typeface="Arial"/>
                <a:cs typeface="Arial"/>
                <a:sym typeface="Arial"/>
              </a:defRPr>
            </a:lvl8pPr>
            <a:lvl9pPr indent="0" lvl="8" marL="0" marR="0" rtl="0" algn="l">
              <a:lnSpc>
                <a:spcPct val="100000"/>
              </a:lnSpc>
              <a:spcBef>
                <a:spcPts val="0"/>
              </a:spcBef>
              <a:spcAft>
                <a:spcPts val="0"/>
              </a:spcAft>
              <a:buClr>
                <a:schemeClr val="lt1"/>
              </a:buClr>
              <a:buSzPts val="1000"/>
              <a:buFont typeface="Open Sans"/>
              <a:buNone/>
              <a:defRPr b="0" i="0" sz="1000" u="none" cap="none" strike="noStrike">
                <a:solidFill>
                  <a:schemeClr val="lt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
        <p:nvSpPr>
          <p:cNvPr id="408" name="Google Shape;408;g26c369fa2d7_0_1094"/>
          <p:cNvSpPr txBox="1"/>
          <p:nvPr>
            <p:ph idx="1" type="body"/>
          </p:nvPr>
        </p:nvSpPr>
        <p:spPr>
          <a:xfrm>
            <a:off x="609600" y="1143001"/>
            <a:ext cx="8331300" cy="1731900"/>
          </a:xfrm>
          <a:prstGeom prst="rect">
            <a:avLst/>
          </a:prstGeom>
          <a:noFill/>
          <a:ln>
            <a:noFill/>
          </a:ln>
        </p:spPr>
        <p:txBody>
          <a:bodyPr anchorCtr="0" anchor="t" bIns="0" lIns="0" spcFirstLastPara="1" rIns="0" wrap="square" tIns="0">
            <a:noAutofit/>
          </a:bodyPr>
          <a:lstStyle>
            <a:lvl1pPr indent="-342900" lvl="0" marL="457200" rtl="0" algn="l">
              <a:lnSpc>
                <a:spcPct val="130000"/>
              </a:lnSpc>
              <a:spcBef>
                <a:spcPts val="0"/>
              </a:spcBef>
              <a:spcAft>
                <a:spcPts val="0"/>
              </a:spcAft>
              <a:buSzPts val="1800"/>
              <a:buChar char="▪"/>
              <a:defRPr>
                <a:latin typeface="Arial"/>
                <a:ea typeface="Arial"/>
                <a:cs typeface="Arial"/>
                <a:sym typeface="Arial"/>
              </a:defRPr>
            </a:lvl1pPr>
            <a:lvl2pPr indent="-342900" lvl="1" marL="914400" rtl="0" algn="l">
              <a:lnSpc>
                <a:spcPct val="130000"/>
              </a:lnSpc>
              <a:spcBef>
                <a:spcPts val="0"/>
              </a:spcBef>
              <a:spcAft>
                <a:spcPts val="0"/>
              </a:spcAft>
              <a:buSzPts val="1800"/>
              <a:buChar char="-"/>
              <a:defRPr>
                <a:latin typeface="Arial"/>
                <a:ea typeface="Arial"/>
                <a:cs typeface="Arial"/>
                <a:sym typeface="Arial"/>
              </a:defRPr>
            </a:lvl2pPr>
            <a:lvl3pPr indent="-342900" lvl="2" marL="1371600" rtl="0" algn="l">
              <a:lnSpc>
                <a:spcPct val="130000"/>
              </a:lnSpc>
              <a:spcBef>
                <a:spcPts val="0"/>
              </a:spcBef>
              <a:spcAft>
                <a:spcPts val="0"/>
              </a:spcAft>
              <a:buSzPts val="1800"/>
              <a:buChar char="›"/>
              <a:defRPr>
                <a:latin typeface="Arial"/>
                <a:ea typeface="Arial"/>
                <a:cs typeface="Arial"/>
                <a:sym typeface="Arial"/>
              </a:defRPr>
            </a:lvl3pPr>
            <a:lvl4pPr indent="-228600" lvl="3" marL="1828800" rtl="0" algn="l">
              <a:lnSpc>
                <a:spcPct val="100000"/>
              </a:lnSpc>
              <a:spcBef>
                <a:spcPts val="400"/>
              </a:spcBef>
              <a:spcAft>
                <a:spcPts val="0"/>
              </a:spcAft>
              <a:buSzPts val="2000"/>
              <a:buNone/>
              <a:defRPr>
                <a:latin typeface="Arial"/>
                <a:ea typeface="Arial"/>
                <a:cs typeface="Arial"/>
                <a:sym typeface="Arial"/>
              </a:defRPr>
            </a:lvl4pPr>
            <a:lvl5pPr indent="-228600" lvl="4" marL="2286000" rtl="0" algn="l">
              <a:lnSpc>
                <a:spcPct val="100000"/>
              </a:lnSpc>
              <a:spcBef>
                <a:spcPts val="400"/>
              </a:spcBef>
              <a:spcAft>
                <a:spcPts val="0"/>
              </a:spcAft>
              <a:buSzPts val="2000"/>
              <a:buNone/>
              <a:defRPr>
                <a:latin typeface="Arial"/>
                <a:ea typeface="Arial"/>
                <a:cs typeface="Arial"/>
                <a:sym typeface="Arial"/>
              </a:defRPr>
            </a:lvl5pPr>
            <a:lvl6pPr indent="-355600" lvl="5" marL="2743200" rtl="0" algn="l">
              <a:lnSpc>
                <a:spcPct val="100000"/>
              </a:lnSpc>
              <a:spcBef>
                <a:spcPts val="400"/>
              </a:spcBef>
              <a:spcAft>
                <a:spcPts val="0"/>
              </a:spcAft>
              <a:buSzPts val="2000"/>
              <a:buChar char="•"/>
              <a:defRPr/>
            </a:lvl6pPr>
            <a:lvl7pPr indent="-355600" lvl="6" marL="3200400" rtl="0" algn="l">
              <a:lnSpc>
                <a:spcPct val="100000"/>
              </a:lnSpc>
              <a:spcBef>
                <a:spcPts val="400"/>
              </a:spcBef>
              <a:spcAft>
                <a:spcPts val="0"/>
              </a:spcAft>
              <a:buSzPts val="2000"/>
              <a:buChar char="•"/>
              <a:defRPr/>
            </a:lvl7pPr>
            <a:lvl8pPr indent="-355600" lvl="7" marL="3657600" rtl="0" algn="l">
              <a:lnSpc>
                <a:spcPct val="100000"/>
              </a:lnSpc>
              <a:spcBef>
                <a:spcPts val="400"/>
              </a:spcBef>
              <a:spcAft>
                <a:spcPts val="0"/>
              </a:spcAft>
              <a:buSzPts val="2000"/>
              <a:buChar char="•"/>
              <a:defRPr/>
            </a:lvl8pPr>
            <a:lvl9pPr indent="-355600" lvl="8" marL="4114800" rtl="0" algn="l">
              <a:lnSpc>
                <a:spcPct val="100000"/>
              </a:lnSpc>
              <a:spcBef>
                <a:spcPts val="400"/>
              </a:spcBef>
              <a:spcAft>
                <a:spcPts val="0"/>
              </a:spcAft>
              <a:buSzPts val="2000"/>
              <a:buChar char="•"/>
              <a:defRPr/>
            </a:lvl9pPr>
          </a:lstStyle>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409" name="Shape 409"/>
        <p:cNvGrpSpPr/>
        <p:nvPr/>
      </p:nvGrpSpPr>
      <p:grpSpPr>
        <a:xfrm>
          <a:off x="0" y="0"/>
          <a:ext cx="0" cy="0"/>
          <a:chOff x="0" y="0"/>
          <a:chExt cx="0" cy="0"/>
        </a:xfrm>
      </p:grpSpPr>
      <p:sp>
        <p:nvSpPr>
          <p:cNvPr id="410" name="Google Shape;410;g26c369fa2d7_0_1098"/>
          <p:cNvSpPr txBox="1"/>
          <p:nvPr>
            <p:ph type="title"/>
          </p:nvPr>
        </p:nvSpPr>
        <p:spPr>
          <a:xfrm>
            <a:off x="0" y="0"/>
            <a:ext cx="12192000" cy="9144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sz="2800"/>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411" name="Google Shape;411;g26c369fa2d7_0_1098"/>
          <p:cNvSpPr txBox="1"/>
          <p:nvPr>
            <p:ph idx="1" type="body"/>
          </p:nvPr>
        </p:nvSpPr>
        <p:spPr>
          <a:xfrm>
            <a:off x="933452" y="1277939"/>
            <a:ext cx="10382100" cy="1731900"/>
          </a:xfrm>
          <a:prstGeom prst="rect">
            <a:avLst/>
          </a:prstGeom>
          <a:noFill/>
          <a:ln>
            <a:noFill/>
          </a:ln>
        </p:spPr>
        <p:txBody>
          <a:bodyPr anchorCtr="0" anchor="t" bIns="46800" lIns="46800" spcFirstLastPara="1" rIns="46800" wrap="square" tIns="46800">
            <a:spAutoFit/>
          </a:bodyPr>
          <a:lstStyle>
            <a:lvl1pPr indent="-342900" lvl="0" marL="457200" rtl="0" algn="l">
              <a:lnSpc>
                <a:spcPct val="100000"/>
              </a:lnSpc>
              <a:spcBef>
                <a:spcPts val="720"/>
              </a:spcBef>
              <a:spcAft>
                <a:spcPts val="0"/>
              </a:spcAft>
              <a:buSzPts val="1800"/>
              <a:buChar char="•"/>
              <a:defRPr/>
            </a:lvl1pPr>
            <a:lvl2pPr indent="-342900" lvl="1" marL="914400" rtl="0" algn="l">
              <a:lnSpc>
                <a:spcPct val="100000"/>
              </a:lnSpc>
              <a:spcBef>
                <a:spcPts val="360"/>
              </a:spcBef>
              <a:spcAft>
                <a:spcPts val="0"/>
              </a:spcAft>
              <a:buSzPts val="1800"/>
              <a:buChar char="-"/>
              <a:defRPr/>
            </a:lvl2pPr>
            <a:lvl3pPr indent="-342900" lvl="2" marL="1371600" rtl="0" algn="l">
              <a:lnSpc>
                <a:spcPct val="100000"/>
              </a:lnSpc>
              <a:spcBef>
                <a:spcPts val="360"/>
              </a:spcBef>
              <a:spcAft>
                <a:spcPts val="0"/>
              </a:spcAft>
              <a:buSzPts val="1800"/>
              <a:buChar char="8"/>
              <a:defRPr/>
            </a:lvl3pPr>
            <a:lvl4pPr indent="-342900" lvl="3" marL="1828800" rtl="0" algn="l">
              <a:lnSpc>
                <a:spcPct val="100000"/>
              </a:lnSpc>
              <a:spcBef>
                <a:spcPts val="360"/>
              </a:spcBef>
              <a:spcAft>
                <a:spcPts val="0"/>
              </a:spcAft>
              <a:buSzPts val="1800"/>
              <a:buChar char="8"/>
              <a:defRPr/>
            </a:lvl4pPr>
            <a:lvl5pPr indent="-342900" lvl="4" marL="2286000" rtl="0" algn="l">
              <a:lnSpc>
                <a:spcPct val="100000"/>
              </a:lnSpc>
              <a:spcBef>
                <a:spcPts val="360"/>
              </a:spcBef>
              <a:spcAft>
                <a:spcPts val="0"/>
              </a:spcAft>
              <a:buSzPts val="1800"/>
              <a:buChar char="8"/>
              <a:defRPr/>
            </a:lvl5pPr>
            <a:lvl6pPr indent="-342900" lvl="5" marL="2743200" rtl="0" algn="l">
              <a:lnSpc>
                <a:spcPct val="100000"/>
              </a:lnSpc>
              <a:spcBef>
                <a:spcPts val="360"/>
              </a:spcBef>
              <a:spcAft>
                <a:spcPts val="0"/>
              </a:spcAft>
              <a:buSzPts val="1800"/>
              <a:buChar char="8"/>
              <a:defRPr/>
            </a:lvl6pPr>
            <a:lvl7pPr indent="-342900" lvl="6" marL="3200400" rtl="0" algn="l">
              <a:lnSpc>
                <a:spcPct val="100000"/>
              </a:lnSpc>
              <a:spcBef>
                <a:spcPts val="360"/>
              </a:spcBef>
              <a:spcAft>
                <a:spcPts val="0"/>
              </a:spcAft>
              <a:buSzPts val="1800"/>
              <a:buChar char="8"/>
              <a:defRPr/>
            </a:lvl7pPr>
            <a:lvl8pPr indent="-342900" lvl="7" marL="3657600" rtl="0" algn="l">
              <a:lnSpc>
                <a:spcPct val="100000"/>
              </a:lnSpc>
              <a:spcBef>
                <a:spcPts val="360"/>
              </a:spcBef>
              <a:spcAft>
                <a:spcPts val="0"/>
              </a:spcAft>
              <a:buSzPts val="1800"/>
              <a:buChar char="8"/>
              <a:defRPr/>
            </a:lvl8pPr>
            <a:lvl9pPr indent="-342900" lvl="8" marL="4114800" rtl="0" algn="l">
              <a:lnSpc>
                <a:spcPct val="100000"/>
              </a:lnSpc>
              <a:spcBef>
                <a:spcPts val="360"/>
              </a:spcBef>
              <a:spcAft>
                <a:spcPts val="0"/>
              </a:spcAft>
              <a:buSzPts val="1800"/>
              <a:buChar char="8"/>
              <a:defRPr/>
            </a:lvl9pPr>
          </a:lstStyle>
          <a:p/>
        </p:txBody>
      </p:sp>
      <p:sp>
        <p:nvSpPr>
          <p:cNvPr id="412" name="Google Shape;412;g26c369fa2d7_0_1098"/>
          <p:cNvSpPr txBox="1"/>
          <p:nvPr>
            <p:ph idx="10" type="dt"/>
          </p:nvPr>
        </p:nvSpPr>
        <p:spPr>
          <a:xfrm>
            <a:off x="609600" y="6356351"/>
            <a:ext cx="2844900" cy="3651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Verdana"/>
                <a:ea typeface="Verdana"/>
                <a:cs typeface="Verdana"/>
                <a:sym typeface="Verdana"/>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Verdana"/>
                <a:ea typeface="Verdana"/>
                <a:cs typeface="Verdana"/>
                <a:sym typeface="Verdana"/>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Verdana"/>
                <a:ea typeface="Verdana"/>
                <a:cs typeface="Verdana"/>
                <a:sym typeface="Verdana"/>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Verdana"/>
                <a:ea typeface="Verdana"/>
                <a:cs typeface="Verdana"/>
                <a:sym typeface="Verdana"/>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Verdana"/>
                <a:ea typeface="Verdana"/>
                <a:cs typeface="Verdana"/>
                <a:sym typeface="Verdana"/>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Verdana"/>
                <a:ea typeface="Verdana"/>
                <a:cs typeface="Verdana"/>
                <a:sym typeface="Verdana"/>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Verdana"/>
                <a:ea typeface="Verdana"/>
                <a:cs typeface="Verdana"/>
                <a:sym typeface="Verdana"/>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Verdana"/>
                <a:ea typeface="Verdana"/>
                <a:cs typeface="Verdana"/>
                <a:sym typeface="Verdana"/>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Verdana"/>
                <a:ea typeface="Verdana"/>
                <a:cs typeface="Verdana"/>
                <a:sym typeface="Verdana"/>
              </a:defRPr>
            </a:lvl9pPr>
          </a:lstStyle>
          <a:p/>
        </p:txBody>
      </p:sp>
      <p:sp>
        <p:nvSpPr>
          <p:cNvPr id="413" name="Google Shape;413;g26c369fa2d7_0_1098"/>
          <p:cNvSpPr txBox="1"/>
          <p:nvPr>
            <p:ph idx="11" type="ftr"/>
          </p:nvPr>
        </p:nvSpPr>
        <p:spPr>
          <a:xfrm>
            <a:off x="4165600" y="6356351"/>
            <a:ext cx="3860700" cy="3651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Verdana"/>
                <a:ea typeface="Verdana"/>
                <a:cs typeface="Verdana"/>
                <a:sym typeface="Verdana"/>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Verdana"/>
                <a:ea typeface="Verdana"/>
                <a:cs typeface="Verdana"/>
                <a:sym typeface="Verdana"/>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Verdana"/>
                <a:ea typeface="Verdana"/>
                <a:cs typeface="Verdana"/>
                <a:sym typeface="Verdana"/>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Verdana"/>
                <a:ea typeface="Verdana"/>
                <a:cs typeface="Verdana"/>
                <a:sym typeface="Verdana"/>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Verdana"/>
                <a:ea typeface="Verdana"/>
                <a:cs typeface="Verdana"/>
                <a:sym typeface="Verdana"/>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Verdana"/>
                <a:ea typeface="Verdana"/>
                <a:cs typeface="Verdana"/>
                <a:sym typeface="Verdana"/>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Verdana"/>
                <a:ea typeface="Verdana"/>
                <a:cs typeface="Verdana"/>
                <a:sym typeface="Verdana"/>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Verdana"/>
                <a:ea typeface="Verdana"/>
                <a:cs typeface="Verdana"/>
                <a:sym typeface="Verdana"/>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Verdana"/>
                <a:ea typeface="Verdana"/>
                <a:cs typeface="Verdana"/>
                <a:sym typeface="Verdana"/>
              </a:defRPr>
            </a:lvl9pPr>
          </a:lstStyle>
          <a:p/>
        </p:txBody>
      </p:sp>
      <p:sp>
        <p:nvSpPr>
          <p:cNvPr id="414" name="Google Shape;414;g26c369fa2d7_0_1098"/>
          <p:cNvSpPr txBox="1"/>
          <p:nvPr>
            <p:ph idx="12" type="sldNum"/>
          </p:nvPr>
        </p:nvSpPr>
        <p:spPr>
          <a:xfrm>
            <a:off x="9091084" y="6302375"/>
            <a:ext cx="2844900" cy="476400"/>
          </a:xfrm>
          <a:prstGeom prst="rect">
            <a:avLst/>
          </a:prstGeom>
          <a:noFill/>
          <a:ln>
            <a:noFill/>
          </a:ln>
        </p:spPr>
        <p:txBody>
          <a:bodyPr anchorCtr="0" anchor="b" bIns="45700" lIns="91425" spcFirstLastPara="1" rIns="91425" wrap="square" tIns="45700">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 Title and Content 1">
  <p:cSld name="CUSTOM_3_3">
    <p:spTree>
      <p:nvGrpSpPr>
        <p:cNvPr id="415" name="Shape 415"/>
        <p:cNvGrpSpPr/>
        <p:nvPr/>
      </p:nvGrpSpPr>
      <p:grpSpPr>
        <a:xfrm>
          <a:off x="0" y="0"/>
          <a:ext cx="0" cy="0"/>
          <a:chOff x="0" y="0"/>
          <a:chExt cx="0" cy="0"/>
        </a:xfrm>
      </p:grpSpPr>
      <p:sp>
        <p:nvSpPr>
          <p:cNvPr id="416" name="Google Shape;416;g26c369fa2d7_0_1104"/>
          <p:cNvSpPr txBox="1"/>
          <p:nvPr>
            <p:ph type="title"/>
          </p:nvPr>
        </p:nvSpPr>
        <p:spPr>
          <a:xfrm>
            <a:off x="853440" y="548640"/>
            <a:ext cx="10490700" cy="999600"/>
          </a:xfrm>
          <a:prstGeom prst="rect">
            <a:avLst/>
          </a:prstGeom>
          <a:noFill/>
          <a:ln>
            <a:noFill/>
          </a:ln>
        </p:spPr>
        <p:txBody>
          <a:bodyPr anchorCtr="0" anchor="ctr" bIns="0" lIns="0" spcFirstLastPara="1" rIns="0" wrap="square" tIns="0">
            <a:noAutofit/>
          </a:bodyPr>
          <a:lstStyle>
            <a:lvl1pPr lvl="0" rtl="0" algn="l">
              <a:lnSpc>
                <a:spcPct val="100000"/>
              </a:lnSpc>
              <a:spcBef>
                <a:spcPts val="0"/>
              </a:spcBef>
              <a:spcAft>
                <a:spcPts val="0"/>
              </a:spcAft>
              <a:buSzPts val="4000"/>
              <a:buNone/>
              <a:defRPr/>
            </a:lvl1pPr>
            <a:lvl2pPr lvl="1" rtl="0" algn="l">
              <a:lnSpc>
                <a:spcPct val="100000"/>
              </a:lnSpc>
              <a:spcBef>
                <a:spcPts val="0"/>
              </a:spcBef>
              <a:spcAft>
                <a:spcPts val="0"/>
              </a:spcAft>
              <a:buSzPts val="1500"/>
              <a:buNone/>
              <a:defRPr/>
            </a:lvl2pPr>
            <a:lvl3pPr lvl="2" rtl="0" algn="l">
              <a:lnSpc>
                <a:spcPct val="100000"/>
              </a:lnSpc>
              <a:spcBef>
                <a:spcPts val="0"/>
              </a:spcBef>
              <a:spcAft>
                <a:spcPts val="0"/>
              </a:spcAft>
              <a:buSzPts val="1500"/>
              <a:buNone/>
              <a:defRPr/>
            </a:lvl3pPr>
            <a:lvl4pPr lvl="3" rtl="0" algn="l">
              <a:lnSpc>
                <a:spcPct val="100000"/>
              </a:lnSpc>
              <a:spcBef>
                <a:spcPts val="0"/>
              </a:spcBef>
              <a:spcAft>
                <a:spcPts val="0"/>
              </a:spcAft>
              <a:buSzPts val="1500"/>
              <a:buNone/>
              <a:defRPr/>
            </a:lvl4pPr>
            <a:lvl5pPr lvl="4" rtl="0" algn="l">
              <a:lnSpc>
                <a:spcPct val="100000"/>
              </a:lnSpc>
              <a:spcBef>
                <a:spcPts val="0"/>
              </a:spcBef>
              <a:spcAft>
                <a:spcPts val="0"/>
              </a:spcAft>
              <a:buSzPts val="1500"/>
              <a:buNone/>
              <a:defRPr/>
            </a:lvl5pPr>
            <a:lvl6pPr lvl="5" rtl="0" algn="l">
              <a:lnSpc>
                <a:spcPct val="100000"/>
              </a:lnSpc>
              <a:spcBef>
                <a:spcPts val="0"/>
              </a:spcBef>
              <a:spcAft>
                <a:spcPts val="0"/>
              </a:spcAft>
              <a:buSzPts val="1500"/>
              <a:buNone/>
              <a:defRPr/>
            </a:lvl6pPr>
            <a:lvl7pPr lvl="6" rtl="0" algn="l">
              <a:lnSpc>
                <a:spcPct val="100000"/>
              </a:lnSpc>
              <a:spcBef>
                <a:spcPts val="0"/>
              </a:spcBef>
              <a:spcAft>
                <a:spcPts val="0"/>
              </a:spcAft>
              <a:buSzPts val="1500"/>
              <a:buNone/>
              <a:defRPr/>
            </a:lvl7pPr>
            <a:lvl8pPr lvl="7" rtl="0" algn="l">
              <a:lnSpc>
                <a:spcPct val="100000"/>
              </a:lnSpc>
              <a:spcBef>
                <a:spcPts val="0"/>
              </a:spcBef>
              <a:spcAft>
                <a:spcPts val="0"/>
              </a:spcAft>
              <a:buSzPts val="1500"/>
              <a:buNone/>
              <a:defRPr/>
            </a:lvl8pPr>
            <a:lvl9pPr lvl="8" rtl="0" algn="l">
              <a:lnSpc>
                <a:spcPct val="100000"/>
              </a:lnSpc>
              <a:spcBef>
                <a:spcPts val="0"/>
              </a:spcBef>
              <a:spcAft>
                <a:spcPts val="0"/>
              </a:spcAft>
              <a:buSzPts val="1500"/>
              <a:buNone/>
              <a:defRPr/>
            </a:lvl9pPr>
          </a:lstStyle>
          <a:p/>
        </p:txBody>
      </p:sp>
      <p:sp>
        <p:nvSpPr>
          <p:cNvPr id="417" name="Google Shape;417;g26c369fa2d7_0_1104"/>
          <p:cNvSpPr txBox="1"/>
          <p:nvPr>
            <p:ph idx="12" type="sldNum"/>
          </p:nvPr>
        </p:nvSpPr>
        <p:spPr>
          <a:xfrm>
            <a:off x="10996200" y="6229967"/>
            <a:ext cx="342300" cy="243900"/>
          </a:xfrm>
          <a:prstGeom prst="rect">
            <a:avLst/>
          </a:prstGeom>
          <a:noFill/>
          <a:ln>
            <a:noFill/>
          </a:ln>
        </p:spPr>
        <p:txBody>
          <a:bodyPr anchorCtr="0" anchor="b" bIns="0" lIns="0" spcFirstLastPara="1" rIns="0" wrap="square" tIns="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Open Sans"/>
                <a:ea typeface="Open Sans"/>
                <a:cs typeface="Open Sans"/>
                <a:sym typeface="Open Sans"/>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Open Sans"/>
                <a:ea typeface="Open Sans"/>
                <a:cs typeface="Open Sans"/>
                <a:sym typeface="Open Sans"/>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Open Sans"/>
                <a:ea typeface="Open Sans"/>
                <a:cs typeface="Open Sans"/>
                <a:sym typeface="Open Sans"/>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Open Sans"/>
                <a:ea typeface="Open Sans"/>
                <a:cs typeface="Open Sans"/>
                <a:sym typeface="Open Sans"/>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Open Sans"/>
                <a:ea typeface="Open Sans"/>
                <a:cs typeface="Open Sans"/>
                <a:sym typeface="Open Sans"/>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Open Sans"/>
                <a:ea typeface="Open Sans"/>
                <a:cs typeface="Open Sans"/>
                <a:sym typeface="Open Sans"/>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Open Sans"/>
                <a:ea typeface="Open Sans"/>
                <a:cs typeface="Open Sans"/>
                <a:sym typeface="Open Sans"/>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Open Sans"/>
                <a:ea typeface="Open Sans"/>
                <a:cs typeface="Open Sans"/>
                <a:sym typeface="Open Sans"/>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US"/>
              <a:t>‹#›</a:t>
            </a:fld>
            <a:endParaRPr/>
          </a:p>
        </p:txBody>
      </p:sp>
      <p:sp>
        <p:nvSpPr>
          <p:cNvPr id="418" name="Google Shape;418;g26c369fa2d7_0_1104"/>
          <p:cNvSpPr txBox="1"/>
          <p:nvPr>
            <p:ph idx="10" type="dt"/>
          </p:nvPr>
        </p:nvSpPr>
        <p:spPr>
          <a:xfrm>
            <a:off x="3575600" y="6229952"/>
            <a:ext cx="6274800" cy="243900"/>
          </a:xfrm>
          <a:prstGeom prst="rect">
            <a:avLst/>
          </a:prstGeom>
          <a:noFill/>
          <a:ln>
            <a:noFill/>
          </a:ln>
        </p:spPr>
        <p:txBody>
          <a:bodyPr anchorCtr="0" anchor="b" bIns="0" lIns="0" spcFirstLastPara="1" rIns="0" wrap="square" tIns="0">
            <a:noAutofit/>
          </a:bodyPr>
          <a:lstStyle>
            <a:lvl1pPr lvl="0" marR="0" rtl="0" algn="l">
              <a:lnSpc>
                <a:spcPct val="100000"/>
              </a:lnSpc>
              <a:spcBef>
                <a:spcPts val="0"/>
              </a:spcBef>
              <a:spcAft>
                <a:spcPts val="0"/>
              </a:spcAft>
              <a:buClr>
                <a:schemeClr val="dk2"/>
              </a:buClr>
              <a:buSzPts val="1500"/>
              <a:buFont typeface="Arial"/>
              <a:buNone/>
              <a:defRPr b="0" i="0" sz="1200" u="none" cap="none" strike="noStrike">
                <a:solidFill>
                  <a:schemeClr val="dk2"/>
                </a:solidFill>
                <a:latin typeface="Open Sans"/>
                <a:ea typeface="Open Sans"/>
                <a:cs typeface="Open Sans"/>
                <a:sym typeface="Open Sans"/>
              </a:defRPr>
            </a:lvl1pPr>
            <a:lvl2pPr lvl="1"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Open Sans"/>
                <a:ea typeface="Open Sans"/>
                <a:cs typeface="Open Sans"/>
                <a:sym typeface="Open Sans"/>
              </a:defRPr>
            </a:lvl2pPr>
            <a:lvl3pPr lvl="2"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Open Sans"/>
                <a:ea typeface="Open Sans"/>
                <a:cs typeface="Open Sans"/>
                <a:sym typeface="Open Sans"/>
              </a:defRPr>
            </a:lvl3pPr>
            <a:lvl4pPr lvl="3"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Open Sans"/>
                <a:ea typeface="Open Sans"/>
                <a:cs typeface="Open Sans"/>
                <a:sym typeface="Open Sans"/>
              </a:defRPr>
            </a:lvl4pPr>
            <a:lvl5pPr lvl="4"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Open Sans"/>
                <a:ea typeface="Open Sans"/>
                <a:cs typeface="Open Sans"/>
                <a:sym typeface="Open Sans"/>
              </a:defRPr>
            </a:lvl5pPr>
            <a:lvl6pPr lvl="5"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Open Sans"/>
                <a:ea typeface="Open Sans"/>
                <a:cs typeface="Open Sans"/>
                <a:sym typeface="Open Sans"/>
              </a:defRPr>
            </a:lvl6pPr>
            <a:lvl7pPr lvl="6"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Open Sans"/>
                <a:ea typeface="Open Sans"/>
                <a:cs typeface="Open Sans"/>
                <a:sym typeface="Open Sans"/>
              </a:defRPr>
            </a:lvl7pPr>
            <a:lvl8pPr lvl="7"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Open Sans"/>
                <a:ea typeface="Open Sans"/>
                <a:cs typeface="Open Sans"/>
                <a:sym typeface="Open Sans"/>
              </a:defRPr>
            </a:lvl8pPr>
            <a:lvl9pPr lvl="8"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Open Sans"/>
                <a:ea typeface="Open Sans"/>
                <a:cs typeface="Open Sans"/>
                <a:sym typeface="Open Sans"/>
              </a:defRPr>
            </a:lvl9pPr>
          </a:lstStyle>
          <a:p/>
        </p:txBody>
      </p:sp>
      <p:pic>
        <p:nvPicPr>
          <p:cNvPr id="419" name="Google Shape;419;g26c369fa2d7_0_1104"/>
          <p:cNvPicPr preferRelativeResize="0"/>
          <p:nvPr/>
        </p:nvPicPr>
        <p:blipFill rotWithShape="1">
          <a:blip r:embed="rId2">
            <a:alphaModFix/>
          </a:blip>
          <a:srcRect b="0" l="0" r="0" t="0"/>
          <a:stretch/>
        </p:blipFill>
        <p:spPr>
          <a:xfrm>
            <a:off x="853440" y="6230112"/>
            <a:ext cx="1655156" cy="243840"/>
          </a:xfrm>
          <a:prstGeom prst="rect">
            <a:avLst/>
          </a:prstGeom>
          <a:noFill/>
          <a:ln>
            <a:noFill/>
          </a:ln>
        </p:spPr>
      </p:pic>
      <p:sp>
        <p:nvSpPr>
          <p:cNvPr id="420" name="Google Shape;420;g26c369fa2d7_0_1104"/>
          <p:cNvSpPr txBox="1"/>
          <p:nvPr>
            <p:ph idx="1" type="body"/>
          </p:nvPr>
        </p:nvSpPr>
        <p:spPr>
          <a:xfrm>
            <a:off x="853440" y="1609344"/>
            <a:ext cx="10485300" cy="4351200"/>
          </a:xfrm>
          <a:prstGeom prst="rect">
            <a:avLst/>
          </a:prstGeom>
          <a:noFill/>
          <a:ln>
            <a:noFill/>
          </a:ln>
        </p:spPr>
        <p:txBody>
          <a:bodyPr anchorCtr="0" anchor="t" bIns="0" lIns="0" spcFirstLastPara="1" rIns="0" wrap="square" tIns="0">
            <a:noAutofit/>
          </a:bodyPr>
          <a:lstStyle>
            <a:lvl1pPr indent="-406400" lvl="0" marL="457200" marR="0" rtl="0" algn="l">
              <a:lnSpc>
                <a:spcPct val="130000"/>
              </a:lnSpc>
              <a:spcBef>
                <a:spcPts val="500"/>
              </a:spcBef>
              <a:spcAft>
                <a:spcPts val="0"/>
              </a:spcAft>
              <a:buClr>
                <a:schemeClr val="dk1"/>
              </a:buClr>
              <a:buSzPts val="2800"/>
              <a:buFont typeface="Arial"/>
              <a:buChar char="•"/>
              <a:defRPr b="0" i="0" sz="2800" u="none" cap="none" strike="noStrike">
                <a:solidFill>
                  <a:schemeClr val="dk1"/>
                </a:solidFill>
                <a:latin typeface="Open Sans"/>
                <a:ea typeface="Open Sans"/>
                <a:cs typeface="Open Sans"/>
                <a:sym typeface="Open Sans"/>
              </a:defRPr>
            </a:lvl1pPr>
            <a:lvl2pPr indent="-381000" lvl="1" marL="914400" marR="0" rtl="0" algn="l">
              <a:lnSpc>
                <a:spcPct val="130000"/>
              </a:lnSpc>
              <a:spcBef>
                <a:spcPts val="500"/>
              </a:spcBef>
              <a:spcAft>
                <a:spcPts val="0"/>
              </a:spcAft>
              <a:buClr>
                <a:schemeClr val="dk1"/>
              </a:buClr>
              <a:buSzPts val="2400"/>
              <a:buFont typeface="Arial"/>
              <a:buChar char="•"/>
              <a:defRPr b="0" i="0" sz="2400" u="none" cap="none" strike="noStrike">
                <a:solidFill>
                  <a:schemeClr val="dk1"/>
                </a:solidFill>
                <a:latin typeface="Open Sans"/>
                <a:ea typeface="Open Sans"/>
                <a:cs typeface="Open Sans"/>
                <a:sym typeface="Open Sans"/>
              </a:defRPr>
            </a:lvl2pPr>
            <a:lvl3pPr indent="-355600" lvl="2" marL="1371600" marR="0" rtl="0" algn="l">
              <a:lnSpc>
                <a:spcPct val="130000"/>
              </a:lnSpc>
              <a:spcBef>
                <a:spcPts val="5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3pPr>
            <a:lvl4pPr indent="-349250" lvl="3" marL="1828800" marR="0" rtl="0" algn="l">
              <a:lnSpc>
                <a:spcPct val="130000"/>
              </a:lnSpc>
              <a:spcBef>
                <a:spcPts val="500"/>
              </a:spcBef>
              <a:spcAft>
                <a:spcPts val="0"/>
              </a:spcAft>
              <a:buClr>
                <a:schemeClr val="dk1"/>
              </a:buClr>
              <a:buSzPts val="1900"/>
              <a:buFont typeface="Arial"/>
              <a:buChar char="•"/>
              <a:defRPr b="0" i="0" sz="1900" u="none" cap="none" strike="noStrike">
                <a:solidFill>
                  <a:schemeClr val="dk1"/>
                </a:solidFill>
                <a:latin typeface="Open Sans"/>
                <a:ea typeface="Open Sans"/>
                <a:cs typeface="Open Sans"/>
                <a:sym typeface="Open Sans"/>
              </a:defRPr>
            </a:lvl4pPr>
            <a:lvl5pPr indent="-349250" lvl="4" marL="2286000" marR="0" rtl="0" algn="l">
              <a:lnSpc>
                <a:spcPct val="130000"/>
              </a:lnSpc>
              <a:spcBef>
                <a:spcPts val="500"/>
              </a:spcBef>
              <a:spcAft>
                <a:spcPts val="0"/>
              </a:spcAft>
              <a:buClr>
                <a:schemeClr val="dk1"/>
              </a:buClr>
              <a:buSzPts val="1900"/>
              <a:buFont typeface="Arial"/>
              <a:buChar char="•"/>
              <a:defRPr b="0" i="0" sz="1900" u="none" cap="none" strike="noStrike">
                <a:solidFill>
                  <a:schemeClr val="dk1"/>
                </a:solidFill>
                <a:latin typeface="Open Sans"/>
                <a:ea typeface="Open Sans"/>
                <a:cs typeface="Open Sans"/>
                <a:sym typeface="Open Sans"/>
              </a:defRPr>
            </a:lvl5pPr>
            <a:lvl6pPr indent="-349250" lvl="5" marL="2743200" marR="0" rtl="0" algn="l">
              <a:lnSpc>
                <a:spcPct val="130000"/>
              </a:lnSpc>
              <a:spcBef>
                <a:spcPts val="500"/>
              </a:spcBef>
              <a:spcAft>
                <a:spcPts val="0"/>
              </a:spcAft>
              <a:buClr>
                <a:schemeClr val="dk1"/>
              </a:buClr>
              <a:buSzPts val="1900"/>
              <a:buFont typeface="Arial"/>
              <a:buChar char="•"/>
              <a:defRPr b="0" i="0" sz="1900" u="none" cap="none" strike="noStrike">
                <a:solidFill>
                  <a:schemeClr val="dk1"/>
                </a:solidFill>
                <a:latin typeface="Open Sans"/>
                <a:ea typeface="Open Sans"/>
                <a:cs typeface="Open Sans"/>
                <a:sym typeface="Open Sans"/>
              </a:defRPr>
            </a:lvl6pPr>
            <a:lvl7pPr indent="-349250" lvl="6" marL="3200400" marR="0" rtl="0" algn="l">
              <a:lnSpc>
                <a:spcPct val="130000"/>
              </a:lnSpc>
              <a:spcBef>
                <a:spcPts val="500"/>
              </a:spcBef>
              <a:spcAft>
                <a:spcPts val="0"/>
              </a:spcAft>
              <a:buClr>
                <a:schemeClr val="dk1"/>
              </a:buClr>
              <a:buSzPts val="1900"/>
              <a:buFont typeface="Arial"/>
              <a:buChar char="•"/>
              <a:defRPr b="0" i="0" sz="1900" u="none" cap="none" strike="noStrike">
                <a:solidFill>
                  <a:schemeClr val="dk1"/>
                </a:solidFill>
                <a:latin typeface="Open Sans"/>
                <a:ea typeface="Open Sans"/>
                <a:cs typeface="Open Sans"/>
                <a:sym typeface="Open Sans"/>
              </a:defRPr>
            </a:lvl7pPr>
            <a:lvl8pPr indent="-349250" lvl="7" marL="3657600" marR="0" rtl="0" algn="l">
              <a:lnSpc>
                <a:spcPct val="130000"/>
              </a:lnSpc>
              <a:spcBef>
                <a:spcPts val="500"/>
              </a:spcBef>
              <a:spcAft>
                <a:spcPts val="0"/>
              </a:spcAft>
              <a:buClr>
                <a:schemeClr val="dk1"/>
              </a:buClr>
              <a:buSzPts val="1900"/>
              <a:buFont typeface="Arial"/>
              <a:buChar char="•"/>
              <a:defRPr b="0" i="0" sz="1900" u="none" cap="none" strike="noStrike">
                <a:solidFill>
                  <a:schemeClr val="dk1"/>
                </a:solidFill>
                <a:latin typeface="Open Sans"/>
                <a:ea typeface="Open Sans"/>
                <a:cs typeface="Open Sans"/>
                <a:sym typeface="Open Sans"/>
              </a:defRPr>
            </a:lvl8pPr>
            <a:lvl9pPr indent="-349250" lvl="8" marL="4114800" marR="0" rtl="0" algn="l">
              <a:lnSpc>
                <a:spcPct val="130000"/>
              </a:lnSpc>
              <a:spcBef>
                <a:spcPts val="500"/>
              </a:spcBef>
              <a:spcAft>
                <a:spcPts val="0"/>
              </a:spcAft>
              <a:buClr>
                <a:schemeClr val="dk1"/>
              </a:buClr>
              <a:buSzPts val="1900"/>
              <a:buFont typeface="Arial"/>
              <a:buChar char="•"/>
              <a:defRPr b="0" i="0" sz="1900" u="none" cap="none" strike="noStrike">
                <a:solidFill>
                  <a:schemeClr val="dk1"/>
                </a:solidFill>
                <a:latin typeface="Open Sans"/>
                <a:ea typeface="Open Sans"/>
                <a:cs typeface="Open Sans"/>
                <a:sym typeface="Open Sans"/>
              </a:defRPr>
            </a:lvl9pPr>
          </a:lstStyle>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421" name="Shape 421"/>
        <p:cNvGrpSpPr/>
        <p:nvPr/>
      </p:nvGrpSpPr>
      <p:grpSpPr>
        <a:xfrm>
          <a:off x="0" y="0"/>
          <a:ext cx="0" cy="0"/>
          <a:chOff x="0" y="0"/>
          <a:chExt cx="0" cy="0"/>
        </a:xfrm>
      </p:grpSpPr>
      <p:sp>
        <p:nvSpPr>
          <p:cNvPr id="422" name="Google Shape;422;g26c369fa2d7_0_1110"/>
          <p:cNvSpPr/>
          <p:nvPr/>
        </p:nvSpPr>
        <p:spPr>
          <a:xfrm>
            <a:off x="-100" y="6727600"/>
            <a:ext cx="12192000" cy="130500"/>
          </a:xfrm>
          <a:prstGeom prst="rect">
            <a:avLst/>
          </a:prstGeom>
          <a:solidFill>
            <a:schemeClr val="accent3"/>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423" name="Google Shape;423;g26c369fa2d7_0_1110"/>
          <p:cNvSpPr txBox="1"/>
          <p:nvPr>
            <p:ph type="title"/>
          </p:nvPr>
        </p:nvSpPr>
        <p:spPr>
          <a:xfrm>
            <a:off x="415600" y="593367"/>
            <a:ext cx="11360700" cy="943200"/>
          </a:xfrm>
          <a:prstGeom prst="rect">
            <a:avLst/>
          </a:prstGeom>
          <a:noFill/>
          <a:ln>
            <a:noFill/>
          </a:ln>
        </p:spPr>
        <p:txBody>
          <a:bodyPr anchorCtr="0" anchor="ctr" bIns="0" lIns="0" spcFirstLastPara="1" rIns="0" wrap="square" tIns="0">
            <a:noAutofit/>
          </a:bodyPr>
          <a:lstStyle>
            <a:lvl1pPr lvl="0" rtl="0" algn="l">
              <a:lnSpc>
                <a:spcPct val="100000"/>
              </a:lnSpc>
              <a:spcBef>
                <a:spcPts val="0"/>
              </a:spcBef>
              <a:spcAft>
                <a:spcPts val="0"/>
              </a:spcAft>
              <a:buSzPts val="30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424" name="Google Shape;424;g26c369fa2d7_0_1110"/>
          <p:cNvSpPr txBox="1"/>
          <p:nvPr>
            <p:ph idx="1" type="body"/>
          </p:nvPr>
        </p:nvSpPr>
        <p:spPr>
          <a:xfrm>
            <a:off x="415600" y="1688433"/>
            <a:ext cx="11360700" cy="4403700"/>
          </a:xfrm>
          <a:prstGeom prst="rect">
            <a:avLst/>
          </a:prstGeom>
          <a:noFill/>
          <a:ln>
            <a:noFill/>
          </a:ln>
        </p:spPr>
        <p:txBody>
          <a:bodyPr anchorCtr="0" anchor="t" bIns="0" lIns="0" spcFirstLastPara="1" rIns="0" wrap="square" tIns="0">
            <a:noAutofit/>
          </a:bodyPr>
          <a:lstStyle>
            <a:lvl1pPr indent="-361950" lvl="0" marL="457200" rtl="0" algn="l">
              <a:lnSpc>
                <a:spcPct val="130000"/>
              </a:lnSpc>
              <a:spcBef>
                <a:spcPts val="533"/>
              </a:spcBef>
              <a:spcAft>
                <a:spcPts val="0"/>
              </a:spcAft>
              <a:buSzPts val="2100"/>
              <a:buChar char="•"/>
              <a:defRPr/>
            </a:lvl1pPr>
            <a:lvl2pPr indent="-342900" lvl="1" marL="914400" rtl="0" algn="l">
              <a:lnSpc>
                <a:spcPct val="130000"/>
              </a:lnSpc>
              <a:spcBef>
                <a:spcPts val="533"/>
              </a:spcBef>
              <a:spcAft>
                <a:spcPts val="0"/>
              </a:spcAft>
              <a:buSzPts val="1800"/>
              <a:buChar char="•"/>
              <a:defRPr/>
            </a:lvl2pPr>
            <a:lvl3pPr indent="-323850" lvl="2" marL="1371600" rtl="0" algn="l">
              <a:lnSpc>
                <a:spcPct val="130000"/>
              </a:lnSpc>
              <a:spcBef>
                <a:spcPts val="533"/>
              </a:spcBef>
              <a:spcAft>
                <a:spcPts val="0"/>
              </a:spcAft>
              <a:buSzPts val="1500"/>
              <a:buChar char="•"/>
              <a:defRPr/>
            </a:lvl3pPr>
            <a:lvl4pPr indent="-317500" lvl="3" marL="1828800" rtl="0" algn="l">
              <a:lnSpc>
                <a:spcPct val="100000"/>
              </a:lnSpc>
              <a:spcBef>
                <a:spcPts val="533"/>
              </a:spcBef>
              <a:spcAft>
                <a:spcPts val="0"/>
              </a:spcAft>
              <a:buSzPts val="1400"/>
              <a:buChar char="•"/>
              <a:defRPr/>
            </a:lvl4pPr>
            <a:lvl5pPr indent="-317500" lvl="4" marL="2286000" rtl="0" algn="l">
              <a:lnSpc>
                <a:spcPct val="100000"/>
              </a:lnSpc>
              <a:spcBef>
                <a:spcPts val="533"/>
              </a:spcBef>
              <a:spcAft>
                <a:spcPts val="0"/>
              </a:spcAft>
              <a:buSzPts val="1400"/>
              <a:buChar char="•"/>
              <a:defRPr/>
            </a:lvl5pPr>
            <a:lvl6pPr indent="-317500" lvl="5" marL="2743200" rtl="0" algn="l">
              <a:lnSpc>
                <a:spcPct val="100000"/>
              </a:lnSpc>
              <a:spcBef>
                <a:spcPts val="533"/>
              </a:spcBef>
              <a:spcAft>
                <a:spcPts val="0"/>
              </a:spcAft>
              <a:buSzPts val="1400"/>
              <a:buChar char="•"/>
              <a:defRPr/>
            </a:lvl6pPr>
            <a:lvl7pPr indent="-317500" lvl="6" marL="3200400" rtl="0" algn="l">
              <a:lnSpc>
                <a:spcPct val="100000"/>
              </a:lnSpc>
              <a:spcBef>
                <a:spcPts val="533"/>
              </a:spcBef>
              <a:spcAft>
                <a:spcPts val="0"/>
              </a:spcAft>
              <a:buSzPts val="1400"/>
              <a:buChar char="•"/>
              <a:defRPr/>
            </a:lvl7pPr>
            <a:lvl8pPr indent="-317500" lvl="7" marL="3657600" rtl="0" algn="l">
              <a:lnSpc>
                <a:spcPct val="100000"/>
              </a:lnSpc>
              <a:spcBef>
                <a:spcPts val="533"/>
              </a:spcBef>
              <a:spcAft>
                <a:spcPts val="0"/>
              </a:spcAft>
              <a:buSzPts val="1400"/>
              <a:buChar char="•"/>
              <a:defRPr/>
            </a:lvl8pPr>
            <a:lvl9pPr indent="-317500" lvl="8" marL="4114800" rtl="0" algn="l">
              <a:lnSpc>
                <a:spcPct val="100000"/>
              </a:lnSpc>
              <a:spcBef>
                <a:spcPts val="533"/>
              </a:spcBef>
              <a:spcAft>
                <a:spcPts val="0"/>
              </a:spcAft>
              <a:buSzPts val="1400"/>
              <a:buChar char="•"/>
              <a:defRPr/>
            </a:lvl9pPr>
          </a:lstStyle>
          <a:p/>
        </p:txBody>
      </p:sp>
      <p:sp>
        <p:nvSpPr>
          <p:cNvPr id="425" name="Google Shape;425;g26c369fa2d7_0_1110"/>
          <p:cNvSpPr txBox="1"/>
          <p:nvPr>
            <p:ph idx="12" type="sldNum"/>
          </p:nvPr>
        </p:nvSpPr>
        <p:spPr>
          <a:xfrm>
            <a:off x="11296611" y="6217623"/>
            <a:ext cx="731700" cy="524700"/>
          </a:xfrm>
          <a:prstGeom prst="rect">
            <a:avLst/>
          </a:prstGeom>
          <a:noFill/>
          <a:ln>
            <a:noFill/>
          </a:ln>
        </p:spPr>
        <p:txBody>
          <a:bodyPr anchorCtr="0" anchor="b" bIns="0" lIns="0" spcFirstLastPara="1" rIns="0" wrap="square" tIns="0">
            <a:noAutofit/>
          </a:bodyPr>
          <a:lstStyle>
            <a:lvl1pPr indent="0" lvl="0" marL="0" marR="0" rtl="0" algn="r">
              <a:lnSpc>
                <a:spcPct val="100000"/>
              </a:lnSpc>
              <a:spcBef>
                <a:spcPts val="0"/>
              </a:spcBef>
              <a:spcAft>
                <a:spcPts val="0"/>
              </a:spcAft>
              <a:buClr>
                <a:schemeClr val="lt1"/>
              </a:buClr>
              <a:buSzPts val="1000"/>
              <a:buFont typeface="Open Sans"/>
              <a:buNone/>
              <a:defRPr b="0" i="0" sz="1000" u="none" cap="none" strike="noStrike">
                <a:solidFill>
                  <a:schemeClr val="lt1"/>
                </a:solidFill>
                <a:latin typeface="Open Sans"/>
                <a:ea typeface="Open Sans"/>
                <a:cs typeface="Open Sans"/>
                <a:sym typeface="Open Sans"/>
              </a:defRPr>
            </a:lvl1pPr>
            <a:lvl2pPr indent="0" lvl="1" marL="0" marR="0" rtl="0" algn="r">
              <a:lnSpc>
                <a:spcPct val="100000"/>
              </a:lnSpc>
              <a:spcBef>
                <a:spcPts val="0"/>
              </a:spcBef>
              <a:spcAft>
                <a:spcPts val="0"/>
              </a:spcAft>
              <a:buClr>
                <a:schemeClr val="lt1"/>
              </a:buClr>
              <a:buSzPts val="1000"/>
              <a:buFont typeface="Open Sans"/>
              <a:buNone/>
              <a:defRPr b="0" i="0" sz="1000" u="none" cap="none" strike="noStrike">
                <a:solidFill>
                  <a:schemeClr val="lt1"/>
                </a:solidFill>
                <a:latin typeface="Open Sans"/>
                <a:ea typeface="Open Sans"/>
                <a:cs typeface="Open Sans"/>
                <a:sym typeface="Open Sans"/>
              </a:defRPr>
            </a:lvl2pPr>
            <a:lvl3pPr indent="0" lvl="2" marL="0" marR="0" rtl="0" algn="r">
              <a:lnSpc>
                <a:spcPct val="100000"/>
              </a:lnSpc>
              <a:spcBef>
                <a:spcPts val="0"/>
              </a:spcBef>
              <a:spcAft>
                <a:spcPts val="0"/>
              </a:spcAft>
              <a:buClr>
                <a:schemeClr val="lt1"/>
              </a:buClr>
              <a:buSzPts val="1000"/>
              <a:buFont typeface="Open Sans"/>
              <a:buNone/>
              <a:defRPr b="0" i="0" sz="1000" u="none" cap="none" strike="noStrike">
                <a:solidFill>
                  <a:schemeClr val="lt1"/>
                </a:solidFill>
                <a:latin typeface="Open Sans"/>
                <a:ea typeface="Open Sans"/>
                <a:cs typeface="Open Sans"/>
                <a:sym typeface="Open Sans"/>
              </a:defRPr>
            </a:lvl3pPr>
            <a:lvl4pPr indent="0" lvl="3" marL="0" marR="0" rtl="0" algn="r">
              <a:lnSpc>
                <a:spcPct val="100000"/>
              </a:lnSpc>
              <a:spcBef>
                <a:spcPts val="0"/>
              </a:spcBef>
              <a:spcAft>
                <a:spcPts val="0"/>
              </a:spcAft>
              <a:buClr>
                <a:schemeClr val="lt1"/>
              </a:buClr>
              <a:buSzPts val="1000"/>
              <a:buFont typeface="Open Sans"/>
              <a:buNone/>
              <a:defRPr b="0" i="0" sz="1000" u="none" cap="none" strike="noStrike">
                <a:solidFill>
                  <a:schemeClr val="lt1"/>
                </a:solidFill>
                <a:latin typeface="Open Sans"/>
                <a:ea typeface="Open Sans"/>
                <a:cs typeface="Open Sans"/>
                <a:sym typeface="Open Sans"/>
              </a:defRPr>
            </a:lvl4pPr>
            <a:lvl5pPr indent="0" lvl="4" marL="0" marR="0" rtl="0" algn="r">
              <a:lnSpc>
                <a:spcPct val="100000"/>
              </a:lnSpc>
              <a:spcBef>
                <a:spcPts val="0"/>
              </a:spcBef>
              <a:spcAft>
                <a:spcPts val="0"/>
              </a:spcAft>
              <a:buClr>
                <a:schemeClr val="lt1"/>
              </a:buClr>
              <a:buSzPts val="1000"/>
              <a:buFont typeface="Open Sans"/>
              <a:buNone/>
              <a:defRPr b="0" i="0" sz="1000" u="none" cap="none" strike="noStrike">
                <a:solidFill>
                  <a:schemeClr val="lt1"/>
                </a:solidFill>
                <a:latin typeface="Open Sans"/>
                <a:ea typeface="Open Sans"/>
                <a:cs typeface="Open Sans"/>
                <a:sym typeface="Open Sans"/>
              </a:defRPr>
            </a:lvl5pPr>
            <a:lvl6pPr indent="0" lvl="5" marL="0" marR="0" rtl="0" algn="r">
              <a:lnSpc>
                <a:spcPct val="100000"/>
              </a:lnSpc>
              <a:spcBef>
                <a:spcPts val="0"/>
              </a:spcBef>
              <a:spcAft>
                <a:spcPts val="0"/>
              </a:spcAft>
              <a:buClr>
                <a:schemeClr val="lt1"/>
              </a:buClr>
              <a:buSzPts val="1000"/>
              <a:buFont typeface="Open Sans"/>
              <a:buNone/>
              <a:defRPr b="0" i="0" sz="1000" u="none" cap="none" strike="noStrike">
                <a:solidFill>
                  <a:schemeClr val="lt1"/>
                </a:solidFill>
                <a:latin typeface="Open Sans"/>
                <a:ea typeface="Open Sans"/>
                <a:cs typeface="Open Sans"/>
                <a:sym typeface="Open Sans"/>
              </a:defRPr>
            </a:lvl6pPr>
            <a:lvl7pPr indent="0" lvl="6" marL="0" marR="0" rtl="0" algn="r">
              <a:lnSpc>
                <a:spcPct val="100000"/>
              </a:lnSpc>
              <a:spcBef>
                <a:spcPts val="0"/>
              </a:spcBef>
              <a:spcAft>
                <a:spcPts val="0"/>
              </a:spcAft>
              <a:buClr>
                <a:schemeClr val="lt1"/>
              </a:buClr>
              <a:buSzPts val="1000"/>
              <a:buFont typeface="Open Sans"/>
              <a:buNone/>
              <a:defRPr b="0" i="0" sz="1000" u="none" cap="none" strike="noStrike">
                <a:solidFill>
                  <a:schemeClr val="lt1"/>
                </a:solidFill>
                <a:latin typeface="Open Sans"/>
                <a:ea typeface="Open Sans"/>
                <a:cs typeface="Open Sans"/>
                <a:sym typeface="Open Sans"/>
              </a:defRPr>
            </a:lvl7pPr>
            <a:lvl8pPr indent="0" lvl="7" marL="0" marR="0" rtl="0" algn="r">
              <a:lnSpc>
                <a:spcPct val="100000"/>
              </a:lnSpc>
              <a:spcBef>
                <a:spcPts val="0"/>
              </a:spcBef>
              <a:spcAft>
                <a:spcPts val="0"/>
              </a:spcAft>
              <a:buClr>
                <a:schemeClr val="lt1"/>
              </a:buClr>
              <a:buSzPts val="1000"/>
              <a:buFont typeface="Open Sans"/>
              <a:buNone/>
              <a:defRPr b="0" i="0" sz="1000" u="none" cap="none" strike="noStrike">
                <a:solidFill>
                  <a:schemeClr val="lt1"/>
                </a:solidFill>
                <a:latin typeface="Open Sans"/>
                <a:ea typeface="Open Sans"/>
                <a:cs typeface="Open Sans"/>
                <a:sym typeface="Open Sans"/>
              </a:defRPr>
            </a:lvl8pPr>
            <a:lvl9pPr indent="0" lvl="8" marL="0" marR="0" rtl="0" algn="r">
              <a:lnSpc>
                <a:spcPct val="100000"/>
              </a:lnSpc>
              <a:spcBef>
                <a:spcPts val="0"/>
              </a:spcBef>
              <a:spcAft>
                <a:spcPts val="0"/>
              </a:spcAft>
              <a:buClr>
                <a:schemeClr val="lt1"/>
              </a:buClr>
              <a:buSzPts val="1000"/>
              <a:buFont typeface="Open Sans"/>
              <a:buNone/>
              <a:defRPr b="0" i="0" sz="1000" u="none" cap="none" strike="noStrike">
                <a:solidFill>
                  <a:schemeClr val="lt1"/>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 Title and Content">
  <p:cSld name="CUSTOM_3">
    <p:spTree>
      <p:nvGrpSpPr>
        <p:cNvPr id="426" name="Shape 426"/>
        <p:cNvGrpSpPr/>
        <p:nvPr/>
      </p:nvGrpSpPr>
      <p:grpSpPr>
        <a:xfrm>
          <a:off x="0" y="0"/>
          <a:ext cx="0" cy="0"/>
          <a:chOff x="0" y="0"/>
          <a:chExt cx="0" cy="0"/>
        </a:xfrm>
      </p:grpSpPr>
      <p:sp>
        <p:nvSpPr>
          <p:cNvPr id="427" name="Google Shape;427;g26c369fa2d7_0_1115"/>
          <p:cNvSpPr txBox="1"/>
          <p:nvPr>
            <p:ph type="title"/>
          </p:nvPr>
        </p:nvSpPr>
        <p:spPr>
          <a:xfrm>
            <a:off x="853440" y="548640"/>
            <a:ext cx="10490700" cy="9996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428" name="Google Shape;428;g26c369fa2d7_0_1115"/>
          <p:cNvSpPr txBox="1"/>
          <p:nvPr>
            <p:ph idx="12" type="sldNum"/>
          </p:nvPr>
        </p:nvSpPr>
        <p:spPr>
          <a:xfrm>
            <a:off x="10996200" y="6229967"/>
            <a:ext cx="342300" cy="243900"/>
          </a:xfrm>
          <a:prstGeom prst="rect">
            <a:avLst/>
          </a:prstGeom>
          <a:noFill/>
          <a:ln>
            <a:noFill/>
          </a:ln>
        </p:spPr>
        <p:txBody>
          <a:bodyPr anchorCtr="0" anchor="b" bIns="45700" lIns="91425" spcFirstLastPara="1" rIns="91425" wrap="square" tIns="45700">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429" name="Google Shape;429;g26c369fa2d7_0_1115"/>
          <p:cNvSpPr txBox="1"/>
          <p:nvPr>
            <p:ph idx="10" type="dt"/>
          </p:nvPr>
        </p:nvSpPr>
        <p:spPr>
          <a:xfrm>
            <a:off x="3575600" y="6229952"/>
            <a:ext cx="6274800" cy="243900"/>
          </a:xfrm>
          <a:prstGeom prst="rect">
            <a:avLst/>
          </a:prstGeom>
          <a:noFill/>
          <a:ln>
            <a:noFill/>
          </a:ln>
        </p:spPr>
        <p:txBody>
          <a:bodyPr anchorCtr="0" anchor="b" bIns="0" lIns="0" spcFirstLastPara="1" rIns="0" wrap="square" tIns="0">
            <a:noAutofit/>
          </a:bodyPr>
          <a:lstStyle>
            <a:lvl1pPr lvl="0" marR="0" rtl="0" algn="l">
              <a:lnSpc>
                <a:spcPct val="100000"/>
              </a:lnSpc>
              <a:spcBef>
                <a:spcPts val="0"/>
              </a:spcBef>
              <a:spcAft>
                <a:spcPts val="0"/>
              </a:spcAft>
              <a:buClr>
                <a:schemeClr val="dk2"/>
              </a:buClr>
              <a:buSzPts val="1500"/>
              <a:buFont typeface="Arial"/>
              <a:buNone/>
              <a:defRPr b="0" i="0" sz="1200" u="none" cap="none" strike="noStrike">
                <a:solidFill>
                  <a:schemeClr val="dk2"/>
                </a:solidFill>
                <a:latin typeface="Open Sans"/>
                <a:ea typeface="Open Sans"/>
                <a:cs typeface="Open Sans"/>
                <a:sym typeface="Open Sans"/>
              </a:defRPr>
            </a:lvl1pPr>
            <a:lvl2pPr lvl="1"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Open Sans"/>
                <a:ea typeface="Open Sans"/>
                <a:cs typeface="Open Sans"/>
                <a:sym typeface="Open Sans"/>
              </a:defRPr>
            </a:lvl2pPr>
            <a:lvl3pPr lvl="2"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Open Sans"/>
                <a:ea typeface="Open Sans"/>
                <a:cs typeface="Open Sans"/>
                <a:sym typeface="Open Sans"/>
              </a:defRPr>
            </a:lvl3pPr>
            <a:lvl4pPr lvl="3"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Open Sans"/>
                <a:ea typeface="Open Sans"/>
                <a:cs typeface="Open Sans"/>
                <a:sym typeface="Open Sans"/>
              </a:defRPr>
            </a:lvl4pPr>
            <a:lvl5pPr lvl="4"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Open Sans"/>
                <a:ea typeface="Open Sans"/>
                <a:cs typeface="Open Sans"/>
                <a:sym typeface="Open Sans"/>
              </a:defRPr>
            </a:lvl5pPr>
            <a:lvl6pPr lvl="5"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Open Sans"/>
                <a:ea typeface="Open Sans"/>
                <a:cs typeface="Open Sans"/>
                <a:sym typeface="Open Sans"/>
              </a:defRPr>
            </a:lvl6pPr>
            <a:lvl7pPr lvl="6"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Open Sans"/>
                <a:ea typeface="Open Sans"/>
                <a:cs typeface="Open Sans"/>
                <a:sym typeface="Open Sans"/>
              </a:defRPr>
            </a:lvl7pPr>
            <a:lvl8pPr lvl="7"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Open Sans"/>
                <a:ea typeface="Open Sans"/>
                <a:cs typeface="Open Sans"/>
                <a:sym typeface="Open Sans"/>
              </a:defRPr>
            </a:lvl8pPr>
            <a:lvl9pPr lvl="8"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Open Sans"/>
                <a:ea typeface="Open Sans"/>
                <a:cs typeface="Open Sans"/>
                <a:sym typeface="Open Sans"/>
              </a:defRPr>
            </a:lvl9pPr>
          </a:lstStyle>
          <a:p/>
        </p:txBody>
      </p:sp>
      <p:pic>
        <p:nvPicPr>
          <p:cNvPr id="430" name="Google Shape;430;g26c369fa2d7_0_1115"/>
          <p:cNvPicPr preferRelativeResize="0"/>
          <p:nvPr/>
        </p:nvPicPr>
        <p:blipFill rotWithShape="1">
          <a:blip r:embed="rId2">
            <a:alphaModFix/>
          </a:blip>
          <a:srcRect b="0" l="0" r="0" t="0"/>
          <a:stretch/>
        </p:blipFill>
        <p:spPr>
          <a:xfrm>
            <a:off x="853440" y="6230112"/>
            <a:ext cx="1655156" cy="243840"/>
          </a:xfrm>
          <a:prstGeom prst="rect">
            <a:avLst/>
          </a:prstGeom>
          <a:noFill/>
          <a:ln>
            <a:noFill/>
          </a:ln>
        </p:spPr>
      </p:pic>
      <p:sp>
        <p:nvSpPr>
          <p:cNvPr id="431" name="Google Shape;431;g26c369fa2d7_0_1115"/>
          <p:cNvSpPr txBox="1"/>
          <p:nvPr>
            <p:ph idx="1" type="body"/>
          </p:nvPr>
        </p:nvSpPr>
        <p:spPr>
          <a:xfrm>
            <a:off x="853440" y="1609344"/>
            <a:ext cx="10485300" cy="4351200"/>
          </a:xfrm>
          <a:prstGeom prst="rect">
            <a:avLst/>
          </a:prstGeom>
          <a:noFill/>
          <a:ln>
            <a:noFill/>
          </a:ln>
        </p:spPr>
        <p:txBody>
          <a:bodyPr anchorCtr="0" anchor="t" bIns="0" lIns="0" spcFirstLastPara="1" rIns="0" wrap="square" tIns="0">
            <a:spAutoFit/>
          </a:bodyPr>
          <a:lstStyle>
            <a:lvl1pPr indent="-406400" lvl="0" marL="457200" marR="0" rtl="0" algn="l">
              <a:lnSpc>
                <a:spcPct val="130000"/>
              </a:lnSpc>
              <a:spcBef>
                <a:spcPts val="500"/>
              </a:spcBef>
              <a:spcAft>
                <a:spcPts val="0"/>
              </a:spcAft>
              <a:buClr>
                <a:schemeClr val="dk1"/>
              </a:buClr>
              <a:buSzPts val="2800"/>
              <a:buFont typeface="Arial"/>
              <a:buChar char="•"/>
              <a:defRPr b="0" i="0" sz="2800" u="none" cap="none" strike="noStrike">
                <a:solidFill>
                  <a:schemeClr val="dk1"/>
                </a:solidFill>
                <a:latin typeface="Open Sans"/>
                <a:ea typeface="Open Sans"/>
                <a:cs typeface="Open Sans"/>
                <a:sym typeface="Open Sans"/>
              </a:defRPr>
            </a:lvl1pPr>
            <a:lvl2pPr indent="-381000" lvl="1" marL="914400" marR="0" rtl="0" algn="l">
              <a:lnSpc>
                <a:spcPct val="130000"/>
              </a:lnSpc>
              <a:spcBef>
                <a:spcPts val="500"/>
              </a:spcBef>
              <a:spcAft>
                <a:spcPts val="0"/>
              </a:spcAft>
              <a:buClr>
                <a:schemeClr val="dk1"/>
              </a:buClr>
              <a:buSzPts val="2400"/>
              <a:buFont typeface="Arial"/>
              <a:buChar char="•"/>
              <a:defRPr b="0" i="0" sz="2400" u="none" cap="none" strike="noStrike">
                <a:solidFill>
                  <a:schemeClr val="dk1"/>
                </a:solidFill>
                <a:latin typeface="Open Sans"/>
                <a:ea typeface="Open Sans"/>
                <a:cs typeface="Open Sans"/>
                <a:sym typeface="Open Sans"/>
              </a:defRPr>
            </a:lvl2pPr>
            <a:lvl3pPr indent="-355600" lvl="2" marL="1371600" marR="0" rtl="0" algn="l">
              <a:lnSpc>
                <a:spcPct val="130000"/>
              </a:lnSpc>
              <a:spcBef>
                <a:spcPts val="5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3pPr>
            <a:lvl4pPr indent="-349250" lvl="3" marL="1828800" marR="0" rtl="0" algn="l">
              <a:lnSpc>
                <a:spcPct val="130000"/>
              </a:lnSpc>
              <a:spcBef>
                <a:spcPts val="500"/>
              </a:spcBef>
              <a:spcAft>
                <a:spcPts val="0"/>
              </a:spcAft>
              <a:buClr>
                <a:schemeClr val="dk1"/>
              </a:buClr>
              <a:buSzPts val="1900"/>
              <a:buFont typeface="Arial"/>
              <a:buChar char="•"/>
              <a:defRPr b="0" i="0" sz="1900" u="none" cap="none" strike="noStrike">
                <a:solidFill>
                  <a:schemeClr val="dk1"/>
                </a:solidFill>
                <a:latin typeface="Open Sans"/>
                <a:ea typeface="Open Sans"/>
                <a:cs typeface="Open Sans"/>
                <a:sym typeface="Open Sans"/>
              </a:defRPr>
            </a:lvl4pPr>
            <a:lvl5pPr indent="-349250" lvl="4" marL="2286000" marR="0" rtl="0" algn="l">
              <a:lnSpc>
                <a:spcPct val="130000"/>
              </a:lnSpc>
              <a:spcBef>
                <a:spcPts val="500"/>
              </a:spcBef>
              <a:spcAft>
                <a:spcPts val="0"/>
              </a:spcAft>
              <a:buClr>
                <a:schemeClr val="dk1"/>
              </a:buClr>
              <a:buSzPts val="1900"/>
              <a:buFont typeface="Arial"/>
              <a:buChar char="•"/>
              <a:defRPr b="0" i="0" sz="1900" u="none" cap="none" strike="noStrike">
                <a:solidFill>
                  <a:schemeClr val="dk1"/>
                </a:solidFill>
                <a:latin typeface="Open Sans"/>
                <a:ea typeface="Open Sans"/>
                <a:cs typeface="Open Sans"/>
                <a:sym typeface="Open Sans"/>
              </a:defRPr>
            </a:lvl5pPr>
            <a:lvl6pPr indent="-349250" lvl="5" marL="2743200" marR="0" rtl="0" algn="l">
              <a:lnSpc>
                <a:spcPct val="130000"/>
              </a:lnSpc>
              <a:spcBef>
                <a:spcPts val="500"/>
              </a:spcBef>
              <a:spcAft>
                <a:spcPts val="0"/>
              </a:spcAft>
              <a:buClr>
                <a:schemeClr val="dk1"/>
              </a:buClr>
              <a:buSzPts val="1900"/>
              <a:buFont typeface="Arial"/>
              <a:buChar char="•"/>
              <a:defRPr b="0" i="0" sz="1900" u="none" cap="none" strike="noStrike">
                <a:solidFill>
                  <a:schemeClr val="dk1"/>
                </a:solidFill>
                <a:latin typeface="Open Sans"/>
                <a:ea typeface="Open Sans"/>
                <a:cs typeface="Open Sans"/>
                <a:sym typeface="Open Sans"/>
              </a:defRPr>
            </a:lvl6pPr>
            <a:lvl7pPr indent="-349250" lvl="6" marL="3200400" marR="0" rtl="0" algn="l">
              <a:lnSpc>
                <a:spcPct val="130000"/>
              </a:lnSpc>
              <a:spcBef>
                <a:spcPts val="500"/>
              </a:spcBef>
              <a:spcAft>
                <a:spcPts val="0"/>
              </a:spcAft>
              <a:buClr>
                <a:schemeClr val="dk1"/>
              </a:buClr>
              <a:buSzPts val="1900"/>
              <a:buFont typeface="Arial"/>
              <a:buChar char="•"/>
              <a:defRPr b="0" i="0" sz="1900" u="none" cap="none" strike="noStrike">
                <a:solidFill>
                  <a:schemeClr val="dk1"/>
                </a:solidFill>
                <a:latin typeface="Open Sans"/>
                <a:ea typeface="Open Sans"/>
                <a:cs typeface="Open Sans"/>
                <a:sym typeface="Open Sans"/>
              </a:defRPr>
            </a:lvl7pPr>
            <a:lvl8pPr indent="-349250" lvl="7" marL="3657600" marR="0" rtl="0" algn="l">
              <a:lnSpc>
                <a:spcPct val="130000"/>
              </a:lnSpc>
              <a:spcBef>
                <a:spcPts val="500"/>
              </a:spcBef>
              <a:spcAft>
                <a:spcPts val="0"/>
              </a:spcAft>
              <a:buClr>
                <a:schemeClr val="dk1"/>
              </a:buClr>
              <a:buSzPts val="1900"/>
              <a:buFont typeface="Arial"/>
              <a:buChar char="•"/>
              <a:defRPr b="0" i="0" sz="1900" u="none" cap="none" strike="noStrike">
                <a:solidFill>
                  <a:schemeClr val="dk1"/>
                </a:solidFill>
                <a:latin typeface="Open Sans"/>
                <a:ea typeface="Open Sans"/>
                <a:cs typeface="Open Sans"/>
                <a:sym typeface="Open Sans"/>
              </a:defRPr>
            </a:lvl8pPr>
            <a:lvl9pPr indent="-349250" lvl="8" marL="4114800" marR="0" rtl="0" algn="l">
              <a:lnSpc>
                <a:spcPct val="130000"/>
              </a:lnSpc>
              <a:spcBef>
                <a:spcPts val="500"/>
              </a:spcBef>
              <a:spcAft>
                <a:spcPts val="0"/>
              </a:spcAft>
              <a:buClr>
                <a:schemeClr val="dk1"/>
              </a:buClr>
              <a:buSzPts val="1900"/>
              <a:buFont typeface="Arial"/>
              <a:buChar char="•"/>
              <a:defRPr b="0" i="0" sz="1900" u="none" cap="none" strike="noStrike">
                <a:solidFill>
                  <a:schemeClr val="dk1"/>
                </a:solidFill>
                <a:latin typeface="Open Sans"/>
                <a:ea typeface="Open Sans"/>
                <a:cs typeface="Open Sans"/>
                <a:sym typeface="Open Sans"/>
              </a:defRPr>
            </a:lvl9pPr>
          </a:lstStyle>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ontent slide">
  <p:cSld name="1_content slide">
    <p:spTree>
      <p:nvGrpSpPr>
        <p:cNvPr id="432" name="Shape 432"/>
        <p:cNvGrpSpPr/>
        <p:nvPr/>
      </p:nvGrpSpPr>
      <p:grpSpPr>
        <a:xfrm>
          <a:off x="0" y="0"/>
          <a:ext cx="0" cy="0"/>
          <a:chOff x="0" y="0"/>
          <a:chExt cx="0" cy="0"/>
        </a:xfrm>
      </p:grpSpPr>
      <p:sp>
        <p:nvSpPr>
          <p:cNvPr id="433" name="Google Shape;433;g26c369fa2d7_0_1121"/>
          <p:cNvSpPr txBox="1"/>
          <p:nvPr>
            <p:ph type="title"/>
          </p:nvPr>
        </p:nvSpPr>
        <p:spPr>
          <a:xfrm>
            <a:off x="1008779" y="98519"/>
            <a:ext cx="10270200" cy="792300"/>
          </a:xfrm>
          <a:prstGeom prst="rect">
            <a:avLst/>
          </a:prstGeom>
          <a:noFill/>
          <a:ln>
            <a:noFill/>
          </a:ln>
        </p:spPr>
        <p:txBody>
          <a:bodyPr anchorCtr="0" anchor="ctr" bIns="0" lIns="0" spcFirstLastPara="1" rIns="0" wrap="square" tIns="0">
            <a:noAutofit/>
          </a:bodyPr>
          <a:lstStyle>
            <a:lvl1pPr lvl="0" rtl="0" algn="l">
              <a:lnSpc>
                <a:spcPct val="100000"/>
              </a:lnSpc>
              <a:spcBef>
                <a:spcPts val="0"/>
              </a:spcBef>
              <a:spcAft>
                <a:spcPts val="0"/>
              </a:spcAft>
              <a:buSzPts val="2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434" name="Google Shape;434;g26c369fa2d7_0_1121"/>
          <p:cNvSpPr txBox="1"/>
          <p:nvPr>
            <p:ph idx="1" type="body"/>
          </p:nvPr>
        </p:nvSpPr>
        <p:spPr>
          <a:xfrm>
            <a:off x="960000" y="1099671"/>
            <a:ext cx="10272000" cy="5135100"/>
          </a:xfrm>
          <a:prstGeom prst="rect">
            <a:avLst/>
          </a:prstGeom>
          <a:noFill/>
          <a:ln>
            <a:noFill/>
          </a:ln>
        </p:spPr>
        <p:txBody>
          <a:bodyPr anchorCtr="0" anchor="t" bIns="0" lIns="0" spcFirstLastPara="1" rIns="0" wrap="square" tIns="0">
            <a:noAutofit/>
          </a:bodyPr>
          <a:lstStyle>
            <a:lvl1pPr indent="-342900" lvl="0" marL="457200" rtl="0" algn="l">
              <a:lnSpc>
                <a:spcPct val="130000"/>
              </a:lnSpc>
              <a:spcBef>
                <a:spcPts val="0"/>
              </a:spcBef>
              <a:spcAft>
                <a:spcPts val="0"/>
              </a:spcAft>
              <a:buSzPts val="1800"/>
              <a:buChar char="▪"/>
              <a:defRPr/>
            </a:lvl1pPr>
            <a:lvl2pPr indent="-342900" lvl="1" marL="914400" rtl="0" algn="l">
              <a:lnSpc>
                <a:spcPct val="130000"/>
              </a:lnSpc>
              <a:spcBef>
                <a:spcPts val="0"/>
              </a:spcBef>
              <a:spcAft>
                <a:spcPts val="0"/>
              </a:spcAft>
              <a:buSzPts val="1800"/>
              <a:buChar char="-"/>
              <a:defRPr/>
            </a:lvl2pPr>
            <a:lvl3pPr indent="-342900" lvl="2" marL="1371600" rtl="0" algn="l">
              <a:lnSpc>
                <a:spcPct val="130000"/>
              </a:lnSpc>
              <a:spcBef>
                <a:spcPts val="0"/>
              </a:spcBef>
              <a:spcAft>
                <a:spcPts val="0"/>
              </a:spcAft>
              <a:buSzPts val="1800"/>
              <a:buChar char="›"/>
              <a:defRPr/>
            </a:lvl3pPr>
            <a:lvl4pPr indent="-228600" lvl="3" marL="1828800" rtl="0" algn="l">
              <a:lnSpc>
                <a:spcPct val="100000"/>
              </a:lnSpc>
              <a:spcBef>
                <a:spcPts val="400"/>
              </a:spcBef>
              <a:spcAft>
                <a:spcPts val="0"/>
              </a:spcAft>
              <a:buSzPts val="2000"/>
              <a:buNone/>
              <a:defRPr/>
            </a:lvl4pPr>
            <a:lvl5pPr indent="-228600" lvl="4" marL="2286000" rtl="0" algn="l">
              <a:lnSpc>
                <a:spcPct val="100000"/>
              </a:lnSpc>
              <a:spcBef>
                <a:spcPts val="400"/>
              </a:spcBef>
              <a:spcAft>
                <a:spcPts val="0"/>
              </a:spcAft>
              <a:buSzPts val="2000"/>
              <a:buNone/>
              <a:defRPr/>
            </a:lvl5pPr>
            <a:lvl6pPr indent="-355600" lvl="5" marL="2743200" rtl="0" algn="l">
              <a:lnSpc>
                <a:spcPct val="100000"/>
              </a:lnSpc>
              <a:spcBef>
                <a:spcPts val="400"/>
              </a:spcBef>
              <a:spcAft>
                <a:spcPts val="0"/>
              </a:spcAft>
              <a:buSzPts val="2000"/>
              <a:buChar char="•"/>
              <a:defRPr/>
            </a:lvl6pPr>
            <a:lvl7pPr indent="-355600" lvl="6" marL="3200400" rtl="0" algn="l">
              <a:lnSpc>
                <a:spcPct val="100000"/>
              </a:lnSpc>
              <a:spcBef>
                <a:spcPts val="400"/>
              </a:spcBef>
              <a:spcAft>
                <a:spcPts val="0"/>
              </a:spcAft>
              <a:buSzPts val="2000"/>
              <a:buChar char="•"/>
              <a:defRPr/>
            </a:lvl7pPr>
            <a:lvl8pPr indent="-355600" lvl="7" marL="3657600" rtl="0" algn="l">
              <a:lnSpc>
                <a:spcPct val="100000"/>
              </a:lnSpc>
              <a:spcBef>
                <a:spcPts val="400"/>
              </a:spcBef>
              <a:spcAft>
                <a:spcPts val="0"/>
              </a:spcAft>
              <a:buSzPts val="2000"/>
              <a:buChar char="•"/>
              <a:defRPr/>
            </a:lvl8pPr>
            <a:lvl9pPr indent="-355600" lvl="8" marL="4114800" rtl="0" algn="l">
              <a:lnSpc>
                <a:spcPct val="100000"/>
              </a:lnSpc>
              <a:spcBef>
                <a:spcPts val="400"/>
              </a:spcBef>
              <a:spcAft>
                <a:spcPts val="0"/>
              </a:spcAft>
              <a:buSzPts val="2000"/>
              <a:buChar char="•"/>
              <a:defRPr/>
            </a:lvl9pPr>
          </a:lstStyle>
          <a:p/>
        </p:txBody>
      </p:sp>
      <p:sp>
        <p:nvSpPr>
          <p:cNvPr id="435" name="Google Shape;435;g26c369fa2d7_0_1121"/>
          <p:cNvSpPr txBox="1"/>
          <p:nvPr>
            <p:ph idx="11" type="ftr"/>
          </p:nvPr>
        </p:nvSpPr>
        <p:spPr>
          <a:xfrm>
            <a:off x="3215999" y="6514618"/>
            <a:ext cx="8016000" cy="180000"/>
          </a:xfrm>
          <a:prstGeom prst="rect">
            <a:avLst/>
          </a:prstGeom>
          <a:noFill/>
          <a:ln>
            <a:noFill/>
          </a:ln>
        </p:spPr>
        <p:txBody>
          <a:bodyPr anchorCtr="0" anchor="ctr" bIns="0" lIns="0" spcFirstLastPara="1" rIns="0" wrap="square" tIns="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436" name="Google Shape;436;g26c369fa2d7_0_1121"/>
          <p:cNvSpPr txBox="1"/>
          <p:nvPr>
            <p:ph idx="12" type="sldNum"/>
          </p:nvPr>
        </p:nvSpPr>
        <p:spPr>
          <a:xfrm>
            <a:off x="126609" y="184636"/>
            <a:ext cx="288000" cy="180000"/>
          </a:xfrm>
          <a:prstGeom prst="rect">
            <a:avLst/>
          </a:prstGeom>
          <a:noFill/>
          <a:ln>
            <a:noFill/>
          </a:ln>
        </p:spPr>
        <p:txBody>
          <a:bodyPr anchorCtr="0" anchor="ctr" bIns="0" lIns="0" spcFirstLastPara="1" rIns="0" wrap="square" tIns="0">
            <a:noAutofit/>
          </a:bodyPr>
          <a:lstStyle>
            <a:lvl1pPr indent="0" lvl="0" marL="0" marR="0" rtl="0" algn="l">
              <a:lnSpc>
                <a:spcPct val="100000"/>
              </a:lnSpc>
              <a:spcBef>
                <a:spcPts val="0"/>
              </a:spcBef>
              <a:spcAft>
                <a:spcPts val="0"/>
              </a:spcAft>
              <a:buClr>
                <a:schemeClr val="lt1"/>
              </a:buClr>
              <a:buSzPts val="1000"/>
              <a:buFont typeface="Open Sans"/>
              <a:buNone/>
              <a:defRPr b="0" i="0" sz="1000" u="none" cap="none" strike="noStrike">
                <a:solidFill>
                  <a:schemeClr val="lt1"/>
                </a:solidFill>
                <a:latin typeface="Open Sans"/>
                <a:ea typeface="Open Sans"/>
                <a:cs typeface="Open Sans"/>
                <a:sym typeface="Open Sans"/>
              </a:defRPr>
            </a:lvl1pPr>
            <a:lvl2pPr indent="0" lvl="1" marL="0" marR="0" rtl="0" algn="l">
              <a:lnSpc>
                <a:spcPct val="100000"/>
              </a:lnSpc>
              <a:spcBef>
                <a:spcPts val="0"/>
              </a:spcBef>
              <a:spcAft>
                <a:spcPts val="0"/>
              </a:spcAft>
              <a:buClr>
                <a:schemeClr val="lt1"/>
              </a:buClr>
              <a:buSzPts val="1000"/>
              <a:buFont typeface="Open Sans"/>
              <a:buNone/>
              <a:defRPr b="0" i="0" sz="1000" u="none" cap="none" strike="noStrike">
                <a:solidFill>
                  <a:schemeClr val="lt1"/>
                </a:solidFill>
                <a:latin typeface="Open Sans"/>
                <a:ea typeface="Open Sans"/>
                <a:cs typeface="Open Sans"/>
                <a:sym typeface="Open Sans"/>
              </a:defRPr>
            </a:lvl2pPr>
            <a:lvl3pPr indent="0" lvl="2" marL="0" marR="0" rtl="0" algn="l">
              <a:lnSpc>
                <a:spcPct val="100000"/>
              </a:lnSpc>
              <a:spcBef>
                <a:spcPts val="0"/>
              </a:spcBef>
              <a:spcAft>
                <a:spcPts val="0"/>
              </a:spcAft>
              <a:buClr>
                <a:schemeClr val="lt1"/>
              </a:buClr>
              <a:buSzPts val="1000"/>
              <a:buFont typeface="Open Sans"/>
              <a:buNone/>
              <a:defRPr b="0" i="0" sz="1000" u="none" cap="none" strike="noStrike">
                <a:solidFill>
                  <a:schemeClr val="lt1"/>
                </a:solidFill>
                <a:latin typeface="Open Sans"/>
                <a:ea typeface="Open Sans"/>
                <a:cs typeface="Open Sans"/>
                <a:sym typeface="Open Sans"/>
              </a:defRPr>
            </a:lvl3pPr>
            <a:lvl4pPr indent="0" lvl="3" marL="0" marR="0" rtl="0" algn="l">
              <a:lnSpc>
                <a:spcPct val="100000"/>
              </a:lnSpc>
              <a:spcBef>
                <a:spcPts val="0"/>
              </a:spcBef>
              <a:spcAft>
                <a:spcPts val="0"/>
              </a:spcAft>
              <a:buClr>
                <a:schemeClr val="lt1"/>
              </a:buClr>
              <a:buSzPts val="1000"/>
              <a:buFont typeface="Open Sans"/>
              <a:buNone/>
              <a:defRPr b="0" i="0" sz="1000" u="none" cap="none" strike="noStrike">
                <a:solidFill>
                  <a:schemeClr val="lt1"/>
                </a:solidFill>
                <a:latin typeface="Open Sans"/>
                <a:ea typeface="Open Sans"/>
                <a:cs typeface="Open Sans"/>
                <a:sym typeface="Open Sans"/>
              </a:defRPr>
            </a:lvl4pPr>
            <a:lvl5pPr indent="0" lvl="4" marL="0" marR="0" rtl="0" algn="l">
              <a:lnSpc>
                <a:spcPct val="100000"/>
              </a:lnSpc>
              <a:spcBef>
                <a:spcPts val="0"/>
              </a:spcBef>
              <a:spcAft>
                <a:spcPts val="0"/>
              </a:spcAft>
              <a:buClr>
                <a:schemeClr val="lt1"/>
              </a:buClr>
              <a:buSzPts val="1000"/>
              <a:buFont typeface="Open Sans"/>
              <a:buNone/>
              <a:defRPr b="0" i="0" sz="1000" u="none" cap="none" strike="noStrike">
                <a:solidFill>
                  <a:schemeClr val="lt1"/>
                </a:solidFill>
                <a:latin typeface="Open Sans"/>
                <a:ea typeface="Open Sans"/>
                <a:cs typeface="Open Sans"/>
                <a:sym typeface="Open Sans"/>
              </a:defRPr>
            </a:lvl5pPr>
            <a:lvl6pPr indent="0" lvl="5" marL="0" marR="0" rtl="0" algn="l">
              <a:lnSpc>
                <a:spcPct val="100000"/>
              </a:lnSpc>
              <a:spcBef>
                <a:spcPts val="0"/>
              </a:spcBef>
              <a:spcAft>
                <a:spcPts val="0"/>
              </a:spcAft>
              <a:buClr>
                <a:schemeClr val="lt1"/>
              </a:buClr>
              <a:buSzPts val="1000"/>
              <a:buFont typeface="Open Sans"/>
              <a:buNone/>
              <a:defRPr b="0" i="0" sz="1000" u="none" cap="none" strike="noStrike">
                <a:solidFill>
                  <a:schemeClr val="lt1"/>
                </a:solidFill>
                <a:latin typeface="Open Sans"/>
                <a:ea typeface="Open Sans"/>
                <a:cs typeface="Open Sans"/>
                <a:sym typeface="Open Sans"/>
              </a:defRPr>
            </a:lvl6pPr>
            <a:lvl7pPr indent="0" lvl="6" marL="0" marR="0" rtl="0" algn="l">
              <a:lnSpc>
                <a:spcPct val="100000"/>
              </a:lnSpc>
              <a:spcBef>
                <a:spcPts val="0"/>
              </a:spcBef>
              <a:spcAft>
                <a:spcPts val="0"/>
              </a:spcAft>
              <a:buClr>
                <a:schemeClr val="lt1"/>
              </a:buClr>
              <a:buSzPts val="1000"/>
              <a:buFont typeface="Open Sans"/>
              <a:buNone/>
              <a:defRPr b="0" i="0" sz="1000" u="none" cap="none" strike="noStrike">
                <a:solidFill>
                  <a:schemeClr val="lt1"/>
                </a:solidFill>
                <a:latin typeface="Open Sans"/>
                <a:ea typeface="Open Sans"/>
                <a:cs typeface="Open Sans"/>
                <a:sym typeface="Open Sans"/>
              </a:defRPr>
            </a:lvl7pPr>
            <a:lvl8pPr indent="0" lvl="7" marL="0" marR="0" rtl="0" algn="l">
              <a:lnSpc>
                <a:spcPct val="100000"/>
              </a:lnSpc>
              <a:spcBef>
                <a:spcPts val="0"/>
              </a:spcBef>
              <a:spcAft>
                <a:spcPts val="0"/>
              </a:spcAft>
              <a:buClr>
                <a:schemeClr val="lt1"/>
              </a:buClr>
              <a:buSzPts val="1000"/>
              <a:buFont typeface="Open Sans"/>
              <a:buNone/>
              <a:defRPr b="0" i="0" sz="1000" u="none" cap="none" strike="noStrike">
                <a:solidFill>
                  <a:schemeClr val="lt1"/>
                </a:solidFill>
                <a:latin typeface="Open Sans"/>
                <a:ea typeface="Open Sans"/>
                <a:cs typeface="Open Sans"/>
                <a:sym typeface="Open Sans"/>
              </a:defRPr>
            </a:lvl8pPr>
            <a:lvl9pPr indent="0" lvl="8" marL="0" marR="0" rtl="0" algn="l">
              <a:lnSpc>
                <a:spcPct val="100000"/>
              </a:lnSpc>
              <a:spcBef>
                <a:spcPts val="0"/>
              </a:spcBef>
              <a:spcAft>
                <a:spcPts val="0"/>
              </a:spcAft>
              <a:buClr>
                <a:schemeClr val="lt1"/>
              </a:buClr>
              <a:buSzPts val="1000"/>
              <a:buFont typeface="Open Sans"/>
              <a:buNone/>
              <a:defRPr b="0" i="0" sz="1000" u="none" cap="none" strike="noStrike">
                <a:solidFill>
                  <a:schemeClr val="lt1"/>
                </a:solidFill>
                <a:latin typeface="Open Sans"/>
                <a:ea typeface="Open Sans"/>
                <a:cs typeface="Open Sans"/>
                <a:sym typeface="Open Sans"/>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_without picture" showMasterSp="0">
  <p:cSld name="Title Slide_without picture">
    <p:bg>
      <p:bgPr>
        <a:blipFill>
          <a:blip r:embed="rId2">
            <a:alphaModFix/>
          </a:blip>
          <a:stretch>
            <a:fillRect/>
          </a:stretch>
        </a:blipFill>
      </p:bgPr>
    </p:bg>
    <p:spTree>
      <p:nvGrpSpPr>
        <p:cNvPr id="437" name="Shape 437"/>
        <p:cNvGrpSpPr/>
        <p:nvPr/>
      </p:nvGrpSpPr>
      <p:grpSpPr>
        <a:xfrm>
          <a:off x="0" y="0"/>
          <a:ext cx="0" cy="0"/>
          <a:chOff x="0" y="0"/>
          <a:chExt cx="0" cy="0"/>
        </a:xfrm>
      </p:grpSpPr>
      <p:sp>
        <p:nvSpPr>
          <p:cNvPr id="438" name="Google Shape;438;g26c369fa2d7_0_1126"/>
          <p:cNvSpPr txBox="1"/>
          <p:nvPr>
            <p:ph type="ctrTitle"/>
          </p:nvPr>
        </p:nvSpPr>
        <p:spPr>
          <a:xfrm>
            <a:off x="962455" y="1387719"/>
            <a:ext cx="6720000" cy="2242500"/>
          </a:xfrm>
          <a:prstGeom prst="rect">
            <a:avLst/>
          </a:prstGeom>
          <a:noFill/>
          <a:ln>
            <a:noFill/>
          </a:ln>
        </p:spPr>
        <p:txBody>
          <a:bodyPr anchorCtr="0" anchor="b" bIns="0" lIns="0" spcFirstLastPara="1" rIns="0" wrap="square" tIns="0">
            <a:noAutofit/>
          </a:bodyPr>
          <a:lstStyle>
            <a:lvl1pPr lvl="0" rtl="0" algn="l">
              <a:lnSpc>
                <a:spcPct val="120000"/>
              </a:lnSpc>
              <a:spcBef>
                <a:spcPts val="0"/>
              </a:spcBef>
              <a:spcAft>
                <a:spcPts val="0"/>
              </a:spcAft>
              <a:buClr>
                <a:schemeClr val="lt1"/>
              </a:buClr>
              <a:buSzPts val="2800"/>
              <a:buFont typeface="Arial"/>
              <a:buNone/>
              <a:defRPr b="1" sz="2800" cap="none">
                <a:solidFill>
                  <a:schemeClr val="lt1"/>
                </a:solidFill>
                <a:latin typeface="Arial"/>
                <a:ea typeface="Arial"/>
                <a:cs typeface="Arial"/>
                <a:sym typeface="Aria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439" name="Google Shape;439;g26c369fa2d7_0_1126"/>
          <p:cNvSpPr txBox="1"/>
          <p:nvPr>
            <p:ph idx="1" type="subTitle"/>
          </p:nvPr>
        </p:nvSpPr>
        <p:spPr>
          <a:xfrm>
            <a:off x="962457" y="3768664"/>
            <a:ext cx="6720000" cy="981600"/>
          </a:xfrm>
          <a:prstGeom prst="rect">
            <a:avLst/>
          </a:prstGeom>
          <a:noFill/>
          <a:ln>
            <a:noFill/>
          </a:ln>
        </p:spPr>
        <p:txBody>
          <a:bodyPr anchorCtr="0" anchor="t" bIns="0" lIns="0" spcFirstLastPara="1" rIns="0" wrap="square" tIns="0">
            <a:noAutofit/>
          </a:bodyPr>
          <a:lstStyle>
            <a:lvl1pPr lvl="0" rtl="0" algn="l">
              <a:lnSpc>
                <a:spcPct val="130000"/>
              </a:lnSpc>
              <a:spcBef>
                <a:spcPts val="0"/>
              </a:spcBef>
              <a:spcAft>
                <a:spcPts val="0"/>
              </a:spcAft>
              <a:buSzPts val="2200"/>
              <a:buNone/>
              <a:defRPr sz="2200">
                <a:solidFill>
                  <a:schemeClr val="lt1"/>
                </a:solidFill>
                <a:latin typeface="Arial"/>
                <a:ea typeface="Arial"/>
                <a:cs typeface="Arial"/>
                <a:sym typeface="Arial"/>
              </a:defRPr>
            </a:lvl1pPr>
            <a:lvl2pPr lvl="1" rtl="0" algn="ctr">
              <a:lnSpc>
                <a:spcPct val="130000"/>
              </a:lnSpc>
              <a:spcBef>
                <a:spcPts val="0"/>
              </a:spcBef>
              <a:spcAft>
                <a:spcPts val="0"/>
              </a:spcAft>
              <a:buSzPts val="1800"/>
              <a:buNone/>
              <a:defRPr>
                <a:solidFill>
                  <a:srgbClr val="888888"/>
                </a:solidFill>
              </a:defRPr>
            </a:lvl2pPr>
            <a:lvl3pPr lvl="2" rtl="0" algn="ctr">
              <a:lnSpc>
                <a:spcPct val="130000"/>
              </a:lnSpc>
              <a:spcBef>
                <a:spcPts val="0"/>
              </a:spcBef>
              <a:spcAft>
                <a:spcPts val="0"/>
              </a:spcAft>
              <a:buSzPts val="1800"/>
              <a:buNone/>
              <a:defRPr>
                <a:solidFill>
                  <a:srgbClr val="888888"/>
                </a:solidFill>
              </a:defRPr>
            </a:lvl3pPr>
            <a:lvl4pPr lvl="3" rtl="0" algn="ctr">
              <a:lnSpc>
                <a:spcPct val="100000"/>
              </a:lnSpc>
              <a:spcBef>
                <a:spcPts val="400"/>
              </a:spcBef>
              <a:spcAft>
                <a:spcPts val="0"/>
              </a:spcAft>
              <a:buClr>
                <a:srgbClr val="888888"/>
              </a:buClr>
              <a:buSzPts val="2000"/>
              <a:buFont typeface="Open Sans"/>
              <a:buNone/>
              <a:defRPr>
                <a:solidFill>
                  <a:srgbClr val="888888"/>
                </a:solidFill>
              </a:defRPr>
            </a:lvl4pPr>
            <a:lvl5pPr lvl="4" rtl="0" algn="ctr">
              <a:lnSpc>
                <a:spcPct val="100000"/>
              </a:lnSpc>
              <a:spcBef>
                <a:spcPts val="400"/>
              </a:spcBef>
              <a:spcAft>
                <a:spcPts val="0"/>
              </a:spcAft>
              <a:buClr>
                <a:srgbClr val="888888"/>
              </a:buClr>
              <a:buSzPts val="2000"/>
              <a:buFont typeface="Open Sans"/>
              <a:buNone/>
              <a:defRPr>
                <a:solidFill>
                  <a:srgbClr val="888888"/>
                </a:solidFill>
              </a:defRPr>
            </a:lvl5pPr>
            <a:lvl6pPr lvl="5" rtl="0" algn="ctr">
              <a:lnSpc>
                <a:spcPct val="100000"/>
              </a:lnSpc>
              <a:spcBef>
                <a:spcPts val="400"/>
              </a:spcBef>
              <a:spcAft>
                <a:spcPts val="0"/>
              </a:spcAft>
              <a:buClr>
                <a:srgbClr val="888888"/>
              </a:buClr>
              <a:buSzPts val="2000"/>
              <a:buNone/>
              <a:defRPr>
                <a:solidFill>
                  <a:srgbClr val="888888"/>
                </a:solidFill>
              </a:defRPr>
            </a:lvl6pPr>
            <a:lvl7pPr lvl="6" rtl="0" algn="ctr">
              <a:lnSpc>
                <a:spcPct val="100000"/>
              </a:lnSpc>
              <a:spcBef>
                <a:spcPts val="400"/>
              </a:spcBef>
              <a:spcAft>
                <a:spcPts val="0"/>
              </a:spcAft>
              <a:buClr>
                <a:srgbClr val="888888"/>
              </a:buClr>
              <a:buSzPts val="2000"/>
              <a:buNone/>
              <a:defRPr>
                <a:solidFill>
                  <a:srgbClr val="888888"/>
                </a:solidFill>
              </a:defRPr>
            </a:lvl7pPr>
            <a:lvl8pPr lvl="7" rtl="0" algn="ctr">
              <a:lnSpc>
                <a:spcPct val="100000"/>
              </a:lnSpc>
              <a:spcBef>
                <a:spcPts val="400"/>
              </a:spcBef>
              <a:spcAft>
                <a:spcPts val="0"/>
              </a:spcAft>
              <a:buClr>
                <a:srgbClr val="888888"/>
              </a:buClr>
              <a:buSzPts val="2000"/>
              <a:buNone/>
              <a:defRPr>
                <a:solidFill>
                  <a:srgbClr val="888888"/>
                </a:solidFill>
              </a:defRPr>
            </a:lvl8pPr>
            <a:lvl9pPr lvl="8" rtl="0" algn="ctr">
              <a:lnSpc>
                <a:spcPct val="100000"/>
              </a:lnSpc>
              <a:spcBef>
                <a:spcPts val="400"/>
              </a:spcBef>
              <a:spcAft>
                <a:spcPts val="0"/>
              </a:spcAft>
              <a:buClr>
                <a:srgbClr val="888888"/>
              </a:buClr>
              <a:buSzPts val="2000"/>
              <a:buNone/>
              <a:defRPr>
                <a:solidFill>
                  <a:srgbClr val="888888"/>
                </a:solidFill>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 Cover with photo">
  <p:cSld name="CUSTOM_10_1">
    <p:spTree>
      <p:nvGrpSpPr>
        <p:cNvPr id="53" name="Shape 53"/>
        <p:cNvGrpSpPr/>
        <p:nvPr/>
      </p:nvGrpSpPr>
      <p:grpSpPr>
        <a:xfrm>
          <a:off x="0" y="0"/>
          <a:ext cx="0" cy="0"/>
          <a:chOff x="0" y="0"/>
          <a:chExt cx="0" cy="0"/>
        </a:xfrm>
      </p:grpSpPr>
      <p:pic>
        <p:nvPicPr>
          <p:cNvPr id="54" name="Google Shape;54;g15df64bb1bf_0_783">
            <a:hlinkClick r:id="rId2"/>
          </p:cNvPr>
          <p:cNvPicPr preferRelativeResize="0"/>
          <p:nvPr/>
        </p:nvPicPr>
        <p:blipFill rotWithShape="1">
          <a:blip r:embed="rId3">
            <a:alphaModFix/>
          </a:blip>
          <a:srcRect b="40881" l="0" r="0" t="23360"/>
          <a:stretch/>
        </p:blipFill>
        <p:spPr>
          <a:xfrm>
            <a:off x="0" y="3952500"/>
            <a:ext cx="12192002" cy="2905499"/>
          </a:xfrm>
          <a:prstGeom prst="rect">
            <a:avLst/>
          </a:prstGeom>
          <a:noFill/>
          <a:ln>
            <a:noFill/>
          </a:ln>
        </p:spPr>
      </p:pic>
      <p:sp>
        <p:nvSpPr>
          <p:cNvPr id="55" name="Google Shape;55;g15df64bb1bf_0_783"/>
          <p:cNvSpPr txBox="1"/>
          <p:nvPr>
            <p:ph type="ctrTitle"/>
          </p:nvPr>
        </p:nvSpPr>
        <p:spPr>
          <a:xfrm>
            <a:off x="853600" y="1260000"/>
            <a:ext cx="10484700" cy="1545300"/>
          </a:xfrm>
          <a:prstGeom prst="rect">
            <a:avLst/>
          </a:prstGeom>
          <a:noFill/>
          <a:ln>
            <a:noFill/>
          </a:ln>
        </p:spPr>
        <p:txBody>
          <a:bodyPr anchorCtr="0" anchor="b" bIns="0" lIns="0" spcFirstLastPara="1" rIns="0" wrap="square" tIns="0">
            <a:noAutofit/>
          </a:bodyPr>
          <a:lstStyle>
            <a:lvl1pPr lvl="0" algn="ctr">
              <a:lnSpc>
                <a:spcPct val="100000"/>
              </a:lnSpc>
              <a:spcBef>
                <a:spcPts val="0"/>
              </a:spcBef>
              <a:spcAft>
                <a:spcPts val="0"/>
              </a:spcAft>
              <a:buSzPts val="5300"/>
              <a:buFont typeface="Open Sans"/>
              <a:buNone/>
              <a:defRPr sz="5300"/>
            </a:lvl1pPr>
            <a:lvl2pPr lvl="1" algn="l">
              <a:lnSpc>
                <a:spcPct val="100000"/>
              </a:lnSpc>
              <a:spcBef>
                <a:spcPts val="0"/>
              </a:spcBef>
              <a:spcAft>
                <a:spcPts val="0"/>
              </a:spcAft>
              <a:buSzPts val="5300"/>
              <a:buNone/>
              <a:defRPr sz="5300"/>
            </a:lvl2pPr>
            <a:lvl3pPr lvl="2" algn="l">
              <a:lnSpc>
                <a:spcPct val="100000"/>
              </a:lnSpc>
              <a:spcBef>
                <a:spcPts val="0"/>
              </a:spcBef>
              <a:spcAft>
                <a:spcPts val="0"/>
              </a:spcAft>
              <a:buSzPts val="5300"/>
              <a:buNone/>
              <a:defRPr sz="5300"/>
            </a:lvl3pPr>
            <a:lvl4pPr lvl="3" algn="l">
              <a:lnSpc>
                <a:spcPct val="100000"/>
              </a:lnSpc>
              <a:spcBef>
                <a:spcPts val="0"/>
              </a:spcBef>
              <a:spcAft>
                <a:spcPts val="0"/>
              </a:spcAft>
              <a:buSzPts val="5300"/>
              <a:buNone/>
              <a:defRPr sz="5300"/>
            </a:lvl4pPr>
            <a:lvl5pPr lvl="4" algn="l">
              <a:lnSpc>
                <a:spcPct val="100000"/>
              </a:lnSpc>
              <a:spcBef>
                <a:spcPts val="0"/>
              </a:spcBef>
              <a:spcAft>
                <a:spcPts val="0"/>
              </a:spcAft>
              <a:buSzPts val="5300"/>
              <a:buNone/>
              <a:defRPr sz="5300"/>
            </a:lvl5pPr>
            <a:lvl6pPr lvl="5" algn="l">
              <a:lnSpc>
                <a:spcPct val="100000"/>
              </a:lnSpc>
              <a:spcBef>
                <a:spcPts val="0"/>
              </a:spcBef>
              <a:spcAft>
                <a:spcPts val="0"/>
              </a:spcAft>
              <a:buSzPts val="5300"/>
              <a:buNone/>
              <a:defRPr sz="5300"/>
            </a:lvl6pPr>
            <a:lvl7pPr lvl="6" algn="l">
              <a:lnSpc>
                <a:spcPct val="100000"/>
              </a:lnSpc>
              <a:spcBef>
                <a:spcPts val="0"/>
              </a:spcBef>
              <a:spcAft>
                <a:spcPts val="0"/>
              </a:spcAft>
              <a:buSzPts val="5300"/>
              <a:buNone/>
              <a:defRPr sz="5300"/>
            </a:lvl7pPr>
            <a:lvl8pPr lvl="7" algn="l">
              <a:lnSpc>
                <a:spcPct val="100000"/>
              </a:lnSpc>
              <a:spcBef>
                <a:spcPts val="0"/>
              </a:spcBef>
              <a:spcAft>
                <a:spcPts val="0"/>
              </a:spcAft>
              <a:buSzPts val="5300"/>
              <a:buNone/>
              <a:defRPr sz="5300"/>
            </a:lvl8pPr>
            <a:lvl9pPr lvl="8" algn="l">
              <a:lnSpc>
                <a:spcPct val="100000"/>
              </a:lnSpc>
              <a:spcBef>
                <a:spcPts val="0"/>
              </a:spcBef>
              <a:spcAft>
                <a:spcPts val="0"/>
              </a:spcAft>
              <a:buSzPts val="5300"/>
              <a:buNone/>
              <a:defRPr sz="5300"/>
            </a:lvl9pPr>
          </a:lstStyle>
          <a:p/>
        </p:txBody>
      </p:sp>
      <p:sp>
        <p:nvSpPr>
          <p:cNvPr id="56" name="Google Shape;56;g15df64bb1bf_0_783"/>
          <p:cNvSpPr txBox="1"/>
          <p:nvPr>
            <p:ph idx="1" type="subTitle"/>
          </p:nvPr>
        </p:nvSpPr>
        <p:spPr>
          <a:xfrm>
            <a:off x="853600" y="2951133"/>
            <a:ext cx="10484700" cy="782700"/>
          </a:xfrm>
          <a:prstGeom prst="rect">
            <a:avLst/>
          </a:prstGeom>
          <a:noFill/>
          <a:ln>
            <a:noFill/>
          </a:ln>
        </p:spPr>
        <p:txBody>
          <a:bodyPr anchorCtr="0" anchor="t" bIns="0" lIns="0" spcFirstLastPara="1" rIns="0" wrap="square" tIns="0">
            <a:noAutofit/>
          </a:bodyPr>
          <a:lstStyle>
            <a:lvl1pPr lvl="0" algn="ctr">
              <a:lnSpc>
                <a:spcPct val="130000"/>
              </a:lnSpc>
              <a:spcBef>
                <a:spcPts val="0"/>
              </a:spcBef>
              <a:spcAft>
                <a:spcPts val="0"/>
              </a:spcAft>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900"/>
              <a:buNone/>
              <a:defRPr sz="19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pic>
        <p:nvPicPr>
          <p:cNvPr id="57" name="Google Shape;57;g15df64bb1bf_0_783"/>
          <p:cNvPicPr preferRelativeResize="0"/>
          <p:nvPr/>
        </p:nvPicPr>
        <p:blipFill rotWithShape="1">
          <a:blip r:embed="rId4">
            <a:alphaModFix/>
          </a:blip>
          <a:srcRect b="0" l="0" r="0" t="0"/>
          <a:stretch/>
        </p:blipFill>
        <p:spPr>
          <a:xfrm>
            <a:off x="5108283" y="548631"/>
            <a:ext cx="1975435" cy="291033"/>
          </a:xfrm>
          <a:prstGeom prst="rect">
            <a:avLst/>
          </a:prstGeom>
          <a:noFill/>
          <a:ln>
            <a:noFill/>
          </a:ln>
        </p:spPr>
      </p:pic>
    </p:spTree>
  </p:cSld>
  <p:clrMapOvr>
    <a:masterClrMapping/>
  </p:clrMapOvr>
  <p:extLst>
    <p:ext uri="{DCECCB84-F9BA-43D5-87BE-67443E8EF086}">
      <p15:sldGuideLst>
        <p15:guide id="1" orient="horz" pos="2160">
          <p15:clr>
            <a:srgbClr val="FA7B17"/>
          </p15:clr>
        </p15:guide>
      </p15:sldGuideLst>
    </p:ext>
  </p:extLst>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_3" showMasterSp="0">
  <p:cSld name="Title Slide_3">
    <p:spTree>
      <p:nvGrpSpPr>
        <p:cNvPr id="440" name="Shape 440"/>
        <p:cNvGrpSpPr/>
        <p:nvPr/>
      </p:nvGrpSpPr>
      <p:grpSpPr>
        <a:xfrm>
          <a:off x="0" y="0"/>
          <a:ext cx="0" cy="0"/>
          <a:chOff x="0" y="0"/>
          <a:chExt cx="0" cy="0"/>
        </a:xfrm>
      </p:grpSpPr>
      <p:pic>
        <p:nvPicPr>
          <p:cNvPr id="441" name="Google Shape;441;g26c369fa2d7_0_1129"/>
          <p:cNvPicPr preferRelativeResize="0"/>
          <p:nvPr/>
        </p:nvPicPr>
        <p:blipFill rotWithShape="1">
          <a:blip r:embed="rId2">
            <a:alphaModFix/>
          </a:blip>
          <a:srcRect b="0" l="0" r="0" t="0"/>
          <a:stretch/>
        </p:blipFill>
        <p:spPr>
          <a:xfrm>
            <a:off x="0" y="0"/>
            <a:ext cx="12192000" cy="6858000"/>
          </a:xfrm>
          <a:prstGeom prst="rect">
            <a:avLst/>
          </a:prstGeom>
          <a:noFill/>
          <a:ln>
            <a:noFill/>
          </a:ln>
        </p:spPr>
      </p:pic>
      <p:pic>
        <p:nvPicPr>
          <p:cNvPr id="442" name="Google Shape;442;g26c369fa2d7_0_1129"/>
          <p:cNvPicPr preferRelativeResize="0"/>
          <p:nvPr/>
        </p:nvPicPr>
        <p:blipFill rotWithShape="1">
          <a:blip r:embed="rId3">
            <a:alphaModFix/>
          </a:blip>
          <a:srcRect b="0" l="0" r="0" t="0"/>
          <a:stretch/>
        </p:blipFill>
        <p:spPr>
          <a:xfrm>
            <a:off x="0" y="2011670"/>
            <a:ext cx="6400812" cy="4846332"/>
          </a:xfrm>
          <a:prstGeom prst="rect">
            <a:avLst/>
          </a:prstGeom>
          <a:noFill/>
          <a:ln>
            <a:noFill/>
          </a:ln>
        </p:spPr>
      </p:pic>
      <p:sp>
        <p:nvSpPr>
          <p:cNvPr id="443" name="Google Shape;443;g26c369fa2d7_0_1129"/>
          <p:cNvSpPr txBox="1"/>
          <p:nvPr>
            <p:ph type="ctrTitle"/>
          </p:nvPr>
        </p:nvSpPr>
        <p:spPr>
          <a:xfrm>
            <a:off x="804671" y="2875065"/>
            <a:ext cx="3744000" cy="852000"/>
          </a:xfrm>
          <a:prstGeom prst="rect">
            <a:avLst/>
          </a:prstGeom>
          <a:noFill/>
          <a:ln>
            <a:noFill/>
          </a:ln>
        </p:spPr>
        <p:txBody>
          <a:bodyPr anchorCtr="0" anchor="b" bIns="0" lIns="0" spcFirstLastPara="1" rIns="0" wrap="square" tIns="0">
            <a:noAutofit/>
          </a:bodyPr>
          <a:lstStyle>
            <a:lvl1pPr lvl="0" rtl="0" algn="l">
              <a:lnSpc>
                <a:spcPct val="120000"/>
              </a:lnSpc>
              <a:spcBef>
                <a:spcPts val="0"/>
              </a:spcBef>
              <a:spcAft>
                <a:spcPts val="0"/>
              </a:spcAft>
              <a:buClr>
                <a:schemeClr val="lt1"/>
              </a:buClr>
              <a:buSzPts val="2800"/>
              <a:buFont typeface="Arial"/>
              <a:buNone/>
              <a:defRPr b="1" sz="2800" cap="none">
                <a:solidFill>
                  <a:schemeClr val="lt1"/>
                </a:solidFill>
                <a:latin typeface="Arial"/>
                <a:ea typeface="Arial"/>
                <a:cs typeface="Arial"/>
                <a:sym typeface="Aria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444" name="Google Shape;444;g26c369fa2d7_0_1129"/>
          <p:cNvSpPr txBox="1"/>
          <p:nvPr>
            <p:ph idx="1" type="subTitle"/>
          </p:nvPr>
        </p:nvSpPr>
        <p:spPr>
          <a:xfrm>
            <a:off x="804672" y="3817016"/>
            <a:ext cx="3744000" cy="8682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SzPts val="2200"/>
              <a:buNone/>
              <a:defRPr sz="2200">
                <a:solidFill>
                  <a:schemeClr val="lt1"/>
                </a:solidFill>
                <a:latin typeface="Arial"/>
                <a:ea typeface="Arial"/>
                <a:cs typeface="Arial"/>
                <a:sym typeface="Arial"/>
              </a:defRPr>
            </a:lvl1pPr>
            <a:lvl2pPr lvl="1" rtl="0" algn="ctr">
              <a:lnSpc>
                <a:spcPct val="130000"/>
              </a:lnSpc>
              <a:spcBef>
                <a:spcPts val="0"/>
              </a:spcBef>
              <a:spcAft>
                <a:spcPts val="0"/>
              </a:spcAft>
              <a:buSzPts val="1800"/>
              <a:buNone/>
              <a:defRPr>
                <a:solidFill>
                  <a:srgbClr val="888888"/>
                </a:solidFill>
              </a:defRPr>
            </a:lvl2pPr>
            <a:lvl3pPr lvl="2" rtl="0" algn="ctr">
              <a:lnSpc>
                <a:spcPct val="130000"/>
              </a:lnSpc>
              <a:spcBef>
                <a:spcPts val="0"/>
              </a:spcBef>
              <a:spcAft>
                <a:spcPts val="0"/>
              </a:spcAft>
              <a:buSzPts val="1800"/>
              <a:buNone/>
              <a:defRPr>
                <a:solidFill>
                  <a:srgbClr val="888888"/>
                </a:solidFill>
              </a:defRPr>
            </a:lvl3pPr>
            <a:lvl4pPr lvl="3" rtl="0" algn="ctr">
              <a:lnSpc>
                <a:spcPct val="100000"/>
              </a:lnSpc>
              <a:spcBef>
                <a:spcPts val="400"/>
              </a:spcBef>
              <a:spcAft>
                <a:spcPts val="0"/>
              </a:spcAft>
              <a:buClr>
                <a:srgbClr val="888888"/>
              </a:buClr>
              <a:buSzPts val="2000"/>
              <a:buFont typeface="Open Sans"/>
              <a:buNone/>
              <a:defRPr>
                <a:solidFill>
                  <a:srgbClr val="888888"/>
                </a:solidFill>
              </a:defRPr>
            </a:lvl4pPr>
            <a:lvl5pPr lvl="4" rtl="0" algn="ctr">
              <a:lnSpc>
                <a:spcPct val="100000"/>
              </a:lnSpc>
              <a:spcBef>
                <a:spcPts val="400"/>
              </a:spcBef>
              <a:spcAft>
                <a:spcPts val="0"/>
              </a:spcAft>
              <a:buClr>
                <a:srgbClr val="888888"/>
              </a:buClr>
              <a:buSzPts val="2000"/>
              <a:buFont typeface="Open Sans"/>
              <a:buNone/>
              <a:defRPr>
                <a:solidFill>
                  <a:srgbClr val="888888"/>
                </a:solidFill>
              </a:defRPr>
            </a:lvl5pPr>
            <a:lvl6pPr lvl="5" rtl="0" algn="ctr">
              <a:lnSpc>
                <a:spcPct val="100000"/>
              </a:lnSpc>
              <a:spcBef>
                <a:spcPts val="400"/>
              </a:spcBef>
              <a:spcAft>
                <a:spcPts val="0"/>
              </a:spcAft>
              <a:buClr>
                <a:srgbClr val="888888"/>
              </a:buClr>
              <a:buSzPts val="2000"/>
              <a:buNone/>
              <a:defRPr>
                <a:solidFill>
                  <a:srgbClr val="888888"/>
                </a:solidFill>
              </a:defRPr>
            </a:lvl6pPr>
            <a:lvl7pPr lvl="6" rtl="0" algn="ctr">
              <a:lnSpc>
                <a:spcPct val="100000"/>
              </a:lnSpc>
              <a:spcBef>
                <a:spcPts val="400"/>
              </a:spcBef>
              <a:spcAft>
                <a:spcPts val="0"/>
              </a:spcAft>
              <a:buClr>
                <a:srgbClr val="888888"/>
              </a:buClr>
              <a:buSzPts val="2000"/>
              <a:buNone/>
              <a:defRPr>
                <a:solidFill>
                  <a:srgbClr val="888888"/>
                </a:solidFill>
              </a:defRPr>
            </a:lvl7pPr>
            <a:lvl8pPr lvl="7" rtl="0" algn="ctr">
              <a:lnSpc>
                <a:spcPct val="100000"/>
              </a:lnSpc>
              <a:spcBef>
                <a:spcPts val="400"/>
              </a:spcBef>
              <a:spcAft>
                <a:spcPts val="0"/>
              </a:spcAft>
              <a:buClr>
                <a:srgbClr val="888888"/>
              </a:buClr>
              <a:buSzPts val="2000"/>
              <a:buNone/>
              <a:defRPr>
                <a:solidFill>
                  <a:srgbClr val="888888"/>
                </a:solidFill>
              </a:defRPr>
            </a:lvl8pPr>
            <a:lvl9pPr lvl="8" rtl="0" algn="ctr">
              <a:lnSpc>
                <a:spcPct val="100000"/>
              </a:lnSpc>
              <a:spcBef>
                <a:spcPts val="400"/>
              </a:spcBef>
              <a:spcAft>
                <a:spcPts val="0"/>
              </a:spcAft>
              <a:buClr>
                <a:srgbClr val="888888"/>
              </a:buClr>
              <a:buSzPts val="2000"/>
              <a:buNone/>
              <a:defRPr>
                <a:solidFill>
                  <a:srgbClr val="888888"/>
                </a:solidFill>
              </a:defRPr>
            </a:lvl9pPr>
          </a:lstStyle>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_1" showMasterSp="0">
  <p:cSld name="Title Slide_1">
    <p:spTree>
      <p:nvGrpSpPr>
        <p:cNvPr id="445" name="Shape 445"/>
        <p:cNvGrpSpPr/>
        <p:nvPr/>
      </p:nvGrpSpPr>
      <p:grpSpPr>
        <a:xfrm>
          <a:off x="0" y="0"/>
          <a:ext cx="0" cy="0"/>
          <a:chOff x="0" y="0"/>
          <a:chExt cx="0" cy="0"/>
        </a:xfrm>
      </p:grpSpPr>
      <p:pic>
        <p:nvPicPr>
          <p:cNvPr id="446" name="Google Shape;446;g26c369fa2d7_0_1134"/>
          <p:cNvPicPr preferRelativeResize="0"/>
          <p:nvPr/>
        </p:nvPicPr>
        <p:blipFill rotWithShape="1">
          <a:blip r:embed="rId2">
            <a:alphaModFix/>
          </a:blip>
          <a:srcRect b="0" l="0" r="0" t="0"/>
          <a:stretch/>
        </p:blipFill>
        <p:spPr>
          <a:xfrm>
            <a:off x="0" y="0"/>
            <a:ext cx="12192000" cy="6858000"/>
          </a:xfrm>
          <a:prstGeom prst="rect">
            <a:avLst/>
          </a:prstGeom>
          <a:noFill/>
          <a:ln>
            <a:noFill/>
          </a:ln>
        </p:spPr>
      </p:pic>
      <p:pic>
        <p:nvPicPr>
          <p:cNvPr id="447" name="Google Shape;447;g26c369fa2d7_0_1134"/>
          <p:cNvPicPr preferRelativeResize="0"/>
          <p:nvPr/>
        </p:nvPicPr>
        <p:blipFill rotWithShape="1">
          <a:blip r:embed="rId3">
            <a:alphaModFix/>
          </a:blip>
          <a:srcRect b="0" l="0" r="0" t="0"/>
          <a:stretch/>
        </p:blipFill>
        <p:spPr>
          <a:xfrm>
            <a:off x="5791187" y="2011670"/>
            <a:ext cx="6400812" cy="4846332"/>
          </a:xfrm>
          <a:prstGeom prst="rect">
            <a:avLst/>
          </a:prstGeom>
          <a:noFill/>
          <a:ln>
            <a:noFill/>
          </a:ln>
        </p:spPr>
      </p:pic>
      <p:sp>
        <p:nvSpPr>
          <p:cNvPr id="448" name="Google Shape;448;g26c369fa2d7_0_1134"/>
          <p:cNvSpPr txBox="1"/>
          <p:nvPr>
            <p:ph idx="1" type="subTitle"/>
          </p:nvPr>
        </p:nvSpPr>
        <p:spPr>
          <a:xfrm>
            <a:off x="7716481" y="3878560"/>
            <a:ext cx="3744000" cy="936000"/>
          </a:xfrm>
          <a:prstGeom prst="rect">
            <a:avLst/>
          </a:prstGeom>
          <a:noFill/>
          <a:ln>
            <a:noFill/>
          </a:ln>
        </p:spPr>
        <p:txBody>
          <a:bodyPr anchorCtr="0" anchor="t" bIns="0" lIns="0" spcFirstLastPara="1" rIns="0" wrap="square" tIns="0">
            <a:noAutofit/>
          </a:bodyPr>
          <a:lstStyle>
            <a:lvl1pPr lvl="0" rtl="0" algn="r">
              <a:lnSpc>
                <a:spcPct val="100000"/>
              </a:lnSpc>
              <a:spcBef>
                <a:spcPts val="0"/>
              </a:spcBef>
              <a:spcAft>
                <a:spcPts val="0"/>
              </a:spcAft>
              <a:buSzPts val="2200"/>
              <a:buNone/>
              <a:defRPr sz="2200">
                <a:solidFill>
                  <a:schemeClr val="lt1"/>
                </a:solidFill>
                <a:latin typeface="Arial"/>
                <a:ea typeface="Arial"/>
                <a:cs typeface="Arial"/>
                <a:sym typeface="Arial"/>
              </a:defRPr>
            </a:lvl1pPr>
            <a:lvl2pPr lvl="1" rtl="0" algn="ctr">
              <a:lnSpc>
                <a:spcPct val="130000"/>
              </a:lnSpc>
              <a:spcBef>
                <a:spcPts val="0"/>
              </a:spcBef>
              <a:spcAft>
                <a:spcPts val="0"/>
              </a:spcAft>
              <a:buSzPts val="1800"/>
              <a:buNone/>
              <a:defRPr>
                <a:solidFill>
                  <a:srgbClr val="888888"/>
                </a:solidFill>
              </a:defRPr>
            </a:lvl2pPr>
            <a:lvl3pPr lvl="2" rtl="0" algn="ctr">
              <a:lnSpc>
                <a:spcPct val="130000"/>
              </a:lnSpc>
              <a:spcBef>
                <a:spcPts val="0"/>
              </a:spcBef>
              <a:spcAft>
                <a:spcPts val="0"/>
              </a:spcAft>
              <a:buSzPts val="1800"/>
              <a:buNone/>
              <a:defRPr>
                <a:solidFill>
                  <a:srgbClr val="888888"/>
                </a:solidFill>
              </a:defRPr>
            </a:lvl3pPr>
            <a:lvl4pPr lvl="3" rtl="0" algn="ctr">
              <a:lnSpc>
                <a:spcPct val="100000"/>
              </a:lnSpc>
              <a:spcBef>
                <a:spcPts val="400"/>
              </a:spcBef>
              <a:spcAft>
                <a:spcPts val="0"/>
              </a:spcAft>
              <a:buClr>
                <a:srgbClr val="888888"/>
              </a:buClr>
              <a:buSzPts val="2000"/>
              <a:buFont typeface="Open Sans"/>
              <a:buNone/>
              <a:defRPr>
                <a:solidFill>
                  <a:srgbClr val="888888"/>
                </a:solidFill>
              </a:defRPr>
            </a:lvl4pPr>
            <a:lvl5pPr lvl="4" rtl="0" algn="ctr">
              <a:lnSpc>
                <a:spcPct val="100000"/>
              </a:lnSpc>
              <a:spcBef>
                <a:spcPts val="400"/>
              </a:spcBef>
              <a:spcAft>
                <a:spcPts val="0"/>
              </a:spcAft>
              <a:buClr>
                <a:srgbClr val="888888"/>
              </a:buClr>
              <a:buSzPts val="2000"/>
              <a:buFont typeface="Open Sans"/>
              <a:buNone/>
              <a:defRPr>
                <a:solidFill>
                  <a:srgbClr val="888888"/>
                </a:solidFill>
              </a:defRPr>
            </a:lvl5pPr>
            <a:lvl6pPr lvl="5" rtl="0" algn="ctr">
              <a:lnSpc>
                <a:spcPct val="100000"/>
              </a:lnSpc>
              <a:spcBef>
                <a:spcPts val="400"/>
              </a:spcBef>
              <a:spcAft>
                <a:spcPts val="0"/>
              </a:spcAft>
              <a:buClr>
                <a:srgbClr val="888888"/>
              </a:buClr>
              <a:buSzPts val="2000"/>
              <a:buNone/>
              <a:defRPr>
                <a:solidFill>
                  <a:srgbClr val="888888"/>
                </a:solidFill>
              </a:defRPr>
            </a:lvl6pPr>
            <a:lvl7pPr lvl="6" rtl="0" algn="ctr">
              <a:lnSpc>
                <a:spcPct val="100000"/>
              </a:lnSpc>
              <a:spcBef>
                <a:spcPts val="400"/>
              </a:spcBef>
              <a:spcAft>
                <a:spcPts val="0"/>
              </a:spcAft>
              <a:buClr>
                <a:srgbClr val="888888"/>
              </a:buClr>
              <a:buSzPts val="2000"/>
              <a:buNone/>
              <a:defRPr>
                <a:solidFill>
                  <a:srgbClr val="888888"/>
                </a:solidFill>
              </a:defRPr>
            </a:lvl7pPr>
            <a:lvl8pPr lvl="7" rtl="0" algn="ctr">
              <a:lnSpc>
                <a:spcPct val="100000"/>
              </a:lnSpc>
              <a:spcBef>
                <a:spcPts val="400"/>
              </a:spcBef>
              <a:spcAft>
                <a:spcPts val="0"/>
              </a:spcAft>
              <a:buClr>
                <a:srgbClr val="888888"/>
              </a:buClr>
              <a:buSzPts val="2000"/>
              <a:buNone/>
              <a:defRPr>
                <a:solidFill>
                  <a:srgbClr val="888888"/>
                </a:solidFill>
              </a:defRPr>
            </a:lvl8pPr>
            <a:lvl9pPr lvl="8" rtl="0" algn="ctr">
              <a:lnSpc>
                <a:spcPct val="100000"/>
              </a:lnSpc>
              <a:spcBef>
                <a:spcPts val="400"/>
              </a:spcBef>
              <a:spcAft>
                <a:spcPts val="0"/>
              </a:spcAft>
              <a:buClr>
                <a:srgbClr val="888888"/>
              </a:buClr>
              <a:buSzPts val="2000"/>
              <a:buNone/>
              <a:defRPr>
                <a:solidFill>
                  <a:srgbClr val="888888"/>
                </a:solidFill>
              </a:defRPr>
            </a:lvl9pPr>
          </a:lstStyle>
          <a:p/>
        </p:txBody>
      </p:sp>
      <p:sp>
        <p:nvSpPr>
          <p:cNvPr id="449" name="Google Shape;449;g26c369fa2d7_0_1134"/>
          <p:cNvSpPr txBox="1"/>
          <p:nvPr>
            <p:ph type="ctrTitle"/>
          </p:nvPr>
        </p:nvSpPr>
        <p:spPr>
          <a:xfrm>
            <a:off x="7716481" y="2857481"/>
            <a:ext cx="3744000" cy="935400"/>
          </a:xfrm>
          <a:prstGeom prst="rect">
            <a:avLst/>
          </a:prstGeom>
          <a:noFill/>
          <a:ln>
            <a:noFill/>
          </a:ln>
        </p:spPr>
        <p:txBody>
          <a:bodyPr anchorCtr="0" anchor="b" bIns="0" lIns="0" spcFirstLastPara="1" rIns="0" wrap="square" tIns="0">
            <a:noAutofit/>
          </a:bodyPr>
          <a:lstStyle>
            <a:lvl1pPr lvl="0" rtl="0" algn="r">
              <a:lnSpc>
                <a:spcPct val="120000"/>
              </a:lnSpc>
              <a:spcBef>
                <a:spcPts val="0"/>
              </a:spcBef>
              <a:spcAft>
                <a:spcPts val="0"/>
              </a:spcAft>
              <a:buClr>
                <a:schemeClr val="lt1"/>
              </a:buClr>
              <a:buSzPts val="2800"/>
              <a:buFont typeface="Arial"/>
              <a:buNone/>
              <a:defRPr b="1" sz="2800" cap="none">
                <a:solidFill>
                  <a:schemeClr val="lt1"/>
                </a:solidFill>
                <a:latin typeface="Arial"/>
                <a:ea typeface="Arial"/>
                <a:cs typeface="Arial"/>
                <a:sym typeface="Aria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_2" showMasterSp="0">
  <p:cSld name="Title Slide_2">
    <p:spTree>
      <p:nvGrpSpPr>
        <p:cNvPr id="450" name="Shape 450"/>
        <p:cNvGrpSpPr/>
        <p:nvPr/>
      </p:nvGrpSpPr>
      <p:grpSpPr>
        <a:xfrm>
          <a:off x="0" y="0"/>
          <a:ext cx="0" cy="0"/>
          <a:chOff x="0" y="0"/>
          <a:chExt cx="0" cy="0"/>
        </a:xfrm>
      </p:grpSpPr>
      <p:pic>
        <p:nvPicPr>
          <p:cNvPr id="451" name="Google Shape;451;g26c369fa2d7_0_1139"/>
          <p:cNvPicPr preferRelativeResize="0"/>
          <p:nvPr/>
        </p:nvPicPr>
        <p:blipFill rotWithShape="1">
          <a:blip r:embed="rId2">
            <a:alphaModFix/>
          </a:blip>
          <a:srcRect b="0" l="0" r="0" t="0"/>
          <a:stretch/>
        </p:blipFill>
        <p:spPr>
          <a:xfrm>
            <a:off x="0" y="0"/>
            <a:ext cx="12192000" cy="6858000"/>
          </a:xfrm>
          <a:prstGeom prst="rect">
            <a:avLst/>
          </a:prstGeom>
          <a:noFill/>
          <a:ln>
            <a:noFill/>
          </a:ln>
        </p:spPr>
      </p:pic>
      <p:pic>
        <p:nvPicPr>
          <p:cNvPr id="452" name="Google Shape;452;g26c369fa2d7_0_1139"/>
          <p:cNvPicPr preferRelativeResize="0"/>
          <p:nvPr/>
        </p:nvPicPr>
        <p:blipFill rotWithShape="1">
          <a:blip r:embed="rId3">
            <a:alphaModFix/>
          </a:blip>
          <a:srcRect b="0" l="0" r="0" t="0"/>
          <a:stretch/>
        </p:blipFill>
        <p:spPr>
          <a:xfrm>
            <a:off x="5791187" y="2011670"/>
            <a:ext cx="6400812" cy="4846332"/>
          </a:xfrm>
          <a:prstGeom prst="rect">
            <a:avLst/>
          </a:prstGeom>
          <a:noFill/>
          <a:ln>
            <a:noFill/>
          </a:ln>
        </p:spPr>
      </p:pic>
      <p:sp>
        <p:nvSpPr>
          <p:cNvPr id="453" name="Google Shape;453;g26c369fa2d7_0_1139"/>
          <p:cNvSpPr txBox="1"/>
          <p:nvPr>
            <p:ph idx="1" type="subTitle"/>
          </p:nvPr>
        </p:nvSpPr>
        <p:spPr>
          <a:xfrm>
            <a:off x="7716481" y="3878560"/>
            <a:ext cx="3744000" cy="936000"/>
          </a:xfrm>
          <a:prstGeom prst="rect">
            <a:avLst/>
          </a:prstGeom>
          <a:noFill/>
          <a:ln>
            <a:noFill/>
          </a:ln>
        </p:spPr>
        <p:txBody>
          <a:bodyPr anchorCtr="0" anchor="t" bIns="0" lIns="0" spcFirstLastPara="1" rIns="0" wrap="square" tIns="0">
            <a:noAutofit/>
          </a:bodyPr>
          <a:lstStyle>
            <a:lvl1pPr lvl="0" rtl="0" algn="r">
              <a:lnSpc>
                <a:spcPct val="100000"/>
              </a:lnSpc>
              <a:spcBef>
                <a:spcPts val="0"/>
              </a:spcBef>
              <a:spcAft>
                <a:spcPts val="0"/>
              </a:spcAft>
              <a:buSzPts val="2200"/>
              <a:buNone/>
              <a:defRPr sz="2200">
                <a:solidFill>
                  <a:schemeClr val="lt1"/>
                </a:solidFill>
                <a:latin typeface="Arial"/>
                <a:ea typeface="Arial"/>
                <a:cs typeface="Arial"/>
                <a:sym typeface="Arial"/>
              </a:defRPr>
            </a:lvl1pPr>
            <a:lvl2pPr lvl="1" rtl="0" algn="ctr">
              <a:lnSpc>
                <a:spcPct val="130000"/>
              </a:lnSpc>
              <a:spcBef>
                <a:spcPts val="0"/>
              </a:spcBef>
              <a:spcAft>
                <a:spcPts val="0"/>
              </a:spcAft>
              <a:buSzPts val="1800"/>
              <a:buNone/>
              <a:defRPr>
                <a:solidFill>
                  <a:srgbClr val="888888"/>
                </a:solidFill>
              </a:defRPr>
            </a:lvl2pPr>
            <a:lvl3pPr lvl="2" rtl="0" algn="ctr">
              <a:lnSpc>
                <a:spcPct val="130000"/>
              </a:lnSpc>
              <a:spcBef>
                <a:spcPts val="0"/>
              </a:spcBef>
              <a:spcAft>
                <a:spcPts val="0"/>
              </a:spcAft>
              <a:buSzPts val="1800"/>
              <a:buNone/>
              <a:defRPr>
                <a:solidFill>
                  <a:srgbClr val="888888"/>
                </a:solidFill>
              </a:defRPr>
            </a:lvl3pPr>
            <a:lvl4pPr lvl="3" rtl="0" algn="ctr">
              <a:lnSpc>
                <a:spcPct val="100000"/>
              </a:lnSpc>
              <a:spcBef>
                <a:spcPts val="400"/>
              </a:spcBef>
              <a:spcAft>
                <a:spcPts val="0"/>
              </a:spcAft>
              <a:buClr>
                <a:srgbClr val="888888"/>
              </a:buClr>
              <a:buSzPts val="2000"/>
              <a:buFont typeface="Open Sans"/>
              <a:buNone/>
              <a:defRPr>
                <a:solidFill>
                  <a:srgbClr val="888888"/>
                </a:solidFill>
              </a:defRPr>
            </a:lvl4pPr>
            <a:lvl5pPr lvl="4" rtl="0" algn="ctr">
              <a:lnSpc>
                <a:spcPct val="100000"/>
              </a:lnSpc>
              <a:spcBef>
                <a:spcPts val="400"/>
              </a:spcBef>
              <a:spcAft>
                <a:spcPts val="0"/>
              </a:spcAft>
              <a:buClr>
                <a:srgbClr val="888888"/>
              </a:buClr>
              <a:buSzPts val="2000"/>
              <a:buFont typeface="Open Sans"/>
              <a:buNone/>
              <a:defRPr>
                <a:solidFill>
                  <a:srgbClr val="888888"/>
                </a:solidFill>
              </a:defRPr>
            </a:lvl5pPr>
            <a:lvl6pPr lvl="5" rtl="0" algn="ctr">
              <a:lnSpc>
                <a:spcPct val="100000"/>
              </a:lnSpc>
              <a:spcBef>
                <a:spcPts val="400"/>
              </a:spcBef>
              <a:spcAft>
                <a:spcPts val="0"/>
              </a:spcAft>
              <a:buClr>
                <a:srgbClr val="888888"/>
              </a:buClr>
              <a:buSzPts val="2000"/>
              <a:buNone/>
              <a:defRPr>
                <a:solidFill>
                  <a:srgbClr val="888888"/>
                </a:solidFill>
              </a:defRPr>
            </a:lvl6pPr>
            <a:lvl7pPr lvl="6" rtl="0" algn="ctr">
              <a:lnSpc>
                <a:spcPct val="100000"/>
              </a:lnSpc>
              <a:spcBef>
                <a:spcPts val="400"/>
              </a:spcBef>
              <a:spcAft>
                <a:spcPts val="0"/>
              </a:spcAft>
              <a:buClr>
                <a:srgbClr val="888888"/>
              </a:buClr>
              <a:buSzPts val="2000"/>
              <a:buNone/>
              <a:defRPr>
                <a:solidFill>
                  <a:srgbClr val="888888"/>
                </a:solidFill>
              </a:defRPr>
            </a:lvl7pPr>
            <a:lvl8pPr lvl="7" rtl="0" algn="ctr">
              <a:lnSpc>
                <a:spcPct val="100000"/>
              </a:lnSpc>
              <a:spcBef>
                <a:spcPts val="400"/>
              </a:spcBef>
              <a:spcAft>
                <a:spcPts val="0"/>
              </a:spcAft>
              <a:buClr>
                <a:srgbClr val="888888"/>
              </a:buClr>
              <a:buSzPts val="2000"/>
              <a:buNone/>
              <a:defRPr>
                <a:solidFill>
                  <a:srgbClr val="888888"/>
                </a:solidFill>
              </a:defRPr>
            </a:lvl8pPr>
            <a:lvl9pPr lvl="8" rtl="0" algn="ctr">
              <a:lnSpc>
                <a:spcPct val="100000"/>
              </a:lnSpc>
              <a:spcBef>
                <a:spcPts val="400"/>
              </a:spcBef>
              <a:spcAft>
                <a:spcPts val="0"/>
              </a:spcAft>
              <a:buClr>
                <a:srgbClr val="888888"/>
              </a:buClr>
              <a:buSzPts val="2000"/>
              <a:buNone/>
              <a:defRPr>
                <a:solidFill>
                  <a:srgbClr val="888888"/>
                </a:solidFill>
              </a:defRPr>
            </a:lvl9pPr>
          </a:lstStyle>
          <a:p/>
        </p:txBody>
      </p:sp>
      <p:sp>
        <p:nvSpPr>
          <p:cNvPr id="454" name="Google Shape;454;g26c369fa2d7_0_1139"/>
          <p:cNvSpPr txBox="1"/>
          <p:nvPr>
            <p:ph type="ctrTitle"/>
          </p:nvPr>
        </p:nvSpPr>
        <p:spPr>
          <a:xfrm>
            <a:off x="7716481" y="2857481"/>
            <a:ext cx="3744000" cy="935400"/>
          </a:xfrm>
          <a:prstGeom prst="rect">
            <a:avLst/>
          </a:prstGeom>
          <a:noFill/>
          <a:ln>
            <a:noFill/>
          </a:ln>
        </p:spPr>
        <p:txBody>
          <a:bodyPr anchorCtr="0" anchor="b" bIns="0" lIns="0" spcFirstLastPara="1" rIns="0" wrap="square" tIns="0">
            <a:noAutofit/>
          </a:bodyPr>
          <a:lstStyle>
            <a:lvl1pPr lvl="0" rtl="0" algn="r">
              <a:lnSpc>
                <a:spcPct val="120000"/>
              </a:lnSpc>
              <a:spcBef>
                <a:spcPts val="0"/>
              </a:spcBef>
              <a:spcAft>
                <a:spcPts val="0"/>
              </a:spcAft>
              <a:buClr>
                <a:schemeClr val="lt1"/>
              </a:buClr>
              <a:buSzPts val="2800"/>
              <a:buFont typeface="Arial"/>
              <a:buNone/>
              <a:defRPr b="1" sz="2800" cap="none">
                <a:solidFill>
                  <a:schemeClr val="lt1"/>
                </a:solidFill>
                <a:latin typeface="Arial"/>
                <a:ea typeface="Arial"/>
                <a:cs typeface="Arial"/>
                <a:sym typeface="Aria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_4" showMasterSp="0">
  <p:cSld name="Title Slide_4">
    <p:spTree>
      <p:nvGrpSpPr>
        <p:cNvPr id="455" name="Shape 455"/>
        <p:cNvGrpSpPr/>
        <p:nvPr/>
      </p:nvGrpSpPr>
      <p:grpSpPr>
        <a:xfrm>
          <a:off x="0" y="0"/>
          <a:ext cx="0" cy="0"/>
          <a:chOff x="0" y="0"/>
          <a:chExt cx="0" cy="0"/>
        </a:xfrm>
      </p:grpSpPr>
      <p:pic>
        <p:nvPicPr>
          <p:cNvPr id="456" name="Google Shape;456;g26c369fa2d7_0_1144"/>
          <p:cNvPicPr preferRelativeResize="0"/>
          <p:nvPr/>
        </p:nvPicPr>
        <p:blipFill rotWithShape="1">
          <a:blip r:embed="rId2">
            <a:alphaModFix/>
          </a:blip>
          <a:srcRect b="0" l="0" r="0" t="0"/>
          <a:stretch/>
        </p:blipFill>
        <p:spPr>
          <a:xfrm>
            <a:off x="0" y="0"/>
            <a:ext cx="12192000" cy="6858000"/>
          </a:xfrm>
          <a:prstGeom prst="rect">
            <a:avLst/>
          </a:prstGeom>
          <a:noFill/>
          <a:ln>
            <a:noFill/>
          </a:ln>
        </p:spPr>
      </p:pic>
      <p:pic>
        <p:nvPicPr>
          <p:cNvPr id="457" name="Google Shape;457;g26c369fa2d7_0_1144"/>
          <p:cNvPicPr preferRelativeResize="0"/>
          <p:nvPr/>
        </p:nvPicPr>
        <p:blipFill rotWithShape="1">
          <a:blip r:embed="rId3">
            <a:alphaModFix/>
          </a:blip>
          <a:srcRect b="0" l="0" r="0" t="0"/>
          <a:stretch/>
        </p:blipFill>
        <p:spPr>
          <a:xfrm>
            <a:off x="0" y="2011670"/>
            <a:ext cx="6400812" cy="4846332"/>
          </a:xfrm>
          <a:prstGeom prst="rect">
            <a:avLst/>
          </a:prstGeom>
          <a:noFill/>
          <a:ln>
            <a:noFill/>
          </a:ln>
        </p:spPr>
      </p:pic>
      <p:sp>
        <p:nvSpPr>
          <p:cNvPr id="458" name="Google Shape;458;g26c369fa2d7_0_1144"/>
          <p:cNvSpPr txBox="1"/>
          <p:nvPr>
            <p:ph type="ctrTitle"/>
          </p:nvPr>
        </p:nvSpPr>
        <p:spPr>
          <a:xfrm>
            <a:off x="804671" y="2875065"/>
            <a:ext cx="3744000" cy="852000"/>
          </a:xfrm>
          <a:prstGeom prst="rect">
            <a:avLst/>
          </a:prstGeom>
          <a:noFill/>
          <a:ln>
            <a:noFill/>
          </a:ln>
        </p:spPr>
        <p:txBody>
          <a:bodyPr anchorCtr="0" anchor="b" bIns="0" lIns="0" spcFirstLastPara="1" rIns="0" wrap="square" tIns="0">
            <a:noAutofit/>
          </a:bodyPr>
          <a:lstStyle>
            <a:lvl1pPr lvl="0" rtl="0" algn="l">
              <a:lnSpc>
                <a:spcPct val="120000"/>
              </a:lnSpc>
              <a:spcBef>
                <a:spcPts val="0"/>
              </a:spcBef>
              <a:spcAft>
                <a:spcPts val="0"/>
              </a:spcAft>
              <a:buClr>
                <a:schemeClr val="lt1"/>
              </a:buClr>
              <a:buSzPts val="2800"/>
              <a:buFont typeface="Arial"/>
              <a:buNone/>
              <a:defRPr b="1" sz="2800" cap="none">
                <a:solidFill>
                  <a:schemeClr val="lt1"/>
                </a:solidFill>
                <a:latin typeface="Arial"/>
                <a:ea typeface="Arial"/>
                <a:cs typeface="Arial"/>
                <a:sym typeface="Aria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459" name="Google Shape;459;g26c369fa2d7_0_1144"/>
          <p:cNvSpPr txBox="1"/>
          <p:nvPr>
            <p:ph idx="1" type="subTitle"/>
          </p:nvPr>
        </p:nvSpPr>
        <p:spPr>
          <a:xfrm>
            <a:off x="804672" y="3817016"/>
            <a:ext cx="3744000" cy="8682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SzPts val="2200"/>
              <a:buNone/>
              <a:defRPr sz="2200">
                <a:solidFill>
                  <a:schemeClr val="lt1"/>
                </a:solidFill>
                <a:latin typeface="Arial"/>
                <a:ea typeface="Arial"/>
                <a:cs typeface="Arial"/>
                <a:sym typeface="Arial"/>
              </a:defRPr>
            </a:lvl1pPr>
            <a:lvl2pPr lvl="1" rtl="0" algn="ctr">
              <a:lnSpc>
                <a:spcPct val="130000"/>
              </a:lnSpc>
              <a:spcBef>
                <a:spcPts val="0"/>
              </a:spcBef>
              <a:spcAft>
                <a:spcPts val="0"/>
              </a:spcAft>
              <a:buSzPts val="1800"/>
              <a:buNone/>
              <a:defRPr>
                <a:solidFill>
                  <a:srgbClr val="888888"/>
                </a:solidFill>
              </a:defRPr>
            </a:lvl2pPr>
            <a:lvl3pPr lvl="2" rtl="0" algn="ctr">
              <a:lnSpc>
                <a:spcPct val="130000"/>
              </a:lnSpc>
              <a:spcBef>
                <a:spcPts val="0"/>
              </a:spcBef>
              <a:spcAft>
                <a:spcPts val="0"/>
              </a:spcAft>
              <a:buSzPts val="1800"/>
              <a:buNone/>
              <a:defRPr>
                <a:solidFill>
                  <a:srgbClr val="888888"/>
                </a:solidFill>
              </a:defRPr>
            </a:lvl3pPr>
            <a:lvl4pPr lvl="3" rtl="0" algn="ctr">
              <a:lnSpc>
                <a:spcPct val="100000"/>
              </a:lnSpc>
              <a:spcBef>
                <a:spcPts val="400"/>
              </a:spcBef>
              <a:spcAft>
                <a:spcPts val="0"/>
              </a:spcAft>
              <a:buClr>
                <a:srgbClr val="888888"/>
              </a:buClr>
              <a:buSzPts val="2000"/>
              <a:buFont typeface="Open Sans"/>
              <a:buNone/>
              <a:defRPr>
                <a:solidFill>
                  <a:srgbClr val="888888"/>
                </a:solidFill>
              </a:defRPr>
            </a:lvl4pPr>
            <a:lvl5pPr lvl="4" rtl="0" algn="ctr">
              <a:lnSpc>
                <a:spcPct val="100000"/>
              </a:lnSpc>
              <a:spcBef>
                <a:spcPts val="400"/>
              </a:spcBef>
              <a:spcAft>
                <a:spcPts val="0"/>
              </a:spcAft>
              <a:buClr>
                <a:srgbClr val="888888"/>
              </a:buClr>
              <a:buSzPts val="2000"/>
              <a:buFont typeface="Open Sans"/>
              <a:buNone/>
              <a:defRPr>
                <a:solidFill>
                  <a:srgbClr val="888888"/>
                </a:solidFill>
              </a:defRPr>
            </a:lvl5pPr>
            <a:lvl6pPr lvl="5" rtl="0" algn="ctr">
              <a:lnSpc>
                <a:spcPct val="100000"/>
              </a:lnSpc>
              <a:spcBef>
                <a:spcPts val="400"/>
              </a:spcBef>
              <a:spcAft>
                <a:spcPts val="0"/>
              </a:spcAft>
              <a:buClr>
                <a:srgbClr val="888888"/>
              </a:buClr>
              <a:buSzPts val="2000"/>
              <a:buNone/>
              <a:defRPr>
                <a:solidFill>
                  <a:srgbClr val="888888"/>
                </a:solidFill>
              </a:defRPr>
            </a:lvl6pPr>
            <a:lvl7pPr lvl="6" rtl="0" algn="ctr">
              <a:lnSpc>
                <a:spcPct val="100000"/>
              </a:lnSpc>
              <a:spcBef>
                <a:spcPts val="400"/>
              </a:spcBef>
              <a:spcAft>
                <a:spcPts val="0"/>
              </a:spcAft>
              <a:buClr>
                <a:srgbClr val="888888"/>
              </a:buClr>
              <a:buSzPts val="2000"/>
              <a:buNone/>
              <a:defRPr>
                <a:solidFill>
                  <a:srgbClr val="888888"/>
                </a:solidFill>
              </a:defRPr>
            </a:lvl7pPr>
            <a:lvl8pPr lvl="7" rtl="0" algn="ctr">
              <a:lnSpc>
                <a:spcPct val="100000"/>
              </a:lnSpc>
              <a:spcBef>
                <a:spcPts val="400"/>
              </a:spcBef>
              <a:spcAft>
                <a:spcPts val="0"/>
              </a:spcAft>
              <a:buClr>
                <a:srgbClr val="888888"/>
              </a:buClr>
              <a:buSzPts val="2000"/>
              <a:buNone/>
              <a:defRPr>
                <a:solidFill>
                  <a:srgbClr val="888888"/>
                </a:solidFill>
              </a:defRPr>
            </a:lvl8pPr>
            <a:lvl9pPr lvl="8" rtl="0" algn="ctr">
              <a:lnSpc>
                <a:spcPct val="100000"/>
              </a:lnSpc>
              <a:spcBef>
                <a:spcPts val="400"/>
              </a:spcBef>
              <a:spcAft>
                <a:spcPts val="0"/>
              </a:spcAft>
              <a:buClr>
                <a:srgbClr val="888888"/>
              </a:buClr>
              <a:buSzPts val="2000"/>
              <a:buNone/>
              <a:defRPr>
                <a:solidFill>
                  <a:srgbClr val="888888"/>
                </a:solidFill>
              </a:defRPr>
            </a:lvl9pPr>
          </a:lstStyle>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lide with icons">
  <p:cSld name="content slide with icons">
    <p:spTree>
      <p:nvGrpSpPr>
        <p:cNvPr id="460" name="Shape 460"/>
        <p:cNvGrpSpPr/>
        <p:nvPr/>
      </p:nvGrpSpPr>
      <p:grpSpPr>
        <a:xfrm>
          <a:off x="0" y="0"/>
          <a:ext cx="0" cy="0"/>
          <a:chOff x="0" y="0"/>
          <a:chExt cx="0" cy="0"/>
        </a:xfrm>
      </p:grpSpPr>
      <p:sp>
        <p:nvSpPr>
          <p:cNvPr id="461" name="Google Shape;461;g26c369fa2d7_0_1149"/>
          <p:cNvSpPr txBox="1"/>
          <p:nvPr>
            <p:ph type="title"/>
          </p:nvPr>
        </p:nvSpPr>
        <p:spPr>
          <a:xfrm>
            <a:off x="960000" y="277368"/>
            <a:ext cx="10272000" cy="792000"/>
          </a:xfrm>
          <a:prstGeom prst="rect">
            <a:avLst/>
          </a:prstGeom>
          <a:noFill/>
          <a:ln>
            <a:noFill/>
          </a:ln>
        </p:spPr>
        <p:txBody>
          <a:bodyPr anchorCtr="0" anchor="b" bIns="0" lIns="0" spcFirstLastPara="1" rIns="0" wrap="square" tIns="0">
            <a:noAutofit/>
          </a:bodyPr>
          <a:lstStyle>
            <a:lvl1pPr lvl="0" rtl="0" algn="l">
              <a:lnSpc>
                <a:spcPct val="100000"/>
              </a:lnSpc>
              <a:spcBef>
                <a:spcPts val="0"/>
              </a:spcBef>
              <a:spcAft>
                <a:spcPts val="0"/>
              </a:spcAft>
              <a:buClr>
                <a:schemeClr val="dk2"/>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462" name="Google Shape;462;g26c369fa2d7_0_1149"/>
          <p:cNvSpPr txBox="1"/>
          <p:nvPr>
            <p:ph idx="11" type="ftr"/>
          </p:nvPr>
        </p:nvSpPr>
        <p:spPr>
          <a:xfrm>
            <a:off x="3215999" y="6514618"/>
            <a:ext cx="8016000" cy="180000"/>
          </a:xfrm>
          <a:prstGeom prst="rect">
            <a:avLst/>
          </a:prstGeom>
          <a:noFill/>
          <a:ln>
            <a:noFill/>
          </a:ln>
        </p:spPr>
        <p:txBody>
          <a:bodyPr anchorCtr="0" anchor="ctr" bIns="0" lIns="0" spcFirstLastPara="1" rIns="0" wrap="square" tIns="0">
            <a:noAutofit/>
          </a:bodyPr>
          <a:lstStyle>
            <a:lvl1pPr lvl="0" rtl="0" algn="l">
              <a:lnSpc>
                <a:spcPct val="100000"/>
              </a:lnSpc>
              <a:spcBef>
                <a:spcPts val="0"/>
              </a:spcBef>
              <a:spcAft>
                <a:spcPts val="0"/>
              </a:spcAft>
              <a:buClr>
                <a:schemeClr val="dk2"/>
              </a:buClr>
              <a:buSzPts val="1400"/>
              <a:buFont typeface="Arial"/>
              <a:buNone/>
              <a:defRPr/>
            </a:lvl1pPr>
            <a:lvl2pPr lvl="1" rtl="0" algn="l">
              <a:lnSpc>
                <a:spcPct val="100000"/>
              </a:lnSpc>
              <a:spcBef>
                <a:spcPts val="0"/>
              </a:spcBef>
              <a:spcAft>
                <a:spcPts val="0"/>
              </a:spcAft>
              <a:buClr>
                <a:schemeClr val="dk1"/>
              </a:buClr>
              <a:buSzPts val="1400"/>
              <a:buFont typeface="Arial"/>
              <a:buNone/>
              <a:defRPr/>
            </a:lvl2pPr>
            <a:lvl3pPr lvl="2" rtl="0" algn="l">
              <a:lnSpc>
                <a:spcPct val="100000"/>
              </a:lnSpc>
              <a:spcBef>
                <a:spcPts val="0"/>
              </a:spcBef>
              <a:spcAft>
                <a:spcPts val="0"/>
              </a:spcAft>
              <a:buClr>
                <a:schemeClr val="dk1"/>
              </a:buClr>
              <a:buSzPts val="1400"/>
              <a:buFont typeface="Arial"/>
              <a:buNone/>
              <a:defRPr/>
            </a:lvl3pPr>
            <a:lvl4pPr lvl="3" rtl="0" algn="l">
              <a:lnSpc>
                <a:spcPct val="100000"/>
              </a:lnSpc>
              <a:spcBef>
                <a:spcPts val="0"/>
              </a:spcBef>
              <a:spcAft>
                <a:spcPts val="0"/>
              </a:spcAft>
              <a:buClr>
                <a:schemeClr val="dk1"/>
              </a:buClr>
              <a:buSzPts val="1400"/>
              <a:buFont typeface="Arial"/>
              <a:buNone/>
              <a:defRPr/>
            </a:lvl4pPr>
            <a:lvl5pPr lvl="4" rtl="0" algn="l">
              <a:lnSpc>
                <a:spcPct val="100000"/>
              </a:lnSpc>
              <a:spcBef>
                <a:spcPts val="0"/>
              </a:spcBef>
              <a:spcAft>
                <a:spcPts val="0"/>
              </a:spcAft>
              <a:buClr>
                <a:schemeClr val="dk1"/>
              </a:buClr>
              <a:buSzPts val="1400"/>
              <a:buFont typeface="Arial"/>
              <a:buNone/>
              <a:defRPr/>
            </a:lvl5pPr>
            <a:lvl6pPr lvl="5" rtl="0" algn="l">
              <a:lnSpc>
                <a:spcPct val="100000"/>
              </a:lnSpc>
              <a:spcBef>
                <a:spcPts val="0"/>
              </a:spcBef>
              <a:spcAft>
                <a:spcPts val="0"/>
              </a:spcAft>
              <a:buClr>
                <a:schemeClr val="dk1"/>
              </a:buClr>
              <a:buSzPts val="1400"/>
              <a:buFont typeface="Arial"/>
              <a:buNone/>
              <a:defRPr/>
            </a:lvl6pPr>
            <a:lvl7pPr lvl="6" rtl="0" algn="l">
              <a:lnSpc>
                <a:spcPct val="100000"/>
              </a:lnSpc>
              <a:spcBef>
                <a:spcPts val="0"/>
              </a:spcBef>
              <a:spcAft>
                <a:spcPts val="0"/>
              </a:spcAft>
              <a:buClr>
                <a:schemeClr val="dk1"/>
              </a:buClr>
              <a:buSzPts val="1400"/>
              <a:buFont typeface="Arial"/>
              <a:buNone/>
              <a:defRPr/>
            </a:lvl7pPr>
            <a:lvl8pPr lvl="7" rtl="0" algn="l">
              <a:lnSpc>
                <a:spcPct val="100000"/>
              </a:lnSpc>
              <a:spcBef>
                <a:spcPts val="0"/>
              </a:spcBef>
              <a:spcAft>
                <a:spcPts val="0"/>
              </a:spcAft>
              <a:buClr>
                <a:schemeClr val="dk1"/>
              </a:buClr>
              <a:buSzPts val="1400"/>
              <a:buFont typeface="Arial"/>
              <a:buNone/>
              <a:defRPr/>
            </a:lvl8pPr>
            <a:lvl9pPr lvl="8" rtl="0" algn="l">
              <a:lnSpc>
                <a:spcPct val="100000"/>
              </a:lnSpc>
              <a:spcBef>
                <a:spcPts val="0"/>
              </a:spcBef>
              <a:spcAft>
                <a:spcPts val="0"/>
              </a:spcAft>
              <a:buClr>
                <a:schemeClr val="dk1"/>
              </a:buClr>
              <a:buSzPts val="1400"/>
              <a:buFont typeface="Arial"/>
              <a:buNone/>
              <a:defRPr/>
            </a:lvl9pPr>
          </a:lstStyle>
          <a:p/>
        </p:txBody>
      </p:sp>
      <p:sp>
        <p:nvSpPr>
          <p:cNvPr id="463" name="Google Shape;463;g26c369fa2d7_0_1149"/>
          <p:cNvSpPr txBox="1"/>
          <p:nvPr>
            <p:ph idx="12" type="sldNum"/>
          </p:nvPr>
        </p:nvSpPr>
        <p:spPr>
          <a:xfrm>
            <a:off x="126609" y="184636"/>
            <a:ext cx="288000" cy="180000"/>
          </a:xfrm>
          <a:prstGeom prst="rect">
            <a:avLst/>
          </a:prstGeom>
          <a:noFill/>
          <a:ln>
            <a:noFill/>
          </a:ln>
        </p:spPr>
        <p:txBody>
          <a:bodyPr anchorCtr="0" anchor="ctr" bIns="0" lIns="0" spcFirstLastPara="1" rIns="0" wrap="square" tIns="0">
            <a:noAutofit/>
          </a:bodyPr>
          <a:lstStyle>
            <a:lvl1pPr indent="0" lvl="0" marL="0" marR="0" rtl="0" algn="l">
              <a:lnSpc>
                <a:spcPct val="100000"/>
              </a:lnSpc>
              <a:spcBef>
                <a:spcPts val="0"/>
              </a:spcBef>
              <a:spcAft>
                <a:spcPts val="0"/>
              </a:spcAft>
              <a:buClr>
                <a:schemeClr val="lt1"/>
              </a:buClr>
              <a:buSzPts val="1000"/>
              <a:buFont typeface="Open Sans"/>
              <a:buNone/>
              <a:defRPr b="0" i="0" sz="1000" u="none" cap="none" strike="noStrike">
                <a:solidFill>
                  <a:schemeClr val="lt1"/>
                </a:solidFill>
                <a:latin typeface="Open Sans"/>
                <a:ea typeface="Open Sans"/>
                <a:cs typeface="Open Sans"/>
                <a:sym typeface="Open Sans"/>
              </a:defRPr>
            </a:lvl1pPr>
            <a:lvl2pPr indent="0" lvl="1" marL="0" marR="0" rtl="0" algn="l">
              <a:lnSpc>
                <a:spcPct val="100000"/>
              </a:lnSpc>
              <a:spcBef>
                <a:spcPts val="0"/>
              </a:spcBef>
              <a:spcAft>
                <a:spcPts val="0"/>
              </a:spcAft>
              <a:buClr>
                <a:schemeClr val="lt1"/>
              </a:buClr>
              <a:buSzPts val="1000"/>
              <a:buFont typeface="Open Sans"/>
              <a:buNone/>
              <a:defRPr b="0" i="0" sz="1000" u="none" cap="none" strike="noStrike">
                <a:solidFill>
                  <a:schemeClr val="lt1"/>
                </a:solidFill>
                <a:latin typeface="Open Sans"/>
                <a:ea typeface="Open Sans"/>
                <a:cs typeface="Open Sans"/>
                <a:sym typeface="Open Sans"/>
              </a:defRPr>
            </a:lvl2pPr>
            <a:lvl3pPr indent="0" lvl="2" marL="0" marR="0" rtl="0" algn="l">
              <a:lnSpc>
                <a:spcPct val="100000"/>
              </a:lnSpc>
              <a:spcBef>
                <a:spcPts val="0"/>
              </a:spcBef>
              <a:spcAft>
                <a:spcPts val="0"/>
              </a:spcAft>
              <a:buClr>
                <a:schemeClr val="lt1"/>
              </a:buClr>
              <a:buSzPts val="1000"/>
              <a:buFont typeface="Open Sans"/>
              <a:buNone/>
              <a:defRPr b="0" i="0" sz="1000" u="none" cap="none" strike="noStrike">
                <a:solidFill>
                  <a:schemeClr val="lt1"/>
                </a:solidFill>
                <a:latin typeface="Open Sans"/>
                <a:ea typeface="Open Sans"/>
                <a:cs typeface="Open Sans"/>
                <a:sym typeface="Open Sans"/>
              </a:defRPr>
            </a:lvl3pPr>
            <a:lvl4pPr indent="0" lvl="3" marL="0" marR="0" rtl="0" algn="l">
              <a:lnSpc>
                <a:spcPct val="100000"/>
              </a:lnSpc>
              <a:spcBef>
                <a:spcPts val="0"/>
              </a:spcBef>
              <a:spcAft>
                <a:spcPts val="0"/>
              </a:spcAft>
              <a:buClr>
                <a:schemeClr val="lt1"/>
              </a:buClr>
              <a:buSzPts val="1000"/>
              <a:buFont typeface="Open Sans"/>
              <a:buNone/>
              <a:defRPr b="0" i="0" sz="1000" u="none" cap="none" strike="noStrike">
                <a:solidFill>
                  <a:schemeClr val="lt1"/>
                </a:solidFill>
                <a:latin typeface="Open Sans"/>
                <a:ea typeface="Open Sans"/>
                <a:cs typeface="Open Sans"/>
                <a:sym typeface="Open Sans"/>
              </a:defRPr>
            </a:lvl4pPr>
            <a:lvl5pPr indent="0" lvl="4" marL="0" marR="0" rtl="0" algn="l">
              <a:lnSpc>
                <a:spcPct val="100000"/>
              </a:lnSpc>
              <a:spcBef>
                <a:spcPts val="0"/>
              </a:spcBef>
              <a:spcAft>
                <a:spcPts val="0"/>
              </a:spcAft>
              <a:buClr>
                <a:schemeClr val="lt1"/>
              </a:buClr>
              <a:buSzPts val="1000"/>
              <a:buFont typeface="Open Sans"/>
              <a:buNone/>
              <a:defRPr b="0" i="0" sz="1000" u="none" cap="none" strike="noStrike">
                <a:solidFill>
                  <a:schemeClr val="lt1"/>
                </a:solidFill>
                <a:latin typeface="Open Sans"/>
                <a:ea typeface="Open Sans"/>
                <a:cs typeface="Open Sans"/>
                <a:sym typeface="Open Sans"/>
              </a:defRPr>
            </a:lvl5pPr>
            <a:lvl6pPr indent="0" lvl="5" marL="0" marR="0" rtl="0" algn="l">
              <a:lnSpc>
                <a:spcPct val="100000"/>
              </a:lnSpc>
              <a:spcBef>
                <a:spcPts val="0"/>
              </a:spcBef>
              <a:spcAft>
                <a:spcPts val="0"/>
              </a:spcAft>
              <a:buClr>
                <a:schemeClr val="lt1"/>
              </a:buClr>
              <a:buSzPts val="1000"/>
              <a:buFont typeface="Open Sans"/>
              <a:buNone/>
              <a:defRPr b="0" i="0" sz="1000" u="none" cap="none" strike="noStrike">
                <a:solidFill>
                  <a:schemeClr val="lt1"/>
                </a:solidFill>
                <a:latin typeface="Open Sans"/>
                <a:ea typeface="Open Sans"/>
                <a:cs typeface="Open Sans"/>
                <a:sym typeface="Open Sans"/>
              </a:defRPr>
            </a:lvl6pPr>
            <a:lvl7pPr indent="0" lvl="6" marL="0" marR="0" rtl="0" algn="l">
              <a:lnSpc>
                <a:spcPct val="100000"/>
              </a:lnSpc>
              <a:spcBef>
                <a:spcPts val="0"/>
              </a:spcBef>
              <a:spcAft>
                <a:spcPts val="0"/>
              </a:spcAft>
              <a:buClr>
                <a:schemeClr val="lt1"/>
              </a:buClr>
              <a:buSzPts val="1000"/>
              <a:buFont typeface="Open Sans"/>
              <a:buNone/>
              <a:defRPr b="0" i="0" sz="1000" u="none" cap="none" strike="noStrike">
                <a:solidFill>
                  <a:schemeClr val="lt1"/>
                </a:solidFill>
                <a:latin typeface="Open Sans"/>
                <a:ea typeface="Open Sans"/>
                <a:cs typeface="Open Sans"/>
                <a:sym typeface="Open Sans"/>
              </a:defRPr>
            </a:lvl7pPr>
            <a:lvl8pPr indent="0" lvl="7" marL="0" marR="0" rtl="0" algn="l">
              <a:lnSpc>
                <a:spcPct val="100000"/>
              </a:lnSpc>
              <a:spcBef>
                <a:spcPts val="0"/>
              </a:spcBef>
              <a:spcAft>
                <a:spcPts val="0"/>
              </a:spcAft>
              <a:buClr>
                <a:schemeClr val="lt1"/>
              </a:buClr>
              <a:buSzPts val="1000"/>
              <a:buFont typeface="Open Sans"/>
              <a:buNone/>
              <a:defRPr b="0" i="0" sz="1000" u="none" cap="none" strike="noStrike">
                <a:solidFill>
                  <a:schemeClr val="lt1"/>
                </a:solidFill>
                <a:latin typeface="Open Sans"/>
                <a:ea typeface="Open Sans"/>
                <a:cs typeface="Open Sans"/>
                <a:sym typeface="Open Sans"/>
              </a:defRPr>
            </a:lvl8pPr>
            <a:lvl9pPr indent="0" lvl="8" marL="0" marR="0" rtl="0" algn="l">
              <a:lnSpc>
                <a:spcPct val="100000"/>
              </a:lnSpc>
              <a:spcBef>
                <a:spcPts val="0"/>
              </a:spcBef>
              <a:spcAft>
                <a:spcPts val="0"/>
              </a:spcAft>
              <a:buClr>
                <a:schemeClr val="lt1"/>
              </a:buClr>
              <a:buSzPts val="1000"/>
              <a:buFont typeface="Open Sans"/>
              <a:buNone/>
              <a:defRPr b="0" i="0" sz="1000" u="none" cap="none" strike="noStrike">
                <a:solidFill>
                  <a:schemeClr val="lt1"/>
                </a:solidFill>
                <a:latin typeface="Open Sans"/>
                <a:ea typeface="Open Sans"/>
                <a:cs typeface="Open Sans"/>
                <a:sym typeface="Open Sans"/>
              </a:defRPr>
            </a:lvl9pPr>
          </a:lstStyle>
          <a:p>
            <a:pPr indent="0" lvl="0" marL="0" rtl="0" algn="l">
              <a:spcBef>
                <a:spcPts val="0"/>
              </a:spcBef>
              <a:spcAft>
                <a:spcPts val="0"/>
              </a:spcAft>
              <a:buNone/>
            </a:pPr>
            <a:fld id="{00000000-1234-1234-1234-123412341234}" type="slidenum">
              <a:rPr lang="en-US"/>
              <a:t>‹#›</a:t>
            </a:fld>
            <a:endParaRPr/>
          </a:p>
        </p:txBody>
      </p:sp>
      <p:sp>
        <p:nvSpPr>
          <p:cNvPr id="464" name="Google Shape;464;g26c369fa2d7_0_1149"/>
          <p:cNvSpPr/>
          <p:nvPr>
            <p:ph idx="2" type="pic"/>
          </p:nvPr>
        </p:nvSpPr>
        <p:spPr>
          <a:xfrm>
            <a:off x="1776000" y="4404993"/>
            <a:ext cx="1440000" cy="1080000"/>
          </a:xfrm>
          <a:prstGeom prst="rect">
            <a:avLst/>
          </a:prstGeom>
          <a:noFill/>
          <a:ln>
            <a:noFill/>
          </a:ln>
        </p:spPr>
      </p:sp>
      <p:sp>
        <p:nvSpPr>
          <p:cNvPr id="465" name="Google Shape;465;g26c369fa2d7_0_1149"/>
          <p:cNvSpPr txBox="1"/>
          <p:nvPr>
            <p:ph idx="1" type="body"/>
          </p:nvPr>
        </p:nvSpPr>
        <p:spPr>
          <a:xfrm>
            <a:off x="960000" y="5627078"/>
            <a:ext cx="3072000" cy="603300"/>
          </a:xfrm>
          <a:prstGeom prst="rect">
            <a:avLst/>
          </a:prstGeom>
          <a:noFill/>
          <a:ln>
            <a:noFill/>
          </a:ln>
        </p:spPr>
        <p:txBody>
          <a:bodyPr anchorCtr="0" anchor="t" bIns="0" lIns="0" spcFirstLastPara="1" rIns="0" wrap="square" tIns="0">
            <a:noAutofit/>
          </a:bodyPr>
          <a:lstStyle>
            <a:lvl1pPr indent="-228600" lvl="0" marL="457200" rtl="0" algn="ctr">
              <a:lnSpc>
                <a:spcPct val="120000"/>
              </a:lnSpc>
              <a:spcBef>
                <a:spcPts val="0"/>
              </a:spcBef>
              <a:spcAft>
                <a:spcPts val="0"/>
              </a:spcAft>
              <a:buSzPts val="1600"/>
              <a:buNone/>
              <a:defRPr sz="1600">
                <a:solidFill>
                  <a:schemeClr val="dk2"/>
                </a:solidFill>
              </a:defRPr>
            </a:lvl1pPr>
            <a:lvl2pPr indent="-342900" lvl="1" marL="914400" rtl="0" algn="l">
              <a:lnSpc>
                <a:spcPct val="130000"/>
              </a:lnSpc>
              <a:spcBef>
                <a:spcPts val="0"/>
              </a:spcBef>
              <a:spcAft>
                <a:spcPts val="0"/>
              </a:spcAft>
              <a:buSzPts val="1800"/>
              <a:buChar char="-"/>
              <a:defRPr/>
            </a:lvl2pPr>
            <a:lvl3pPr indent="-342900" lvl="2" marL="1371600" rtl="0" algn="l">
              <a:lnSpc>
                <a:spcPct val="130000"/>
              </a:lnSpc>
              <a:spcBef>
                <a:spcPts val="0"/>
              </a:spcBef>
              <a:spcAft>
                <a:spcPts val="0"/>
              </a:spcAft>
              <a:buSzPts val="1800"/>
              <a:buChar char="›"/>
              <a:defRPr/>
            </a:lvl3pPr>
            <a:lvl4pPr indent="-228600" lvl="3" marL="1828800" rtl="0" algn="l">
              <a:lnSpc>
                <a:spcPct val="100000"/>
              </a:lnSpc>
              <a:spcBef>
                <a:spcPts val="360"/>
              </a:spcBef>
              <a:spcAft>
                <a:spcPts val="0"/>
              </a:spcAft>
              <a:buClr>
                <a:schemeClr val="dk1"/>
              </a:buClr>
              <a:buSzPts val="1800"/>
              <a:buNone/>
              <a:defRPr/>
            </a:lvl4pPr>
            <a:lvl5pPr indent="-228600" lvl="4" marL="2286000" rtl="0" algn="l">
              <a:lnSpc>
                <a:spcPct val="100000"/>
              </a:lnSpc>
              <a:spcBef>
                <a:spcPts val="360"/>
              </a:spcBef>
              <a:spcAft>
                <a:spcPts val="0"/>
              </a:spcAft>
              <a:buClr>
                <a:schemeClr val="dk1"/>
              </a:buClr>
              <a:buSzPts val="1800"/>
              <a:buNone/>
              <a:defRPr/>
            </a:lvl5pPr>
            <a:lvl6pPr indent="-342900" lvl="5" marL="2743200" rtl="0" algn="l">
              <a:lnSpc>
                <a:spcPct val="100000"/>
              </a:lnSpc>
              <a:spcBef>
                <a:spcPts val="360"/>
              </a:spcBef>
              <a:spcAft>
                <a:spcPts val="0"/>
              </a:spcAft>
              <a:buClr>
                <a:schemeClr val="dk1"/>
              </a:buClr>
              <a:buSzPts val="1800"/>
              <a:buChar char="•"/>
              <a:defRPr/>
            </a:lvl6pPr>
            <a:lvl7pPr indent="-342900" lvl="6" marL="3200400" rtl="0" algn="l">
              <a:lnSpc>
                <a:spcPct val="100000"/>
              </a:lnSpc>
              <a:spcBef>
                <a:spcPts val="360"/>
              </a:spcBef>
              <a:spcAft>
                <a:spcPts val="0"/>
              </a:spcAft>
              <a:buClr>
                <a:schemeClr val="dk1"/>
              </a:buClr>
              <a:buSzPts val="1800"/>
              <a:buChar char="•"/>
              <a:defRPr/>
            </a:lvl7pPr>
            <a:lvl8pPr indent="-342900" lvl="7" marL="3657600" rtl="0" algn="l">
              <a:lnSpc>
                <a:spcPct val="100000"/>
              </a:lnSpc>
              <a:spcBef>
                <a:spcPts val="360"/>
              </a:spcBef>
              <a:spcAft>
                <a:spcPts val="0"/>
              </a:spcAft>
              <a:buClr>
                <a:schemeClr val="dk1"/>
              </a:buClr>
              <a:buSzPts val="1800"/>
              <a:buChar char="•"/>
              <a:defRPr/>
            </a:lvl8pPr>
            <a:lvl9pPr indent="-342900" lvl="8" marL="4114800" rtl="0" algn="l">
              <a:lnSpc>
                <a:spcPct val="100000"/>
              </a:lnSpc>
              <a:spcBef>
                <a:spcPts val="360"/>
              </a:spcBef>
              <a:spcAft>
                <a:spcPts val="0"/>
              </a:spcAft>
              <a:buClr>
                <a:schemeClr val="dk1"/>
              </a:buClr>
              <a:buSzPts val="1800"/>
              <a:buChar char="•"/>
              <a:defRPr/>
            </a:lvl9pPr>
          </a:lstStyle>
          <a:p/>
        </p:txBody>
      </p:sp>
      <p:sp>
        <p:nvSpPr>
          <p:cNvPr id="466" name="Google Shape;466;g26c369fa2d7_0_1149"/>
          <p:cNvSpPr/>
          <p:nvPr>
            <p:ph idx="3" type="pic"/>
          </p:nvPr>
        </p:nvSpPr>
        <p:spPr>
          <a:xfrm>
            <a:off x="5378829" y="4404993"/>
            <a:ext cx="1440000" cy="1080000"/>
          </a:xfrm>
          <a:prstGeom prst="rect">
            <a:avLst/>
          </a:prstGeom>
          <a:noFill/>
          <a:ln>
            <a:noFill/>
          </a:ln>
        </p:spPr>
      </p:sp>
      <p:sp>
        <p:nvSpPr>
          <p:cNvPr id="467" name="Google Shape;467;g26c369fa2d7_0_1149"/>
          <p:cNvSpPr txBox="1"/>
          <p:nvPr>
            <p:ph idx="4" type="body"/>
          </p:nvPr>
        </p:nvSpPr>
        <p:spPr>
          <a:xfrm>
            <a:off x="4562829" y="5627078"/>
            <a:ext cx="3072000" cy="603300"/>
          </a:xfrm>
          <a:prstGeom prst="rect">
            <a:avLst/>
          </a:prstGeom>
          <a:noFill/>
          <a:ln>
            <a:noFill/>
          </a:ln>
        </p:spPr>
        <p:txBody>
          <a:bodyPr anchorCtr="0" anchor="t" bIns="0" lIns="0" spcFirstLastPara="1" rIns="0" wrap="square" tIns="0">
            <a:noAutofit/>
          </a:bodyPr>
          <a:lstStyle>
            <a:lvl1pPr indent="-228600" lvl="0" marL="457200" rtl="0" algn="ctr">
              <a:lnSpc>
                <a:spcPct val="120000"/>
              </a:lnSpc>
              <a:spcBef>
                <a:spcPts val="0"/>
              </a:spcBef>
              <a:spcAft>
                <a:spcPts val="0"/>
              </a:spcAft>
              <a:buSzPts val="1600"/>
              <a:buNone/>
              <a:defRPr sz="1600">
                <a:solidFill>
                  <a:schemeClr val="dk2"/>
                </a:solidFill>
              </a:defRPr>
            </a:lvl1pPr>
            <a:lvl2pPr indent="-342900" lvl="1" marL="914400" rtl="0" algn="l">
              <a:lnSpc>
                <a:spcPct val="130000"/>
              </a:lnSpc>
              <a:spcBef>
                <a:spcPts val="0"/>
              </a:spcBef>
              <a:spcAft>
                <a:spcPts val="0"/>
              </a:spcAft>
              <a:buSzPts val="1800"/>
              <a:buChar char="-"/>
              <a:defRPr/>
            </a:lvl2pPr>
            <a:lvl3pPr indent="-342900" lvl="2" marL="1371600" rtl="0" algn="l">
              <a:lnSpc>
                <a:spcPct val="130000"/>
              </a:lnSpc>
              <a:spcBef>
                <a:spcPts val="0"/>
              </a:spcBef>
              <a:spcAft>
                <a:spcPts val="0"/>
              </a:spcAft>
              <a:buSzPts val="1800"/>
              <a:buChar char="›"/>
              <a:defRPr/>
            </a:lvl3pPr>
            <a:lvl4pPr indent="-228600" lvl="3" marL="1828800" rtl="0" algn="l">
              <a:lnSpc>
                <a:spcPct val="100000"/>
              </a:lnSpc>
              <a:spcBef>
                <a:spcPts val="360"/>
              </a:spcBef>
              <a:spcAft>
                <a:spcPts val="0"/>
              </a:spcAft>
              <a:buClr>
                <a:schemeClr val="dk1"/>
              </a:buClr>
              <a:buSzPts val="1800"/>
              <a:buNone/>
              <a:defRPr/>
            </a:lvl4pPr>
            <a:lvl5pPr indent="-228600" lvl="4" marL="2286000" rtl="0" algn="l">
              <a:lnSpc>
                <a:spcPct val="100000"/>
              </a:lnSpc>
              <a:spcBef>
                <a:spcPts val="360"/>
              </a:spcBef>
              <a:spcAft>
                <a:spcPts val="0"/>
              </a:spcAft>
              <a:buClr>
                <a:schemeClr val="dk1"/>
              </a:buClr>
              <a:buSzPts val="1800"/>
              <a:buNone/>
              <a:defRPr/>
            </a:lvl5pPr>
            <a:lvl6pPr indent="-342900" lvl="5" marL="2743200" rtl="0" algn="l">
              <a:lnSpc>
                <a:spcPct val="100000"/>
              </a:lnSpc>
              <a:spcBef>
                <a:spcPts val="360"/>
              </a:spcBef>
              <a:spcAft>
                <a:spcPts val="0"/>
              </a:spcAft>
              <a:buClr>
                <a:schemeClr val="dk1"/>
              </a:buClr>
              <a:buSzPts val="1800"/>
              <a:buChar char="•"/>
              <a:defRPr/>
            </a:lvl6pPr>
            <a:lvl7pPr indent="-342900" lvl="6" marL="3200400" rtl="0" algn="l">
              <a:lnSpc>
                <a:spcPct val="100000"/>
              </a:lnSpc>
              <a:spcBef>
                <a:spcPts val="360"/>
              </a:spcBef>
              <a:spcAft>
                <a:spcPts val="0"/>
              </a:spcAft>
              <a:buClr>
                <a:schemeClr val="dk1"/>
              </a:buClr>
              <a:buSzPts val="1800"/>
              <a:buChar char="•"/>
              <a:defRPr/>
            </a:lvl7pPr>
            <a:lvl8pPr indent="-342900" lvl="7" marL="3657600" rtl="0" algn="l">
              <a:lnSpc>
                <a:spcPct val="100000"/>
              </a:lnSpc>
              <a:spcBef>
                <a:spcPts val="360"/>
              </a:spcBef>
              <a:spcAft>
                <a:spcPts val="0"/>
              </a:spcAft>
              <a:buClr>
                <a:schemeClr val="dk1"/>
              </a:buClr>
              <a:buSzPts val="1800"/>
              <a:buChar char="•"/>
              <a:defRPr/>
            </a:lvl8pPr>
            <a:lvl9pPr indent="-342900" lvl="8" marL="4114800" rtl="0" algn="l">
              <a:lnSpc>
                <a:spcPct val="100000"/>
              </a:lnSpc>
              <a:spcBef>
                <a:spcPts val="360"/>
              </a:spcBef>
              <a:spcAft>
                <a:spcPts val="0"/>
              </a:spcAft>
              <a:buClr>
                <a:schemeClr val="dk1"/>
              </a:buClr>
              <a:buSzPts val="1800"/>
              <a:buChar char="•"/>
              <a:defRPr/>
            </a:lvl9pPr>
          </a:lstStyle>
          <a:p/>
        </p:txBody>
      </p:sp>
      <p:sp>
        <p:nvSpPr>
          <p:cNvPr id="468" name="Google Shape;468;g26c369fa2d7_0_1149"/>
          <p:cNvSpPr/>
          <p:nvPr>
            <p:ph idx="5" type="pic"/>
          </p:nvPr>
        </p:nvSpPr>
        <p:spPr>
          <a:xfrm>
            <a:off x="8983500" y="4404993"/>
            <a:ext cx="1440000" cy="1080000"/>
          </a:xfrm>
          <a:prstGeom prst="rect">
            <a:avLst/>
          </a:prstGeom>
          <a:noFill/>
          <a:ln>
            <a:noFill/>
          </a:ln>
        </p:spPr>
      </p:sp>
      <p:sp>
        <p:nvSpPr>
          <p:cNvPr id="469" name="Google Shape;469;g26c369fa2d7_0_1149"/>
          <p:cNvSpPr txBox="1"/>
          <p:nvPr>
            <p:ph idx="6" type="body"/>
          </p:nvPr>
        </p:nvSpPr>
        <p:spPr>
          <a:xfrm>
            <a:off x="8167500" y="5627078"/>
            <a:ext cx="3072000" cy="603300"/>
          </a:xfrm>
          <a:prstGeom prst="rect">
            <a:avLst/>
          </a:prstGeom>
          <a:noFill/>
          <a:ln>
            <a:noFill/>
          </a:ln>
        </p:spPr>
        <p:txBody>
          <a:bodyPr anchorCtr="0" anchor="t" bIns="0" lIns="0" spcFirstLastPara="1" rIns="0" wrap="square" tIns="0">
            <a:noAutofit/>
          </a:bodyPr>
          <a:lstStyle>
            <a:lvl1pPr indent="-228600" lvl="0" marL="457200" rtl="0" algn="ctr">
              <a:lnSpc>
                <a:spcPct val="120000"/>
              </a:lnSpc>
              <a:spcBef>
                <a:spcPts val="0"/>
              </a:spcBef>
              <a:spcAft>
                <a:spcPts val="0"/>
              </a:spcAft>
              <a:buSzPts val="1600"/>
              <a:buNone/>
              <a:defRPr sz="1600">
                <a:solidFill>
                  <a:schemeClr val="dk2"/>
                </a:solidFill>
              </a:defRPr>
            </a:lvl1pPr>
            <a:lvl2pPr indent="-342900" lvl="1" marL="914400" rtl="0" algn="l">
              <a:lnSpc>
                <a:spcPct val="130000"/>
              </a:lnSpc>
              <a:spcBef>
                <a:spcPts val="0"/>
              </a:spcBef>
              <a:spcAft>
                <a:spcPts val="0"/>
              </a:spcAft>
              <a:buSzPts val="1800"/>
              <a:buChar char="-"/>
              <a:defRPr/>
            </a:lvl2pPr>
            <a:lvl3pPr indent="-342900" lvl="2" marL="1371600" rtl="0" algn="l">
              <a:lnSpc>
                <a:spcPct val="130000"/>
              </a:lnSpc>
              <a:spcBef>
                <a:spcPts val="0"/>
              </a:spcBef>
              <a:spcAft>
                <a:spcPts val="0"/>
              </a:spcAft>
              <a:buSzPts val="1800"/>
              <a:buChar char="›"/>
              <a:defRPr/>
            </a:lvl3pPr>
            <a:lvl4pPr indent="-228600" lvl="3" marL="1828800" rtl="0" algn="l">
              <a:lnSpc>
                <a:spcPct val="100000"/>
              </a:lnSpc>
              <a:spcBef>
                <a:spcPts val="360"/>
              </a:spcBef>
              <a:spcAft>
                <a:spcPts val="0"/>
              </a:spcAft>
              <a:buClr>
                <a:schemeClr val="dk1"/>
              </a:buClr>
              <a:buSzPts val="1800"/>
              <a:buNone/>
              <a:defRPr/>
            </a:lvl4pPr>
            <a:lvl5pPr indent="-228600" lvl="4" marL="2286000" rtl="0" algn="l">
              <a:lnSpc>
                <a:spcPct val="100000"/>
              </a:lnSpc>
              <a:spcBef>
                <a:spcPts val="360"/>
              </a:spcBef>
              <a:spcAft>
                <a:spcPts val="0"/>
              </a:spcAft>
              <a:buClr>
                <a:schemeClr val="dk1"/>
              </a:buClr>
              <a:buSzPts val="1800"/>
              <a:buNone/>
              <a:defRPr/>
            </a:lvl5pPr>
            <a:lvl6pPr indent="-342900" lvl="5" marL="2743200" rtl="0" algn="l">
              <a:lnSpc>
                <a:spcPct val="100000"/>
              </a:lnSpc>
              <a:spcBef>
                <a:spcPts val="360"/>
              </a:spcBef>
              <a:spcAft>
                <a:spcPts val="0"/>
              </a:spcAft>
              <a:buClr>
                <a:schemeClr val="dk1"/>
              </a:buClr>
              <a:buSzPts val="1800"/>
              <a:buChar char="•"/>
              <a:defRPr/>
            </a:lvl6pPr>
            <a:lvl7pPr indent="-342900" lvl="6" marL="3200400" rtl="0" algn="l">
              <a:lnSpc>
                <a:spcPct val="100000"/>
              </a:lnSpc>
              <a:spcBef>
                <a:spcPts val="360"/>
              </a:spcBef>
              <a:spcAft>
                <a:spcPts val="0"/>
              </a:spcAft>
              <a:buClr>
                <a:schemeClr val="dk1"/>
              </a:buClr>
              <a:buSzPts val="1800"/>
              <a:buChar char="•"/>
              <a:defRPr/>
            </a:lvl7pPr>
            <a:lvl8pPr indent="-342900" lvl="7" marL="3657600" rtl="0" algn="l">
              <a:lnSpc>
                <a:spcPct val="100000"/>
              </a:lnSpc>
              <a:spcBef>
                <a:spcPts val="360"/>
              </a:spcBef>
              <a:spcAft>
                <a:spcPts val="0"/>
              </a:spcAft>
              <a:buClr>
                <a:schemeClr val="dk1"/>
              </a:buClr>
              <a:buSzPts val="1800"/>
              <a:buChar char="•"/>
              <a:defRPr/>
            </a:lvl8pPr>
            <a:lvl9pPr indent="-342900" lvl="8" marL="4114800" rtl="0" algn="l">
              <a:lnSpc>
                <a:spcPct val="100000"/>
              </a:lnSpc>
              <a:spcBef>
                <a:spcPts val="360"/>
              </a:spcBef>
              <a:spcAft>
                <a:spcPts val="0"/>
              </a:spcAft>
              <a:buClr>
                <a:schemeClr val="dk1"/>
              </a:buClr>
              <a:buSzPts val="1800"/>
              <a:buChar char="•"/>
              <a:defRPr/>
            </a:lvl9pPr>
          </a:lstStyle>
          <a:p/>
        </p:txBody>
      </p:sp>
      <p:sp>
        <p:nvSpPr>
          <p:cNvPr id="470" name="Google Shape;470;g26c369fa2d7_0_1149"/>
          <p:cNvSpPr txBox="1"/>
          <p:nvPr>
            <p:ph idx="7" type="body"/>
          </p:nvPr>
        </p:nvSpPr>
        <p:spPr>
          <a:xfrm>
            <a:off x="960000" y="1266825"/>
            <a:ext cx="10272000" cy="2700000"/>
          </a:xfrm>
          <a:prstGeom prst="rect">
            <a:avLst/>
          </a:prstGeom>
          <a:noFill/>
          <a:ln>
            <a:noFill/>
          </a:ln>
        </p:spPr>
        <p:txBody>
          <a:bodyPr anchorCtr="0" anchor="t" bIns="0" lIns="0" spcFirstLastPara="1" rIns="0" wrap="square" tIns="0">
            <a:noAutofit/>
          </a:bodyPr>
          <a:lstStyle>
            <a:lvl1pPr indent="-342900" lvl="0" marL="457200" rtl="0" algn="l">
              <a:lnSpc>
                <a:spcPct val="130000"/>
              </a:lnSpc>
              <a:spcBef>
                <a:spcPts val="0"/>
              </a:spcBef>
              <a:spcAft>
                <a:spcPts val="0"/>
              </a:spcAft>
              <a:buSzPts val="1800"/>
              <a:buChar char="▪"/>
              <a:defRPr/>
            </a:lvl1pPr>
            <a:lvl2pPr indent="-342900" lvl="1" marL="914400" rtl="0" algn="l">
              <a:lnSpc>
                <a:spcPct val="130000"/>
              </a:lnSpc>
              <a:spcBef>
                <a:spcPts val="0"/>
              </a:spcBef>
              <a:spcAft>
                <a:spcPts val="0"/>
              </a:spcAft>
              <a:buSzPts val="1800"/>
              <a:buChar char="-"/>
              <a:defRPr/>
            </a:lvl2pPr>
            <a:lvl3pPr indent="-342900" lvl="2" marL="1371600" rtl="0" algn="l">
              <a:lnSpc>
                <a:spcPct val="130000"/>
              </a:lnSpc>
              <a:spcBef>
                <a:spcPts val="0"/>
              </a:spcBef>
              <a:spcAft>
                <a:spcPts val="0"/>
              </a:spcAft>
              <a:buSzPts val="1800"/>
              <a:buChar char="›"/>
              <a:defRPr/>
            </a:lvl3pPr>
            <a:lvl4pPr indent="-228600" lvl="3" marL="1828800" rtl="0" algn="l">
              <a:lnSpc>
                <a:spcPct val="100000"/>
              </a:lnSpc>
              <a:spcBef>
                <a:spcPts val="360"/>
              </a:spcBef>
              <a:spcAft>
                <a:spcPts val="0"/>
              </a:spcAft>
              <a:buClr>
                <a:schemeClr val="dk1"/>
              </a:buClr>
              <a:buSzPts val="1800"/>
              <a:buNone/>
              <a:defRPr/>
            </a:lvl4pPr>
            <a:lvl5pPr indent="-228600" lvl="4" marL="2286000" rtl="0" algn="l">
              <a:lnSpc>
                <a:spcPct val="100000"/>
              </a:lnSpc>
              <a:spcBef>
                <a:spcPts val="360"/>
              </a:spcBef>
              <a:spcAft>
                <a:spcPts val="0"/>
              </a:spcAft>
              <a:buClr>
                <a:schemeClr val="dk1"/>
              </a:buClr>
              <a:buSzPts val="1800"/>
              <a:buNone/>
              <a:defRPr/>
            </a:lvl5pPr>
            <a:lvl6pPr indent="-342900" lvl="5" marL="2743200" rtl="0" algn="l">
              <a:lnSpc>
                <a:spcPct val="100000"/>
              </a:lnSpc>
              <a:spcBef>
                <a:spcPts val="360"/>
              </a:spcBef>
              <a:spcAft>
                <a:spcPts val="0"/>
              </a:spcAft>
              <a:buClr>
                <a:schemeClr val="dk1"/>
              </a:buClr>
              <a:buSzPts val="1800"/>
              <a:buChar char="•"/>
              <a:defRPr/>
            </a:lvl6pPr>
            <a:lvl7pPr indent="-342900" lvl="6" marL="3200400" rtl="0" algn="l">
              <a:lnSpc>
                <a:spcPct val="100000"/>
              </a:lnSpc>
              <a:spcBef>
                <a:spcPts val="360"/>
              </a:spcBef>
              <a:spcAft>
                <a:spcPts val="0"/>
              </a:spcAft>
              <a:buClr>
                <a:schemeClr val="dk1"/>
              </a:buClr>
              <a:buSzPts val="1800"/>
              <a:buChar char="•"/>
              <a:defRPr/>
            </a:lvl7pPr>
            <a:lvl8pPr indent="-342900" lvl="7" marL="3657600" rtl="0" algn="l">
              <a:lnSpc>
                <a:spcPct val="100000"/>
              </a:lnSpc>
              <a:spcBef>
                <a:spcPts val="360"/>
              </a:spcBef>
              <a:spcAft>
                <a:spcPts val="0"/>
              </a:spcAft>
              <a:buClr>
                <a:schemeClr val="dk1"/>
              </a:buClr>
              <a:buSzPts val="1800"/>
              <a:buChar char="•"/>
              <a:defRPr/>
            </a:lvl8pPr>
            <a:lvl9pPr indent="-342900" lvl="8" marL="4114800" rtl="0" algn="l">
              <a:lnSpc>
                <a:spcPct val="100000"/>
              </a:lnSpc>
              <a:spcBef>
                <a:spcPts val="360"/>
              </a:spcBef>
              <a:spcAft>
                <a:spcPts val="0"/>
              </a:spcAft>
              <a:buClr>
                <a:schemeClr val="dk1"/>
              </a:buClr>
              <a:buSzPts val="1800"/>
              <a:buChar char="•"/>
              <a:defRPr/>
            </a:lvl9pPr>
          </a:lstStyle>
          <a:p/>
        </p:txBody>
      </p:sp>
      <p:sp>
        <p:nvSpPr>
          <p:cNvPr id="471" name="Google Shape;471;g26c369fa2d7_0_1149"/>
          <p:cNvSpPr txBox="1"/>
          <p:nvPr>
            <p:ph idx="8" type="body"/>
          </p:nvPr>
        </p:nvSpPr>
        <p:spPr>
          <a:xfrm>
            <a:off x="963084" y="85725"/>
            <a:ext cx="10276500" cy="209700"/>
          </a:xfrm>
          <a:prstGeom prst="rect">
            <a:avLst/>
          </a:prstGeom>
          <a:noFill/>
          <a:ln>
            <a:noFill/>
          </a:ln>
        </p:spPr>
        <p:txBody>
          <a:bodyPr anchorCtr="0" anchor="t" bIns="0" lIns="0" spcFirstLastPara="1" rIns="0" wrap="square" tIns="0">
            <a:noAutofit/>
          </a:bodyPr>
          <a:lstStyle>
            <a:lvl1pPr indent="-228600" lvl="0" marL="457200" rtl="0" algn="l">
              <a:lnSpc>
                <a:spcPct val="130000"/>
              </a:lnSpc>
              <a:spcBef>
                <a:spcPts val="0"/>
              </a:spcBef>
              <a:spcAft>
                <a:spcPts val="0"/>
              </a:spcAft>
              <a:buSzPts val="1100"/>
              <a:buNone/>
              <a:defRPr sz="1100">
                <a:solidFill>
                  <a:schemeClr val="dk2"/>
                </a:solidFill>
              </a:defRPr>
            </a:lvl1pPr>
            <a:lvl2pPr indent="-342900" lvl="1" marL="914400" rtl="0" algn="l">
              <a:lnSpc>
                <a:spcPct val="130000"/>
              </a:lnSpc>
              <a:spcBef>
                <a:spcPts val="0"/>
              </a:spcBef>
              <a:spcAft>
                <a:spcPts val="0"/>
              </a:spcAft>
              <a:buSzPts val="1800"/>
              <a:buChar char="-"/>
              <a:defRPr/>
            </a:lvl2pPr>
            <a:lvl3pPr indent="-342900" lvl="2" marL="1371600" rtl="0" algn="l">
              <a:lnSpc>
                <a:spcPct val="130000"/>
              </a:lnSpc>
              <a:spcBef>
                <a:spcPts val="0"/>
              </a:spcBef>
              <a:spcAft>
                <a:spcPts val="0"/>
              </a:spcAft>
              <a:buSzPts val="1800"/>
              <a:buChar char="›"/>
              <a:defRPr/>
            </a:lvl3pPr>
            <a:lvl4pPr indent="-228600" lvl="3" marL="1828800" rtl="0" algn="l">
              <a:lnSpc>
                <a:spcPct val="100000"/>
              </a:lnSpc>
              <a:spcBef>
                <a:spcPts val="360"/>
              </a:spcBef>
              <a:spcAft>
                <a:spcPts val="0"/>
              </a:spcAft>
              <a:buClr>
                <a:schemeClr val="dk1"/>
              </a:buClr>
              <a:buSzPts val="1800"/>
              <a:buNone/>
              <a:defRPr/>
            </a:lvl4pPr>
            <a:lvl5pPr indent="-228600" lvl="4" marL="2286000" rtl="0" algn="l">
              <a:lnSpc>
                <a:spcPct val="100000"/>
              </a:lnSpc>
              <a:spcBef>
                <a:spcPts val="360"/>
              </a:spcBef>
              <a:spcAft>
                <a:spcPts val="0"/>
              </a:spcAft>
              <a:buClr>
                <a:schemeClr val="dk1"/>
              </a:buClr>
              <a:buSzPts val="1800"/>
              <a:buNone/>
              <a:defRPr/>
            </a:lvl5pPr>
            <a:lvl6pPr indent="-342900" lvl="5" marL="2743200" rtl="0" algn="l">
              <a:lnSpc>
                <a:spcPct val="100000"/>
              </a:lnSpc>
              <a:spcBef>
                <a:spcPts val="360"/>
              </a:spcBef>
              <a:spcAft>
                <a:spcPts val="0"/>
              </a:spcAft>
              <a:buClr>
                <a:schemeClr val="dk1"/>
              </a:buClr>
              <a:buSzPts val="1800"/>
              <a:buChar char="•"/>
              <a:defRPr/>
            </a:lvl6pPr>
            <a:lvl7pPr indent="-342900" lvl="6" marL="3200400" rtl="0" algn="l">
              <a:lnSpc>
                <a:spcPct val="100000"/>
              </a:lnSpc>
              <a:spcBef>
                <a:spcPts val="360"/>
              </a:spcBef>
              <a:spcAft>
                <a:spcPts val="0"/>
              </a:spcAft>
              <a:buClr>
                <a:schemeClr val="dk1"/>
              </a:buClr>
              <a:buSzPts val="1800"/>
              <a:buChar char="•"/>
              <a:defRPr/>
            </a:lvl7pPr>
            <a:lvl8pPr indent="-342900" lvl="7" marL="3657600" rtl="0" algn="l">
              <a:lnSpc>
                <a:spcPct val="100000"/>
              </a:lnSpc>
              <a:spcBef>
                <a:spcPts val="360"/>
              </a:spcBef>
              <a:spcAft>
                <a:spcPts val="0"/>
              </a:spcAft>
              <a:buClr>
                <a:schemeClr val="dk1"/>
              </a:buClr>
              <a:buSzPts val="1800"/>
              <a:buChar char="•"/>
              <a:defRPr/>
            </a:lvl8pPr>
            <a:lvl9pPr indent="-342900" lvl="8" marL="4114800" rtl="0" algn="l">
              <a:lnSpc>
                <a:spcPct val="100000"/>
              </a:lnSpc>
              <a:spcBef>
                <a:spcPts val="360"/>
              </a:spcBef>
              <a:spcAft>
                <a:spcPts val="0"/>
              </a:spcAft>
              <a:buClr>
                <a:schemeClr val="dk1"/>
              </a:buClr>
              <a:buSzPts val="1800"/>
              <a:buChar char="•"/>
              <a:defRPr/>
            </a:lvl9pPr>
          </a:lstStyle>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lumn content slide">
  <p:cSld name="two column content slide">
    <p:spTree>
      <p:nvGrpSpPr>
        <p:cNvPr id="472" name="Shape 472"/>
        <p:cNvGrpSpPr/>
        <p:nvPr/>
      </p:nvGrpSpPr>
      <p:grpSpPr>
        <a:xfrm>
          <a:off x="0" y="0"/>
          <a:ext cx="0" cy="0"/>
          <a:chOff x="0" y="0"/>
          <a:chExt cx="0" cy="0"/>
        </a:xfrm>
      </p:grpSpPr>
      <p:sp>
        <p:nvSpPr>
          <p:cNvPr id="473" name="Google Shape;473;g26c369fa2d7_0_1161"/>
          <p:cNvSpPr txBox="1"/>
          <p:nvPr>
            <p:ph type="title"/>
          </p:nvPr>
        </p:nvSpPr>
        <p:spPr>
          <a:xfrm>
            <a:off x="960000" y="277368"/>
            <a:ext cx="10272000" cy="792000"/>
          </a:xfrm>
          <a:prstGeom prst="rect">
            <a:avLst/>
          </a:prstGeom>
          <a:noFill/>
          <a:ln>
            <a:noFill/>
          </a:ln>
        </p:spPr>
        <p:txBody>
          <a:bodyPr anchorCtr="0" anchor="b" bIns="0" lIns="0" spcFirstLastPara="1" rIns="0" wrap="square" tIns="0">
            <a:noAutofit/>
          </a:bodyPr>
          <a:lstStyle>
            <a:lvl1pPr lvl="0" rtl="0" algn="l">
              <a:lnSpc>
                <a:spcPct val="100000"/>
              </a:lnSpc>
              <a:spcBef>
                <a:spcPts val="0"/>
              </a:spcBef>
              <a:spcAft>
                <a:spcPts val="0"/>
              </a:spcAft>
              <a:buClr>
                <a:schemeClr val="dk2"/>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474" name="Google Shape;474;g26c369fa2d7_0_1161"/>
          <p:cNvSpPr txBox="1"/>
          <p:nvPr>
            <p:ph idx="11" type="ftr"/>
          </p:nvPr>
        </p:nvSpPr>
        <p:spPr>
          <a:xfrm>
            <a:off x="3215999" y="6514618"/>
            <a:ext cx="8016000" cy="180000"/>
          </a:xfrm>
          <a:prstGeom prst="rect">
            <a:avLst/>
          </a:prstGeom>
          <a:noFill/>
          <a:ln>
            <a:noFill/>
          </a:ln>
        </p:spPr>
        <p:txBody>
          <a:bodyPr anchorCtr="0" anchor="ctr" bIns="0" lIns="0" spcFirstLastPara="1" rIns="0" wrap="square" tIns="0">
            <a:noAutofit/>
          </a:bodyPr>
          <a:lstStyle>
            <a:lvl1pPr lvl="0" rtl="0" algn="l">
              <a:lnSpc>
                <a:spcPct val="100000"/>
              </a:lnSpc>
              <a:spcBef>
                <a:spcPts val="0"/>
              </a:spcBef>
              <a:spcAft>
                <a:spcPts val="0"/>
              </a:spcAft>
              <a:buClr>
                <a:schemeClr val="dk2"/>
              </a:buClr>
              <a:buSzPts val="1400"/>
              <a:buFont typeface="Arial"/>
              <a:buNone/>
              <a:defRPr/>
            </a:lvl1pPr>
            <a:lvl2pPr lvl="1" rtl="0" algn="l">
              <a:lnSpc>
                <a:spcPct val="100000"/>
              </a:lnSpc>
              <a:spcBef>
                <a:spcPts val="0"/>
              </a:spcBef>
              <a:spcAft>
                <a:spcPts val="0"/>
              </a:spcAft>
              <a:buClr>
                <a:schemeClr val="dk1"/>
              </a:buClr>
              <a:buSzPts val="1400"/>
              <a:buFont typeface="Arial"/>
              <a:buNone/>
              <a:defRPr/>
            </a:lvl2pPr>
            <a:lvl3pPr lvl="2" rtl="0" algn="l">
              <a:lnSpc>
                <a:spcPct val="100000"/>
              </a:lnSpc>
              <a:spcBef>
                <a:spcPts val="0"/>
              </a:spcBef>
              <a:spcAft>
                <a:spcPts val="0"/>
              </a:spcAft>
              <a:buClr>
                <a:schemeClr val="dk1"/>
              </a:buClr>
              <a:buSzPts val="1400"/>
              <a:buFont typeface="Arial"/>
              <a:buNone/>
              <a:defRPr/>
            </a:lvl3pPr>
            <a:lvl4pPr lvl="3" rtl="0" algn="l">
              <a:lnSpc>
                <a:spcPct val="100000"/>
              </a:lnSpc>
              <a:spcBef>
                <a:spcPts val="0"/>
              </a:spcBef>
              <a:spcAft>
                <a:spcPts val="0"/>
              </a:spcAft>
              <a:buClr>
                <a:schemeClr val="dk1"/>
              </a:buClr>
              <a:buSzPts val="1400"/>
              <a:buFont typeface="Arial"/>
              <a:buNone/>
              <a:defRPr/>
            </a:lvl4pPr>
            <a:lvl5pPr lvl="4" rtl="0" algn="l">
              <a:lnSpc>
                <a:spcPct val="100000"/>
              </a:lnSpc>
              <a:spcBef>
                <a:spcPts val="0"/>
              </a:spcBef>
              <a:spcAft>
                <a:spcPts val="0"/>
              </a:spcAft>
              <a:buClr>
                <a:schemeClr val="dk1"/>
              </a:buClr>
              <a:buSzPts val="1400"/>
              <a:buFont typeface="Arial"/>
              <a:buNone/>
              <a:defRPr/>
            </a:lvl5pPr>
            <a:lvl6pPr lvl="5" rtl="0" algn="l">
              <a:lnSpc>
                <a:spcPct val="100000"/>
              </a:lnSpc>
              <a:spcBef>
                <a:spcPts val="0"/>
              </a:spcBef>
              <a:spcAft>
                <a:spcPts val="0"/>
              </a:spcAft>
              <a:buClr>
                <a:schemeClr val="dk1"/>
              </a:buClr>
              <a:buSzPts val="1400"/>
              <a:buFont typeface="Arial"/>
              <a:buNone/>
              <a:defRPr/>
            </a:lvl6pPr>
            <a:lvl7pPr lvl="6" rtl="0" algn="l">
              <a:lnSpc>
                <a:spcPct val="100000"/>
              </a:lnSpc>
              <a:spcBef>
                <a:spcPts val="0"/>
              </a:spcBef>
              <a:spcAft>
                <a:spcPts val="0"/>
              </a:spcAft>
              <a:buClr>
                <a:schemeClr val="dk1"/>
              </a:buClr>
              <a:buSzPts val="1400"/>
              <a:buFont typeface="Arial"/>
              <a:buNone/>
              <a:defRPr/>
            </a:lvl7pPr>
            <a:lvl8pPr lvl="7" rtl="0" algn="l">
              <a:lnSpc>
                <a:spcPct val="100000"/>
              </a:lnSpc>
              <a:spcBef>
                <a:spcPts val="0"/>
              </a:spcBef>
              <a:spcAft>
                <a:spcPts val="0"/>
              </a:spcAft>
              <a:buClr>
                <a:schemeClr val="dk1"/>
              </a:buClr>
              <a:buSzPts val="1400"/>
              <a:buFont typeface="Arial"/>
              <a:buNone/>
              <a:defRPr/>
            </a:lvl8pPr>
            <a:lvl9pPr lvl="8" rtl="0" algn="l">
              <a:lnSpc>
                <a:spcPct val="100000"/>
              </a:lnSpc>
              <a:spcBef>
                <a:spcPts val="0"/>
              </a:spcBef>
              <a:spcAft>
                <a:spcPts val="0"/>
              </a:spcAft>
              <a:buClr>
                <a:schemeClr val="dk1"/>
              </a:buClr>
              <a:buSzPts val="1400"/>
              <a:buFont typeface="Arial"/>
              <a:buNone/>
              <a:defRPr/>
            </a:lvl9pPr>
          </a:lstStyle>
          <a:p/>
        </p:txBody>
      </p:sp>
      <p:sp>
        <p:nvSpPr>
          <p:cNvPr id="475" name="Google Shape;475;g26c369fa2d7_0_1161"/>
          <p:cNvSpPr txBox="1"/>
          <p:nvPr>
            <p:ph idx="12" type="sldNum"/>
          </p:nvPr>
        </p:nvSpPr>
        <p:spPr>
          <a:xfrm>
            <a:off x="126609" y="184636"/>
            <a:ext cx="288000" cy="180000"/>
          </a:xfrm>
          <a:prstGeom prst="rect">
            <a:avLst/>
          </a:prstGeom>
          <a:noFill/>
          <a:ln>
            <a:noFill/>
          </a:ln>
        </p:spPr>
        <p:txBody>
          <a:bodyPr anchorCtr="0" anchor="ctr" bIns="0" lIns="0" spcFirstLastPara="1" rIns="0" wrap="square" tIns="0">
            <a:noAutofit/>
          </a:bodyPr>
          <a:lstStyle>
            <a:lvl1pPr indent="0" lvl="0" marL="0" marR="0" rtl="0" algn="l">
              <a:lnSpc>
                <a:spcPct val="100000"/>
              </a:lnSpc>
              <a:spcBef>
                <a:spcPts val="0"/>
              </a:spcBef>
              <a:spcAft>
                <a:spcPts val="0"/>
              </a:spcAft>
              <a:buClr>
                <a:schemeClr val="lt1"/>
              </a:buClr>
              <a:buSzPts val="1000"/>
              <a:buFont typeface="Open Sans"/>
              <a:buNone/>
              <a:defRPr b="0" i="0" sz="1000" u="none" cap="none" strike="noStrike">
                <a:solidFill>
                  <a:schemeClr val="lt1"/>
                </a:solidFill>
                <a:latin typeface="Open Sans"/>
                <a:ea typeface="Open Sans"/>
                <a:cs typeface="Open Sans"/>
                <a:sym typeface="Open Sans"/>
              </a:defRPr>
            </a:lvl1pPr>
            <a:lvl2pPr indent="0" lvl="1" marL="0" marR="0" rtl="0" algn="l">
              <a:lnSpc>
                <a:spcPct val="100000"/>
              </a:lnSpc>
              <a:spcBef>
                <a:spcPts val="0"/>
              </a:spcBef>
              <a:spcAft>
                <a:spcPts val="0"/>
              </a:spcAft>
              <a:buClr>
                <a:schemeClr val="lt1"/>
              </a:buClr>
              <a:buSzPts val="1000"/>
              <a:buFont typeface="Open Sans"/>
              <a:buNone/>
              <a:defRPr b="0" i="0" sz="1000" u="none" cap="none" strike="noStrike">
                <a:solidFill>
                  <a:schemeClr val="lt1"/>
                </a:solidFill>
                <a:latin typeface="Open Sans"/>
                <a:ea typeface="Open Sans"/>
                <a:cs typeface="Open Sans"/>
                <a:sym typeface="Open Sans"/>
              </a:defRPr>
            </a:lvl2pPr>
            <a:lvl3pPr indent="0" lvl="2" marL="0" marR="0" rtl="0" algn="l">
              <a:lnSpc>
                <a:spcPct val="100000"/>
              </a:lnSpc>
              <a:spcBef>
                <a:spcPts val="0"/>
              </a:spcBef>
              <a:spcAft>
                <a:spcPts val="0"/>
              </a:spcAft>
              <a:buClr>
                <a:schemeClr val="lt1"/>
              </a:buClr>
              <a:buSzPts val="1000"/>
              <a:buFont typeface="Open Sans"/>
              <a:buNone/>
              <a:defRPr b="0" i="0" sz="1000" u="none" cap="none" strike="noStrike">
                <a:solidFill>
                  <a:schemeClr val="lt1"/>
                </a:solidFill>
                <a:latin typeface="Open Sans"/>
                <a:ea typeface="Open Sans"/>
                <a:cs typeface="Open Sans"/>
                <a:sym typeface="Open Sans"/>
              </a:defRPr>
            </a:lvl3pPr>
            <a:lvl4pPr indent="0" lvl="3" marL="0" marR="0" rtl="0" algn="l">
              <a:lnSpc>
                <a:spcPct val="100000"/>
              </a:lnSpc>
              <a:spcBef>
                <a:spcPts val="0"/>
              </a:spcBef>
              <a:spcAft>
                <a:spcPts val="0"/>
              </a:spcAft>
              <a:buClr>
                <a:schemeClr val="lt1"/>
              </a:buClr>
              <a:buSzPts val="1000"/>
              <a:buFont typeface="Open Sans"/>
              <a:buNone/>
              <a:defRPr b="0" i="0" sz="1000" u="none" cap="none" strike="noStrike">
                <a:solidFill>
                  <a:schemeClr val="lt1"/>
                </a:solidFill>
                <a:latin typeface="Open Sans"/>
                <a:ea typeface="Open Sans"/>
                <a:cs typeface="Open Sans"/>
                <a:sym typeface="Open Sans"/>
              </a:defRPr>
            </a:lvl4pPr>
            <a:lvl5pPr indent="0" lvl="4" marL="0" marR="0" rtl="0" algn="l">
              <a:lnSpc>
                <a:spcPct val="100000"/>
              </a:lnSpc>
              <a:spcBef>
                <a:spcPts val="0"/>
              </a:spcBef>
              <a:spcAft>
                <a:spcPts val="0"/>
              </a:spcAft>
              <a:buClr>
                <a:schemeClr val="lt1"/>
              </a:buClr>
              <a:buSzPts val="1000"/>
              <a:buFont typeface="Open Sans"/>
              <a:buNone/>
              <a:defRPr b="0" i="0" sz="1000" u="none" cap="none" strike="noStrike">
                <a:solidFill>
                  <a:schemeClr val="lt1"/>
                </a:solidFill>
                <a:latin typeface="Open Sans"/>
                <a:ea typeface="Open Sans"/>
                <a:cs typeface="Open Sans"/>
                <a:sym typeface="Open Sans"/>
              </a:defRPr>
            </a:lvl5pPr>
            <a:lvl6pPr indent="0" lvl="5" marL="0" marR="0" rtl="0" algn="l">
              <a:lnSpc>
                <a:spcPct val="100000"/>
              </a:lnSpc>
              <a:spcBef>
                <a:spcPts val="0"/>
              </a:spcBef>
              <a:spcAft>
                <a:spcPts val="0"/>
              </a:spcAft>
              <a:buClr>
                <a:schemeClr val="lt1"/>
              </a:buClr>
              <a:buSzPts val="1000"/>
              <a:buFont typeface="Open Sans"/>
              <a:buNone/>
              <a:defRPr b="0" i="0" sz="1000" u="none" cap="none" strike="noStrike">
                <a:solidFill>
                  <a:schemeClr val="lt1"/>
                </a:solidFill>
                <a:latin typeface="Open Sans"/>
                <a:ea typeface="Open Sans"/>
                <a:cs typeface="Open Sans"/>
                <a:sym typeface="Open Sans"/>
              </a:defRPr>
            </a:lvl6pPr>
            <a:lvl7pPr indent="0" lvl="6" marL="0" marR="0" rtl="0" algn="l">
              <a:lnSpc>
                <a:spcPct val="100000"/>
              </a:lnSpc>
              <a:spcBef>
                <a:spcPts val="0"/>
              </a:spcBef>
              <a:spcAft>
                <a:spcPts val="0"/>
              </a:spcAft>
              <a:buClr>
                <a:schemeClr val="lt1"/>
              </a:buClr>
              <a:buSzPts val="1000"/>
              <a:buFont typeface="Open Sans"/>
              <a:buNone/>
              <a:defRPr b="0" i="0" sz="1000" u="none" cap="none" strike="noStrike">
                <a:solidFill>
                  <a:schemeClr val="lt1"/>
                </a:solidFill>
                <a:latin typeface="Open Sans"/>
                <a:ea typeface="Open Sans"/>
                <a:cs typeface="Open Sans"/>
                <a:sym typeface="Open Sans"/>
              </a:defRPr>
            </a:lvl7pPr>
            <a:lvl8pPr indent="0" lvl="7" marL="0" marR="0" rtl="0" algn="l">
              <a:lnSpc>
                <a:spcPct val="100000"/>
              </a:lnSpc>
              <a:spcBef>
                <a:spcPts val="0"/>
              </a:spcBef>
              <a:spcAft>
                <a:spcPts val="0"/>
              </a:spcAft>
              <a:buClr>
                <a:schemeClr val="lt1"/>
              </a:buClr>
              <a:buSzPts val="1000"/>
              <a:buFont typeface="Open Sans"/>
              <a:buNone/>
              <a:defRPr b="0" i="0" sz="1000" u="none" cap="none" strike="noStrike">
                <a:solidFill>
                  <a:schemeClr val="lt1"/>
                </a:solidFill>
                <a:latin typeface="Open Sans"/>
                <a:ea typeface="Open Sans"/>
                <a:cs typeface="Open Sans"/>
                <a:sym typeface="Open Sans"/>
              </a:defRPr>
            </a:lvl8pPr>
            <a:lvl9pPr indent="0" lvl="8" marL="0" marR="0" rtl="0" algn="l">
              <a:lnSpc>
                <a:spcPct val="100000"/>
              </a:lnSpc>
              <a:spcBef>
                <a:spcPts val="0"/>
              </a:spcBef>
              <a:spcAft>
                <a:spcPts val="0"/>
              </a:spcAft>
              <a:buClr>
                <a:schemeClr val="lt1"/>
              </a:buClr>
              <a:buSzPts val="1000"/>
              <a:buFont typeface="Open Sans"/>
              <a:buNone/>
              <a:defRPr b="0" i="0" sz="1000" u="none" cap="none" strike="noStrike">
                <a:solidFill>
                  <a:schemeClr val="lt1"/>
                </a:solidFill>
                <a:latin typeface="Open Sans"/>
                <a:ea typeface="Open Sans"/>
                <a:cs typeface="Open Sans"/>
                <a:sym typeface="Open Sans"/>
              </a:defRPr>
            </a:lvl9pPr>
          </a:lstStyle>
          <a:p>
            <a:pPr indent="0" lvl="0" marL="0" rtl="0" algn="l">
              <a:spcBef>
                <a:spcPts val="0"/>
              </a:spcBef>
              <a:spcAft>
                <a:spcPts val="0"/>
              </a:spcAft>
              <a:buNone/>
            </a:pPr>
            <a:fld id="{00000000-1234-1234-1234-123412341234}" type="slidenum">
              <a:rPr lang="en-US"/>
              <a:t>‹#›</a:t>
            </a:fld>
            <a:endParaRPr/>
          </a:p>
        </p:txBody>
      </p:sp>
      <p:sp>
        <p:nvSpPr>
          <p:cNvPr id="476" name="Google Shape;476;g26c369fa2d7_0_1161"/>
          <p:cNvSpPr txBox="1"/>
          <p:nvPr>
            <p:ph idx="1" type="body"/>
          </p:nvPr>
        </p:nvSpPr>
        <p:spPr>
          <a:xfrm>
            <a:off x="960001" y="1266825"/>
            <a:ext cx="4798200" cy="4968000"/>
          </a:xfrm>
          <a:prstGeom prst="rect">
            <a:avLst/>
          </a:prstGeom>
          <a:noFill/>
          <a:ln>
            <a:noFill/>
          </a:ln>
        </p:spPr>
        <p:txBody>
          <a:bodyPr anchorCtr="0" anchor="t" bIns="0" lIns="0" spcFirstLastPara="1" rIns="0" wrap="square" tIns="0">
            <a:noAutofit/>
          </a:bodyPr>
          <a:lstStyle>
            <a:lvl1pPr indent="-342900" lvl="0" marL="457200" rtl="0" algn="l">
              <a:lnSpc>
                <a:spcPct val="130000"/>
              </a:lnSpc>
              <a:spcBef>
                <a:spcPts val="0"/>
              </a:spcBef>
              <a:spcAft>
                <a:spcPts val="0"/>
              </a:spcAft>
              <a:buSzPts val="1800"/>
              <a:buChar char="▪"/>
              <a:defRPr/>
            </a:lvl1pPr>
            <a:lvl2pPr indent="-342900" lvl="1" marL="914400" rtl="0" algn="l">
              <a:lnSpc>
                <a:spcPct val="130000"/>
              </a:lnSpc>
              <a:spcBef>
                <a:spcPts val="0"/>
              </a:spcBef>
              <a:spcAft>
                <a:spcPts val="0"/>
              </a:spcAft>
              <a:buSzPts val="1800"/>
              <a:buChar char="-"/>
              <a:defRPr/>
            </a:lvl2pPr>
            <a:lvl3pPr indent="-342900" lvl="2" marL="1371600" rtl="0" algn="l">
              <a:lnSpc>
                <a:spcPct val="130000"/>
              </a:lnSpc>
              <a:spcBef>
                <a:spcPts val="0"/>
              </a:spcBef>
              <a:spcAft>
                <a:spcPts val="0"/>
              </a:spcAft>
              <a:buSzPts val="1800"/>
              <a:buChar char="›"/>
              <a:defRPr/>
            </a:lvl3pPr>
            <a:lvl4pPr indent="-228600" lvl="3" marL="1828800" rtl="0" algn="l">
              <a:lnSpc>
                <a:spcPct val="100000"/>
              </a:lnSpc>
              <a:spcBef>
                <a:spcPts val="360"/>
              </a:spcBef>
              <a:spcAft>
                <a:spcPts val="0"/>
              </a:spcAft>
              <a:buClr>
                <a:schemeClr val="dk1"/>
              </a:buClr>
              <a:buSzPts val="1800"/>
              <a:buNone/>
              <a:defRPr/>
            </a:lvl4pPr>
            <a:lvl5pPr indent="-228600" lvl="4" marL="2286000" rtl="0" algn="l">
              <a:lnSpc>
                <a:spcPct val="100000"/>
              </a:lnSpc>
              <a:spcBef>
                <a:spcPts val="360"/>
              </a:spcBef>
              <a:spcAft>
                <a:spcPts val="0"/>
              </a:spcAft>
              <a:buClr>
                <a:schemeClr val="dk1"/>
              </a:buClr>
              <a:buSzPts val="1800"/>
              <a:buNone/>
              <a:defRPr/>
            </a:lvl5pPr>
            <a:lvl6pPr indent="-342900" lvl="5" marL="2743200" rtl="0" algn="l">
              <a:lnSpc>
                <a:spcPct val="100000"/>
              </a:lnSpc>
              <a:spcBef>
                <a:spcPts val="360"/>
              </a:spcBef>
              <a:spcAft>
                <a:spcPts val="0"/>
              </a:spcAft>
              <a:buClr>
                <a:schemeClr val="dk1"/>
              </a:buClr>
              <a:buSzPts val="1800"/>
              <a:buChar char="•"/>
              <a:defRPr/>
            </a:lvl6pPr>
            <a:lvl7pPr indent="-342900" lvl="6" marL="3200400" rtl="0" algn="l">
              <a:lnSpc>
                <a:spcPct val="100000"/>
              </a:lnSpc>
              <a:spcBef>
                <a:spcPts val="360"/>
              </a:spcBef>
              <a:spcAft>
                <a:spcPts val="0"/>
              </a:spcAft>
              <a:buClr>
                <a:schemeClr val="dk1"/>
              </a:buClr>
              <a:buSzPts val="1800"/>
              <a:buChar char="•"/>
              <a:defRPr/>
            </a:lvl7pPr>
            <a:lvl8pPr indent="-342900" lvl="7" marL="3657600" rtl="0" algn="l">
              <a:lnSpc>
                <a:spcPct val="100000"/>
              </a:lnSpc>
              <a:spcBef>
                <a:spcPts val="360"/>
              </a:spcBef>
              <a:spcAft>
                <a:spcPts val="0"/>
              </a:spcAft>
              <a:buClr>
                <a:schemeClr val="dk1"/>
              </a:buClr>
              <a:buSzPts val="1800"/>
              <a:buChar char="•"/>
              <a:defRPr/>
            </a:lvl8pPr>
            <a:lvl9pPr indent="-342900" lvl="8" marL="4114800" rtl="0" algn="l">
              <a:lnSpc>
                <a:spcPct val="100000"/>
              </a:lnSpc>
              <a:spcBef>
                <a:spcPts val="360"/>
              </a:spcBef>
              <a:spcAft>
                <a:spcPts val="0"/>
              </a:spcAft>
              <a:buClr>
                <a:schemeClr val="dk1"/>
              </a:buClr>
              <a:buSzPts val="1800"/>
              <a:buChar char="•"/>
              <a:defRPr/>
            </a:lvl9pPr>
          </a:lstStyle>
          <a:p/>
        </p:txBody>
      </p:sp>
      <p:sp>
        <p:nvSpPr>
          <p:cNvPr id="477" name="Google Shape;477;g26c369fa2d7_0_1161"/>
          <p:cNvSpPr txBox="1"/>
          <p:nvPr>
            <p:ph idx="2" type="body"/>
          </p:nvPr>
        </p:nvSpPr>
        <p:spPr>
          <a:xfrm>
            <a:off x="6433701" y="1266825"/>
            <a:ext cx="4798200" cy="4968000"/>
          </a:xfrm>
          <a:prstGeom prst="rect">
            <a:avLst/>
          </a:prstGeom>
          <a:noFill/>
          <a:ln>
            <a:noFill/>
          </a:ln>
        </p:spPr>
        <p:txBody>
          <a:bodyPr anchorCtr="0" anchor="t" bIns="0" lIns="0" spcFirstLastPara="1" rIns="0" wrap="square" tIns="0">
            <a:noAutofit/>
          </a:bodyPr>
          <a:lstStyle>
            <a:lvl1pPr indent="-342900" lvl="0" marL="457200" rtl="0" algn="l">
              <a:lnSpc>
                <a:spcPct val="130000"/>
              </a:lnSpc>
              <a:spcBef>
                <a:spcPts val="0"/>
              </a:spcBef>
              <a:spcAft>
                <a:spcPts val="0"/>
              </a:spcAft>
              <a:buSzPts val="1800"/>
              <a:buChar char="▪"/>
              <a:defRPr/>
            </a:lvl1pPr>
            <a:lvl2pPr indent="-342900" lvl="1" marL="914400" rtl="0" algn="l">
              <a:lnSpc>
                <a:spcPct val="130000"/>
              </a:lnSpc>
              <a:spcBef>
                <a:spcPts val="0"/>
              </a:spcBef>
              <a:spcAft>
                <a:spcPts val="0"/>
              </a:spcAft>
              <a:buSzPts val="1800"/>
              <a:buChar char="-"/>
              <a:defRPr/>
            </a:lvl2pPr>
            <a:lvl3pPr indent="-342900" lvl="2" marL="1371600" rtl="0" algn="l">
              <a:lnSpc>
                <a:spcPct val="130000"/>
              </a:lnSpc>
              <a:spcBef>
                <a:spcPts val="0"/>
              </a:spcBef>
              <a:spcAft>
                <a:spcPts val="0"/>
              </a:spcAft>
              <a:buSzPts val="1800"/>
              <a:buChar char="›"/>
              <a:defRPr/>
            </a:lvl3pPr>
            <a:lvl4pPr indent="-228600" lvl="3" marL="1828800" rtl="0" algn="l">
              <a:lnSpc>
                <a:spcPct val="100000"/>
              </a:lnSpc>
              <a:spcBef>
                <a:spcPts val="360"/>
              </a:spcBef>
              <a:spcAft>
                <a:spcPts val="0"/>
              </a:spcAft>
              <a:buClr>
                <a:schemeClr val="dk1"/>
              </a:buClr>
              <a:buSzPts val="1800"/>
              <a:buNone/>
              <a:defRPr/>
            </a:lvl4pPr>
            <a:lvl5pPr indent="-228600" lvl="4" marL="2286000" rtl="0" algn="l">
              <a:lnSpc>
                <a:spcPct val="100000"/>
              </a:lnSpc>
              <a:spcBef>
                <a:spcPts val="360"/>
              </a:spcBef>
              <a:spcAft>
                <a:spcPts val="0"/>
              </a:spcAft>
              <a:buClr>
                <a:schemeClr val="dk1"/>
              </a:buClr>
              <a:buSzPts val="1800"/>
              <a:buNone/>
              <a:defRPr/>
            </a:lvl5pPr>
            <a:lvl6pPr indent="-342900" lvl="5" marL="2743200" rtl="0" algn="l">
              <a:lnSpc>
                <a:spcPct val="100000"/>
              </a:lnSpc>
              <a:spcBef>
                <a:spcPts val="360"/>
              </a:spcBef>
              <a:spcAft>
                <a:spcPts val="0"/>
              </a:spcAft>
              <a:buClr>
                <a:schemeClr val="dk1"/>
              </a:buClr>
              <a:buSzPts val="1800"/>
              <a:buChar char="•"/>
              <a:defRPr/>
            </a:lvl6pPr>
            <a:lvl7pPr indent="-342900" lvl="6" marL="3200400" rtl="0" algn="l">
              <a:lnSpc>
                <a:spcPct val="100000"/>
              </a:lnSpc>
              <a:spcBef>
                <a:spcPts val="360"/>
              </a:spcBef>
              <a:spcAft>
                <a:spcPts val="0"/>
              </a:spcAft>
              <a:buClr>
                <a:schemeClr val="dk1"/>
              </a:buClr>
              <a:buSzPts val="1800"/>
              <a:buChar char="•"/>
              <a:defRPr/>
            </a:lvl7pPr>
            <a:lvl8pPr indent="-342900" lvl="7" marL="3657600" rtl="0" algn="l">
              <a:lnSpc>
                <a:spcPct val="100000"/>
              </a:lnSpc>
              <a:spcBef>
                <a:spcPts val="360"/>
              </a:spcBef>
              <a:spcAft>
                <a:spcPts val="0"/>
              </a:spcAft>
              <a:buClr>
                <a:schemeClr val="dk1"/>
              </a:buClr>
              <a:buSzPts val="1800"/>
              <a:buChar char="•"/>
              <a:defRPr/>
            </a:lvl8pPr>
            <a:lvl9pPr indent="-342900" lvl="8" marL="4114800" rtl="0" algn="l">
              <a:lnSpc>
                <a:spcPct val="100000"/>
              </a:lnSpc>
              <a:spcBef>
                <a:spcPts val="360"/>
              </a:spcBef>
              <a:spcAft>
                <a:spcPts val="0"/>
              </a:spcAft>
              <a:buClr>
                <a:schemeClr val="dk1"/>
              </a:buClr>
              <a:buSzPts val="1800"/>
              <a:buChar char="•"/>
              <a:defRPr/>
            </a:lvl9pPr>
          </a:lstStyle>
          <a:p/>
        </p:txBody>
      </p:sp>
      <p:sp>
        <p:nvSpPr>
          <p:cNvPr id="478" name="Google Shape;478;g26c369fa2d7_0_1161"/>
          <p:cNvSpPr txBox="1"/>
          <p:nvPr>
            <p:ph idx="3" type="body"/>
          </p:nvPr>
        </p:nvSpPr>
        <p:spPr>
          <a:xfrm>
            <a:off x="963084" y="85725"/>
            <a:ext cx="10276500" cy="209700"/>
          </a:xfrm>
          <a:prstGeom prst="rect">
            <a:avLst/>
          </a:prstGeom>
          <a:noFill/>
          <a:ln>
            <a:noFill/>
          </a:ln>
        </p:spPr>
        <p:txBody>
          <a:bodyPr anchorCtr="0" anchor="t" bIns="0" lIns="0" spcFirstLastPara="1" rIns="0" wrap="square" tIns="0">
            <a:noAutofit/>
          </a:bodyPr>
          <a:lstStyle>
            <a:lvl1pPr indent="-228600" lvl="0" marL="457200" rtl="0" algn="l">
              <a:lnSpc>
                <a:spcPct val="130000"/>
              </a:lnSpc>
              <a:spcBef>
                <a:spcPts val="0"/>
              </a:spcBef>
              <a:spcAft>
                <a:spcPts val="0"/>
              </a:spcAft>
              <a:buSzPts val="1100"/>
              <a:buNone/>
              <a:defRPr sz="1100">
                <a:solidFill>
                  <a:schemeClr val="dk2"/>
                </a:solidFill>
              </a:defRPr>
            </a:lvl1pPr>
            <a:lvl2pPr indent="-342900" lvl="1" marL="914400" rtl="0" algn="l">
              <a:lnSpc>
                <a:spcPct val="130000"/>
              </a:lnSpc>
              <a:spcBef>
                <a:spcPts val="0"/>
              </a:spcBef>
              <a:spcAft>
                <a:spcPts val="0"/>
              </a:spcAft>
              <a:buSzPts val="1800"/>
              <a:buChar char="-"/>
              <a:defRPr/>
            </a:lvl2pPr>
            <a:lvl3pPr indent="-342900" lvl="2" marL="1371600" rtl="0" algn="l">
              <a:lnSpc>
                <a:spcPct val="130000"/>
              </a:lnSpc>
              <a:spcBef>
                <a:spcPts val="0"/>
              </a:spcBef>
              <a:spcAft>
                <a:spcPts val="0"/>
              </a:spcAft>
              <a:buSzPts val="1800"/>
              <a:buChar char="›"/>
              <a:defRPr/>
            </a:lvl3pPr>
            <a:lvl4pPr indent="-228600" lvl="3" marL="1828800" rtl="0" algn="l">
              <a:lnSpc>
                <a:spcPct val="100000"/>
              </a:lnSpc>
              <a:spcBef>
                <a:spcPts val="360"/>
              </a:spcBef>
              <a:spcAft>
                <a:spcPts val="0"/>
              </a:spcAft>
              <a:buClr>
                <a:schemeClr val="dk1"/>
              </a:buClr>
              <a:buSzPts val="1800"/>
              <a:buNone/>
              <a:defRPr/>
            </a:lvl4pPr>
            <a:lvl5pPr indent="-228600" lvl="4" marL="2286000" rtl="0" algn="l">
              <a:lnSpc>
                <a:spcPct val="100000"/>
              </a:lnSpc>
              <a:spcBef>
                <a:spcPts val="360"/>
              </a:spcBef>
              <a:spcAft>
                <a:spcPts val="0"/>
              </a:spcAft>
              <a:buClr>
                <a:schemeClr val="dk1"/>
              </a:buClr>
              <a:buSzPts val="1800"/>
              <a:buNone/>
              <a:defRPr/>
            </a:lvl5pPr>
            <a:lvl6pPr indent="-342900" lvl="5" marL="2743200" rtl="0" algn="l">
              <a:lnSpc>
                <a:spcPct val="100000"/>
              </a:lnSpc>
              <a:spcBef>
                <a:spcPts val="360"/>
              </a:spcBef>
              <a:spcAft>
                <a:spcPts val="0"/>
              </a:spcAft>
              <a:buClr>
                <a:schemeClr val="dk1"/>
              </a:buClr>
              <a:buSzPts val="1800"/>
              <a:buChar char="•"/>
              <a:defRPr/>
            </a:lvl6pPr>
            <a:lvl7pPr indent="-342900" lvl="6" marL="3200400" rtl="0" algn="l">
              <a:lnSpc>
                <a:spcPct val="100000"/>
              </a:lnSpc>
              <a:spcBef>
                <a:spcPts val="360"/>
              </a:spcBef>
              <a:spcAft>
                <a:spcPts val="0"/>
              </a:spcAft>
              <a:buClr>
                <a:schemeClr val="dk1"/>
              </a:buClr>
              <a:buSzPts val="1800"/>
              <a:buChar char="•"/>
              <a:defRPr/>
            </a:lvl7pPr>
            <a:lvl8pPr indent="-342900" lvl="7" marL="3657600" rtl="0" algn="l">
              <a:lnSpc>
                <a:spcPct val="100000"/>
              </a:lnSpc>
              <a:spcBef>
                <a:spcPts val="360"/>
              </a:spcBef>
              <a:spcAft>
                <a:spcPts val="0"/>
              </a:spcAft>
              <a:buClr>
                <a:schemeClr val="dk1"/>
              </a:buClr>
              <a:buSzPts val="1800"/>
              <a:buChar char="•"/>
              <a:defRPr/>
            </a:lvl8pPr>
            <a:lvl9pPr indent="-342900" lvl="8" marL="4114800" rtl="0" algn="l">
              <a:lnSpc>
                <a:spcPct val="100000"/>
              </a:lnSpc>
              <a:spcBef>
                <a:spcPts val="360"/>
              </a:spcBef>
              <a:spcAft>
                <a:spcPts val="0"/>
              </a:spcAft>
              <a:buClr>
                <a:schemeClr val="dk1"/>
              </a:buClr>
              <a:buSzPts val="1800"/>
              <a:buChar char="•"/>
              <a:defRPr/>
            </a:lvl9pPr>
          </a:lstStyle>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ation slide">
  <p:cSld name="Quotation slide">
    <p:spTree>
      <p:nvGrpSpPr>
        <p:cNvPr id="479" name="Shape 479"/>
        <p:cNvGrpSpPr/>
        <p:nvPr/>
      </p:nvGrpSpPr>
      <p:grpSpPr>
        <a:xfrm>
          <a:off x="0" y="0"/>
          <a:ext cx="0" cy="0"/>
          <a:chOff x="0" y="0"/>
          <a:chExt cx="0" cy="0"/>
        </a:xfrm>
      </p:grpSpPr>
      <p:sp>
        <p:nvSpPr>
          <p:cNvPr id="480" name="Google Shape;480;g26c369fa2d7_0_1168"/>
          <p:cNvSpPr txBox="1"/>
          <p:nvPr>
            <p:ph idx="11" type="ftr"/>
          </p:nvPr>
        </p:nvSpPr>
        <p:spPr>
          <a:xfrm>
            <a:off x="3215999" y="6514618"/>
            <a:ext cx="8016000" cy="180000"/>
          </a:xfrm>
          <a:prstGeom prst="rect">
            <a:avLst/>
          </a:prstGeom>
          <a:noFill/>
          <a:ln>
            <a:noFill/>
          </a:ln>
        </p:spPr>
        <p:txBody>
          <a:bodyPr anchorCtr="0" anchor="ctr" bIns="0" lIns="0" spcFirstLastPara="1" rIns="0" wrap="square" tIns="0">
            <a:noAutofit/>
          </a:bodyPr>
          <a:lstStyle>
            <a:lvl1pPr lvl="0" rtl="0" algn="l">
              <a:lnSpc>
                <a:spcPct val="100000"/>
              </a:lnSpc>
              <a:spcBef>
                <a:spcPts val="0"/>
              </a:spcBef>
              <a:spcAft>
                <a:spcPts val="0"/>
              </a:spcAft>
              <a:buClr>
                <a:schemeClr val="dk2"/>
              </a:buClr>
              <a:buSzPts val="1400"/>
              <a:buFont typeface="Arial"/>
              <a:buNone/>
              <a:defRPr/>
            </a:lvl1pPr>
            <a:lvl2pPr lvl="1" rtl="0" algn="l">
              <a:lnSpc>
                <a:spcPct val="100000"/>
              </a:lnSpc>
              <a:spcBef>
                <a:spcPts val="0"/>
              </a:spcBef>
              <a:spcAft>
                <a:spcPts val="0"/>
              </a:spcAft>
              <a:buClr>
                <a:schemeClr val="dk1"/>
              </a:buClr>
              <a:buSzPts val="1400"/>
              <a:buFont typeface="Arial"/>
              <a:buNone/>
              <a:defRPr/>
            </a:lvl2pPr>
            <a:lvl3pPr lvl="2" rtl="0" algn="l">
              <a:lnSpc>
                <a:spcPct val="100000"/>
              </a:lnSpc>
              <a:spcBef>
                <a:spcPts val="0"/>
              </a:spcBef>
              <a:spcAft>
                <a:spcPts val="0"/>
              </a:spcAft>
              <a:buClr>
                <a:schemeClr val="dk1"/>
              </a:buClr>
              <a:buSzPts val="1400"/>
              <a:buFont typeface="Arial"/>
              <a:buNone/>
              <a:defRPr/>
            </a:lvl3pPr>
            <a:lvl4pPr lvl="3" rtl="0" algn="l">
              <a:lnSpc>
                <a:spcPct val="100000"/>
              </a:lnSpc>
              <a:spcBef>
                <a:spcPts val="0"/>
              </a:spcBef>
              <a:spcAft>
                <a:spcPts val="0"/>
              </a:spcAft>
              <a:buClr>
                <a:schemeClr val="dk1"/>
              </a:buClr>
              <a:buSzPts val="1400"/>
              <a:buFont typeface="Arial"/>
              <a:buNone/>
              <a:defRPr/>
            </a:lvl4pPr>
            <a:lvl5pPr lvl="4" rtl="0" algn="l">
              <a:lnSpc>
                <a:spcPct val="100000"/>
              </a:lnSpc>
              <a:spcBef>
                <a:spcPts val="0"/>
              </a:spcBef>
              <a:spcAft>
                <a:spcPts val="0"/>
              </a:spcAft>
              <a:buClr>
                <a:schemeClr val="dk1"/>
              </a:buClr>
              <a:buSzPts val="1400"/>
              <a:buFont typeface="Arial"/>
              <a:buNone/>
              <a:defRPr/>
            </a:lvl5pPr>
            <a:lvl6pPr lvl="5" rtl="0" algn="l">
              <a:lnSpc>
                <a:spcPct val="100000"/>
              </a:lnSpc>
              <a:spcBef>
                <a:spcPts val="0"/>
              </a:spcBef>
              <a:spcAft>
                <a:spcPts val="0"/>
              </a:spcAft>
              <a:buClr>
                <a:schemeClr val="dk1"/>
              </a:buClr>
              <a:buSzPts val="1400"/>
              <a:buFont typeface="Arial"/>
              <a:buNone/>
              <a:defRPr/>
            </a:lvl6pPr>
            <a:lvl7pPr lvl="6" rtl="0" algn="l">
              <a:lnSpc>
                <a:spcPct val="100000"/>
              </a:lnSpc>
              <a:spcBef>
                <a:spcPts val="0"/>
              </a:spcBef>
              <a:spcAft>
                <a:spcPts val="0"/>
              </a:spcAft>
              <a:buClr>
                <a:schemeClr val="dk1"/>
              </a:buClr>
              <a:buSzPts val="1400"/>
              <a:buFont typeface="Arial"/>
              <a:buNone/>
              <a:defRPr/>
            </a:lvl7pPr>
            <a:lvl8pPr lvl="7" rtl="0" algn="l">
              <a:lnSpc>
                <a:spcPct val="100000"/>
              </a:lnSpc>
              <a:spcBef>
                <a:spcPts val="0"/>
              </a:spcBef>
              <a:spcAft>
                <a:spcPts val="0"/>
              </a:spcAft>
              <a:buClr>
                <a:schemeClr val="dk1"/>
              </a:buClr>
              <a:buSzPts val="1400"/>
              <a:buFont typeface="Arial"/>
              <a:buNone/>
              <a:defRPr/>
            </a:lvl8pPr>
            <a:lvl9pPr lvl="8" rtl="0" algn="l">
              <a:lnSpc>
                <a:spcPct val="100000"/>
              </a:lnSpc>
              <a:spcBef>
                <a:spcPts val="0"/>
              </a:spcBef>
              <a:spcAft>
                <a:spcPts val="0"/>
              </a:spcAft>
              <a:buClr>
                <a:schemeClr val="dk1"/>
              </a:buClr>
              <a:buSzPts val="1400"/>
              <a:buFont typeface="Arial"/>
              <a:buNone/>
              <a:defRPr/>
            </a:lvl9pPr>
          </a:lstStyle>
          <a:p/>
        </p:txBody>
      </p:sp>
      <p:sp>
        <p:nvSpPr>
          <p:cNvPr id="481" name="Google Shape;481;g26c369fa2d7_0_1168"/>
          <p:cNvSpPr txBox="1"/>
          <p:nvPr>
            <p:ph idx="12" type="sldNum"/>
          </p:nvPr>
        </p:nvSpPr>
        <p:spPr>
          <a:xfrm>
            <a:off x="126609" y="184636"/>
            <a:ext cx="288000" cy="180000"/>
          </a:xfrm>
          <a:prstGeom prst="rect">
            <a:avLst/>
          </a:prstGeom>
          <a:noFill/>
          <a:ln>
            <a:noFill/>
          </a:ln>
        </p:spPr>
        <p:txBody>
          <a:bodyPr anchorCtr="0" anchor="ctr" bIns="0" lIns="0" spcFirstLastPara="1" rIns="0" wrap="square" tIns="0">
            <a:noAutofit/>
          </a:bodyPr>
          <a:lstStyle>
            <a:lvl1pPr indent="0" lvl="0" marL="0" marR="0" rtl="0" algn="l">
              <a:lnSpc>
                <a:spcPct val="100000"/>
              </a:lnSpc>
              <a:spcBef>
                <a:spcPts val="0"/>
              </a:spcBef>
              <a:spcAft>
                <a:spcPts val="0"/>
              </a:spcAft>
              <a:buClr>
                <a:schemeClr val="lt1"/>
              </a:buClr>
              <a:buSzPts val="1000"/>
              <a:buFont typeface="Open Sans"/>
              <a:buNone/>
              <a:defRPr b="0" i="0" sz="1000" u="none" cap="none" strike="noStrike">
                <a:solidFill>
                  <a:schemeClr val="lt1"/>
                </a:solidFill>
                <a:latin typeface="Open Sans"/>
                <a:ea typeface="Open Sans"/>
                <a:cs typeface="Open Sans"/>
                <a:sym typeface="Open Sans"/>
              </a:defRPr>
            </a:lvl1pPr>
            <a:lvl2pPr indent="0" lvl="1" marL="0" marR="0" rtl="0" algn="l">
              <a:lnSpc>
                <a:spcPct val="100000"/>
              </a:lnSpc>
              <a:spcBef>
                <a:spcPts val="0"/>
              </a:spcBef>
              <a:spcAft>
                <a:spcPts val="0"/>
              </a:spcAft>
              <a:buClr>
                <a:schemeClr val="lt1"/>
              </a:buClr>
              <a:buSzPts val="1000"/>
              <a:buFont typeface="Open Sans"/>
              <a:buNone/>
              <a:defRPr b="0" i="0" sz="1000" u="none" cap="none" strike="noStrike">
                <a:solidFill>
                  <a:schemeClr val="lt1"/>
                </a:solidFill>
                <a:latin typeface="Open Sans"/>
                <a:ea typeface="Open Sans"/>
                <a:cs typeface="Open Sans"/>
                <a:sym typeface="Open Sans"/>
              </a:defRPr>
            </a:lvl2pPr>
            <a:lvl3pPr indent="0" lvl="2" marL="0" marR="0" rtl="0" algn="l">
              <a:lnSpc>
                <a:spcPct val="100000"/>
              </a:lnSpc>
              <a:spcBef>
                <a:spcPts val="0"/>
              </a:spcBef>
              <a:spcAft>
                <a:spcPts val="0"/>
              </a:spcAft>
              <a:buClr>
                <a:schemeClr val="lt1"/>
              </a:buClr>
              <a:buSzPts val="1000"/>
              <a:buFont typeface="Open Sans"/>
              <a:buNone/>
              <a:defRPr b="0" i="0" sz="1000" u="none" cap="none" strike="noStrike">
                <a:solidFill>
                  <a:schemeClr val="lt1"/>
                </a:solidFill>
                <a:latin typeface="Open Sans"/>
                <a:ea typeface="Open Sans"/>
                <a:cs typeface="Open Sans"/>
                <a:sym typeface="Open Sans"/>
              </a:defRPr>
            </a:lvl3pPr>
            <a:lvl4pPr indent="0" lvl="3" marL="0" marR="0" rtl="0" algn="l">
              <a:lnSpc>
                <a:spcPct val="100000"/>
              </a:lnSpc>
              <a:spcBef>
                <a:spcPts val="0"/>
              </a:spcBef>
              <a:spcAft>
                <a:spcPts val="0"/>
              </a:spcAft>
              <a:buClr>
                <a:schemeClr val="lt1"/>
              </a:buClr>
              <a:buSzPts val="1000"/>
              <a:buFont typeface="Open Sans"/>
              <a:buNone/>
              <a:defRPr b="0" i="0" sz="1000" u="none" cap="none" strike="noStrike">
                <a:solidFill>
                  <a:schemeClr val="lt1"/>
                </a:solidFill>
                <a:latin typeface="Open Sans"/>
                <a:ea typeface="Open Sans"/>
                <a:cs typeface="Open Sans"/>
                <a:sym typeface="Open Sans"/>
              </a:defRPr>
            </a:lvl4pPr>
            <a:lvl5pPr indent="0" lvl="4" marL="0" marR="0" rtl="0" algn="l">
              <a:lnSpc>
                <a:spcPct val="100000"/>
              </a:lnSpc>
              <a:spcBef>
                <a:spcPts val="0"/>
              </a:spcBef>
              <a:spcAft>
                <a:spcPts val="0"/>
              </a:spcAft>
              <a:buClr>
                <a:schemeClr val="lt1"/>
              </a:buClr>
              <a:buSzPts val="1000"/>
              <a:buFont typeface="Open Sans"/>
              <a:buNone/>
              <a:defRPr b="0" i="0" sz="1000" u="none" cap="none" strike="noStrike">
                <a:solidFill>
                  <a:schemeClr val="lt1"/>
                </a:solidFill>
                <a:latin typeface="Open Sans"/>
                <a:ea typeface="Open Sans"/>
                <a:cs typeface="Open Sans"/>
                <a:sym typeface="Open Sans"/>
              </a:defRPr>
            </a:lvl5pPr>
            <a:lvl6pPr indent="0" lvl="5" marL="0" marR="0" rtl="0" algn="l">
              <a:lnSpc>
                <a:spcPct val="100000"/>
              </a:lnSpc>
              <a:spcBef>
                <a:spcPts val="0"/>
              </a:spcBef>
              <a:spcAft>
                <a:spcPts val="0"/>
              </a:spcAft>
              <a:buClr>
                <a:schemeClr val="lt1"/>
              </a:buClr>
              <a:buSzPts val="1000"/>
              <a:buFont typeface="Open Sans"/>
              <a:buNone/>
              <a:defRPr b="0" i="0" sz="1000" u="none" cap="none" strike="noStrike">
                <a:solidFill>
                  <a:schemeClr val="lt1"/>
                </a:solidFill>
                <a:latin typeface="Open Sans"/>
                <a:ea typeface="Open Sans"/>
                <a:cs typeface="Open Sans"/>
                <a:sym typeface="Open Sans"/>
              </a:defRPr>
            </a:lvl6pPr>
            <a:lvl7pPr indent="0" lvl="6" marL="0" marR="0" rtl="0" algn="l">
              <a:lnSpc>
                <a:spcPct val="100000"/>
              </a:lnSpc>
              <a:spcBef>
                <a:spcPts val="0"/>
              </a:spcBef>
              <a:spcAft>
                <a:spcPts val="0"/>
              </a:spcAft>
              <a:buClr>
                <a:schemeClr val="lt1"/>
              </a:buClr>
              <a:buSzPts val="1000"/>
              <a:buFont typeface="Open Sans"/>
              <a:buNone/>
              <a:defRPr b="0" i="0" sz="1000" u="none" cap="none" strike="noStrike">
                <a:solidFill>
                  <a:schemeClr val="lt1"/>
                </a:solidFill>
                <a:latin typeface="Open Sans"/>
                <a:ea typeface="Open Sans"/>
                <a:cs typeface="Open Sans"/>
                <a:sym typeface="Open Sans"/>
              </a:defRPr>
            </a:lvl7pPr>
            <a:lvl8pPr indent="0" lvl="7" marL="0" marR="0" rtl="0" algn="l">
              <a:lnSpc>
                <a:spcPct val="100000"/>
              </a:lnSpc>
              <a:spcBef>
                <a:spcPts val="0"/>
              </a:spcBef>
              <a:spcAft>
                <a:spcPts val="0"/>
              </a:spcAft>
              <a:buClr>
                <a:schemeClr val="lt1"/>
              </a:buClr>
              <a:buSzPts val="1000"/>
              <a:buFont typeface="Open Sans"/>
              <a:buNone/>
              <a:defRPr b="0" i="0" sz="1000" u="none" cap="none" strike="noStrike">
                <a:solidFill>
                  <a:schemeClr val="lt1"/>
                </a:solidFill>
                <a:latin typeface="Open Sans"/>
                <a:ea typeface="Open Sans"/>
                <a:cs typeface="Open Sans"/>
                <a:sym typeface="Open Sans"/>
              </a:defRPr>
            </a:lvl8pPr>
            <a:lvl9pPr indent="0" lvl="8" marL="0" marR="0" rtl="0" algn="l">
              <a:lnSpc>
                <a:spcPct val="100000"/>
              </a:lnSpc>
              <a:spcBef>
                <a:spcPts val="0"/>
              </a:spcBef>
              <a:spcAft>
                <a:spcPts val="0"/>
              </a:spcAft>
              <a:buClr>
                <a:schemeClr val="lt1"/>
              </a:buClr>
              <a:buSzPts val="1000"/>
              <a:buFont typeface="Open Sans"/>
              <a:buNone/>
              <a:defRPr b="0" i="0" sz="1000" u="none" cap="none" strike="noStrike">
                <a:solidFill>
                  <a:schemeClr val="lt1"/>
                </a:solidFill>
                <a:latin typeface="Open Sans"/>
                <a:ea typeface="Open Sans"/>
                <a:cs typeface="Open Sans"/>
                <a:sym typeface="Open Sans"/>
              </a:defRPr>
            </a:lvl9pPr>
          </a:lstStyle>
          <a:p>
            <a:pPr indent="0" lvl="0" marL="0" rtl="0" algn="l">
              <a:spcBef>
                <a:spcPts val="0"/>
              </a:spcBef>
              <a:spcAft>
                <a:spcPts val="0"/>
              </a:spcAft>
              <a:buNone/>
            </a:pPr>
            <a:fld id="{00000000-1234-1234-1234-123412341234}" type="slidenum">
              <a:rPr lang="en-US"/>
              <a:t>‹#›</a:t>
            </a:fld>
            <a:endParaRPr/>
          </a:p>
        </p:txBody>
      </p:sp>
      <p:pic>
        <p:nvPicPr>
          <p:cNvPr id="482" name="Google Shape;482;g26c369fa2d7_0_1168"/>
          <p:cNvPicPr preferRelativeResize="0"/>
          <p:nvPr/>
        </p:nvPicPr>
        <p:blipFill rotWithShape="1">
          <a:blip r:embed="rId2">
            <a:alphaModFix/>
          </a:blip>
          <a:srcRect b="0" l="0" r="0" t="0"/>
          <a:stretch/>
        </p:blipFill>
        <p:spPr>
          <a:xfrm>
            <a:off x="1715130" y="2388066"/>
            <a:ext cx="2385572" cy="1789180"/>
          </a:xfrm>
          <a:prstGeom prst="rect">
            <a:avLst/>
          </a:prstGeom>
          <a:noFill/>
          <a:ln>
            <a:noFill/>
          </a:ln>
        </p:spPr>
      </p:pic>
      <p:sp>
        <p:nvSpPr>
          <p:cNvPr id="483" name="Google Shape;483;g26c369fa2d7_0_1168"/>
          <p:cNvSpPr txBox="1"/>
          <p:nvPr>
            <p:ph idx="1" type="body"/>
          </p:nvPr>
        </p:nvSpPr>
        <p:spPr>
          <a:xfrm>
            <a:off x="4759500" y="4292858"/>
            <a:ext cx="6480000" cy="838800"/>
          </a:xfrm>
          <a:prstGeom prst="rect">
            <a:avLst/>
          </a:prstGeom>
          <a:noFill/>
          <a:ln>
            <a:noFill/>
          </a:ln>
        </p:spPr>
        <p:txBody>
          <a:bodyPr anchorCtr="0" anchor="t" bIns="0" lIns="0" spcFirstLastPara="1" rIns="0" wrap="square" tIns="0">
            <a:noAutofit/>
          </a:bodyPr>
          <a:lstStyle>
            <a:lvl1pPr indent="-228600" lvl="0" marL="457200" rtl="0" algn="l">
              <a:lnSpc>
                <a:spcPct val="120000"/>
              </a:lnSpc>
              <a:spcBef>
                <a:spcPts val="0"/>
              </a:spcBef>
              <a:spcAft>
                <a:spcPts val="0"/>
              </a:spcAft>
              <a:buSzPts val="1800"/>
              <a:buNone/>
              <a:defRPr b="0" sz="1800">
                <a:solidFill>
                  <a:schemeClr val="dk2"/>
                </a:solidFill>
              </a:defRPr>
            </a:lvl1pPr>
            <a:lvl2pPr indent="-342900" lvl="1" marL="914400" rtl="0" algn="l">
              <a:lnSpc>
                <a:spcPct val="130000"/>
              </a:lnSpc>
              <a:spcBef>
                <a:spcPts val="0"/>
              </a:spcBef>
              <a:spcAft>
                <a:spcPts val="0"/>
              </a:spcAft>
              <a:buSzPts val="1800"/>
              <a:buChar char="-"/>
              <a:defRPr/>
            </a:lvl2pPr>
            <a:lvl3pPr indent="-342900" lvl="2" marL="1371600" rtl="0" algn="l">
              <a:lnSpc>
                <a:spcPct val="130000"/>
              </a:lnSpc>
              <a:spcBef>
                <a:spcPts val="0"/>
              </a:spcBef>
              <a:spcAft>
                <a:spcPts val="0"/>
              </a:spcAft>
              <a:buSzPts val="1800"/>
              <a:buChar char="›"/>
              <a:defRPr/>
            </a:lvl3pPr>
            <a:lvl4pPr indent="-228600" lvl="3" marL="1828800" rtl="0" algn="l">
              <a:lnSpc>
                <a:spcPct val="100000"/>
              </a:lnSpc>
              <a:spcBef>
                <a:spcPts val="360"/>
              </a:spcBef>
              <a:spcAft>
                <a:spcPts val="0"/>
              </a:spcAft>
              <a:buClr>
                <a:schemeClr val="dk1"/>
              </a:buClr>
              <a:buSzPts val="1800"/>
              <a:buNone/>
              <a:defRPr/>
            </a:lvl4pPr>
            <a:lvl5pPr indent="-228600" lvl="4" marL="2286000" rtl="0" algn="l">
              <a:lnSpc>
                <a:spcPct val="100000"/>
              </a:lnSpc>
              <a:spcBef>
                <a:spcPts val="360"/>
              </a:spcBef>
              <a:spcAft>
                <a:spcPts val="0"/>
              </a:spcAft>
              <a:buClr>
                <a:schemeClr val="dk1"/>
              </a:buClr>
              <a:buSzPts val="1800"/>
              <a:buNone/>
              <a:defRPr/>
            </a:lvl5pPr>
            <a:lvl6pPr indent="-342900" lvl="5" marL="2743200" rtl="0" algn="l">
              <a:lnSpc>
                <a:spcPct val="100000"/>
              </a:lnSpc>
              <a:spcBef>
                <a:spcPts val="360"/>
              </a:spcBef>
              <a:spcAft>
                <a:spcPts val="0"/>
              </a:spcAft>
              <a:buClr>
                <a:schemeClr val="dk1"/>
              </a:buClr>
              <a:buSzPts val="1800"/>
              <a:buChar char="•"/>
              <a:defRPr/>
            </a:lvl6pPr>
            <a:lvl7pPr indent="-342900" lvl="6" marL="3200400" rtl="0" algn="l">
              <a:lnSpc>
                <a:spcPct val="100000"/>
              </a:lnSpc>
              <a:spcBef>
                <a:spcPts val="360"/>
              </a:spcBef>
              <a:spcAft>
                <a:spcPts val="0"/>
              </a:spcAft>
              <a:buClr>
                <a:schemeClr val="dk1"/>
              </a:buClr>
              <a:buSzPts val="1800"/>
              <a:buChar char="•"/>
              <a:defRPr/>
            </a:lvl7pPr>
            <a:lvl8pPr indent="-342900" lvl="7" marL="3657600" rtl="0" algn="l">
              <a:lnSpc>
                <a:spcPct val="100000"/>
              </a:lnSpc>
              <a:spcBef>
                <a:spcPts val="360"/>
              </a:spcBef>
              <a:spcAft>
                <a:spcPts val="0"/>
              </a:spcAft>
              <a:buClr>
                <a:schemeClr val="dk1"/>
              </a:buClr>
              <a:buSzPts val="1800"/>
              <a:buChar char="•"/>
              <a:defRPr/>
            </a:lvl8pPr>
            <a:lvl9pPr indent="-342900" lvl="8" marL="4114800" rtl="0" algn="l">
              <a:lnSpc>
                <a:spcPct val="100000"/>
              </a:lnSpc>
              <a:spcBef>
                <a:spcPts val="360"/>
              </a:spcBef>
              <a:spcAft>
                <a:spcPts val="0"/>
              </a:spcAft>
              <a:buClr>
                <a:schemeClr val="dk1"/>
              </a:buClr>
              <a:buSzPts val="1800"/>
              <a:buChar char="•"/>
              <a:defRPr/>
            </a:lvl9pPr>
          </a:lstStyle>
          <a:p/>
        </p:txBody>
      </p:sp>
      <p:sp>
        <p:nvSpPr>
          <p:cNvPr id="484" name="Google Shape;484;g26c369fa2d7_0_1168"/>
          <p:cNvSpPr txBox="1"/>
          <p:nvPr>
            <p:ph idx="2" type="body"/>
          </p:nvPr>
        </p:nvSpPr>
        <p:spPr>
          <a:xfrm>
            <a:off x="4759500" y="1599646"/>
            <a:ext cx="6480000" cy="2577600"/>
          </a:xfrm>
          <a:prstGeom prst="rect">
            <a:avLst/>
          </a:prstGeom>
          <a:noFill/>
          <a:ln>
            <a:noFill/>
          </a:ln>
        </p:spPr>
        <p:txBody>
          <a:bodyPr anchorCtr="0" anchor="b" bIns="0" lIns="0" spcFirstLastPara="1" rIns="0" wrap="square" tIns="0">
            <a:noAutofit/>
          </a:bodyPr>
          <a:lstStyle>
            <a:lvl1pPr indent="-228600" lvl="0" marL="457200" rtl="0" algn="l">
              <a:lnSpc>
                <a:spcPct val="120000"/>
              </a:lnSpc>
              <a:spcBef>
                <a:spcPts val="0"/>
              </a:spcBef>
              <a:spcAft>
                <a:spcPts val="0"/>
              </a:spcAft>
              <a:buSzPts val="2400"/>
              <a:buNone/>
              <a:defRPr b="1" sz="2400"/>
            </a:lvl1pPr>
            <a:lvl2pPr indent="-342900" lvl="1" marL="914400" rtl="0" algn="l">
              <a:lnSpc>
                <a:spcPct val="130000"/>
              </a:lnSpc>
              <a:spcBef>
                <a:spcPts val="0"/>
              </a:spcBef>
              <a:spcAft>
                <a:spcPts val="0"/>
              </a:spcAft>
              <a:buSzPts val="1800"/>
              <a:buChar char="-"/>
              <a:defRPr/>
            </a:lvl2pPr>
            <a:lvl3pPr indent="-342900" lvl="2" marL="1371600" rtl="0" algn="l">
              <a:lnSpc>
                <a:spcPct val="130000"/>
              </a:lnSpc>
              <a:spcBef>
                <a:spcPts val="0"/>
              </a:spcBef>
              <a:spcAft>
                <a:spcPts val="0"/>
              </a:spcAft>
              <a:buSzPts val="1800"/>
              <a:buChar char="›"/>
              <a:defRPr/>
            </a:lvl3pPr>
            <a:lvl4pPr indent="-228600" lvl="3" marL="1828800" rtl="0" algn="l">
              <a:lnSpc>
                <a:spcPct val="100000"/>
              </a:lnSpc>
              <a:spcBef>
                <a:spcPts val="360"/>
              </a:spcBef>
              <a:spcAft>
                <a:spcPts val="0"/>
              </a:spcAft>
              <a:buClr>
                <a:schemeClr val="dk1"/>
              </a:buClr>
              <a:buSzPts val="1800"/>
              <a:buNone/>
              <a:defRPr/>
            </a:lvl4pPr>
            <a:lvl5pPr indent="-228600" lvl="4" marL="2286000" rtl="0" algn="l">
              <a:lnSpc>
                <a:spcPct val="100000"/>
              </a:lnSpc>
              <a:spcBef>
                <a:spcPts val="360"/>
              </a:spcBef>
              <a:spcAft>
                <a:spcPts val="0"/>
              </a:spcAft>
              <a:buClr>
                <a:schemeClr val="dk1"/>
              </a:buClr>
              <a:buSzPts val="1800"/>
              <a:buNone/>
              <a:defRPr/>
            </a:lvl5pPr>
            <a:lvl6pPr indent="-342900" lvl="5" marL="2743200" rtl="0" algn="l">
              <a:lnSpc>
                <a:spcPct val="100000"/>
              </a:lnSpc>
              <a:spcBef>
                <a:spcPts val="360"/>
              </a:spcBef>
              <a:spcAft>
                <a:spcPts val="0"/>
              </a:spcAft>
              <a:buClr>
                <a:schemeClr val="dk1"/>
              </a:buClr>
              <a:buSzPts val="1800"/>
              <a:buChar char="•"/>
              <a:defRPr/>
            </a:lvl6pPr>
            <a:lvl7pPr indent="-342900" lvl="6" marL="3200400" rtl="0" algn="l">
              <a:lnSpc>
                <a:spcPct val="100000"/>
              </a:lnSpc>
              <a:spcBef>
                <a:spcPts val="360"/>
              </a:spcBef>
              <a:spcAft>
                <a:spcPts val="0"/>
              </a:spcAft>
              <a:buClr>
                <a:schemeClr val="dk1"/>
              </a:buClr>
              <a:buSzPts val="1800"/>
              <a:buChar char="•"/>
              <a:defRPr/>
            </a:lvl7pPr>
            <a:lvl8pPr indent="-342900" lvl="7" marL="3657600" rtl="0" algn="l">
              <a:lnSpc>
                <a:spcPct val="100000"/>
              </a:lnSpc>
              <a:spcBef>
                <a:spcPts val="360"/>
              </a:spcBef>
              <a:spcAft>
                <a:spcPts val="0"/>
              </a:spcAft>
              <a:buClr>
                <a:schemeClr val="dk1"/>
              </a:buClr>
              <a:buSzPts val="1800"/>
              <a:buChar char="•"/>
              <a:defRPr/>
            </a:lvl8pPr>
            <a:lvl9pPr indent="-342900" lvl="8" marL="4114800" rtl="0" algn="l">
              <a:lnSpc>
                <a:spcPct val="100000"/>
              </a:lnSpc>
              <a:spcBef>
                <a:spcPts val="360"/>
              </a:spcBef>
              <a:spcAft>
                <a:spcPts val="0"/>
              </a:spcAft>
              <a:buClr>
                <a:schemeClr val="dk1"/>
              </a:buClr>
              <a:buSzPts val="1800"/>
              <a:buChar char="•"/>
              <a:defRPr/>
            </a:lvl9pPr>
          </a:lstStyle>
          <a:p/>
        </p:txBody>
      </p:sp>
      <p:sp>
        <p:nvSpPr>
          <p:cNvPr id="485" name="Google Shape;485;g26c369fa2d7_0_1168"/>
          <p:cNvSpPr txBox="1"/>
          <p:nvPr>
            <p:ph idx="3" type="body"/>
          </p:nvPr>
        </p:nvSpPr>
        <p:spPr>
          <a:xfrm>
            <a:off x="963084" y="85725"/>
            <a:ext cx="10276500" cy="209700"/>
          </a:xfrm>
          <a:prstGeom prst="rect">
            <a:avLst/>
          </a:prstGeom>
          <a:noFill/>
          <a:ln>
            <a:noFill/>
          </a:ln>
        </p:spPr>
        <p:txBody>
          <a:bodyPr anchorCtr="0" anchor="t" bIns="0" lIns="0" spcFirstLastPara="1" rIns="0" wrap="square" tIns="0">
            <a:noAutofit/>
          </a:bodyPr>
          <a:lstStyle>
            <a:lvl1pPr indent="-228600" lvl="0" marL="457200" rtl="0" algn="l">
              <a:lnSpc>
                <a:spcPct val="130000"/>
              </a:lnSpc>
              <a:spcBef>
                <a:spcPts val="0"/>
              </a:spcBef>
              <a:spcAft>
                <a:spcPts val="0"/>
              </a:spcAft>
              <a:buSzPts val="1100"/>
              <a:buNone/>
              <a:defRPr sz="1100">
                <a:solidFill>
                  <a:schemeClr val="dk2"/>
                </a:solidFill>
              </a:defRPr>
            </a:lvl1pPr>
            <a:lvl2pPr indent="-342900" lvl="1" marL="914400" rtl="0" algn="l">
              <a:lnSpc>
                <a:spcPct val="130000"/>
              </a:lnSpc>
              <a:spcBef>
                <a:spcPts val="0"/>
              </a:spcBef>
              <a:spcAft>
                <a:spcPts val="0"/>
              </a:spcAft>
              <a:buSzPts val="1800"/>
              <a:buChar char="-"/>
              <a:defRPr/>
            </a:lvl2pPr>
            <a:lvl3pPr indent="-342900" lvl="2" marL="1371600" rtl="0" algn="l">
              <a:lnSpc>
                <a:spcPct val="130000"/>
              </a:lnSpc>
              <a:spcBef>
                <a:spcPts val="0"/>
              </a:spcBef>
              <a:spcAft>
                <a:spcPts val="0"/>
              </a:spcAft>
              <a:buSzPts val="1800"/>
              <a:buChar char="›"/>
              <a:defRPr/>
            </a:lvl3pPr>
            <a:lvl4pPr indent="-228600" lvl="3" marL="1828800" rtl="0" algn="l">
              <a:lnSpc>
                <a:spcPct val="100000"/>
              </a:lnSpc>
              <a:spcBef>
                <a:spcPts val="360"/>
              </a:spcBef>
              <a:spcAft>
                <a:spcPts val="0"/>
              </a:spcAft>
              <a:buClr>
                <a:schemeClr val="dk1"/>
              </a:buClr>
              <a:buSzPts val="1800"/>
              <a:buNone/>
              <a:defRPr/>
            </a:lvl4pPr>
            <a:lvl5pPr indent="-228600" lvl="4" marL="2286000" rtl="0" algn="l">
              <a:lnSpc>
                <a:spcPct val="100000"/>
              </a:lnSpc>
              <a:spcBef>
                <a:spcPts val="360"/>
              </a:spcBef>
              <a:spcAft>
                <a:spcPts val="0"/>
              </a:spcAft>
              <a:buClr>
                <a:schemeClr val="dk1"/>
              </a:buClr>
              <a:buSzPts val="1800"/>
              <a:buNone/>
              <a:defRPr/>
            </a:lvl5pPr>
            <a:lvl6pPr indent="-342900" lvl="5" marL="2743200" rtl="0" algn="l">
              <a:lnSpc>
                <a:spcPct val="100000"/>
              </a:lnSpc>
              <a:spcBef>
                <a:spcPts val="360"/>
              </a:spcBef>
              <a:spcAft>
                <a:spcPts val="0"/>
              </a:spcAft>
              <a:buClr>
                <a:schemeClr val="dk1"/>
              </a:buClr>
              <a:buSzPts val="1800"/>
              <a:buChar char="•"/>
              <a:defRPr/>
            </a:lvl6pPr>
            <a:lvl7pPr indent="-342900" lvl="6" marL="3200400" rtl="0" algn="l">
              <a:lnSpc>
                <a:spcPct val="100000"/>
              </a:lnSpc>
              <a:spcBef>
                <a:spcPts val="360"/>
              </a:spcBef>
              <a:spcAft>
                <a:spcPts val="0"/>
              </a:spcAft>
              <a:buClr>
                <a:schemeClr val="dk1"/>
              </a:buClr>
              <a:buSzPts val="1800"/>
              <a:buChar char="•"/>
              <a:defRPr/>
            </a:lvl7pPr>
            <a:lvl8pPr indent="-342900" lvl="7" marL="3657600" rtl="0" algn="l">
              <a:lnSpc>
                <a:spcPct val="100000"/>
              </a:lnSpc>
              <a:spcBef>
                <a:spcPts val="360"/>
              </a:spcBef>
              <a:spcAft>
                <a:spcPts val="0"/>
              </a:spcAft>
              <a:buClr>
                <a:schemeClr val="dk1"/>
              </a:buClr>
              <a:buSzPts val="1800"/>
              <a:buChar char="•"/>
              <a:defRPr/>
            </a:lvl8pPr>
            <a:lvl9pPr indent="-342900" lvl="8" marL="4114800" rtl="0" algn="l">
              <a:lnSpc>
                <a:spcPct val="100000"/>
              </a:lnSpc>
              <a:spcBef>
                <a:spcPts val="360"/>
              </a:spcBef>
              <a:spcAft>
                <a:spcPts val="0"/>
              </a:spcAft>
              <a:buClr>
                <a:schemeClr val="dk1"/>
              </a:buClr>
              <a:buSzPts val="1800"/>
              <a:buChar char="•"/>
              <a:defRPr/>
            </a:lvl9pPr>
          </a:lstStyle>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ation slide_ES&amp;FR">
  <p:cSld name="Quotation slide_ES&amp;FR">
    <p:spTree>
      <p:nvGrpSpPr>
        <p:cNvPr id="486" name="Shape 486"/>
        <p:cNvGrpSpPr/>
        <p:nvPr/>
      </p:nvGrpSpPr>
      <p:grpSpPr>
        <a:xfrm>
          <a:off x="0" y="0"/>
          <a:ext cx="0" cy="0"/>
          <a:chOff x="0" y="0"/>
          <a:chExt cx="0" cy="0"/>
        </a:xfrm>
      </p:grpSpPr>
      <p:sp>
        <p:nvSpPr>
          <p:cNvPr id="487" name="Google Shape;487;g26c369fa2d7_0_1175"/>
          <p:cNvSpPr txBox="1"/>
          <p:nvPr>
            <p:ph idx="11" type="ftr"/>
          </p:nvPr>
        </p:nvSpPr>
        <p:spPr>
          <a:xfrm>
            <a:off x="3215999" y="6514618"/>
            <a:ext cx="8016000" cy="180000"/>
          </a:xfrm>
          <a:prstGeom prst="rect">
            <a:avLst/>
          </a:prstGeom>
          <a:noFill/>
          <a:ln>
            <a:noFill/>
          </a:ln>
        </p:spPr>
        <p:txBody>
          <a:bodyPr anchorCtr="0" anchor="ctr" bIns="0" lIns="0" spcFirstLastPara="1" rIns="0" wrap="square" tIns="0">
            <a:noAutofit/>
          </a:bodyPr>
          <a:lstStyle>
            <a:lvl1pPr lvl="0" rtl="0" algn="l">
              <a:lnSpc>
                <a:spcPct val="100000"/>
              </a:lnSpc>
              <a:spcBef>
                <a:spcPts val="0"/>
              </a:spcBef>
              <a:spcAft>
                <a:spcPts val="0"/>
              </a:spcAft>
              <a:buClr>
                <a:schemeClr val="dk2"/>
              </a:buClr>
              <a:buSzPts val="1400"/>
              <a:buFont typeface="Arial"/>
              <a:buNone/>
              <a:defRPr/>
            </a:lvl1pPr>
            <a:lvl2pPr lvl="1" rtl="0" algn="l">
              <a:lnSpc>
                <a:spcPct val="100000"/>
              </a:lnSpc>
              <a:spcBef>
                <a:spcPts val="0"/>
              </a:spcBef>
              <a:spcAft>
                <a:spcPts val="0"/>
              </a:spcAft>
              <a:buClr>
                <a:schemeClr val="dk1"/>
              </a:buClr>
              <a:buSzPts val="1400"/>
              <a:buFont typeface="Arial"/>
              <a:buNone/>
              <a:defRPr/>
            </a:lvl2pPr>
            <a:lvl3pPr lvl="2" rtl="0" algn="l">
              <a:lnSpc>
                <a:spcPct val="100000"/>
              </a:lnSpc>
              <a:spcBef>
                <a:spcPts val="0"/>
              </a:spcBef>
              <a:spcAft>
                <a:spcPts val="0"/>
              </a:spcAft>
              <a:buClr>
                <a:schemeClr val="dk1"/>
              </a:buClr>
              <a:buSzPts val="1400"/>
              <a:buFont typeface="Arial"/>
              <a:buNone/>
              <a:defRPr/>
            </a:lvl3pPr>
            <a:lvl4pPr lvl="3" rtl="0" algn="l">
              <a:lnSpc>
                <a:spcPct val="100000"/>
              </a:lnSpc>
              <a:spcBef>
                <a:spcPts val="0"/>
              </a:spcBef>
              <a:spcAft>
                <a:spcPts val="0"/>
              </a:spcAft>
              <a:buClr>
                <a:schemeClr val="dk1"/>
              </a:buClr>
              <a:buSzPts val="1400"/>
              <a:buFont typeface="Arial"/>
              <a:buNone/>
              <a:defRPr/>
            </a:lvl4pPr>
            <a:lvl5pPr lvl="4" rtl="0" algn="l">
              <a:lnSpc>
                <a:spcPct val="100000"/>
              </a:lnSpc>
              <a:spcBef>
                <a:spcPts val="0"/>
              </a:spcBef>
              <a:spcAft>
                <a:spcPts val="0"/>
              </a:spcAft>
              <a:buClr>
                <a:schemeClr val="dk1"/>
              </a:buClr>
              <a:buSzPts val="1400"/>
              <a:buFont typeface="Arial"/>
              <a:buNone/>
              <a:defRPr/>
            </a:lvl5pPr>
            <a:lvl6pPr lvl="5" rtl="0" algn="l">
              <a:lnSpc>
                <a:spcPct val="100000"/>
              </a:lnSpc>
              <a:spcBef>
                <a:spcPts val="0"/>
              </a:spcBef>
              <a:spcAft>
                <a:spcPts val="0"/>
              </a:spcAft>
              <a:buClr>
                <a:schemeClr val="dk1"/>
              </a:buClr>
              <a:buSzPts val="1400"/>
              <a:buFont typeface="Arial"/>
              <a:buNone/>
              <a:defRPr/>
            </a:lvl6pPr>
            <a:lvl7pPr lvl="6" rtl="0" algn="l">
              <a:lnSpc>
                <a:spcPct val="100000"/>
              </a:lnSpc>
              <a:spcBef>
                <a:spcPts val="0"/>
              </a:spcBef>
              <a:spcAft>
                <a:spcPts val="0"/>
              </a:spcAft>
              <a:buClr>
                <a:schemeClr val="dk1"/>
              </a:buClr>
              <a:buSzPts val="1400"/>
              <a:buFont typeface="Arial"/>
              <a:buNone/>
              <a:defRPr/>
            </a:lvl7pPr>
            <a:lvl8pPr lvl="7" rtl="0" algn="l">
              <a:lnSpc>
                <a:spcPct val="100000"/>
              </a:lnSpc>
              <a:spcBef>
                <a:spcPts val="0"/>
              </a:spcBef>
              <a:spcAft>
                <a:spcPts val="0"/>
              </a:spcAft>
              <a:buClr>
                <a:schemeClr val="dk1"/>
              </a:buClr>
              <a:buSzPts val="1400"/>
              <a:buFont typeface="Arial"/>
              <a:buNone/>
              <a:defRPr/>
            </a:lvl8pPr>
            <a:lvl9pPr lvl="8" rtl="0" algn="l">
              <a:lnSpc>
                <a:spcPct val="100000"/>
              </a:lnSpc>
              <a:spcBef>
                <a:spcPts val="0"/>
              </a:spcBef>
              <a:spcAft>
                <a:spcPts val="0"/>
              </a:spcAft>
              <a:buClr>
                <a:schemeClr val="dk1"/>
              </a:buClr>
              <a:buSzPts val="1400"/>
              <a:buFont typeface="Arial"/>
              <a:buNone/>
              <a:defRPr/>
            </a:lvl9pPr>
          </a:lstStyle>
          <a:p/>
        </p:txBody>
      </p:sp>
      <p:sp>
        <p:nvSpPr>
          <p:cNvPr id="488" name="Google Shape;488;g26c369fa2d7_0_1175"/>
          <p:cNvSpPr txBox="1"/>
          <p:nvPr>
            <p:ph idx="12" type="sldNum"/>
          </p:nvPr>
        </p:nvSpPr>
        <p:spPr>
          <a:xfrm>
            <a:off x="126609" y="184636"/>
            <a:ext cx="288000" cy="180000"/>
          </a:xfrm>
          <a:prstGeom prst="rect">
            <a:avLst/>
          </a:prstGeom>
          <a:noFill/>
          <a:ln>
            <a:noFill/>
          </a:ln>
        </p:spPr>
        <p:txBody>
          <a:bodyPr anchorCtr="0" anchor="ctr" bIns="0" lIns="0" spcFirstLastPara="1" rIns="0" wrap="square" tIns="0">
            <a:noAutofit/>
          </a:bodyPr>
          <a:lstStyle>
            <a:lvl1pPr indent="0" lvl="0" marL="0" marR="0" rtl="0" algn="l">
              <a:lnSpc>
                <a:spcPct val="100000"/>
              </a:lnSpc>
              <a:spcBef>
                <a:spcPts val="0"/>
              </a:spcBef>
              <a:spcAft>
                <a:spcPts val="0"/>
              </a:spcAft>
              <a:buClr>
                <a:schemeClr val="lt1"/>
              </a:buClr>
              <a:buSzPts val="1000"/>
              <a:buFont typeface="Open Sans"/>
              <a:buNone/>
              <a:defRPr b="0" i="0" sz="1000" u="none" cap="none" strike="noStrike">
                <a:solidFill>
                  <a:schemeClr val="lt1"/>
                </a:solidFill>
                <a:latin typeface="Open Sans"/>
                <a:ea typeface="Open Sans"/>
                <a:cs typeface="Open Sans"/>
                <a:sym typeface="Open Sans"/>
              </a:defRPr>
            </a:lvl1pPr>
            <a:lvl2pPr indent="0" lvl="1" marL="0" marR="0" rtl="0" algn="l">
              <a:lnSpc>
                <a:spcPct val="100000"/>
              </a:lnSpc>
              <a:spcBef>
                <a:spcPts val="0"/>
              </a:spcBef>
              <a:spcAft>
                <a:spcPts val="0"/>
              </a:spcAft>
              <a:buClr>
                <a:schemeClr val="lt1"/>
              </a:buClr>
              <a:buSzPts val="1000"/>
              <a:buFont typeface="Open Sans"/>
              <a:buNone/>
              <a:defRPr b="0" i="0" sz="1000" u="none" cap="none" strike="noStrike">
                <a:solidFill>
                  <a:schemeClr val="lt1"/>
                </a:solidFill>
                <a:latin typeface="Open Sans"/>
                <a:ea typeface="Open Sans"/>
                <a:cs typeface="Open Sans"/>
                <a:sym typeface="Open Sans"/>
              </a:defRPr>
            </a:lvl2pPr>
            <a:lvl3pPr indent="0" lvl="2" marL="0" marR="0" rtl="0" algn="l">
              <a:lnSpc>
                <a:spcPct val="100000"/>
              </a:lnSpc>
              <a:spcBef>
                <a:spcPts val="0"/>
              </a:spcBef>
              <a:spcAft>
                <a:spcPts val="0"/>
              </a:spcAft>
              <a:buClr>
                <a:schemeClr val="lt1"/>
              </a:buClr>
              <a:buSzPts val="1000"/>
              <a:buFont typeface="Open Sans"/>
              <a:buNone/>
              <a:defRPr b="0" i="0" sz="1000" u="none" cap="none" strike="noStrike">
                <a:solidFill>
                  <a:schemeClr val="lt1"/>
                </a:solidFill>
                <a:latin typeface="Open Sans"/>
                <a:ea typeface="Open Sans"/>
                <a:cs typeface="Open Sans"/>
                <a:sym typeface="Open Sans"/>
              </a:defRPr>
            </a:lvl3pPr>
            <a:lvl4pPr indent="0" lvl="3" marL="0" marR="0" rtl="0" algn="l">
              <a:lnSpc>
                <a:spcPct val="100000"/>
              </a:lnSpc>
              <a:spcBef>
                <a:spcPts val="0"/>
              </a:spcBef>
              <a:spcAft>
                <a:spcPts val="0"/>
              </a:spcAft>
              <a:buClr>
                <a:schemeClr val="lt1"/>
              </a:buClr>
              <a:buSzPts val="1000"/>
              <a:buFont typeface="Open Sans"/>
              <a:buNone/>
              <a:defRPr b="0" i="0" sz="1000" u="none" cap="none" strike="noStrike">
                <a:solidFill>
                  <a:schemeClr val="lt1"/>
                </a:solidFill>
                <a:latin typeface="Open Sans"/>
                <a:ea typeface="Open Sans"/>
                <a:cs typeface="Open Sans"/>
                <a:sym typeface="Open Sans"/>
              </a:defRPr>
            </a:lvl4pPr>
            <a:lvl5pPr indent="0" lvl="4" marL="0" marR="0" rtl="0" algn="l">
              <a:lnSpc>
                <a:spcPct val="100000"/>
              </a:lnSpc>
              <a:spcBef>
                <a:spcPts val="0"/>
              </a:spcBef>
              <a:spcAft>
                <a:spcPts val="0"/>
              </a:spcAft>
              <a:buClr>
                <a:schemeClr val="lt1"/>
              </a:buClr>
              <a:buSzPts val="1000"/>
              <a:buFont typeface="Open Sans"/>
              <a:buNone/>
              <a:defRPr b="0" i="0" sz="1000" u="none" cap="none" strike="noStrike">
                <a:solidFill>
                  <a:schemeClr val="lt1"/>
                </a:solidFill>
                <a:latin typeface="Open Sans"/>
                <a:ea typeface="Open Sans"/>
                <a:cs typeface="Open Sans"/>
                <a:sym typeface="Open Sans"/>
              </a:defRPr>
            </a:lvl5pPr>
            <a:lvl6pPr indent="0" lvl="5" marL="0" marR="0" rtl="0" algn="l">
              <a:lnSpc>
                <a:spcPct val="100000"/>
              </a:lnSpc>
              <a:spcBef>
                <a:spcPts val="0"/>
              </a:spcBef>
              <a:spcAft>
                <a:spcPts val="0"/>
              </a:spcAft>
              <a:buClr>
                <a:schemeClr val="lt1"/>
              </a:buClr>
              <a:buSzPts val="1000"/>
              <a:buFont typeface="Open Sans"/>
              <a:buNone/>
              <a:defRPr b="0" i="0" sz="1000" u="none" cap="none" strike="noStrike">
                <a:solidFill>
                  <a:schemeClr val="lt1"/>
                </a:solidFill>
                <a:latin typeface="Open Sans"/>
                <a:ea typeface="Open Sans"/>
                <a:cs typeface="Open Sans"/>
                <a:sym typeface="Open Sans"/>
              </a:defRPr>
            </a:lvl6pPr>
            <a:lvl7pPr indent="0" lvl="6" marL="0" marR="0" rtl="0" algn="l">
              <a:lnSpc>
                <a:spcPct val="100000"/>
              </a:lnSpc>
              <a:spcBef>
                <a:spcPts val="0"/>
              </a:spcBef>
              <a:spcAft>
                <a:spcPts val="0"/>
              </a:spcAft>
              <a:buClr>
                <a:schemeClr val="lt1"/>
              </a:buClr>
              <a:buSzPts val="1000"/>
              <a:buFont typeface="Open Sans"/>
              <a:buNone/>
              <a:defRPr b="0" i="0" sz="1000" u="none" cap="none" strike="noStrike">
                <a:solidFill>
                  <a:schemeClr val="lt1"/>
                </a:solidFill>
                <a:latin typeface="Open Sans"/>
                <a:ea typeface="Open Sans"/>
                <a:cs typeface="Open Sans"/>
                <a:sym typeface="Open Sans"/>
              </a:defRPr>
            </a:lvl7pPr>
            <a:lvl8pPr indent="0" lvl="7" marL="0" marR="0" rtl="0" algn="l">
              <a:lnSpc>
                <a:spcPct val="100000"/>
              </a:lnSpc>
              <a:spcBef>
                <a:spcPts val="0"/>
              </a:spcBef>
              <a:spcAft>
                <a:spcPts val="0"/>
              </a:spcAft>
              <a:buClr>
                <a:schemeClr val="lt1"/>
              </a:buClr>
              <a:buSzPts val="1000"/>
              <a:buFont typeface="Open Sans"/>
              <a:buNone/>
              <a:defRPr b="0" i="0" sz="1000" u="none" cap="none" strike="noStrike">
                <a:solidFill>
                  <a:schemeClr val="lt1"/>
                </a:solidFill>
                <a:latin typeface="Open Sans"/>
                <a:ea typeface="Open Sans"/>
                <a:cs typeface="Open Sans"/>
                <a:sym typeface="Open Sans"/>
              </a:defRPr>
            </a:lvl8pPr>
            <a:lvl9pPr indent="0" lvl="8" marL="0" marR="0" rtl="0" algn="l">
              <a:lnSpc>
                <a:spcPct val="100000"/>
              </a:lnSpc>
              <a:spcBef>
                <a:spcPts val="0"/>
              </a:spcBef>
              <a:spcAft>
                <a:spcPts val="0"/>
              </a:spcAft>
              <a:buClr>
                <a:schemeClr val="lt1"/>
              </a:buClr>
              <a:buSzPts val="1000"/>
              <a:buFont typeface="Open Sans"/>
              <a:buNone/>
              <a:defRPr b="0" i="0" sz="1000" u="none" cap="none" strike="noStrike">
                <a:solidFill>
                  <a:schemeClr val="lt1"/>
                </a:solidFill>
                <a:latin typeface="Open Sans"/>
                <a:ea typeface="Open Sans"/>
                <a:cs typeface="Open Sans"/>
                <a:sym typeface="Open Sans"/>
              </a:defRPr>
            </a:lvl9pPr>
          </a:lstStyle>
          <a:p>
            <a:pPr indent="0" lvl="0" marL="0" rtl="0" algn="l">
              <a:spcBef>
                <a:spcPts val="0"/>
              </a:spcBef>
              <a:spcAft>
                <a:spcPts val="0"/>
              </a:spcAft>
              <a:buNone/>
            </a:pPr>
            <a:fld id="{00000000-1234-1234-1234-123412341234}" type="slidenum">
              <a:rPr lang="en-US"/>
              <a:t>‹#›</a:t>
            </a:fld>
            <a:endParaRPr/>
          </a:p>
        </p:txBody>
      </p:sp>
      <p:pic>
        <p:nvPicPr>
          <p:cNvPr id="489" name="Google Shape;489;g26c369fa2d7_0_1175"/>
          <p:cNvPicPr preferRelativeResize="0"/>
          <p:nvPr/>
        </p:nvPicPr>
        <p:blipFill rotWithShape="1">
          <a:blip r:embed="rId2">
            <a:alphaModFix/>
          </a:blip>
          <a:srcRect b="0" l="0" r="0" t="0"/>
          <a:stretch/>
        </p:blipFill>
        <p:spPr>
          <a:xfrm>
            <a:off x="1715130" y="2388066"/>
            <a:ext cx="2385572" cy="1789180"/>
          </a:xfrm>
          <a:prstGeom prst="rect">
            <a:avLst/>
          </a:prstGeom>
          <a:noFill/>
          <a:ln>
            <a:noFill/>
          </a:ln>
        </p:spPr>
      </p:pic>
      <p:sp>
        <p:nvSpPr>
          <p:cNvPr id="490" name="Google Shape;490;g26c369fa2d7_0_1175"/>
          <p:cNvSpPr txBox="1"/>
          <p:nvPr>
            <p:ph idx="1" type="body"/>
          </p:nvPr>
        </p:nvSpPr>
        <p:spPr>
          <a:xfrm>
            <a:off x="4759500" y="4292858"/>
            <a:ext cx="6480000" cy="838800"/>
          </a:xfrm>
          <a:prstGeom prst="rect">
            <a:avLst/>
          </a:prstGeom>
          <a:noFill/>
          <a:ln>
            <a:noFill/>
          </a:ln>
        </p:spPr>
        <p:txBody>
          <a:bodyPr anchorCtr="0" anchor="t" bIns="0" lIns="0" spcFirstLastPara="1" rIns="0" wrap="square" tIns="0">
            <a:noAutofit/>
          </a:bodyPr>
          <a:lstStyle>
            <a:lvl1pPr indent="-228600" lvl="0" marL="457200" rtl="0" algn="l">
              <a:lnSpc>
                <a:spcPct val="120000"/>
              </a:lnSpc>
              <a:spcBef>
                <a:spcPts val="0"/>
              </a:spcBef>
              <a:spcAft>
                <a:spcPts val="0"/>
              </a:spcAft>
              <a:buSzPts val="1800"/>
              <a:buNone/>
              <a:defRPr b="0" sz="1800">
                <a:solidFill>
                  <a:schemeClr val="dk2"/>
                </a:solidFill>
              </a:defRPr>
            </a:lvl1pPr>
            <a:lvl2pPr indent="-342900" lvl="1" marL="914400" rtl="0" algn="l">
              <a:lnSpc>
                <a:spcPct val="130000"/>
              </a:lnSpc>
              <a:spcBef>
                <a:spcPts val="0"/>
              </a:spcBef>
              <a:spcAft>
                <a:spcPts val="0"/>
              </a:spcAft>
              <a:buSzPts val="1800"/>
              <a:buChar char="-"/>
              <a:defRPr/>
            </a:lvl2pPr>
            <a:lvl3pPr indent="-342900" lvl="2" marL="1371600" rtl="0" algn="l">
              <a:lnSpc>
                <a:spcPct val="130000"/>
              </a:lnSpc>
              <a:spcBef>
                <a:spcPts val="0"/>
              </a:spcBef>
              <a:spcAft>
                <a:spcPts val="0"/>
              </a:spcAft>
              <a:buSzPts val="1800"/>
              <a:buChar char="›"/>
              <a:defRPr/>
            </a:lvl3pPr>
            <a:lvl4pPr indent="-228600" lvl="3" marL="1828800" rtl="0" algn="l">
              <a:lnSpc>
                <a:spcPct val="100000"/>
              </a:lnSpc>
              <a:spcBef>
                <a:spcPts val="360"/>
              </a:spcBef>
              <a:spcAft>
                <a:spcPts val="0"/>
              </a:spcAft>
              <a:buClr>
                <a:schemeClr val="dk1"/>
              </a:buClr>
              <a:buSzPts val="1800"/>
              <a:buNone/>
              <a:defRPr/>
            </a:lvl4pPr>
            <a:lvl5pPr indent="-228600" lvl="4" marL="2286000" rtl="0" algn="l">
              <a:lnSpc>
                <a:spcPct val="100000"/>
              </a:lnSpc>
              <a:spcBef>
                <a:spcPts val="360"/>
              </a:spcBef>
              <a:spcAft>
                <a:spcPts val="0"/>
              </a:spcAft>
              <a:buClr>
                <a:schemeClr val="dk1"/>
              </a:buClr>
              <a:buSzPts val="1800"/>
              <a:buNone/>
              <a:defRPr/>
            </a:lvl5pPr>
            <a:lvl6pPr indent="-342900" lvl="5" marL="2743200" rtl="0" algn="l">
              <a:lnSpc>
                <a:spcPct val="100000"/>
              </a:lnSpc>
              <a:spcBef>
                <a:spcPts val="360"/>
              </a:spcBef>
              <a:spcAft>
                <a:spcPts val="0"/>
              </a:spcAft>
              <a:buClr>
                <a:schemeClr val="dk1"/>
              </a:buClr>
              <a:buSzPts val="1800"/>
              <a:buChar char="•"/>
              <a:defRPr/>
            </a:lvl6pPr>
            <a:lvl7pPr indent="-342900" lvl="6" marL="3200400" rtl="0" algn="l">
              <a:lnSpc>
                <a:spcPct val="100000"/>
              </a:lnSpc>
              <a:spcBef>
                <a:spcPts val="360"/>
              </a:spcBef>
              <a:spcAft>
                <a:spcPts val="0"/>
              </a:spcAft>
              <a:buClr>
                <a:schemeClr val="dk1"/>
              </a:buClr>
              <a:buSzPts val="1800"/>
              <a:buChar char="•"/>
              <a:defRPr/>
            </a:lvl7pPr>
            <a:lvl8pPr indent="-342900" lvl="7" marL="3657600" rtl="0" algn="l">
              <a:lnSpc>
                <a:spcPct val="100000"/>
              </a:lnSpc>
              <a:spcBef>
                <a:spcPts val="360"/>
              </a:spcBef>
              <a:spcAft>
                <a:spcPts val="0"/>
              </a:spcAft>
              <a:buClr>
                <a:schemeClr val="dk1"/>
              </a:buClr>
              <a:buSzPts val="1800"/>
              <a:buChar char="•"/>
              <a:defRPr/>
            </a:lvl8pPr>
            <a:lvl9pPr indent="-342900" lvl="8" marL="4114800" rtl="0" algn="l">
              <a:lnSpc>
                <a:spcPct val="100000"/>
              </a:lnSpc>
              <a:spcBef>
                <a:spcPts val="360"/>
              </a:spcBef>
              <a:spcAft>
                <a:spcPts val="0"/>
              </a:spcAft>
              <a:buClr>
                <a:schemeClr val="dk1"/>
              </a:buClr>
              <a:buSzPts val="1800"/>
              <a:buChar char="•"/>
              <a:defRPr/>
            </a:lvl9pPr>
          </a:lstStyle>
          <a:p/>
        </p:txBody>
      </p:sp>
      <p:sp>
        <p:nvSpPr>
          <p:cNvPr id="491" name="Google Shape;491;g26c369fa2d7_0_1175"/>
          <p:cNvSpPr txBox="1"/>
          <p:nvPr>
            <p:ph idx="2" type="body"/>
          </p:nvPr>
        </p:nvSpPr>
        <p:spPr>
          <a:xfrm>
            <a:off x="4759500" y="1599646"/>
            <a:ext cx="6480000" cy="2577600"/>
          </a:xfrm>
          <a:prstGeom prst="rect">
            <a:avLst/>
          </a:prstGeom>
          <a:noFill/>
          <a:ln>
            <a:noFill/>
          </a:ln>
        </p:spPr>
        <p:txBody>
          <a:bodyPr anchorCtr="0" anchor="b" bIns="0" lIns="0" spcFirstLastPara="1" rIns="0" wrap="square" tIns="0">
            <a:noAutofit/>
          </a:bodyPr>
          <a:lstStyle>
            <a:lvl1pPr indent="-228600" lvl="0" marL="457200" rtl="0" algn="l">
              <a:lnSpc>
                <a:spcPct val="120000"/>
              </a:lnSpc>
              <a:spcBef>
                <a:spcPts val="0"/>
              </a:spcBef>
              <a:spcAft>
                <a:spcPts val="0"/>
              </a:spcAft>
              <a:buSzPts val="2400"/>
              <a:buNone/>
              <a:defRPr b="1" sz="2400"/>
            </a:lvl1pPr>
            <a:lvl2pPr indent="-342900" lvl="1" marL="914400" rtl="0" algn="l">
              <a:lnSpc>
                <a:spcPct val="130000"/>
              </a:lnSpc>
              <a:spcBef>
                <a:spcPts val="0"/>
              </a:spcBef>
              <a:spcAft>
                <a:spcPts val="0"/>
              </a:spcAft>
              <a:buSzPts val="1800"/>
              <a:buChar char="-"/>
              <a:defRPr/>
            </a:lvl2pPr>
            <a:lvl3pPr indent="-342900" lvl="2" marL="1371600" rtl="0" algn="l">
              <a:lnSpc>
                <a:spcPct val="130000"/>
              </a:lnSpc>
              <a:spcBef>
                <a:spcPts val="0"/>
              </a:spcBef>
              <a:spcAft>
                <a:spcPts val="0"/>
              </a:spcAft>
              <a:buSzPts val="1800"/>
              <a:buChar char="›"/>
              <a:defRPr/>
            </a:lvl3pPr>
            <a:lvl4pPr indent="-228600" lvl="3" marL="1828800" rtl="0" algn="l">
              <a:lnSpc>
                <a:spcPct val="100000"/>
              </a:lnSpc>
              <a:spcBef>
                <a:spcPts val="360"/>
              </a:spcBef>
              <a:spcAft>
                <a:spcPts val="0"/>
              </a:spcAft>
              <a:buClr>
                <a:schemeClr val="dk1"/>
              </a:buClr>
              <a:buSzPts val="1800"/>
              <a:buNone/>
              <a:defRPr/>
            </a:lvl4pPr>
            <a:lvl5pPr indent="-228600" lvl="4" marL="2286000" rtl="0" algn="l">
              <a:lnSpc>
                <a:spcPct val="100000"/>
              </a:lnSpc>
              <a:spcBef>
                <a:spcPts val="360"/>
              </a:spcBef>
              <a:spcAft>
                <a:spcPts val="0"/>
              </a:spcAft>
              <a:buClr>
                <a:schemeClr val="dk1"/>
              </a:buClr>
              <a:buSzPts val="1800"/>
              <a:buNone/>
              <a:defRPr/>
            </a:lvl5pPr>
            <a:lvl6pPr indent="-342900" lvl="5" marL="2743200" rtl="0" algn="l">
              <a:lnSpc>
                <a:spcPct val="100000"/>
              </a:lnSpc>
              <a:spcBef>
                <a:spcPts val="360"/>
              </a:spcBef>
              <a:spcAft>
                <a:spcPts val="0"/>
              </a:spcAft>
              <a:buClr>
                <a:schemeClr val="dk1"/>
              </a:buClr>
              <a:buSzPts val="1800"/>
              <a:buChar char="•"/>
              <a:defRPr/>
            </a:lvl6pPr>
            <a:lvl7pPr indent="-342900" lvl="6" marL="3200400" rtl="0" algn="l">
              <a:lnSpc>
                <a:spcPct val="100000"/>
              </a:lnSpc>
              <a:spcBef>
                <a:spcPts val="360"/>
              </a:spcBef>
              <a:spcAft>
                <a:spcPts val="0"/>
              </a:spcAft>
              <a:buClr>
                <a:schemeClr val="dk1"/>
              </a:buClr>
              <a:buSzPts val="1800"/>
              <a:buChar char="•"/>
              <a:defRPr/>
            </a:lvl7pPr>
            <a:lvl8pPr indent="-342900" lvl="7" marL="3657600" rtl="0" algn="l">
              <a:lnSpc>
                <a:spcPct val="100000"/>
              </a:lnSpc>
              <a:spcBef>
                <a:spcPts val="360"/>
              </a:spcBef>
              <a:spcAft>
                <a:spcPts val="0"/>
              </a:spcAft>
              <a:buClr>
                <a:schemeClr val="dk1"/>
              </a:buClr>
              <a:buSzPts val="1800"/>
              <a:buChar char="•"/>
              <a:defRPr/>
            </a:lvl8pPr>
            <a:lvl9pPr indent="-342900" lvl="8" marL="4114800" rtl="0" algn="l">
              <a:lnSpc>
                <a:spcPct val="100000"/>
              </a:lnSpc>
              <a:spcBef>
                <a:spcPts val="360"/>
              </a:spcBef>
              <a:spcAft>
                <a:spcPts val="0"/>
              </a:spcAft>
              <a:buClr>
                <a:schemeClr val="dk1"/>
              </a:buClr>
              <a:buSzPts val="1800"/>
              <a:buChar char="•"/>
              <a:defRPr/>
            </a:lvl9pPr>
          </a:lstStyle>
          <a:p/>
        </p:txBody>
      </p:sp>
      <p:sp>
        <p:nvSpPr>
          <p:cNvPr id="492" name="Google Shape;492;g26c369fa2d7_0_1175"/>
          <p:cNvSpPr txBox="1"/>
          <p:nvPr>
            <p:ph idx="3" type="body"/>
          </p:nvPr>
        </p:nvSpPr>
        <p:spPr>
          <a:xfrm>
            <a:off x="963084" y="85725"/>
            <a:ext cx="10276500" cy="209700"/>
          </a:xfrm>
          <a:prstGeom prst="rect">
            <a:avLst/>
          </a:prstGeom>
          <a:noFill/>
          <a:ln>
            <a:noFill/>
          </a:ln>
        </p:spPr>
        <p:txBody>
          <a:bodyPr anchorCtr="0" anchor="t" bIns="0" lIns="0" spcFirstLastPara="1" rIns="0" wrap="square" tIns="0">
            <a:noAutofit/>
          </a:bodyPr>
          <a:lstStyle>
            <a:lvl1pPr indent="-228600" lvl="0" marL="457200" rtl="0" algn="l">
              <a:lnSpc>
                <a:spcPct val="130000"/>
              </a:lnSpc>
              <a:spcBef>
                <a:spcPts val="0"/>
              </a:spcBef>
              <a:spcAft>
                <a:spcPts val="0"/>
              </a:spcAft>
              <a:buSzPts val="1100"/>
              <a:buNone/>
              <a:defRPr sz="1100">
                <a:solidFill>
                  <a:schemeClr val="dk2"/>
                </a:solidFill>
              </a:defRPr>
            </a:lvl1pPr>
            <a:lvl2pPr indent="-342900" lvl="1" marL="914400" rtl="0" algn="l">
              <a:lnSpc>
                <a:spcPct val="130000"/>
              </a:lnSpc>
              <a:spcBef>
                <a:spcPts val="0"/>
              </a:spcBef>
              <a:spcAft>
                <a:spcPts val="0"/>
              </a:spcAft>
              <a:buSzPts val="1800"/>
              <a:buChar char="-"/>
              <a:defRPr/>
            </a:lvl2pPr>
            <a:lvl3pPr indent="-342900" lvl="2" marL="1371600" rtl="0" algn="l">
              <a:lnSpc>
                <a:spcPct val="130000"/>
              </a:lnSpc>
              <a:spcBef>
                <a:spcPts val="0"/>
              </a:spcBef>
              <a:spcAft>
                <a:spcPts val="0"/>
              </a:spcAft>
              <a:buSzPts val="1800"/>
              <a:buChar char="›"/>
              <a:defRPr/>
            </a:lvl3pPr>
            <a:lvl4pPr indent="-228600" lvl="3" marL="1828800" rtl="0" algn="l">
              <a:lnSpc>
                <a:spcPct val="100000"/>
              </a:lnSpc>
              <a:spcBef>
                <a:spcPts val="360"/>
              </a:spcBef>
              <a:spcAft>
                <a:spcPts val="0"/>
              </a:spcAft>
              <a:buClr>
                <a:schemeClr val="dk1"/>
              </a:buClr>
              <a:buSzPts val="1800"/>
              <a:buNone/>
              <a:defRPr/>
            </a:lvl4pPr>
            <a:lvl5pPr indent="-228600" lvl="4" marL="2286000" rtl="0" algn="l">
              <a:lnSpc>
                <a:spcPct val="100000"/>
              </a:lnSpc>
              <a:spcBef>
                <a:spcPts val="360"/>
              </a:spcBef>
              <a:spcAft>
                <a:spcPts val="0"/>
              </a:spcAft>
              <a:buClr>
                <a:schemeClr val="dk1"/>
              </a:buClr>
              <a:buSzPts val="1800"/>
              <a:buNone/>
              <a:defRPr/>
            </a:lvl5pPr>
            <a:lvl6pPr indent="-342900" lvl="5" marL="2743200" rtl="0" algn="l">
              <a:lnSpc>
                <a:spcPct val="100000"/>
              </a:lnSpc>
              <a:spcBef>
                <a:spcPts val="360"/>
              </a:spcBef>
              <a:spcAft>
                <a:spcPts val="0"/>
              </a:spcAft>
              <a:buClr>
                <a:schemeClr val="dk1"/>
              </a:buClr>
              <a:buSzPts val="1800"/>
              <a:buChar char="•"/>
              <a:defRPr/>
            </a:lvl6pPr>
            <a:lvl7pPr indent="-342900" lvl="6" marL="3200400" rtl="0" algn="l">
              <a:lnSpc>
                <a:spcPct val="100000"/>
              </a:lnSpc>
              <a:spcBef>
                <a:spcPts val="360"/>
              </a:spcBef>
              <a:spcAft>
                <a:spcPts val="0"/>
              </a:spcAft>
              <a:buClr>
                <a:schemeClr val="dk1"/>
              </a:buClr>
              <a:buSzPts val="1800"/>
              <a:buChar char="•"/>
              <a:defRPr/>
            </a:lvl7pPr>
            <a:lvl8pPr indent="-342900" lvl="7" marL="3657600" rtl="0" algn="l">
              <a:lnSpc>
                <a:spcPct val="100000"/>
              </a:lnSpc>
              <a:spcBef>
                <a:spcPts val="360"/>
              </a:spcBef>
              <a:spcAft>
                <a:spcPts val="0"/>
              </a:spcAft>
              <a:buClr>
                <a:schemeClr val="dk1"/>
              </a:buClr>
              <a:buSzPts val="1800"/>
              <a:buChar char="•"/>
              <a:defRPr/>
            </a:lvl8pPr>
            <a:lvl9pPr indent="-342900" lvl="8" marL="4114800" rtl="0" algn="l">
              <a:lnSpc>
                <a:spcPct val="100000"/>
              </a:lnSpc>
              <a:spcBef>
                <a:spcPts val="360"/>
              </a:spcBef>
              <a:spcAft>
                <a:spcPts val="0"/>
              </a:spcAft>
              <a:buClr>
                <a:schemeClr val="dk1"/>
              </a:buClr>
              <a:buSzPts val="1800"/>
              <a:buChar char="•"/>
              <a:defRPr/>
            </a:lvl9pPr>
          </a:lstStyle>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slide" showMasterSp="0">
  <p:cSld name="Section slide">
    <p:bg>
      <p:bgPr>
        <a:blipFill>
          <a:blip r:embed="rId2">
            <a:alphaModFix/>
          </a:blip>
          <a:stretch>
            <a:fillRect/>
          </a:stretch>
        </a:blipFill>
      </p:bgPr>
    </p:bg>
    <p:spTree>
      <p:nvGrpSpPr>
        <p:cNvPr id="493" name="Shape 493"/>
        <p:cNvGrpSpPr/>
        <p:nvPr/>
      </p:nvGrpSpPr>
      <p:grpSpPr>
        <a:xfrm>
          <a:off x="0" y="0"/>
          <a:ext cx="0" cy="0"/>
          <a:chOff x="0" y="0"/>
          <a:chExt cx="0" cy="0"/>
        </a:xfrm>
      </p:grpSpPr>
      <p:sp>
        <p:nvSpPr>
          <p:cNvPr id="494" name="Google Shape;494;g26c369fa2d7_0_1182"/>
          <p:cNvSpPr txBox="1"/>
          <p:nvPr>
            <p:ph type="title"/>
          </p:nvPr>
        </p:nvSpPr>
        <p:spPr>
          <a:xfrm>
            <a:off x="6769100" y="3009900"/>
            <a:ext cx="4464000" cy="2177700"/>
          </a:xfrm>
          <a:prstGeom prst="rect">
            <a:avLst/>
          </a:prstGeom>
          <a:noFill/>
          <a:ln>
            <a:noFill/>
          </a:ln>
        </p:spPr>
        <p:txBody>
          <a:bodyPr anchorCtr="0" anchor="t" bIns="0" lIns="0" spcFirstLastPara="1" rIns="0" wrap="square" tIns="0">
            <a:noAutofit/>
          </a:bodyPr>
          <a:lstStyle>
            <a:lvl1pPr lvl="0" rtl="0" algn="l">
              <a:lnSpc>
                <a:spcPct val="120000"/>
              </a:lnSpc>
              <a:spcBef>
                <a:spcPts val="0"/>
              </a:spcBef>
              <a:spcAft>
                <a:spcPts val="0"/>
              </a:spcAft>
              <a:buClr>
                <a:schemeClr val="dk1"/>
              </a:buClr>
              <a:buSzPts val="2800"/>
              <a:buFont typeface="Arial"/>
              <a:buNone/>
              <a:defRPr sz="2800" cap="none">
                <a:solidFill>
                  <a:schemeClr val="dk1"/>
                </a:solidFil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495" name="Google Shape;495;g26c369fa2d7_0_1182"/>
          <p:cNvSpPr txBox="1"/>
          <p:nvPr>
            <p:ph idx="1" type="body"/>
          </p:nvPr>
        </p:nvSpPr>
        <p:spPr>
          <a:xfrm>
            <a:off x="6769100" y="1723292"/>
            <a:ext cx="4464000" cy="1153200"/>
          </a:xfrm>
          <a:prstGeom prst="rect">
            <a:avLst/>
          </a:prstGeom>
          <a:noFill/>
          <a:ln>
            <a:noFill/>
          </a:ln>
        </p:spPr>
        <p:txBody>
          <a:bodyPr anchorCtr="0" anchor="b" bIns="0" lIns="0" spcFirstLastPara="1" rIns="0" wrap="square" tIns="0">
            <a:noAutofit/>
          </a:bodyPr>
          <a:lstStyle>
            <a:lvl1pPr indent="-228600" lvl="0" marL="457200" rtl="0" algn="l">
              <a:lnSpc>
                <a:spcPct val="120000"/>
              </a:lnSpc>
              <a:spcBef>
                <a:spcPts val="0"/>
              </a:spcBef>
              <a:spcAft>
                <a:spcPts val="0"/>
              </a:spcAft>
              <a:buSzPts val="2400"/>
              <a:buNone/>
              <a:defRPr sz="2400">
                <a:solidFill>
                  <a:srgbClr val="009EDE"/>
                </a:solidFill>
              </a:defRPr>
            </a:lvl1pPr>
            <a:lvl2pPr indent="-228600" lvl="1" marL="914400" rtl="0" algn="l">
              <a:lnSpc>
                <a:spcPct val="130000"/>
              </a:lnSpc>
              <a:spcBef>
                <a:spcPts val="0"/>
              </a:spcBef>
              <a:spcAft>
                <a:spcPts val="0"/>
              </a:spcAft>
              <a:buSzPts val="1800"/>
              <a:buNone/>
              <a:defRPr/>
            </a:lvl2pPr>
            <a:lvl3pPr indent="-228600" lvl="2" marL="1371600" rtl="0" algn="l">
              <a:lnSpc>
                <a:spcPct val="130000"/>
              </a:lnSpc>
              <a:spcBef>
                <a:spcPts val="0"/>
              </a:spcBef>
              <a:spcAft>
                <a:spcPts val="0"/>
              </a:spcAft>
              <a:buSzPts val="1800"/>
              <a:buNone/>
              <a:defRPr/>
            </a:lvl3pPr>
            <a:lvl4pPr indent="-228600" lvl="3" marL="1828800" rtl="0" algn="l">
              <a:lnSpc>
                <a:spcPct val="100000"/>
              </a:lnSpc>
              <a:spcBef>
                <a:spcPts val="400"/>
              </a:spcBef>
              <a:spcAft>
                <a:spcPts val="0"/>
              </a:spcAft>
              <a:buClr>
                <a:schemeClr val="dk1"/>
              </a:buClr>
              <a:buSzPts val="2000"/>
              <a:buFont typeface="Arial"/>
              <a:buNone/>
              <a:defRPr/>
            </a:lvl4pPr>
            <a:lvl5pPr indent="-228600" lvl="4" marL="2286000" rtl="0" algn="l">
              <a:lnSpc>
                <a:spcPct val="100000"/>
              </a:lnSpc>
              <a:spcBef>
                <a:spcPts val="400"/>
              </a:spcBef>
              <a:spcAft>
                <a:spcPts val="0"/>
              </a:spcAft>
              <a:buClr>
                <a:schemeClr val="dk1"/>
              </a:buClr>
              <a:buSzPts val="2000"/>
              <a:buFont typeface="Arial"/>
              <a:buNone/>
              <a:defRPr/>
            </a:lvl5pPr>
            <a:lvl6pPr indent="-342900" lvl="5" marL="2743200" rtl="0" algn="l">
              <a:lnSpc>
                <a:spcPct val="100000"/>
              </a:lnSpc>
              <a:spcBef>
                <a:spcPts val="360"/>
              </a:spcBef>
              <a:spcAft>
                <a:spcPts val="0"/>
              </a:spcAft>
              <a:buClr>
                <a:schemeClr val="dk1"/>
              </a:buClr>
              <a:buSzPts val="1800"/>
              <a:buChar char="•"/>
              <a:defRPr/>
            </a:lvl6pPr>
            <a:lvl7pPr indent="-342900" lvl="6" marL="3200400" rtl="0" algn="l">
              <a:lnSpc>
                <a:spcPct val="100000"/>
              </a:lnSpc>
              <a:spcBef>
                <a:spcPts val="360"/>
              </a:spcBef>
              <a:spcAft>
                <a:spcPts val="0"/>
              </a:spcAft>
              <a:buClr>
                <a:schemeClr val="dk1"/>
              </a:buClr>
              <a:buSzPts val="1800"/>
              <a:buChar char="•"/>
              <a:defRPr/>
            </a:lvl7pPr>
            <a:lvl8pPr indent="-342900" lvl="7" marL="3657600" rtl="0" algn="l">
              <a:lnSpc>
                <a:spcPct val="100000"/>
              </a:lnSpc>
              <a:spcBef>
                <a:spcPts val="360"/>
              </a:spcBef>
              <a:spcAft>
                <a:spcPts val="0"/>
              </a:spcAft>
              <a:buClr>
                <a:schemeClr val="dk1"/>
              </a:buClr>
              <a:buSzPts val="1800"/>
              <a:buChar char="•"/>
              <a:defRPr/>
            </a:lvl8pPr>
            <a:lvl9pPr indent="-342900" lvl="8" marL="4114800" rtl="0" algn="l">
              <a:lnSpc>
                <a:spcPct val="100000"/>
              </a:lnSpc>
              <a:spcBef>
                <a:spcPts val="360"/>
              </a:spcBef>
              <a:spcAft>
                <a:spcPts val="0"/>
              </a:spcAft>
              <a:buClr>
                <a:schemeClr val="dk1"/>
              </a:buClr>
              <a:buSzPts val="1800"/>
              <a:buChar char="•"/>
              <a:defRPr/>
            </a:lvl9pPr>
          </a:lstStyle>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slide_1">
  <p:cSld name="Photo slide_1">
    <p:spTree>
      <p:nvGrpSpPr>
        <p:cNvPr id="496" name="Shape 496"/>
        <p:cNvGrpSpPr/>
        <p:nvPr/>
      </p:nvGrpSpPr>
      <p:grpSpPr>
        <a:xfrm>
          <a:off x="0" y="0"/>
          <a:ext cx="0" cy="0"/>
          <a:chOff x="0" y="0"/>
          <a:chExt cx="0" cy="0"/>
        </a:xfrm>
      </p:grpSpPr>
      <p:sp>
        <p:nvSpPr>
          <p:cNvPr id="497" name="Google Shape;497;g26c369fa2d7_0_1185"/>
          <p:cNvSpPr/>
          <p:nvPr>
            <p:ph idx="2" type="pic"/>
          </p:nvPr>
        </p:nvSpPr>
        <p:spPr>
          <a:xfrm>
            <a:off x="960965" y="1266825"/>
            <a:ext cx="3993600" cy="2877600"/>
          </a:xfrm>
          <a:prstGeom prst="rect">
            <a:avLst/>
          </a:prstGeom>
          <a:noFill/>
          <a:ln>
            <a:noFill/>
          </a:ln>
        </p:spPr>
      </p:sp>
      <p:sp>
        <p:nvSpPr>
          <p:cNvPr id="498" name="Google Shape;498;g26c369fa2d7_0_1185"/>
          <p:cNvSpPr/>
          <p:nvPr>
            <p:ph idx="3" type="pic"/>
          </p:nvPr>
        </p:nvSpPr>
        <p:spPr>
          <a:xfrm>
            <a:off x="4943999" y="1266823"/>
            <a:ext cx="6288000" cy="4968000"/>
          </a:xfrm>
          <a:prstGeom prst="rect">
            <a:avLst/>
          </a:prstGeom>
          <a:noFill/>
          <a:ln>
            <a:noFill/>
          </a:ln>
        </p:spPr>
      </p:sp>
      <p:sp>
        <p:nvSpPr>
          <p:cNvPr id="499" name="Google Shape;499;g26c369fa2d7_0_1185"/>
          <p:cNvSpPr txBox="1"/>
          <p:nvPr>
            <p:ph type="title"/>
          </p:nvPr>
        </p:nvSpPr>
        <p:spPr>
          <a:xfrm>
            <a:off x="960000" y="277368"/>
            <a:ext cx="10272000" cy="792000"/>
          </a:xfrm>
          <a:prstGeom prst="rect">
            <a:avLst/>
          </a:prstGeom>
          <a:noFill/>
          <a:ln>
            <a:noFill/>
          </a:ln>
        </p:spPr>
        <p:txBody>
          <a:bodyPr anchorCtr="0" anchor="b" bIns="0" lIns="0" spcFirstLastPara="1" rIns="0" wrap="square" tIns="0">
            <a:noAutofit/>
          </a:bodyPr>
          <a:lstStyle>
            <a:lvl1pPr lvl="0" rtl="0" algn="l">
              <a:lnSpc>
                <a:spcPct val="100000"/>
              </a:lnSpc>
              <a:spcBef>
                <a:spcPts val="0"/>
              </a:spcBef>
              <a:spcAft>
                <a:spcPts val="0"/>
              </a:spcAft>
              <a:buClr>
                <a:schemeClr val="dk2"/>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500" name="Google Shape;500;g26c369fa2d7_0_1185"/>
          <p:cNvSpPr txBox="1"/>
          <p:nvPr>
            <p:ph idx="11" type="ftr"/>
          </p:nvPr>
        </p:nvSpPr>
        <p:spPr>
          <a:xfrm>
            <a:off x="3215999" y="6514618"/>
            <a:ext cx="8016000" cy="180000"/>
          </a:xfrm>
          <a:prstGeom prst="rect">
            <a:avLst/>
          </a:prstGeom>
          <a:noFill/>
          <a:ln>
            <a:noFill/>
          </a:ln>
        </p:spPr>
        <p:txBody>
          <a:bodyPr anchorCtr="0" anchor="ctr" bIns="0" lIns="0" spcFirstLastPara="1" rIns="0" wrap="square" tIns="0">
            <a:noAutofit/>
          </a:bodyPr>
          <a:lstStyle>
            <a:lvl1pPr lvl="0" rtl="0" algn="l">
              <a:lnSpc>
                <a:spcPct val="100000"/>
              </a:lnSpc>
              <a:spcBef>
                <a:spcPts val="0"/>
              </a:spcBef>
              <a:spcAft>
                <a:spcPts val="0"/>
              </a:spcAft>
              <a:buClr>
                <a:schemeClr val="dk2"/>
              </a:buClr>
              <a:buSzPts val="1400"/>
              <a:buFont typeface="Arial"/>
              <a:buNone/>
              <a:defRPr/>
            </a:lvl1pPr>
            <a:lvl2pPr lvl="1" rtl="0" algn="l">
              <a:lnSpc>
                <a:spcPct val="100000"/>
              </a:lnSpc>
              <a:spcBef>
                <a:spcPts val="0"/>
              </a:spcBef>
              <a:spcAft>
                <a:spcPts val="0"/>
              </a:spcAft>
              <a:buClr>
                <a:schemeClr val="dk1"/>
              </a:buClr>
              <a:buSzPts val="1400"/>
              <a:buFont typeface="Arial"/>
              <a:buNone/>
              <a:defRPr/>
            </a:lvl2pPr>
            <a:lvl3pPr lvl="2" rtl="0" algn="l">
              <a:lnSpc>
                <a:spcPct val="100000"/>
              </a:lnSpc>
              <a:spcBef>
                <a:spcPts val="0"/>
              </a:spcBef>
              <a:spcAft>
                <a:spcPts val="0"/>
              </a:spcAft>
              <a:buClr>
                <a:schemeClr val="dk1"/>
              </a:buClr>
              <a:buSzPts val="1400"/>
              <a:buFont typeface="Arial"/>
              <a:buNone/>
              <a:defRPr/>
            </a:lvl3pPr>
            <a:lvl4pPr lvl="3" rtl="0" algn="l">
              <a:lnSpc>
                <a:spcPct val="100000"/>
              </a:lnSpc>
              <a:spcBef>
                <a:spcPts val="0"/>
              </a:spcBef>
              <a:spcAft>
                <a:spcPts val="0"/>
              </a:spcAft>
              <a:buClr>
                <a:schemeClr val="dk1"/>
              </a:buClr>
              <a:buSzPts val="1400"/>
              <a:buFont typeface="Arial"/>
              <a:buNone/>
              <a:defRPr/>
            </a:lvl4pPr>
            <a:lvl5pPr lvl="4" rtl="0" algn="l">
              <a:lnSpc>
                <a:spcPct val="100000"/>
              </a:lnSpc>
              <a:spcBef>
                <a:spcPts val="0"/>
              </a:spcBef>
              <a:spcAft>
                <a:spcPts val="0"/>
              </a:spcAft>
              <a:buClr>
                <a:schemeClr val="dk1"/>
              </a:buClr>
              <a:buSzPts val="1400"/>
              <a:buFont typeface="Arial"/>
              <a:buNone/>
              <a:defRPr/>
            </a:lvl5pPr>
            <a:lvl6pPr lvl="5" rtl="0" algn="l">
              <a:lnSpc>
                <a:spcPct val="100000"/>
              </a:lnSpc>
              <a:spcBef>
                <a:spcPts val="0"/>
              </a:spcBef>
              <a:spcAft>
                <a:spcPts val="0"/>
              </a:spcAft>
              <a:buClr>
                <a:schemeClr val="dk1"/>
              </a:buClr>
              <a:buSzPts val="1400"/>
              <a:buFont typeface="Arial"/>
              <a:buNone/>
              <a:defRPr/>
            </a:lvl6pPr>
            <a:lvl7pPr lvl="6" rtl="0" algn="l">
              <a:lnSpc>
                <a:spcPct val="100000"/>
              </a:lnSpc>
              <a:spcBef>
                <a:spcPts val="0"/>
              </a:spcBef>
              <a:spcAft>
                <a:spcPts val="0"/>
              </a:spcAft>
              <a:buClr>
                <a:schemeClr val="dk1"/>
              </a:buClr>
              <a:buSzPts val="1400"/>
              <a:buFont typeface="Arial"/>
              <a:buNone/>
              <a:defRPr/>
            </a:lvl7pPr>
            <a:lvl8pPr lvl="7" rtl="0" algn="l">
              <a:lnSpc>
                <a:spcPct val="100000"/>
              </a:lnSpc>
              <a:spcBef>
                <a:spcPts val="0"/>
              </a:spcBef>
              <a:spcAft>
                <a:spcPts val="0"/>
              </a:spcAft>
              <a:buClr>
                <a:schemeClr val="dk1"/>
              </a:buClr>
              <a:buSzPts val="1400"/>
              <a:buFont typeface="Arial"/>
              <a:buNone/>
              <a:defRPr/>
            </a:lvl8pPr>
            <a:lvl9pPr lvl="8" rtl="0" algn="l">
              <a:lnSpc>
                <a:spcPct val="100000"/>
              </a:lnSpc>
              <a:spcBef>
                <a:spcPts val="0"/>
              </a:spcBef>
              <a:spcAft>
                <a:spcPts val="0"/>
              </a:spcAft>
              <a:buClr>
                <a:schemeClr val="dk1"/>
              </a:buClr>
              <a:buSzPts val="1400"/>
              <a:buFont typeface="Arial"/>
              <a:buNone/>
              <a:defRPr/>
            </a:lvl9pPr>
          </a:lstStyle>
          <a:p/>
        </p:txBody>
      </p:sp>
      <p:sp>
        <p:nvSpPr>
          <p:cNvPr id="501" name="Google Shape;501;g26c369fa2d7_0_1185"/>
          <p:cNvSpPr txBox="1"/>
          <p:nvPr>
            <p:ph idx="12" type="sldNum"/>
          </p:nvPr>
        </p:nvSpPr>
        <p:spPr>
          <a:xfrm>
            <a:off x="126609" y="184636"/>
            <a:ext cx="288000" cy="180000"/>
          </a:xfrm>
          <a:prstGeom prst="rect">
            <a:avLst/>
          </a:prstGeom>
          <a:noFill/>
          <a:ln>
            <a:noFill/>
          </a:ln>
        </p:spPr>
        <p:txBody>
          <a:bodyPr anchorCtr="0" anchor="ctr" bIns="0" lIns="0" spcFirstLastPara="1" rIns="0" wrap="square" tIns="0">
            <a:noAutofit/>
          </a:bodyPr>
          <a:lstStyle>
            <a:lvl1pPr indent="0" lvl="0" marL="0" marR="0" rtl="0" algn="l">
              <a:lnSpc>
                <a:spcPct val="100000"/>
              </a:lnSpc>
              <a:spcBef>
                <a:spcPts val="0"/>
              </a:spcBef>
              <a:spcAft>
                <a:spcPts val="0"/>
              </a:spcAft>
              <a:buClr>
                <a:schemeClr val="lt1"/>
              </a:buClr>
              <a:buSzPts val="1000"/>
              <a:buFont typeface="Open Sans"/>
              <a:buNone/>
              <a:defRPr b="0" i="0" sz="1000" u="none" cap="none" strike="noStrike">
                <a:solidFill>
                  <a:schemeClr val="lt1"/>
                </a:solidFill>
                <a:latin typeface="Open Sans"/>
                <a:ea typeface="Open Sans"/>
                <a:cs typeface="Open Sans"/>
                <a:sym typeface="Open Sans"/>
              </a:defRPr>
            </a:lvl1pPr>
            <a:lvl2pPr indent="0" lvl="1" marL="0" marR="0" rtl="0" algn="l">
              <a:lnSpc>
                <a:spcPct val="100000"/>
              </a:lnSpc>
              <a:spcBef>
                <a:spcPts val="0"/>
              </a:spcBef>
              <a:spcAft>
                <a:spcPts val="0"/>
              </a:spcAft>
              <a:buClr>
                <a:schemeClr val="lt1"/>
              </a:buClr>
              <a:buSzPts val="1000"/>
              <a:buFont typeface="Open Sans"/>
              <a:buNone/>
              <a:defRPr b="0" i="0" sz="1000" u="none" cap="none" strike="noStrike">
                <a:solidFill>
                  <a:schemeClr val="lt1"/>
                </a:solidFill>
                <a:latin typeface="Open Sans"/>
                <a:ea typeface="Open Sans"/>
                <a:cs typeface="Open Sans"/>
                <a:sym typeface="Open Sans"/>
              </a:defRPr>
            </a:lvl2pPr>
            <a:lvl3pPr indent="0" lvl="2" marL="0" marR="0" rtl="0" algn="l">
              <a:lnSpc>
                <a:spcPct val="100000"/>
              </a:lnSpc>
              <a:spcBef>
                <a:spcPts val="0"/>
              </a:spcBef>
              <a:spcAft>
                <a:spcPts val="0"/>
              </a:spcAft>
              <a:buClr>
                <a:schemeClr val="lt1"/>
              </a:buClr>
              <a:buSzPts val="1000"/>
              <a:buFont typeface="Open Sans"/>
              <a:buNone/>
              <a:defRPr b="0" i="0" sz="1000" u="none" cap="none" strike="noStrike">
                <a:solidFill>
                  <a:schemeClr val="lt1"/>
                </a:solidFill>
                <a:latin typeface="Open Sans"/>
                <a:ea typeface="Open Sans"/>
                <a:cs typeface="Open Sans"/>
                <a:sym typeface="Open Sans"/>
              </a:defRPr>
            </a:lvl3pPr>
            <a:lvl4pPr indent="0" lvl="3" marL="0" marR="0" rtl="0" algn="l">
              <a:lnSpc>
                <a:spcPct val="100000"/>
              </a:lnSpc>
              <a:spcBef>
                <a:spcPts val="0"/>
              </a:spcBef>
              <a:spcAft>
                <a:spcPts val="0"/>
              </a:spcAft>
              <a:buClr>
                <a:schemeClr val="lt1"/>
              </a:buClr>
              <a:buSzPts val="1000"/>
              <a:buFont typeface="Open Sans"/>
              <a:buNone/>
              <a:defRPr b="0" i="0" sz="1000" u="none" cap="none" strike="noStrike">
                <a:solidFill>
                  <a:schemeClr val="lt1"/>
                </a:solidFill>
                <a:latin typeface="Open Sans"/>
                <a:ea typeface="Open Sans"/>
                <a:cs typeface="Open Sans"/>
                <a:sym typeface="Open Sans"/>
              </a:defRPr>
            </a:lvl4pPr>
            <a:lvl5pPr indent="0" lvl="4" marL="0" marR="0" rtl="0" algn="l">
              <a:lnSpc>
                <a:spcPct val="100000"/>
              </a:lnSpc>
              <a:spcBef>
                <a:spcPts val="0"/>
              </a:spcBef>
              <a:spcAft>
                <a:spcPts val="0"/>
              </a:spcAft>
              <a:buClr>
                <a:schemeClr val="lt1"/>
              </a:buClr>
              <a:buSzPts val="1000"/>
              <a:buFont typeface="Open Sans"/>
              <a:buNone/>
              <a:defRPr b="0" i="0" sz="1000" u="none" cap="none" strike="noStrike">
                <a:solidFill>
                  <a:schemeClr val="lt1"/>
                </a:solidFill>
                <a:latin typeface="Open Sans"/>
                <a:ea typeface="Open Sans"/>
                <a:cs typeface="Open Sans"/>
                <a:sym typeface="Open Sans"/>
              </a:defRPr>
            </a:lvl5pPr>
            <a:lvl6pPr indent="0" lvl="5" marL="0" marR="0" rtl="0" algn="l">
              <a:lnSpc>
                <a:spcPct val="100000"/>
              </a:lnSpc>
              <a:spcBef>
                <a:spcPts val="0"/>
              </a:spcBef>
              <a:spcAft>
                <a:spcPts val="0"/>
              </a:spcAft>
              <a:buClr>
                <a:schemeClr val="lt1"/>
              </a:buClr>
              <a:buSzPts val="1000"/>
              <a:buFont typeface="Open Sans"/>
              <a:buNone/>
              <a:defRPr b="0" i="0" sz="1000" u="none" cap="none" strike="noStrike">
                <a:solidFill>
                  <a:schemeClr val="lt1"/>
                </a:solidFill>
                <a:latin typeface="Open Sans"/>
                <a:ea typeface="Open Sans"/>
                <a:cs typeface="Open Sans"/>
                <a:sym typeface="Open Sans"/>
              </a:defRPr>
            </a:lvl6pPr>
            <a:lvl7pPr indent="0" lvl="6" marL="0" marR="0" rtl="0" algn="l">
              <a:lnSpc>
                <a:spcPct val="100000"/>
              </a:lnSpc>
              <a:spcBef>
                <a:spcPts val="0"/>
              </a:spcBef>
              <a:spcAft>
                <a:spcPts val="0"/>
              </a:spcAft>
              <a:buClr>
                <a:schemeClr val="lt1"/>
              </a:buClr>
              <a:buSzPts val="1000"/>
              <a:buFont typeface="Open Sans"/>
              <a:buNone/>
              <a:defRPr b="0" i="0" sz="1000" u="none" cap="none" strike="noStrike">
                <a:solidFill>
                  <a:schemeClr val="lt1"/>
                </a:solidFill>
                <a:latin typeface="Open Sans"/>
                <a:ea typeface="Open Sans"/>
                <a:cs typeface="Open Sans"/>
                <a:sym typeface="Open Sans"/>
              </a:defRPr>
            </a:lvl7pPr>
            <a:lvl8pPr indent="0" lvl="7" marL="0" marR="0" rtl="0" algn="l">
              <a:lnSpc>
                <a:spcPct val="100000"/>
              </a:lnSpc>
              <a:spcBef>
                <a:spcPts val="0"/>
              </a:spcBef>
              <a:spcAft>
                <a:spcPts val="0"/>
              </a:spcAft>
              <a:buClr>
                <a:schemeClr val="lt1"/>
              </a:buClr>
              <a:buSzPts val="1000"/>
              <a:buFont typeface="Open Sans"/>
              <a:buNone/>
              <a:defRPr b="0" i="0" sz="1000" u="none" cap="none" strike="noStrike">
                <a:solidFill>
                  <a:schemeClr val="lt1"/>
                </a:solidFill>
                <a:latin typeface="Open Sans"/>
                <a:ea typeface="Open Sans"/>
                <a:cs typeface="Open Sans"/>
                <a:sym typeface="Open Sans"/>
              </a:defRPr>
            </a:lvl8pPr>
            <a:lvl9pPr indent="0" lvl="8" marL="0" marR="0" rtl="0" algn="l">
              <a:lnSpc>
                <a:spcPct val="100000"/>
              </a:lnSpc>
              <a:spcBef>
                <a:spcPts val="0"/>
              </a:spcBef>
              <a:spcAft>
                <a:spcPts val="0"/>
              </a:spcAft>
              <a:buClr>
                <a:schemeClr val="lt1"/>
              </a:buClr>
              <a:buSzPts val="1000"/>
              <a:buFont typeface="Open Sans"/>
              <a:buNone/>
              <a:defRPr b="0" i="0" sz="1000" u="none" cap="none" strike="noStrike">
                <a:solidFill>
                  <a:schemeClr val="lt1"/>
                </a:solidFill>
                <a:latin typeface="Open Sans"/>
                <a:ea typeface="Open Sans"/>
                <a:cs typeface="Open Sans"/>
                <a:sym typeface="Open Sans"/>
              </a:defRPr>
            </a:lvl9pPr>
          </a:lstStyle>
          <a:p>
            <a:pPr indent="0" lvl="0" marL="0" rtl="0" algn="l">
              <a:spcBef>
                <a:spcPts val="0"/>
              </a:spcBef>
              <a:spcAft>
                <a:spcPts val="0"/>
              </a:spcAft>
              <a:buNone/>
            </a:pPr>
            <a:fld id="{00000000-1234-1234-1234-123412341234}" type="slidenum">
              <a:rPr lang="en-US"/>
              <a:t>‹#›</a:t>
            </a:fld>
            <a:endParaRPr/>
          </a:p>
        </p:txBody>
      </p:sp>
      <p:pic>
        <p:nvPicPr>
          <p:cNvPr id="502" name="Google Shape;502;g26c369fa2d7_0_1185"/>
          <p:cNvPicPr preferRelativeResize="0"/>
          <p:nvPr/>
        </p:nvPicPr>
        <p:blipFill rotWithShape="1">
          <a:blip r:embed="rId2">
            <a:alphaModFix/>
          </a:blip>
          <a:srcRect b="0" l="0" r="0" t="0"/>
          <a:stretch/>
        </p:blipFill>
        <p:spPr>
          <a:xfrm>
            <a:off x="960002" y="3933583"/>
            <a:ext cx="4169669" cy="2301243"/>
          </a:xfrm>
          <a:prstGeom prst="rect">
            <a:avLst/>
          </a:prstGeom>
          <a:noFill/>
          <a:ln>
            <a:noFill/>
          </a:ln>
        </p:spPr>
      </p:pic>
      <p:sp>
        <p:nvSpPr>
          <p:cNvPr id="503" name="Google Shape;503;g26c369fa2d7_0_1185"/>
          <p:cNvSpPr txBox="1"/>
          <p:nvPr>
            <p:ph idx="1" type="body"/>
          </p:nvPr>
        </p:nvSpPr>
        <p:spPr>
          <a:xfrm>
            <a:off x="1246204" y="4231461"/>
            <a:ext cx="3444900" cy="752700"/>
          </a:xfrm>
          <a:prstGeom prst="rect">
            <a:avLst/>
          </a:prstGeom>
          <a:noFill/>
          <a:ln>
            <a:noFill/>
          </a:ln>
        </p:spPr>
        <p:txBody>
          <a:bodyPr anchorCtr="0" anchor="ctr" bIns="0" lIns="0" spcFirstLastPara="1" rIns="0" wrap="square" tIns="0">
            <a:noAutofit/>
          </a:bodyPr>
          <a:lstStyle>
            <a:lvl1pPr indent="-228600" lvl="0" marL="457200" rtl="0" algn="l">
              <a:lnSpc>
                <a:spcPct val="120000"/>
              </a:lnSpc>
              <a:spcBef>
                <a:spcPts val="0"/>
              </a:spcBef>
              <a:spcAft>
                <a:spcPts val="0"/>
              </a:spcAft>
              <a:buSzPts val="1400"/>
              <a:buNone/>
              <a:defRPr sz="1400">
                <a:solidFill>
                  <a:schemeClr val="lt1"/>
                </a:solidFill>
              </a:defRPr>
            </a:lvl1pPr>
            <a:lvl2pPr indent="-342900" lvl="1" marL="914400" rtl="0" algn="l">
              <a:lnSpc>
                <a:spcPct val="130000"/>
              </a:lnSpc>
              <a:spcBef>
                <a:spcPts val="0"/>
              </a:spcBef>
              <a:spcAft>
                <a:spcPts val="0"/>
              </a:spcAft>
              <a:buSzPts val="1800"/>
              <a:buChar char="-"/>
              <a:defRPr/>
            </a:lvl2pPr>
            <a:lvl3pPr indent="-342900" lvl="2" marL="1371600" rtl="0" algn="l">
              <a:lnSpc>
                <a:spcPct val="130000"/>
              </a:lnSpc>
              <a:spcBef>
                <a:spcPts val="0"/>
              </a:spcBef>
              <a:spcAft>
                <a:spcPts val="0"/>
              </a:spcAft>
              <a:buSzPts val="1800"/>
              <a:buChar char="›"/>
              <a:defRPr/>
            </a:lvl3pPr>
            <a:lvl4pPr indent="-228600" lvl="3" marL="1828800" rtl="0" algn="l">
              <a:lnSpc>
                <a:spcPct val="100000"/>
              </a:lnSpc>
              <a:spcBef>
                <a:spcPts val="360"/>
              </a:spcBef>
              <a:spcAft>
                <a:spcPts val="0"/>
              </a:spcAft>
              <a:buClr>
                <a:schemeClr val="dk1"/>
              </a:buClr>
              <a:buSzPts val="1800"/>
              <a:buNone/>
              <a:defRPr/>
            </a:lvl4pPr>
            <a:lvl5pPr indent="-228600" lvl="4" marL="2286000" rtl="0" algn="l">
              <a:lnSpc>
                <a:spcPct val="100000"/>
              </a:lnSpc>
              <a:spcBef>
                <a:spcPts val="360"/>
              </a:spcBef>
              <a:spcAft>
                <a:spcPts val="0"/>
              </a:spcAft>
              <a:buClr>
                <a:schemeClr val="dk1"/>
              </a:buClr>
              <a:buSzPts val="1800"/>
              <a:buNone/>
              <a:defRPr/>
            </a:lvl5pPr>
            <a:lvl6pPr indent="-342900" lvl="5" marL="2743200" rtl="0" algn="l">
              <a:lnSpc>
                <a:spcPct val="100000"/>
              </a:lnSpc>
              <a:spcBef>
                <a:spcPts val="360"/>
              </a:spcBef>
              <a:spcAft>
                <a:spcPts val="0"/>
              </a:spcAft>
              <a:buClr>
                <a:schemeClr val="dk1"/>
              </a:buClr>
              <a:buSzPts val="1800"/>
              <a:buChar char="•"/>
              <a:defRPr/>
            </a:lvl6pPr>
            <a:lvl7pPr indent="-342900" lvl="6" marL="3200400" rtl="0" algn="l">
              <a:lnSpc>
                <a:spcPct val="100000"/>
              </a:lnSpc>
              <a:spcBef>
                <a:spcPts val="360"/>
              </a:spcBef>
              <a:spcAft>
                <a:spcPts val="0"/>
              </a:spcAft>
              <a:buClr>
                <a:schemeClr val="dk1"/>
              </a:buClr>
              <a:buSzPts val="1800"/>
              <a:buChar char="•"/>
              <a:defRPr/>
            </a:lvl7pPr>
            <a:lvl8pPr indent="-342900" lvl="7" marL="3657600" rtl="0" algn="l">
              <a:lnSpc>
                <a:spcPct val="100000"/>
              </a:lnSpc>
              <a:spcBef>
                <a:spcPts val="360"/>
              </a:spcBef>
              <a:spcAft>
                <a:spcPts val="0"/>
              </a:spcAft>
              <a:buClr>
                <a:schemeClr val="dk1"/>
              </a:buClr>
              <a:buSzPts val="1800"/>
              <a:buChar char="•"/>
              <a:defRPr/>
            </a:lvl8pPr>
            <a:lvl9pPr indent="-342900" lvl="8" marL="4114800" rtl="0" algn="l">
              <a:lnSpc>
                <a:spcPct val="100000"/>
              </a:lnSpc>
              <a:spcBef>
                <a:spcPts val="360"/>
              </a:spcBef>
              <a:spcAft>
                <a:spcPts val="0"/>
              </a:spcAft>
              <a:buClr>
                <a:schemeClr val="dk1"/>
              </a:buClr>
              <a:buSzPts val="1800"/>
              <a:buChar char="•"/>
              <a:defRPr/>
            </a:lvl9pPr>
          </a:lstStyle>
          <a:p/>
        </p:txBody>
      </p:sp>
      <p:sp>
        <p:nvSpPr>
          <p:cNvPr id="504" name="Google Shape;504;g26c369fa2d7_0_1185"/>
          <p:cNvSpPr txBox="1"/>
          <p:nvPr>
            <p:ph idx="4" type="body"/>
          </p:nvPr>
        </p:nvSpPr>
        <p:spPr>
          <a:xfrm>
            <a:off x="1246204" y="5338639"/>
            <a:ext cx="3444900" cy="717000"/>
          </a:xfrm>
          <a:prstGeom prst="rect">
            <a:avLst/>
          </a:prstGeom>
          <a:noFill/>
          <a:ln>
            <a:noFill/>
          </a:ln>
        </p:spPr>
        <p:txBody>
          <a:bodyPr anchorCtr="0" anchor="ctr" bIns="0" lIns="0" spcFirstLastPara="1" rIns="0" wrap="square" tIns="0">
            <a:noAutofit/>
          </a:bodyPr>
          <a:lstStyle>
            <a:lvl1pPr indent="-228600" lvl="0" marL="457200" rtl="0" algn="l">
              <a:lnSpc>
                <a:spcPct val="120000"/>
              </a:lnSpc>
              <a:spcBef>
                <a:spcPts val="0"/>
              </a:spcBef>
              <a:spcAft>
                <a:spcPts val="0"/>
              </a:spcAft>
              <a:buSzPts val="1400"/>
              <a:buNone/>
              <a:defRPr sz="1400">
                <a:solidFill>
                  <a:schemeClr val="lt1"/>
                </a:solidFill>
              </a:defRPr>
            </a:lvl1pPr>
            <a:lvl2pPr indent="-342900" lvl="1" marL="914400" rtl="0" algn="l">
              <a:lnSpc>
                <a:spcPct val="130000"/>
              </a:lnSpc>
              <a:spcBef>
                <a:spcPts val="0"/>
              </a:spcBef>
              <a:spcAft>
                <a:spcPts val="0"/>
              </a:spcAft>
              <a:buSzPts val="1800"/>
              <a:buChar char="-"/>
              <a:defRPr/>
            </a:lvl2pPr>
            <a:lvl3pPr indent="-342900" lvl="2" marL="1371600" rtl="0" algn="l">
              <a:lnSpc>
                <a:spcPct val="130000"/>
              </a:lnSpc>
              <a:spcBef>
                <a:spcPts val="0"/>
              </a:spcBef>
              <a:spcAft>
                <a:spcPts val="0"/>
              </a:spcAft>
              <a:buSzPts val="1800"/>
              <a:buChar char="›"/>
              <a:defRPr/>
            </a:lvl3pPr>
            <a:lvl4pPr indent="-228600" lvl="3" marL="1828800" rtl="0" algn="l">
              <a:lnSpc>
                <a:spcPct val="100000"/>
              </a:lnSpc>
              <a:spcBef>
                <a:spcPts val="360"/>
              </a:spcBef>
              <a:spcAft>
                <a:spcPts val="0"/>
              </a:spcAft>
              <a:buClr>
                <a:schemeClr val="dk1"/>
              </a:buClr>
              <a:buSzPts val="1800"/>
              <a:buNone/>
              <a:defRPr/>
            </a:lvl4pPr>
            <a:lvl5pPr indent="-228600" lvl="4" marL="2286000" rtl="0" algn="l">
              <a:lnSpc>
                <a:spcPct val="100000"/>
              </a:lnSpc>
              <a:spcBef>
                <a:spcPts val="360"/>
              </a:spcBef>
              <a:spcAft>
                <a:spcPts val="0"/>
              </a:spcAft>
              <a:buClr>
                <a:schemeClr val="dk1"/>
              </a:buClr>
              <a:buSzPts val="1800"/>
              <a:buNone/>
              <a:defRPr/>
            </a:lvl5pPr>
            <a:lvl6pPr indent="-342900" lvl="5" marL="2743200" rtl="0" algn="l">
              <a:lnSpc>
                <a:spcPct val="100000"/>
              </a:lnSpc>
              <a:spcBef>
                <a:spcPts val="360"/>
              </a:spcBef>
              <a:spcAft>
                <a:spcPts val="0"/>
              </a:spcAft>
              <a:buClr>
                <a:schemeClr val="dk1"/>
              </a:buClr>
              <a:buSzPts val="1800"/>
              <a:buChar char="•"/>
              <a:defRPr/>
            </a:lvl6pPr>
            <a:lvl7pPr indent="-342900" lvl="6" marL="3200400" rtl="0" algn="l">
              <a:lnSpc>
                <a:spcPct val="100000"/>
              </a:lnSpc>
              <a:spcBef>
                <a:spcPts val="360"/>
              </a:spcBef>
              <a:spcAft>
                <a:spcPts val="0"/>
              </a:spcAft>
              <a:buClr>
                <a:schemeClr val="dk1"/>
              </a:buClr>
              <a:buSzPts val="1800"/>
              <a:buChar char="•"/>
              <a:defRPr/>
            </a:lvl7pPr>
            <a:lvl8pPr indent="-342900" lvl="7" marL="3657600" rtl="0" algn="l">
              <a:lnSpc>
                <a:spcPct val="100000"/>
              </a:lnSpc>
              <a:spcBef>
                <a:spcPts val="360"/>
              </a:spcBef>
              <a:spcAft>
                <a:spcPts val="0"/>
              </a:spcAft>
              <a:buClr>
                <a:schemeClr val="dk1"/>
              </a:buClr>
              <a:buSzPts val="1800"/>
              <a:buChar char="•"/>
              <a:defRPr/>
            </a:lvl8pPr>
            <a:lvl9pPr indent="-342900" lvl="8" marL="4114800" rtl="0" algn="l">
              <a:lnSpc>
                <a:spcPct val="100000"/>
              </a:lnSpc>
              <a:spcBef>
                <a:spcPts val="360"/>
              </a:spcBef>
              <a:spcAft>
                <a:spcPts val="0"/>
              </a:spcAft>
              <a:buClr>
                <a:schemeClr val="dk1"/>
              </a:buClr>
              <a:buSzPts val="1800"/>
              <a:buChar char="•"/>
              <a:defRPr/>
            </a:lvl9pPr>
          </a:lstStyle>
          <a:p/>
        </p:txBody>
      </p:sp>
      <p:sp>
        <p:nvSpPr>
          <p:cNvPr id="505" name="Google Shape;505;g26c369fa2d7_0_1185"/>
          <p:cNvSpPr txBox="1"/>
          <p:nvPr>
            <p:ph idx="5" type="body"/>
          </p:nvPr>
        </p:nvSpPr>
        <p:spPr>
          <a:xfrm>
            <a:off x="963084" y="85725"/>
            <a:ext cx="10276500" cy="209700"/>
          </a:xfrm>
          <a:prstGeom prst="rect">
            <a:avLst/>
          </a:prstGeom>
          <a:noFill/>
          <a:ln>
            <a:noFill/>
          </a:ln>
        </p:spPr>
        <p:txBody>
          <a:bodyPr anchorCtr="0" anchor="t" bIns="0" lIns="0" spcFirstLastPara="1" rIns="0" wrap="square" tIns="0">
            <a:noAutofit/>
          </a:bodyPr>
          <a:lstStyle>
            <a:lvl1pPr indent="-228600" lvl="0" marL="457200" rtl="0" algn="l">
              <a:lnSpc>
                <a:spcPct val="130000"/>
              </a:lnSpc>
              <a:spcBef>
                <a:spcPts val="0"/>
              </a:spcBef>
              <a:spcAft>
                <a:spcPts val="0"/>
              </a:spcAft>
              <a:buSzPts val="1100"/>
              <a:buNone/>
              <a:defRPr sz="1100">
                <a:solidFill>
                  <a:schemeClr val="dk2"/>
                </a:solidFill>
              </a:defRPr>
            </a:lvl1pPr>
            <a:lvl2pPr indent="-342900" lvl="1" marL="914400" rtl="0" algn="l">
              <a:lnSpc>
                <a:spcPct val="130000"/>
              </a:lnSpc>
              <a:spcBef>
                <a:spcPts val="0"/>
              </a:spcBef>
              <a:spcAft>
                <a:spcPts val="0"/>
              </a:spcAft>
              <a:buSzPts val="1800"/>
              <a:buChar char="-"/>
              <a:defRPr/>
            </a:lvl2pPr>
            <a:lvl3pPr indent="-342900" lvl="2" marL="1371600" rtl="0" algn="l">
              <a:lnSpc>
                <a:spcPct val="130000"/>
              </a:lnSpc>
              <a:spcBef>
                <a:spcPts val="0"/>
              </a:spcBef>
              <a:spcAft>
                <a:spcPts val="0"/>
              </a:spcAft>
              <a:buSzPts val="1800"/>
              <a:buChar char="›"/>
              <a:defRPr/>
            </a:lvl3pPr>
            <a:lvl4pPr indent="-228600" lvl="3" marL="1828800" rtl="0" algn="l">
              <a:lnSpc>
                <a:spcPct val="100000"/>
              </a:lnSpc>
              <a:spcBef>
                <a:spcPts val="360"/>
              </a:spcBef>
              <a:spcAft>
                <a:spcPts val="0"/>
              </a:spcAft>
              <a:buClr>
                <a:schemeClr val="dk1"/>
              </a:buClr>
              <a:buSzPts val="1800"/>
              <a:buNone/>
              <a:defRPr/>
            </a:lvl4pPr>
            <a:lvl5pPr indent="-228600" lvl="4" marL="2286000" rtl="0" algn="l">
              <a:lnSpc>
                <a:spcPct val="100000"/>
              </a:lnSpc>
              <a:spcBef>
                <a:spcPts val="360"/>
              </a:spcBef>
              <a:spcAft>
                <a:spcPts val="0"/>
              </a:spcAft>
              <a:buClr>
                <a:schemeClr val="dk1"/>
              </a:buClr>
              <a:buSzPts val="1800"/>
              <a:buNone/>
              <a:defRPr/>
            </a:lvl5pPr>
            <a:lvl6pPr indent="-342900" lvl="5" marL="2743200" rtl="0" algn="l">
              <a:lnSpc>
                <a:spcPct val="100000"/>
              </a:lnSpc>
              <a:spcBef>
                <a:spcPts val="360"/>
              </a:spcBef>
              <a:spcAft>
                <a:spcPts val="0"/>
              </a:spcAft>
              <a:buClr>
                <a:schemeClr val="dk1"/>
              </a:buClr>
              <a:buSzPts val="1800"/>
              <a:buChar char="•"/>
              <a:defRPr/>
            </a:lvl6pPr>
            <a:lvl7pPr indent="-342900" lvl="6" marL="3200400" rtl="0" algn="l">
              <a:lnSpc>
                <a:spcPct val="100000"/>
              </a:lnSpc>
              <a:spcBef>
                <a:spcPts val="360"/>
              </a:spcBef>
              <a:spcAft>
                <a:spcPts val="0"/>
              </a:spcAft>
              <a:buClr>
                <a:schemeClr val="dk1"/>
              </a:buClr>
              <a:buSzPts val="1800"/>
              <a:buChar char="•"/>
              <a:defRPr/>
            </a:lvl7pPr>
            <a:lvl8pPr indent="-342900" lvl="7" marL="3657600" rtl="0" algn="l">
              <a:lnSpc>
                <a:spcPct val="100000"/>
              </a:lnSpc>
              <a:spcBef>
                <a:spcPts val="360"/>
              </a:spcBef>
              <a:spcAft>
                <a:spcPts val="0"/>
              </a:spcAft>
              <a:buClr>
                <a:schemeClr val="dk1"/>
              </a:buClr>
              <a:buSzPts val="1800"/>
              <a:buChar char="•"/>
              <a:defRPr/>
            </a:lvl8pPr>
            <a:lvl9pPr indent="-342900" lvl="8" marL="4114800" rtl="0" algn="l">
              <a:lnSpc>
                <a:spcPct val="100000"/>
              </a:lnSpc>
              <a:spcBef>
                <a:spcPts val="360"/>
              </a:spcBef>
              <a:spcAft>
                <a:spcPts val="0"/>
              </a:spcAft>
              <a:buClr>
                <a:schemeClr val="dk1"/>
              </a:buClr>
              <a:buSzPts val="1800"/>
              <a:buChar char="•"/>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 Section slide 1">
  <p:cSld name="CUSTOM_2">
    <p:bg>
      <p:bgPr>
        <a:blipFill>
          <a:blip r:embed="rId2">
            <a:alphaModFix/>
          </a:blip>
          <a:stretch>
            <a:fillRect/>
          </a:stretch>
        </a:blipFill>
      </p:bgPr>
    </p:bg>
    <p:spTree>
      <p:nvGrpSpPr>
        <p:cNvPr id="58" name="Shape 58"/>
        <p:cNvGrpSpPr/>
        <p:nvPr/>
      </p:nvGrpSpPr>
      <p:grpSpPr>
        <a:xfrm>
          <a:off x="0" y="0"/>
          <a:ext cx="0" cy="0"/>
          <a:chOff x="0" y="0"/>
          <a:chExt cx="0" cy="0"/>
        </a:xfrm>
      </p:grpSpPr>
      <p:sp>
        <p:nvSpPr>
          <p:cNvPr id="59" name="Google Shape;59;g15df64bb1bf_0_788"/>
          <p:cNvSpPr txBox="1"/>
          <p:nvPr>
            <p:ph type="title"/>
          </p:nvPr>
        </p:nvSpPr>
        <p:spPr>
          <a:xfrm>
            <a:off x="853600" y="1611033"/>
            <a:ext cx="6621300" cy="30171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4000"/>
              <a:buNone/>
              <a:defRPr sz="4700">
                <a:solidFill>
                  <a:schemeClr val="lt1"/>
                </a:solidFill>
              </a:defRPr>
            </a:lvl1pPr>
            <a:lvl2pPr lvl="1" algn="l">
              <a:lnSpc>
                <a:spcPct val="100000"/>
              </a:lnSpc>
              <a:spcBef>
                <a:spcPts val="0"/>
              </a:spcBef>
              <a:spcAft>
                <a:spcPts val="0"/>
              </a:spcAft>
              <a:buSzPts val="1500"/>
              <a:buNone/>
              <a:defRPr sz="4700"/>
            </a:lvl2pPr>
            <a:lvl3pPr lvl="2" algn="l">
              <a:lnSpc>
                <a:spcPct val="100000"/>
              </a:lnSpc>
              <a:spcBef>
                <a:spcPts val="0"/>
              </a:spcBef>
              <a:spcAft>
                <a:spcPts val="0"/>
              </a:spcAft>
              <a:buSzPts val="1500"/>
              <a:buNone/>
              <a:defRPr sz="4700"/>
            </a:lvl3pPr>
            <a:lvl4pPr lvl="3" algn="l">
              <a:lnSpc>
                <a:spcPct val="100000"/>
              </a:lnSpc>
              <a:spcBef>
                <a:spcPts val="0"/>
              </a:spcBef>
              <a:spcAft>
                <a:spcPts val="0"/>
              </a:spcAft>
              <a:buSzPts val="1500"/>
              <a:buNone/>
              <a:defRPr sz="4700"/>
            </a:lvl4pPr>
            <a:lvl5pPr lvl="4" algn="l">
              <a:lnSpc>
                <a:spcPct val="100000"/>
              </a:lnSpc>
              <a:spcBef>
                <a:spcPts val="0"/>
              </a:spcBef>
              <a:spcAft>
                <a:spcPts val="0"/>
              </a:spcAft>
              <a:buSzPts val="1500"/>
              <a:buNone/>
              <a:defRPr sz="4700"/>
            </a:lvl5pPr>
            <a:lvl6pPr lvl="5" algn="l">
              <a:lnSpc>
                <a:spcPct val="100000"/>
              </a:lnSpc>
              <a:spcBef>
                <a:spcPts val="0"/>
              </a:spcBef>
              <a:spcAft>
                <a:spcPts val="0"/>
              </a:spcAft>
              <a:buSzPts val="1500"/>
              <a:buNone/>
              <a:defRPr sz="4700"/>
            </a:lvl6pPr>
            <a:lvl7pPr lvl="6" algn="l">
              <a:lnSpc>
                <a:spcPct val="100000"/>
              </a:lnSpc>
              <a:spcBef>
                <a:spcPts val="0"/>
              </a:spcBef>
              <a:spcAft>
                <a:spcPts val="0"/>
              </a:spcAft>
              <a:buSzPts val="1500"/>
              <a:buNone/>
              <a:defRPr sz="4700"/>
            </a:lvl7pPr>
            <a:lvl8pPr lvl="7" algn="l">
              <a:lnSpc>
                <a:spcPct val="100000"/>
              </a:lnSpc>
              <a:spcBef>
                <a:spcPts val="0"/>
              </a:spcBef>
              <a:spcAft>
                <a:spcPts val="0"/>
              </a:spcAft>
              <a:buSzPts val="1500"/>
              <a:buNone/>
              <a:defRPr sz="4700"/>
            </a:lvl8pPr>
            <a:lvl9pPr lvl="8" algn="l">
              <a:lnSpc>
                <a:spcPct val="100000"/>
              </a:lnSpc>
              <a:spcBef>
                <a:spcPts val="0"/>
              </a:spcBef>
              <a:spcAft>
                <a:spcPts val="0"/>
              </a:spcAft>
              <a:buSzPts val="1500"/>
              <a:buNone/>
              <a:defRPr sz="4700"/>
            </a:lvl9pPr>
          </a:lstStyle>
          <a:p/>
        </p:txBody>
      </p:sp>
      <p:sp>
        <p:nvSpPr>
          <p:cNvPr id="60" name="Google Shape;60;g15df64bb1bf_0_788"/>
          <p:cNvSpPr txBox="1"/>
          <p:nvPr>
            <p:ph idx="12" type="sldNum"/>
          </p:nvPr>
        </p:nvSpPr>
        <p:spPr>
          <a:xfrm>
            <a:off x="10996200" y="6229967"/>
            <a:ext cx="342300" cy="243900"/>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Open Sans"/>
                <a:ea typeface="Open Sans"/>
                <a:cs typeface="Open Sans"/>
                <a:sym typeface="Open Sans"/>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Open Sans"/>
                <a:ea typeface="Open Sans"/>
                <a:cs typeface="Open Sans"/>
                <a:sym typeface="Open Sans"/>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Open Sans"/>
                <a:ea typeface="Open Sans"/>
                <a:cs typeface="Open Sans"/>
                <a:sym typeface="Open Sans"/>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Open Sans"/>
                <a:ea typeface="Open Sans"/>
                <a:cs typeface="Open Sans"/>
                <a:sym typeface="Open Sans"/>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Open Sans"/>
                <a:ea typeface="Open Sans"/>
                <a:cs typeface="Open Sans"/>
                <a:sym typeface="Open Sans"/>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Open Sans"/>
                <a:ea typeface="Open Sans"/>
                <a:cs typeface="Open Sans"/>
                <a:sym typeface="Open Sans"/>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Open Sans"/>
                <a:ea typeface="Open Sans"/>
                <a:cs typeface="Open Sans"/>
                <a:sym typeface="Open Sans"/>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Open Sans"/>
                <a:ea typeface="Open Sans"/>
                <a:cs typeface="Open Sans"/>
                <a:sym typeface="Open Sans"/>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US"/>
              <a:t>‹#›</a:t>
            </a:fld>
            <a:endParaRPr/>
          </a:p>
        </p:txBody>
      </p:sp>
      <p:pic>
        <p:nvPicPr>
          <p:cNvPr id="61" name="Google Shape;61;g15df64bb1bf_0_788"/>
          <p:cNvPicPr preferRelativeResize="0"/>
          <p:nvPr/>
        </p:nvPicPr>
        <p:blipFill rotWithShape="1">
          <a:blip r:embed="rId3">
            <a:alphaModFix/>
          </a:blip>
          <a:srcRect b="118" l="0" r="0" t="118"/>
          <a:stretch/>
        </p:blipFill>
        <p:spPr>
          <a:xfrm>
            <a:off x="853440" y="6230112"/>
            <a:ext cx="1655156" cy="243840"/>
          </a:xfrm>
          <a:prstGeom prst="rect">
            <a:avLst/>
          </a:prstGeom>
          <a:noFill/>
          <a:ln>
            <a:noFill/>
          </a:ln>
        </p:spPr>
      </p:pic>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slide_2">
  <p:cSld name="Photo slide_2">
    <p:spTree>
      <p:nvGrpSpPr>
        <p:cNvPr id="506" name="Shape 506"/>
        <p:cNvGrpSpPr/>
        <p:nvPr/>
      </p:nvGrpSpPr>
      <p:grpSpPr>
        <a:xfrm>
          <a:off x="0" y="0"/>
          <a:ext cx="0" cy="0"/>
          <a:chOff x="0" y="0"/>
          <a:chExt cx="0" cy="0"/>
        </a:xfrm>
      </p:grpSpPr>
      <p:sp>
        <p:nvSpPr>
          <p:cNvPr id="507" name="Google Shape;507;g26c369fa2d7_0_1195"/>
          <p:cNvSpPr txBox="1"/>
          <p:nvPr>
            <p:ph type="title"/>
          </p:nvPr>
        </p:nvSpPr>
        <p:spPr>
          <a:xfrm>
            <a:off x="960000" y="277368"/>
            <a:ext cx="5040000" cy="792000"/>
          </a:xfrm>
          <a:prstGeom prst="rect">
            <a:avLst/>
          </a:prstGeom>
          <a:noFill/>
          <a:ln>
            <a:noFill/>
          </a:ln>
        </p:spPr>
        <p:txBody>
          <a:bodyPr anchorCtr="0" anchor="b" bIns="0" lIns="0" spcFirstLastPara="1" rIns="0" wrap="square" tIns="0">
            <a:noAutofit/>
          </a:bodyPr>
          <a:lstStyle>
            <a:lvl1pPr lvl="0" rtl="0" algn="l">
              <a:lnSpc>
                <a:spcPct val="100000"/>
              </a:lnSpc>
              <a:spcBef>
                <a:spcPts val="0"/>
              </a:spcBef>
              <a:spcAft>
                <a:spcPts val="0"/>
              </a:spcAft>
              <a:buClr>
                <a:schemeClr val="dk2"/>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508" name="Google Shape;508;g26c369fa2d7_0_1195"/>
          <p:cNvSpPr txBox="1"/>
          <p:nvPr>
            <p:ph idx="11" type="ftr"/>
          </p:nvPr>
        </p:nvSpPr>
        <p:spPr>
          <a:xfrm>
            <a:off x="3215999" y="6514618"/>
            <a:ext cx="2784000" cy="180000"/>
          </a:xfrm>
          <a:prstGeom prst="rect">
            <a:avLst/>
          </a:prstGeom>
          <a:noFill/>
          <a:ln>
            <a:noFill/>
          </a:ln>
        </p:spPr>
        <p:txBody>
          <a:bodyPr anchorCtr="0" anchor="ctr" bIns="0" lIns="0" spcFirstLastPara="1" rIns="0" wrap="square" tIns="0">
            <a:noAutofit/>
          </a:bodyPr>
          <a:lstStyle>
            <a:lvl1pPr lvl="0" rtl="0" algn="l">
              <a:lnSpc>
                <a:spcPct val="100000"/>
              </a:lnSpc>
              <a:spcBef>
                <a:spcPts val="0"/>
              </a:spcBef>
              <a:spcAft>
                <a:spcPts val="0"/>
              </a:spcAft>
              <a:buClr>
                <a:schemeClr val="dk2"/>
              </a:buClr>
              <a:buSzPts val="1400"/>
              <a:buFont typeface="Arial"/>
              <a:buNone/>
              <a:defRPr/>
            </a:lvl1pPr>
            <a:lvl2pPr lvl="1" rtl="0" algn="l">
              <a:lnSpc>
                <a:spcPct val="100000"/>
              </a:lnSpc>
              <a:spcBef>
                <a:spcPts val="0"/>
              </a:spcBef>
              <a:spcAft>
                <a:spcPts val="0"/>
              </a:spcAft>
              <a:buClr>
                <a:schemeClr val="dk1"/>
              </a:buClr>
              <a:buSzPts val="1400"/>
              <a:buFont typeface="Arial"/>
              <a:buNone/>
              <a:defRPr/>
            </a:lvl2pPr>
            <a:lvl3pPr lvl="2" rtl="0" algn="l">
              <a:lnSpc>
                <a:spcPct val="100000"/>
              </a:lnSpc>
              <a:spcBef>
                <a:spcPts val="0"/>
              </a:spcBef>
              <a:spcAft>
                <a:spcPts val="0"/>
              </a:spcAft>
              <a:buClr>
                <a:schemeClr val="dk1"/>
              </a:buClr>
              <a:buSzPts val="1400"/>
              <a:buFont typeface="Arial"/>
              <a:buNone/>
              <a:defRPr/>
            </a:lvl3pPr>
            <a:lvl4pPr lvl="3" rtl="0" algn="l">
              <a:lnSpc>
                <a:spcPct val="100000"/>
              </a:lnSpc>
              <a:spcBef>
                <a:spcPts val="0"/>
              </a:spcBef>
              <a:spcAft>
                <a:spcPts val="0"/>
              </a:spcAft>
              <a:buClr>
                <a:schemeClr val="dk1"/>
              </a:buClr>
              <a:buSzPts val="1400"/>
              <a:buFont typeface="Arial"/>
              <a:buNone/>
              <a:defRPr/>
            </a:lvl4pPr>
            <a:lvl5pPr lvl="4" rtl="0" algn="l">
              <a:lnSpc>
                <a:spcPct val="100000"/>
              </a:lnSpc>
              <a:spcBef>
                <a:spcPts val="0"/>
              </a:spcBef>
              <a:spcAft>
                <a:spcPts val="0"/>
              </a:spcAft>
              <a:buClr>
                <a:schemeClr val="dk1"/>
              </a:buClr>
              <a:buSzPts val="1400"/>
              <a:buFont typeface="Arial"/>
              <a:buNone/>
              <a:defRPr/>
            </a:lvl5pPr>
            <a:lvl6pPr lvl="5" rtl="0" algn="l">
              <a:lnSpc>
                <a:spcPct val="100000"/>
              </a:lnSpc>
              <a:spcBef>
                <a:spcPts val="0"/>
              </a:spcBef>
              <a:spcAft>
                <a:spcPts val="0"/>
              </a:spcAft>
              <a:buClr>
                <a:schemeClr val="dk1"/>
              </a:buClr>
              <a:buSzPts val="1400"/>
              <a:buFont typeface="Arial"/>
              <a:buNone/>
              <a:defRPr/>
            </a:lvl6pPr>
            <a:lvl7pPr lvl="6" rtl="0" algn="l">
              <a:lnSpc>
                <a:spcPct val="100000"/>
              </a:lnSpc>
              <a:spcBef>
                <a:spcPts val="0"/>
              </a:spcBef>
              <a:spcAft>
                <a:spcPts val="0"/>
              </a:spcAft>
              <a:buClr>
                <a:schemeClr val="dk1"/>
              </a:buClr>
              <a:buSzPts val="1400"/>
              <a:buFont typeface="Arial"/>
              <a:buNone/>
              <a:defRPr/>
            </a:lvl7pPr>
            <a:lvl8pPr lvl="7" rtl="0" algn="l">
              <a:lnSpc>
                <a:spcPct val="100000"/>
              </a:lnSpc>
              <a:spcBef>
                <a:spcPts val="0"/>
              </a:spcBef>
              <a:spcAft>
                <a:spcPts val="0"/>
              </a:spcAft>
              <a:buClr>
                <a:schemeClr val="dk1"/>
              </a:buClr>
              <a:buSzPts val="1400"/>
              <a:buFont typeface="Arial"/>
              <a:buNone/>
              <a:defRPr/>
            </a:lvl8pPr>
            <a:lvl9pPr lvl="8" rtl="0" algn="l">
              <a:lnSpc>
                <a:spcPct val="100000"/>
              </a:lnSpc>
              <a:spcBef>
                <a:spcPts val="0"/>
              </a:spcBef>
              <a:spcAft>
                <a:spcPts val="0"/>
              </a:spcAft>
              <a:buClr>
                <a:schemeClr val="dk1"/>
              </a:buClr>
              <a:buSzPts val="1400"/>
              <a:buFont typeface="Arial"/>
              <a:buNone/>
              <a:defRPr/>
            </a:lvl9pPr>
          </a:lstStyle>
          <a:p/>
        </p:txBody>
      </p:sp>
      <p:sp>
        <p:nvSpPr>
          <p:cNvPr id="509" name="Google Shape;509;g26c369fa2d7_0_1195"/>
          <p:cNvSpPr txBox="1"/>
          <p:nvPr>
            <p:ph idx="12" type="sldNum"/>
          </p:nvPr>
        </p:nvSpPr>
        <p:spPr>
          <a:xfrm>
            <a:off x="126609" y="184636"/>
            <a:ext cx="288000" cy="180000"/>
          </a:xfrm>
          <a:prstGeom prst="rect">
            <a:avLst/>
          </a:prstGeom>
          <a:noFill/>
          <a:ln>
            <a:noFill/>
          </a:ln>
        </p:spPr>
        <p:txBody>
          <a:bodyPr anchorCtr="0" anchor="ctr" bIns="0" lIns="0" spcFirstLastPara="1" rIns="0" wrap="square" tIns="0">
            <a:noAutofit/>
          </a:bodyPr>
          <a:lstStyle>
            <a:lvl1pPr indent="0" lvl="0" marL="0" marR="0" rtl="0" algn="l">
              <a:lnSpc>
                <a:spcPct val="100000"/>
              </a:lnSpc>
              <a:spcBef>
                <a:spcPts val="0"/>
              </a:spcBef>
              <a:spcAft>
                <a:spcPts val="0"/>
              </a:spcAft>
              <a:buClr>
                <a:schemeClr val="lt1"/>
              </a:buClr>
              <a:buSzPts val="1000"/>
              <a:buFont typeface="Open Sans"/>
              <a:buNone/>
              <a:defRPr b="0" i="0" sz="1000" u="none" cap="none" strike="noStrike">
                <a:solidFill>
                  <a:schemeClr val="lt1"/>
                </a:solidFill>
                <a:latin typeface="Open Sans"/>
                <a:ea typeface="Open Sans"/>
                <a:cs typeface="Open Sans"/>
                <a:sym typeface="Open Sans"/>
              </a:defRPr>
            </a:lvl1pPr>
            <a:lvl2pPr indent="0" lvl="1" marL="0" marR="0" rtl="0" algn="l">
              <a:lnSpc>
                <a:spcPct val="100000"/>
              </a:lnSpc>
              <a:spcBef>
                <a:spcPts val="0"/>
              </a:spcBef>
              <a:spcAft>
                <a:spcPts val="0"/>
              </a:spcAft>
              <a:buClr>
                <a:schemeClr val="lt1"/>
              </a:buClr>
              <a:buSzPts val="1000"/>
              <a:buFont typeface="Open Sans"/>
              <a:buNone/>
              <a:defRPr b="0" i="0" sz="1000" u="none" cap="none" strike="noStrike">
                <a:solidFill>
                  <a:schemeClr val="lt1"/>
                </a:solidFill>
                <a:latin typeface="Open Sans"/>
                <a:ea typeface="Open Sans"/>
                <a:cs typeface="Open Sans"/>
                <a:sym typeface="Open Sans"/>
              </a:defRPr>
            </a:lvl2pPr>
            <a:lvl3pPr indent="0" lvl="2" marL="0" marR="0" rtl="0" algn="l">
              <a:lnSpc>
                <a:spcPct val="100000"/>
              </a:lnSpc>
              <a:spcBef>
                <a:spcPts val="0"/>
              </a:spcBef>
              <a:spcAft>
                <a:spcPts val="0"/>
              </a:spcAft>
              <a:buClr>
                <a:schemeClr val="lt1"/>
              </a:buClr>
              <a:buSzPts val="1000"/>
              <a:buFont typeface="Open Sans"/>
              <a:buNone/>
              <a:defRPr b="0" i="0" sz="1000" u="none" cap="none" strike="noStrike">
                <a:solidFill>
                  <a:schemeClr val="lt1"/>
                </a:solidFill>
                <a:latin typeface="Open Sans"/>
                <a:ea typeface="Open Sans"/>
                <a:cs typeface="Open Sans"/>
                <a:sym typeface="Open Sans"/>
              </a:defRPr>
            </a:lvl3pPr>
            <a:lvl4pPr indent="0" lvl="3" marL="0" marR="0" rtl="0" algn="l">
              <a:lnSpc>
                <a:spcPct val="100000"/>
              </a:lnSpc>
              <a:spcBef>
                <a:spcPts val="0"/>
              </a:spcBef>
              <a:spcAft>
                <a:spcPts val="0"/>
              </a:spcAft>
              <a:buClr>
                <a:schemeClr val="lt1"/>
              </a:buClr>
              <a:buSzPts val="1000"/>
              <a:buFont typeface="Open Sans"/>
              <a:buNone/>
              <a:defRPr b="0" i="0" sz="1000" u="none" cap="none" strike="noStrike">
                <a:solidFill>
                  <a:schemeClr val="lt1"/>
                </a:solidFill>
                <a:latin typeface="Open Sans"/>
                <a:ea typeface="Open Sans"/>
                <a:cs typeface="Open Sans"/>
                <a:sym typeface="Open Sans"/>
              </a:defRPr>
            </a:lvl4pPr>
            <a:lvl5pPr indent="0" lvl="4" marL="0" marR="0" rtl="0" algn="l">
              <a:lnSpc>
                <a:spcPct val="100000"/>
              </a:lnSpc>
              <a:spcBef>
                <a:spcPts val="0"/>
              </a:spcBef>
              <a:spcAft>
                <a:spcPts val="0"/>
              </a:spcAft>
              <a:buClr>
                <a:schemeClr val="lt1"/>
              </a:buClr>
              <a:buSzPts val="1000"/>
              <a:buFont typeface="Open Sans"/>
              <a:buNone/>
              <a:defRPr b="0" i="0" sz="1000" u="none" cap="none" strike="noStrike">
                <a:solidFill>
                  <a:schemeClr val="lt1"/>
                </a:solidFill>
                <a:latin typeface="Open Sans"/>
                <a:ea typeface="Open Sans"/>
                <a:cs typeface="Open Sans"/>
                <a:sym typeface="Open Sans"/>
              </a:defRPr>
            </a:lvl5pPr>
            <a:lvl6pPr indent="0" lvl="5" marL="0" marR="0" rtl="0" algn="l">
              <a:lnSpc>
                <a:spcPct val="100000"/>
              </a:lnSpc>
              <a:spcBef>
                <a:spcPts val="0"/>
              </a:spcBef>
              <a:spcAft>
                <a:spcPts val="0"/>
              </a:spcAft>
              <a:buClr>
                <a:schemeClr val="lt1"/>
              </a:buClr>
              <a:buSzPts val="1000"/>
              <a:buFont typeface="Open Sans"/>
              <a:buNone/>
              <a:defRPr b="0" i="0" sz="1000" u="none" cap="none" strike="noStrike">
                <a:solidFill>
                  <a:schemeClr val="lt1"/>
                </a:solidFill>
                <a:latin typeface="Open Sans"/>
                <a:ea typeface="Open Sans"/>
                <a:cs typeface="Open Sans"/>
                <a:sym typeface="Open Sans"/>
              </a:defRPr>
            </a:lvl6pPr>
            <a:lvl7pPr indent="0" lvl="6" marL="0" marR="0" rtl="0" algn="l">
              <a:lnSpc>
                <a:spcPct val="100000"/>
              </a:lnSpc>
              <a:spcBef>
                <a:spcPts val="0"/>
              </a:spcBef>
              <a:spcAft>
                <a:spcPts val="0"/>
              </a:spcAft>
              <a:buClr>
                <a:schemeClr val="lt1"/>
              </a:buClr>
              <a:buSzPts val="1000"/>
              <a:buFont typeface="Open Sans"/>
              <a:buNone/>
              <a:defRPr b="0" i="0" sz="1000" u="none" cap="none" strike="noStrike">
                <a:solidFill>
                  <a:schemeClr val="lt1"/>
                </a:solidFill>
                <a:latin typeface="Open Sans"/>
                <a:ea typeface="Open Sans"/>
                <a:cs typeface="Open Sans"/>
                <a:sym typeface="Open Sans"/>
              </a:defRPr>
            </a:lvl7pPr>
            <a:lvl8pPr indent="0" lvl="7" marL="0" marR="0" rtl="0" algn="l">
              <a:lnSpc>
                <a:spcPct val="100000"/>
              </a:lnSpc>
              <a:spcBef>
                <a:spcPts val="0"/>
              </a:spcBef>
              <a:spcAft>
                <a:spcPts val="0"/>
              </a:spcAft>
              <a:buClr>
                <a:schemeClr val="lt1"/>
              </a:buClr>
              <a:buSzPts val="1000"/>
              <a:buFont typeface="Open Sans"/>
              <a:buNone/>
              <a:defRPr b="0" i="0" sz="1000" u="none" cap="none" strike="noStrike">
                <a:solidFill>
                  <a:schemeClr val="lt1"/>
                </a:solidFill>
                <a:latin typeface="Open Sans"/>
                <a:ea typeface="Open Sans"/>
                <a:cs typeface="Open Sans"/>
                <a:sym typeface="Open Sans"/>
              </a:defRPr>
            </a:lvl8pPr>
            <a:lvl9pPr indent="0" lvl="8" marL="0" marR="0" rtl="0" algn="l">
              <a:lnSpc>
                <a:spcPct val="100000"/>
              </a:lnSpc>
              <a:spcBef>
                <a:spcPts val="0"/>
              </a:spcBef>
              <a:spcAft>
                <a:spcPts val="0"/>
              </a:spcAft>
              <a:buClr>
                <a:schemeClr val="lt1"/>
              </a:buClr>
              <a:buSzPts val="1000"/>
              <a:buFont typeface="Open Sans"/>
              <a:buNone/>
              <a:defRPr b="0" i="0" sz="1000" u="none" cap="none" strike="noStrike">
                <a:solidFill>
                  <a:schemeClr val="lt1"/>
                </a:solidFill>
                <a:latin typeface="Open Sans"/>
                <a:ea typeface="Open Sans"/>
                <a:cs typeface="Open Sans"/>
                <a:sym typeface="Open Sans"/>
              </a:defRPr>
            </a:lvl9pPr>
          </a:lstStyle>
          <a:p>
            <a:pPr indent="0" lvl="0" marL="0" rtl="0" algn="l">
              <a:spcBef>
                <a:spcPts val="0"/>
              </a:spcBef>
              <a:spcAft>
                <a:spcPts val="0"/>
              </a:spcAft>
              <a:buNone/>
            </a:pPr>
            <a:fld id="{00000000-1234-1234-1234-123412341234}" type="slidenum">
              <a:rPr lang="en-US"/>
              <a:t>‹#›</a:t>
            </a:fld>
            <a:endParaRPr/>
          </a:p>
        </p:txBody>
      </p:sp>
      <p:sp>
        <p:nvSpPr>
          <p:cNvPr id="510" name="Google Shape;510;g26c369fa2d7_0_1195"/>
          <p:cNvSpPr/>
          <p:nvPr>
            <p:ph idx="2" type="pic"/>
          </p:nvPr>
        </p:nvSpPr>
        <p:spPr>
          <a:xfrm>
            <a:off x="6407573" y="0"/>
            <a:ext cx="4824300" cy="6858000"/>
          </a:xfrm>
          <a:prstGeom prst="rect">
            <a:avLst/>
          </a:prstGeom>
          <a:noFill/>
          <a:ln>
            <a:noFill/>
          </a:ln>
        </p:spPr>
      </p:sp>
      <p:sp>
        <p:nvSpPr>
          <p:cNvPr id="511" name="Google Shape;511;g26c369fa2d7_0_1195"/>
          <p:cNvSpPr txBox="1"/>
          <p:nvPr>
            <p:ph idx="1" type="body"/>
          </p:nvPr>
        </p:nvSpPr>
        <p:spPr>
          <a:xfrm>
            <a:off x="960000" y="1266825"/>
            <a:ext cx="5040000" cy="4968000"/>
          </a:xfrm>
          <a:prstGeom prst="rect">
            <a:avLst/>
          </a:prstGeom>
          <a:noFill/>
          <a:ln>
            <a:noFill/>
          </a:ln>
        </p:spPr>
        <p:txBody>
          <a:bodyPr anchorCtr="0" anchor="t" bIns="0" lIns="0" spcFirstLastPara="1" rIns="0" wrap="square" tIns="0">
            <a:noAutofit/>
          </a:bodyPr>
          <a:lstStyle>
            <a:lvl1pPr indent="-342900" lvl="0" marL="457200" rtl="0" algn="l">
              <a:lnSpc>
                <a:spcPct val="130000"/>
              </a:lnSpc>
              <a:spcBef>
                <a:spcPts val="0"/>
              </a:spcBef>
              <a:spcAft>
                <a:spcPts val="0"/>
              </a:spcAft>
              <a:buSzPts val="1800"/>
              <a:buChar char="▪"/>
              <a:defRPr/>
            </a:lvl1pPr>
            <a:lvl2pPr indent="-342900" lvl="1" marL="914400" rtl="0" algn="l">
              <a:lnSpc>
                <a:spcPct val="130000"/>
              </a:lnSpc>
              <a:spcBef>
                <a:spcPts val="0"/>
              </a:spcBef>
              <a:spcAft>
                <a:spcPts val="0"/>
              </a:spcAft>
              <a:buSzPts val="1800"/>
              <a:buChar char="-"/>
              <a:defRPr/>
            </a:lvl2pPr>
            <a:lvl3pPr indent="-342900" lvl="2" marL="1371600" rtl="0" algn="l">
              <a:lnSpc>
                <a:spcPct val="130000"/>
              </a:lnSpc>
              <a:spcBef>
                <a:spcPts val="0"/>
              </a:spcBef>
              <a:spcAft>
                <a:spcPts val="0"/>
              </a:spcAft>
              <a:buSzPts val="1800"/>
              <a:buChar char="›"/>
              <a:defRPr/>
            </a:lvl3pPr>
            <a:lvl4pPr indent="-228600" lvl="3" marL="1828800" rtl="0" algn="l">
              <a:lnSpc>
                <a:spcPct val="100000"/>
              </a:lnSpc>
              <a:spcBef>
                <a:spcPts val="360"/>
              </a:spcBef>
              <a:spcAft>
                <a:spcPts val="0"/>
              </a:spcAft>
              <a:buClr>
                <a:schemeClr val="dk1"/>
              </a:buClr>
              <a:buSzPts val="1800"/>
              <a:buNone/>
              <a:defRPr/>
            </a:lvl4pPr>
            <a:lvl5pPr indent="-228600" lvl="4" marL="2286000" rtl="0" algn="l">
              <a:lnSpc>
                <a:spcPct val="100000"/>
              </a:lnSpc>
              <a:spcBef>
                <a:spcPts val="360"/>
              </a:spcBef>
              <a:spcAft>
                <a:spcPts val="0"/>
              </a:spcAft>
              <a:buClr>
                <a:schemeClr val="dk1"/>
              </a:buClr>
              <a:buSzPts val="1800"/>
              <a:buNone/>
              <a:defRPr/>
            </a:lvl5pPr>
            <a:lvl6pPr indent="-342900" lvl="5" marL="2743200" rtl="0" algn="l">
              <a:lnSpc>
                <a:spcPct val="100000"/>
              </a:lnSpc>
              <a:spcBef>
                <a:spcPts val="360"/>
              </a:spcBef>
              <a:spcAft>
                <a:spcPts val="0"/>
              </a:spcAft>
              <a:buClr>
                <a:schemeClr val="dk1"/>
              </a:buClr>
              <a:buSzPts val="1800"/>
              <a:buChar char="•"/>
              <a:defRPr/>
            </a:lvl6pPr>
            <a:lvl7pPr indent="-342900" lvl="6" marL="3200400" rtl="0" algn="l">
              <a:lnSpc>
                <a:spcPct val="100000"/>
              </a:lnSpc>
              <a:spcBef>
                <a:spcPts val="360"/>
              </a:spcBef>
              <a:spcAft>
                <a:spcPts val="0"/>
              </a:spcAft>
              <a:buClr>
                <a:schemeClr val="dk1"/>
              </a:buClr>
              <a:buSzPts val="1800"/>
              <a:buChar char="•"/>
              <a:defRPr/>
            </a:lvl7pPr>
            <a:lvl8pPr indent="-342900" lvl="7" marL="3657600" rtl="0" algn="l">
              <a:lnSpc>
                <a:spcPct val="100000"/>
              </a:lnSpc>
              <a:spcBef>
                <a:spcPts val="360"/>
              </a:spcBef>
              <a:spcAft>
                <a:spcPts val="0"/>
              </a:spcAft>
              <a:buClr>
                <a:schemeClr val="dk1"/>
              </a:buClr>
              <a:buSzPts val="1800"/>
              <a:buChar char="•"/>
              <a:defRPr/>
            </a:lvl8pPr>
            <a:lvl9pPr indent="-342900" lvl="8" marL="4114800" rtl="0" algn="l">
              <a:lnSpc>
                <a:spcPct val="100000"/>
              </a:lnSpc>
              <a:spcBef>
                <a:spcPts val="360"/>
              </a:spcBef>
              <a:spcAft>
                <a:spcPts val="0"/>
              </a:spcAft>
              <a:buClr>
                <a:schemeClr val="dk1"/>
              </a:buClr>
              <a:buSzPts val="1800"/>
              <a:buChar char="•"/>
              <a:defRPr/>
            </a:lvl9pPr>
          </a:lstStyle>
          <a:p/>
        </p:txBody>
      </p:sp>
      <p:sp>
        <p:nvSpPr>
          <p:cNvPr id="512" name="Google Shape;512;g26c369fa2d7_0_1195"/>
          <p:cNvSpPr txBox="1"/>
          <p:nvPr>
            <p:ph idx="3" type="body"/>
          </p:nvPr>
        </p:nvSpPr>
        <p:spPr>
          <a:xfrm>
            <a:off x="963084" y="85725"/>
            <a:ext cx="5040000" cy="209700"/>
          </a:xfrm>
          <a:prstGeom prst="rect">
            <a:avLst/>
          </a:prstGeom>
          <a:noFill/>
          <a:ln>
            <a:noFill/>
          </a:ln>
        </p:spPr>
        <p:txBody>
          <a:bodyPr anchorCtr="0" anchor="t" bIns="0" lIns="0" spcFirstLastPara="1" rIns="0" wrap="square" tIns="0">
            <a:noAutofit/>
          </a:bodyPr>
          <a:lstStyle>
            <a:lvl1pPr indent="-228600" lvl="0" marL="457200" rtl="0" algn="l">
              <a:lnSpc>
                <a:spcPct val="130000"/>
              </a:lnSpc>
              <a:spcBef>
                <a:spcPts val="0"/>
              </a:spcBef>
              <a:spcAft>
                <a:spcPts val="0"/>
              </a:spcAft>
              <a:buSzPts val="1100"/>
              <a:buNone/>
              <a:defRPr sz="1100">
                <a:solidFill>
                  <a:schemeClr val="dk2"/>
                </a:solidFill>
              </a:defRPr>
            </a:lvl1pPr>
            <a:lvl2pPr indent="-342900" lvl="1" marL="914400" rtl="0" algn="l">
              <a:lnSpc>
                <a:spcPct val="130000"/>
              </a:lnSpc>
              <a:spcBef>
                <a:spcPts val="0"/>
              </a:spcBef>
              <a:spcAft>
                <a:spcPts val="0"/>
              </a:spcAft>
              <a:buSzPts val="1800"/>
              <a:buChar char="-"/>
              <a:defRPr/>
            </a:lvl2pPr>
            <a:lvl3pPr indent="-342900" lvl="2" marL="1371600" rtl="0" algn="l">
              <a:lnSpc>
                <a:spcPct val="130000"/>
              </a:lnSpc>
              <a:spcBef>
                <a:spcPts val="0"/>
              </a:spcBef>
              <a:spcAft>
                <a:spcPts val="0"/>
              </a:spcAft>
              <a:buSzPts val="1800"/>
              <a:buChar char="›"/>
              <a:defRPr/>
            </a:lvl3pPr>
            <a:lvl4pPr indent="-228600" lvl="3" marL="1828800" rtl="0" algn="l">
              <a:lnSpc>
                <a:spcPct val="100000"/>
              </a:lnSpc>
              <a:spcBef>
                <a:spcPts val="360"/>
              </a:spcBef>
              <a:spcAft>
                <a:spcPts val="0"/>
              </a:spcAft>
              <a:buClr>
                <a:schemeClr val="dk1"/>
              </a:buClr>
              <a:buSzPts val="1800"/>
              <a:buNone/>
              <a:defRPr/>
            </a:lvl4pPr>
            <a:lvl5pPr indent="-228600" lvl="4" marL="2286000" rtl="0" algn="l">
              <a:lnSpc>
                <a:spcPct val="100000"/>
              </a:lnSpc>
              <a:spcBef>
                <a:spcPts val="360"/>
              </a:spcBef>
              <a:spcAft>
                <a:spcPts val="0"/>
              </a:spcAft>
              <a:buClr>
                <a:schemeClr val="dk1"/>
              </a:buClr>
              <a:buSzPts val="1800"/>
              <a:buNone/>
              <a:defRPr/>
            </a:lvl5pPr>
            <a:lvl6pPr indent="-342900" lvl="5" marL="2743200" rtl="0" algn="l">
              <a:lnSpc>
                <a:spcPct val="100000"/>
              </a:lnSpc>
              <a:spcBef>
                <a:spcPts val="360"/>
              </a:spcBef>
              <a:spcAft>
                <a:spcPts val="0"/>
              </a:spcAft>
              <a:buClr>
                <a:schemeClr val="dk1"/>
              </a:buClr>
              <a:buSzPts val="1800"/>
              <a:buChar char="•"/>
              <a:defRPr/>
            </a:lvl6pPr>
            <a:lvl7pPr indent="-342900" lvl="6" marL="3200400" rtl="0" algn="l">
              <a:lnSpc>
                <a:spcPct val="100000"/>
              </a:lnSpc>
              <a:spcBef>
                <a:spcPts val="360"/>
              </a:spcBef>
              <a:spcAft>
                <a:spcPts val="0"/>
              </a:spcAft>
              <a:buClr>
                <a:schemeClr val="dk1"/>
              </a:buClr>
              <a:buSzPts val="1800"/>
              <a:buChar char="•"/>
              <a:defRPr/>
            </a:lvl7pPr>
            <a:lvl8pPr indent="-342900" lvl="7" marL="3657600" rtl="0" algn="l">
              <a:lnSpc>
                <a:spcPct val="100000"/>
              </a:lnSpc>
              <a:spcBef>
                <a:spcPts val="360"/>
              </a:spcBef>
              <a:spcAft>
                <a:spcPts val="0"/>
              </a:spcAft>
              <a:buClr>
                <a:schemeClr val="dk1"/>
              </a:buClr>
              <a:buSzPts val="1800"/>
              <a:buChar char="•"/>
              <a:defRPr/>
            </a:lvl8pPr>
            <a:lvl9pPr indent="-342900" lvl="8" marL="4114800" rtl="0" algn="l">
              <a:lnSpc>
                <a:spcPct val="100000"/>
              </a:lnSpc>
              <a:spcBef>
                <a:spcPts val="360"/>
              </a:spcBef>
              <a:spcAft>
                <a:spcPts val="0"/>
              </a:spcAft>
              <a:buClr>
                <a:schemeClr val="dk1"/>
              </a:buClr>
              <a:buSzPts val="1800"/>
              <a:buChar char="•"/>
              <a:defRPr/>
            </a:lvl9pPr>
          </a:lstStyle>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slide_3">
  <p:cSld name="Photo slide_3">
    <p:spTree>
      <p:nvGrpSpPr>
        <p:cNvPr id="513" name="Shape 513"/>
        <p:cNvGrpSpPr/>
        <p:nvPr/>
      </p:nvGrpSpPr>
      <p:grpSpPr>
        <a:xfrm>
          <a:off x="0" y="0"/>
          <a:ext cx="0" cy="0"/>
          <a:chOff x="0" y="0"/>
          <a:chExt cx="0" cy="0"/>
        </a:xfrm>
      </p:grpSpPr>
      <p:sp>
        <p:nvSpPr>
          <p:cNvPr id="514" name="Google Shape;514;g26c369fa2d7_0_1202"/>
          <p:cNvSpPr txBox="1"/>
          <p:nvPr>
            <p:ph type="title"/>
          </p:nvPr>
        </p:nvSpPr>
        <p:spPr>
          <a:xfrm>
            <a:off x="960000" y="277368"/>
            <a:ext cx="10272000" cy="792000"/>
          </a:xfrm>
          <a:prstGeom prst="rect">
            <a:avLst/>
          </a:prstGeom>
          <a:noFill/>
          <a:ln>
            <a:noFill/>
          </a:ln>
        </p:spPr>
        <p:txBody>
          <a:bodyPr anchorCtr="0" anchor="b" bIns="0" lIns="0" spcFirstLastPara="1" rIns="0" wrap="square" tIns="0">
            <a:noAutofit/>
          </a:bodyPr>
          <a:lstStyle>
            <a:lvl1pPr lvl="0" rtl="0" algn="l">
              <a:lnSpc>
                <a:spcPct val="100000"/>
              </a:lnSpc>
              <a:spcBef>
                <a:spcPts val="0"/>
              </a:spcBef>
              <a:spcAft>
                <a:spcPts val="0"/>
              </a:spcAft>
              <a:buClr>
                <a:schemeClr val="dk2"/>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515" name="Google Shape;515;g26c369fa2d7_0_1202"/>
          <p:cNvSpPr txBox="1"/>
          <p:nvPr>
            <p:ph idx="11" type="ftr"/>
          </p:nvPr>
        </p:nvSpPr>
        <p:spPr>
          <a:xfrm>
            <a:off x="3215999" y="6514618"/>
            <a:ext cx="8016000" cy="180000"/>
          </a:xfrm>
          <a:prstGeom prst="rect">
            <a:avLst/>
          </a:prstGeom>
          <a:noFill/>
          <a:ln>
            <a:noFill/>
          </a:ln>
        </p:spPr>
        <p:txBody>
          <a:bodyPr anchorCtr="0" anchor="ctr" bIns="0" lIns="0" spcFirstLastPara="1" rIns="0" wrap="square" tIns="0">
            <a:noAutofit/>
          </a:bodyPr>
          <a:lstStyle>
            <a:lvl1pPr lvl="0" rtl="0" algn="l">
              <a:lnSpc>
                <a:spcPct val="100000"/>
              </a:lnSpc>
              <a:spcBef>
                <a:spcPts val="0"/>
              </a:spcBef>
              <a:spcAft>
                <a:spcPts val="0"/>
              </a:spcAft>
              <a:buClr>
                <a:schemeClr val="dk2"/>
              </a:buClr>
              <a:buSzPts val="1400"/>
              <a:buFont typeface="Arial"/>
              <a:buNone/>
              <a:defRPr/>
            </a:lvl1pPr>
            <a:lvl2pPr lvl="1" rtl="0" algn="l">
              <a:lnSpc>
                <a:spcPct val="100000"/>
              </a:lnSpc>
              <a:spcBef>
                <a:spcPts val="0"/>
              </a:spcBef>
              <a:spcAft>
                <a:spcPts val="0"/>
              </a:spcAft>
              <a:buClr>
                <a:schemeClr val="dk1"/>
              </a:buClr>
              <a:buSzPts val="1400"/>
              <a:buFont typeface="Arial"/>
              <a:buNone/>
              <a:defRPr/>
            </a:lvl2pPr>
            <a:lvl3pPr lvl="2" rtl="0" algn="l">
              <a:lnSpc>
                <a:spcPct val="100000"/>
              </a:lnSpc>
              <a:spcBef>
                <a:spcPts val="0"/>
              </a:spcBef>
              <a:spcAft>
                <a:spcPts val="0"/>
              </a:spcAft>
              <a:buClr>
                <a:schemeClr val="dk1"/>
              </a:buClr>
              <a:buSzPts val="1400"/>
              <a:buFont typeface="Arial"/>
              <a:buNone/>
              <a:defRPr/>
            </a:lvl3pPr>
            <a:lvl4pPr lvl="3" rtl="0" algn="l">
              <a:lnSpc>
                <a:spcPct val="100000"/>
              </a:lnSpc>
              <a:spcBef>
                <a:spcPts val="0"/>
              </a:spcBef>
              <a:spcAft>
                <a:spcPts val="0"/>
              </a:spcAft>
              <a:buClr>
                <a:schemeClr val="dk1"/>
              </a:buClr>
              <a:buSzPts val="1400"/>
              <a:buFont typeface="Arial"/>
              <a:buNone/>
              <a:defRPr/>
            </a:lvl4pPr>
            <a:lvl5pPr lvl="4" rtl="0" algn="l">
              <a:lnSpc>
                <a:spcPct val="100000"/>
              </a:lnSpc>
              <a:spcBef>
                <a:spcPts val="0"/>
              </a:spcBef>
              <a:spcAft>
                <a:spcPts val="0"/>
              </a:spcAft>
              <a:buClr>
                <a:schemeClr val="dk1"/>
              </a:buClr>
              <a:buSzPts val="1400"/>
              <a:buFont typeface="Arial"/>
              <a:buNone/>
              <a:defRPr/>
            </a:lvl5pPr>
            <a:lvl6pPr lvl="5" rtl="0" algn="l">
              <a:lnSpc>
                <a:spcPct val="100000"/>
              </a:lnSpc>
              <a:spcBef>
                <a:spcPts val="0"/>
              </a:spcBef>
              <a:spcAft>
                <a:spcPts val="0"/>
              </a:spcAft>
              <a:buClr>
                <a:schemeClr val="dk1"/>
              </a:buClr>
              <a:buSzPts val="1400"/>
              <a:buFont typeface="Arial"/>
              <a:buNone/>
              <a:defRPr/>
            </a:lvl6pPr>
            <a:lvl7pPr lvl="6" rtl="0" algn="l">
              <a:lnSpc>
                <a:spcPct val="100000"/>
              </a:lnSpc>
              <a:spcBef>
                <a:spcPts val="0"/>
              </a:spcBef>
              <a:spcAft>
                <a:spcPts val="0"/>
              </a:spcAft>
              <a:buClr>
                <a:schemeClr val="dk1"/>
              </a:buClr>
              <a:buSzPts val="1400"/>
              <a:buFont typeface="Arial"/>
              <a:buNone/>
              <a:defRPr/>
            </a:lvl7pPr>
            <a:lvl8pPr lvl="7" rtl="0" algn="l">
              <a:lnSpc>
                <a:spcPct val="100000"/>
              </a:lnSpc>
              <a:spcBef>
                <a:spcPts val="0"/>
              </a:spcBef>
              <a:spcAft>
                <a:spcPts val="0"/>
              </a:spcAft>
              <a:buClr>
                <a:schemeClr val="dk1"/>
              </a:buClr>
              <a:buSzPts val="1400"/>
              <a:buFont typeface="Arial"/>
              <a:buNone/>
              <a:defRPr/>
            </a:lvl8pPr>
            <a:lvl9pPr lvl="8" rtl="0" algn="l">
              <a:lnSpc>
                <a:spcPct val="100000"/>
              </a:lnSpc>
              <a:spcBef>
                <a:spcPts val="0"/>
              </a:spcBef>
              <a:spcAft>
                <a:spcPts val="0"/>
              </a:spcAft>
              <a:buClr>
                <a:schemeClr val="dk1"/>
              </a:buClr>
              <a:buSzPts val="1400"/>
              <a:buFont typeface="Arial"/>
              <a:buNone/>
              <a:defRPr/>
            </a:lvl9pPr>
          </a:lstStyle>
          <a:p/>
        </p:txBody>
      </p:sp>
      <p:sp>
        <p:nvSpPr>
          <p:cNvPr id="516" name="Google Shape;516;g26c369fa2d7_0_1202"/>
          <p:cNvSpPr txBox="1"/>
          <p:nvPr>
            <p:ph idx="12" type="sldNum"/>
          </p:nvPr>
        </p:nvSpPr>
        <p:spPr>
          <a:xfrm>
            <a:off x="126609" y="184636"/>
            <a:ext cx="288000" cy="180000"/>
          </a:xfrm>
          <a:prstGeom prst="rect">
            <a:avLst/>
          </a:prstGeom>
          <a:noFill/>
          <a:ln>
            <a:noFill/>
          </a:ln>
        </p:spPr>
        <p:txBody>
          <a:bodyPr anchorCtr="0" anchor="ctr" bIns="0" lIns="0" spcFirstLastPara="1" rIns="0" wrap="square" tIns="0">
            <a:noAutofit/>
          </a:bodyPr>
          <a:lstStyle>
            <a:lvl1pPr indent="0" lvl="0" marL="0" marR="0" rtl="0" algn="l">
              <a:lnSpc>
                <a:spcPct val="100000"/>
              </a:lnSpc>
              <a:spcBef>
                <a:spcPts val="0"/>
              </a:spcBef>
              <a:spcAft>
                <a:spcPts val="0"/>
              </a:spcAft>
              <a:buClr>
                <a:schemeClr val="lt1"/>
              </a:buClr>
              <a:buSzPts val="1000"/>
              <a:buFont typeface="Open Sans"/>
              <a:buNone/>
              <a:defRPr b="0" i="0" sz="1000" u="none" cap="none" strike="noStrike">
                <a:solidFill>
                  <a:schemeClr val="lt1"/>
                </a:solidFill>
                <a:latin typeface="Open Sans"/>
                <a:ea typeface="Open Sans"/>
                <a:cs typeface="Open Sans"/>
                <a:sym typeface="Open Sans"/>
              </a:defRPr>
            </a:lvl1pPr>
            <a:lvl2pPr indent="0" lvl="1" marL="0" marR="0" rtl="0" algn="l">
              <a:lnSpc>
                <a:spcPct val="100000"/>
              </a:lnSpc>
              <a:spcBef>
                <a:spcPts val="0"/>
              </a:spcBef>
              <a:spcAft>
                <a:spcPts val="0"/>
              </a:spcAft>
              <a:buClr>
                <a:schemeClr val="lt1"/>
              </a:buClr>
              <a:buSzPts val="1000"/>
              <a:buFont typeface="Open Sans"/>
              <a:buNone/>
              <a:defRPr b="0" i="0" sz="1000" u="none" cap="none" strike="noStrike">
                <a:solidFill>
                  <a:schemeClr val="lt1"/>
                </a:solidFill>
                <a:latin typeface="Open Sans"/>
                <a:ea typeface="Open Sans"/>
                <a:cs typeface="Open Sans"/>
                <a:sym typeface="Open Sans"/>
              </a:defRPr>
            </a:lvl2pPr>
            <a:lvl3pPr indent="0" lvl="2" marL="0" marR="0" rtl="0" algn="l">
              <a:lnSpc>
                <a:spcPct val="100000"/>
              </a:lnSpc>
              <a:spcBef>
                <a:spcPts val="0"/>
              </a:spcBef>
              <a:spcAft>
                <a:spcPts val="0"/>
              </a:spcAft>
              <a:buClr>
                <a:schemeClr val="lt1"/>
              </a:buClr>
              <a:buSzPts val="1000"/>
              <a:buFont typeface="Open Sans"/>
              <a:buNone/>
              <a:defRPr b="0" i="0" sz="1000" u="none" cap="none" strike="noStrike">
                <a:solidFill>
                  <a:schemeClr val="lt1"/>
                </a:solidFill>
                <a:latin typeface="Open Sans"/>
                <a:ea typeface="Open Sans"/>
                <a:cs typeface="Open Sans"/>
                <a:sym typeface="Open Sans"/>
              </a:defRPr>
            </a:lvl3pPr>
            <a:lvl4pPr indent="0" lvl="3" marL="0" marR="0" rtl="0" algn="l">
              <a:lnSpc>
                <a:spcPct val="100000"/>
              </a:lnSpc>
              <a:spcBef>
                <a:spcPts val="0"/>
              </a:spcBef>
              <a:spcAft>
                <a:spcPts val="0"/>
              </a:spcAft>
              <a:buClr>
                <a:schemeClr val="lt1"/>
              </a:buClr>
              <a:buSzPts val="1000"/>
              <a:buFont typeface="Open Sans"/>
              <a:buNone/>
              <a:defRPr b="0" i="0" sz="1000" u="none" cap="none" strike="noStrike">
                <a:solidFill>
                  <a:schemeClr val="lt1"/>
                </a:solidFill>
                <a:latin typeface="Open Sans"/>
                <a:ea typeface="Open Sans"/>
                <a:cs typeface="Open Sans"/>
                <a:sym typeface="Open Sans"/>
              </a:defRPr>
            </a:lvl4pPr>
            <a:lvl5pPr indent="0" lvl="4" marL="0" marR="0" rtl="0" algn="l">
              <a:lnSpc>
                <a:spcPct val="100000"/>
              </a:lnSpc>
              <a:spcBef>
                <a:spcPts val="0"/>
              </a:spcBef>
              <a:spcAft>
                <a:spcPts val="0"/>
              </a:spcAft>
              <a:buClr>
                <a:schemeClr val="lt1"/>
              </a:buClr>
              <a:buSzPts val="1000"/>
              <a:buFont typeface="Open Sans"/>
              <a:buNone/>
              <a:defRPr b="0" i="0" sz="1000" u="none" cap="none" strike="noStrike">
                <a:solidFill>
                  <a:schemeClr val="lt1"/>
                </a:solidFill>
                <a:latin typeface="Open Sans"/>
                <a:ea typeface="Open Sans"/>
                <a:cs typeface="Open Sans"/>
                <a:sym typeface="Open Sans"/>
              </a:defRPr>
            </a:lvl5pPr>
            <a:lvl6pPr indent="0" lvl="5" marL="0" marR="0" rtl="0" algn="l">
              <a:lnSpc>
                <a:spcPct val="100000"/>
              </a:lnSpc>
              <a:spcBef>
                <a:spcPts val="0"/>
              </a:spcBef>
              <a:spcAft>
                <a:spcPts val="0"/>
              </a:spcAft>
              <a:buClr>
                <a:schemeClr val="lt1"/>
              </a:buClr>
              <a:buSzPts val="1000"/>
              <a:buFont typeface="Open Sans"/>
              <a:buNone/>
              <a:defRPr b="0" i="0" sz="1000" u="none" cap="none" strike="noStrike">
                <a:solidFill>
                  <a:schemeClr val="lt1"/>
                </a:solidFill>
                <a:latin typeface="Open Sans"/>
                <a:ea typeface="Open Sans"/>
                <a:cs typeface="Open Sans"/>
                <a:sym typeface="Open Sans"/>
              </a:defRPr>
            </a:lvl6pPr>
            <a:lvl7pPr indent="0" lvl="6" marL="0" marR="0" rtl="0" algn="l">
              <a:lnSpc>
                <a:spcPct val="100000"/>
              </a:lnSpc>
              <a:spcBef>
                <a:spcPts val="0"/>
              </a:spcBef>
              <a:spcAft>
                <a:spcPts val="0"/>
              </a:spcAft>
              <a:buClr>
                <a:schemeClr val="lt1"/>
              </a:buClr>
              <a:buSzPts val="1000"/>
              <a:buFont typeface="Open Sans"/>
              <a:buNone/>
              <a:defRPr b="0" i="0" sz="1000" u="none" cap="none" strike="noStrike">
                <a:solidFill>
                  <a:schemeClr val="lt1"/>
                </a:solidFill>
                <a:latin typeface="Open Sans"/>
                <a:ea typeface="Open Sans"/>
                <a:cs typeface="Open Sans"/>
                <a:sym typeface="Open Sans"/>
              </a:defRPr>
            </a:lvl7pPr>
            <a:lvl8pPr indent="0" lvl="7" marL="0" marR="0" rtl="0" algn="l">
              <a:lnSpc>
                <a:spcPct val="100000"/>
              </a:lnSpc>
              <a:spcBef>
                <a:spcPts val="0"/>
              </a:spcBef>
              <a:spcAft>
                <a:spcPts val="0"/>
              </a:spcAft>
              <a:buClr>
                <a:schemeClr val="lt1"/>
              </a:buClr>
              <a:buSzPts val="1000"/>
              <a:buFont typeface="Open Sans"/>
              <a:buNone/>
              <a:defRPr b="0" i="0" sz="1000" u="none" cap="none" strike="noStrike">
                <a:solidFill>
                  <a:schemeClr val="lt1"/>
                </a:solidFill>
                <a:latin typeface="Open Sans"/>
                <a:ea typeface="Open Sans"/>
                <a:cs typeface="Open Sans"/>
                <a:sym typeface="Open Sans"/>
              </a:defRPr>
            </a:lvl8pPr>
            <a:lvl9pPr indent="0" lvl="8" marL="0" marR="0" rtl="0" algn="l">
              <a:lnSpc>
                <a:spcPct val="100000"/>
              </a:lnSpc>
              <a:spcBef>
                <a:spcPts val="0"/>
              </a:spcBef>
              <a:spcAft>
                <a:spcPts val="0"/>
              </a:spcAft>
              <a:buClr>
                <a:schemeClr val="lt1"/>
              </a:buClr>
              <a:buSzPts val="1000"/>
              <a:buFont typeface="Open Sans"/>
              <a:buNone/>
              <a:defRPr b="0" i="0" sz="1000" u="none" cap="none" strike="noStrike">
                <a:solidFill>
                  <a:schemeClr val="lt1"/>
                </a:solidFill>
                <a:latin typeface="Open Sans"/>
                <a:ea typeface="Open Sans"/>
                <a:cs typeface="Open Sans"/>
                <a:sym typeface="Open Sans"/>
              </a:defRPr>
            </a:lvl9pPr>
          </a:lstStyle>
          <a:p>
            <a:pPr indent="0" lvl="0" marL="0" rtl="0" algn="l">
              <a:spcBef>
                <a:spcPts val="0"/>
              </a:spcBef>
              <a:spcAft>
                <a:spcPts val="0"/>
              </a:spcAft>
              <a:buNone/>
            </a:pPr>
            <a:fld id="{00000000-1234-1234-1234-123412341234}" type="slidenum">
              <a:rPr lang="en-US"/>
              <a:t>‹#›</a:t>
            </a:fld>
            <a:endParaRPr/>
          </a:p>
        </p:txBody>
      </p:sp>
      <p:sp>
        <p:nvSpPr>
          <p:cNvPr id="517" name="Google Shape;517;g26c369fa2d7_0_1202"/>
          <p:cNvSpPr/>
          <p:nvPr>
            <p:ph idx="2" type="pic"/>
          </p:nvPr>
        </p:nvSpPr>
        <p:spPr>
          <a:xfrm>
            <a:off x="960000" y="1266825"/>
            <a:ext cx="2568000" cy="2484000"/>
          </a:xfrm>
          <a:prstGeom prst="rect">
            <a:avLst/>
          </a:prstGeom>
          <a:solidFill>
            <a:schemeClr val="dk2"/>
          </a:solidFill>
          <a:ln>
            <a:noFill/>
          </a:ln>
        </p:spPr>
      </p:sp>
      <p:sp>
        <p:nvSpPr>
          <p:cNvPr id="518" name="Google Shape;518;g26c369fa2d7_0_1202"/>
          <p:cNvSpPr/>
          <p:nvPr>
            <p:ph idx="3" type="pic"/>
          </p:nvPr>
        </p:nvSpPr>
        <p:spPr>
          <a:xfrm>
            <a:off x="3528000" y="1266825"/>
            <a:ext cx="2568000" cy="2484000"/>
          </a:xfrm>
          <a:prstGeom prst="rect">
            <a:avLst/>
          </a:prstGeom>
          <a:solidFill>
            <a:srgbClr val="006699"/>
          </a:solidFill>
          <a:ln>
            <a:noFill/>
          </a:ln>
        </p:spPr>
      </p:sp>
      <p:sp>
        <p:nvSpPr>
          <p:cNvPr id="519" name="Google Shape;519;g26c369fa2d7_0_1202"/>
          <p:cNvSpPr/>
          <p:nvPr>
            <p:ph idx="4" type="pic"/>
          </p:nvPr>
        </p:nvSpPr>
        <p:spPr>
          <a:xfrm>
            <a:off x="6096000" y="1266825"/>
            <a:ext cx="2568000" cy="2484000"/>
          </a:xfrm>
          <a:prstGeom prst="rect">
            <a:avLst/>
          </a:prstGeom>
          <a:solidFill>
            <a:schemeClr val="dk2"/>
          </a:solidFill>
          <a:ln>
            <a:noFill/>
          </a:ln>
        </p:spPr>
      </p:sp>
      <p:sp>
        <p:nvSpPr>
          <p:cNvPr id="520" name="Google Shape;520;g26c369fa2d7_0_1202"/>
          <p:cNvSpPr/>
          <p:nvPr>
            <p:ph idx="5" type="pic"/>
          </p:nvPr>
        </p:nvSpPr>
        <p:spPr>
          <a:xfrm>
            <a:off x="8664000" y="1266825"/>
            <a:ext cx="2568000" cy="2484000"/>
          </a:xfrm>
          <a:prstGeom prst="rect">
            <a:avLst/>
          </a:prstGeom>
          <a:solidFill>
            <a:srgbClr val="006699"/>
          </a:solidFill>
          <a:ln>
            <a:noFill/>
          </a:ln>
        </p:spPr>
      </p:sp>
      <p:sp>
        <p:nvSpPr>
          <p:cNvPr id="521" name="Google Shape;521;g26c369fa2d7_0_1202"/>
          <p:cNvSpPr/>
          <p:nvPr>
            <p:ph idx="6" type="pic"/>
          </p:nvPr>
        </p:nvSpPr>
        <p:spPr>
          <a:xfrm>
            <a:off x="8664000" y="3748033"/>
            <a:ext cx="2568000" cy="2484000"/>
          </a:xfrm>
          <a:prstGeom prst="rect">
            <a:avLst/>
          </a:prstGeom>
          <a:solidFill>
            <a:schemeClr val="dk2"/>
          </a:solidFill>
          <a:ln>
            <a:noFill/>
          </a:ln>
        </p:spPr>
      </p:sp>
      <p:sp>
        <p:nvSpPr>
          <p:cNvPr id="522" name="Google Shape;522;g26c369fa2d7_0_1202"/>
          <p:cNvSpPr/>
          <p:nvPr>
            <p:ph idx="7" type="pic"/>
          </p:nvPr>
        </p:nvSpPr>
        <p:spPr>
          <a:xfrm>
            <a:off x="3528000" y="3748033"/>
            <a:ext cx="2568000" cy="2484000"/>
          </a:xfrm>
          <a:prstGeom prst="rect">
            <a:avLst/>
          </a:prstGeom>
          <a:solidFill>
            <a:schemeClr val="dk2"/>
          </a:solidFill>
          <a:ln>
            <a:noFill/>
          </a:ln>
        </p:spPr>
      </p:sp>
      <p:sp>
        <p:nvSpPr>
          <p:cNvPr id="523" name="Google Shape;523;g26c369fa2d7_0_1202"/>
          <p:cNvSpPr/>
          <p:nvPr>
            <p:ph idx="8" type="pic"/>
          </p:nvPr>
        </p:nvSpPr>
        <p:spPr>
          <a:xfrm>
            <a:off x="6096000" y="3748033"/>
            <a:ext cx="2568000" cy="2484000"/>
          </a:xfrm>
          <a:prstGeom prst="rect">
            <a:avLst/>
          </a:prstGeom>
          <a:solidFill>
            <a:srgbClr val="006699"/>
          </a:solidFill>
          <a:ln>
            <a:noFill/>
          </a:ln>
        </p:spPr>
      </p:sp>
      <p:sp>
        <p:nvSpPr>
          <p:cNvPr id="524" name="Google Shape;524;g26c369fa2d7_0_1202"/>
          <p:cNvSpPr/>
          <p:nvPr>
            <p:ph idx="9" type="pic"/>
          </p:nvPr>
        </p:nvSpPr>
        <p:spPr>
          <a:xfrm>
            <a:off x="960000" y="3748033"/>
            <a:ext cx="2568000" cy="2484000"/>
          </a:xfrm>
          <a:prstGeom prst="rect">
            <a:avLst/>
          </a:prstGeom>
          <a:solidFill>
            <a:srgbClr val="006699"/>
          </a:solidFill>
          <a:ln>
            <a:noFill/>
          </a:ln>
        </p:spPr>
      </p:sp>
      <p:sp>
        <p:nvSpPr>
          <p:cNvPr id="525" name="Google Shape;525;g26c369fa2d7_0_1202"/>
          <p:cNvSpPr txBox="1"/>
          <p:nvPr>
            <p:ph idx="1" type="body"/>
          </p:nvPr>
        </p:nvSpPr>
        <p:spPr>
          <a:xfrm>
            <a:off x="1236000" y="5300631"/>
            <a:ext cx="2016000" cy="756000"/>
          </a:xfrm>
          <a:prstGeom prst="rect">
            <a:avLst/>
          </a:prstGeom>
          <a:noFill/>
          <a:ln>
            <a:noFill/>
          </a:ln>
        </p:spPr>
        <p:txBody>
          <a:bodyPr anchorCtr="0" anchor="b" bIns="0" lIns="0" spcFirstLastPara="1" rIns="0" wrap="square" tIns="0">
            <a:noAutofit/>
          </a:bodyPr>
          <a:lstStyle>
            <a:lvl1pPr indent="-228600" lvl="0" marL="457200" rtl="0" algn="l">
              <a:lnSpc>
                <a:spcPct val="120000"/>
              </a:lnSpc>
              <a:spcBef>
                <a:spcPts val="0"/>
              </a:spcBef>
              <a:spcAft>
                <a:spcPts val="0"/>
              </a:spcAft>
              <a:buSzPts val="1400"/>
              <a:buNone/>
              <a:defRPr sz="1400">
                <a:solidFill>
                  <a:schemeClr val="lt1"/>
                </a:solidFill>
              </a:defRPr>
            </a:lvl1pPr>
            <a:lvl2pPr indent="-342900" lvl="1" marL="914400" rtl="0" algn="l">
              <a:lnSpc>
                <a:spcPct val="130000"/>
              </a:lnSpc>
              <a:spcBef>
                <a:spcPts val="0"/>
              </a:spcBef>
              <a:spcAft>
                <a:spcPts val="0"/>
              </a:spcAft>
              <a:buSzPts val="1800"/>
              <a:buChar char="-"/>
              <a:defRPr/>
            </a:lvl2pPr>
            <a:lvl3pPr indent="-342900" lvl="2" marL="1371600" rtl="0" algn="l">
              <a:lnSpc>
                <a:spcPct val="130000"/>
              </a:lnSpc>
              <a:spcBef>
                <a:spcPts val="0"/>
              </a:spcBef>
              <a:spcAft>
                <a:spcPts val="0"/>
              </a:spcAft>
              <a:buSzPts val="1800"/>
              <a:buChar char="›"/>
              <a:defRPr/>
            </a:lvl3pPr>
            <a:lvl4pPr indent="-228600" lvl="3" marL="1828800" rtl="0" algn="l">
              <a:lnSpc>
                <a:spcPct val="100000"/>
              </a:lnSpc>
              <a:spcBef>
                <a:spcPts val="360"/>
              </a:spcBef>
              <a:spcAft>
                <a:spcPts val="0"/>
              </a:spcAft>
              <a:buClr>
                <a:schemeClr val="dk1"/>
              </a:buClr>
              <a:buSzPts val="1800"/>
              <a:buNone/>
              <a:defRPr/>
            </a:lvl4pPr>
            <a:lvl5pPr indent="-228600" lvl="4" marL="2286000" rtl="0" algn="l">
              <a:lnSpc>
                <a:spcPct val="100000"/>
              </a:lnSpc>
              <a:spcBef>
                <a:spcPts val="360"/>
              </a:spcBef>
              <a:spcAft>
                <a:spcPts val="0"/>
              </a:spcAft>
              <a:buClr>
                <a:schemeClr val="dk1"/>
              </a:buClr>
              <a:buSzPts val="1800"/>
              <a:buNone/>
              <a:defRPr/>
            </a:lvl5pPr>
            <a:lvl6pPr indent="-342900" lvl="5" marL="2743200" rtl="0" algn="l">
              <a:lnSpc>
                <a:spcPct val="100000"/>
              </a:lnSpc>
              <a:spcBef>
                <a:spcPts val="360"/>
              </a:spcBef>
              <a:spcAft>
                <a:spcPts val="0"/>
              </a:spcAft>
              <a:buClr>
                <a:schemeClr val="dk1"/>
              </a:buClr>
              <a:buSzPts val="1800"/>
              <a:buChar char="•"/>
              <a:defRPr/>
            </a:lvl6pPr>
            <a:lvl7pPr indent="-342900" lvl="6" marL="3200400" rtl="0" algn="l">
              <a:lnSpc>
                <a:spcPct val="100000"/>
              </a:lnSpc>
              <a:spcBef>
                <a:spcPts val="360"/>
              </a:spcBef>
              <a:spcAft>
                <a:spcPts val="0"/>
              </a:spcAft>
              <a:buClr>
                <a:schemeClr val="dk1"/>
              </a:buClr>
              <a:buSzPts val="1800"/>
              <a:buChar char="•"/>
              <a:defRPr/>
            </a:lvl7pPr>
            <a:lvl8pPr indent="-342900" lvl="7" marL="3657600" rtl="0" algn="l">
              <a:lnSpc>
                <a:spcPct val="100000"/>
              </a:lnSpc>
              <a:spcBef>
                <a:spcPts val="360"/>
              </a:spcBef>
              <a:spcAft>
                <a:spcPts val="0"/>
              </a:spcAft>
              <a:buClr>
                <a:schemeClr val="dk1"/>
              </a:buClr>
              <a:buSzPts val="1800"/>
              <a:buChar char="•"/>
              <a:defRPr/>
            </a:lvl8pPr>
            <a:lvl9pPr indent="-342900" lvl="8" marL="4114800" rtl="0" algn="l">
              <a:lnSpc>
                <a:spcPct val="100000"/>
              </a:lnSpc>
              <a:spcBef>
                <a:spcPts val="360"/>
              </a:spcBef>
              <a:spcAft>
                <a:spcPts val="0"/>
              </a:spcAft>
              <a:buClr>
                <a:schemeClr val="dk1"/>
              </a:buClr>
              <a:buSzPts val="1800"/>
              <a:buChar char="•"/>
              <a:defRPr/>
            </a:lvl9pPr>
          </a:lstStyle>
          <a:p/>
        </p:txBody>
      </p:sp>
      <p:sp>
        <p:nvSpPr>
          <p:cNvPr id="526" name="Google Shape;526;g26c369fa2d7_0_1202"/>
          <p:cNvSpPr txBox="1"/>
          <p:nvPr>
            <p:ph idx="13" type="body"/>
          </p:nvPr>
        </p:nvSpPr>
        <p:spPr>
          <a:xfrm>
            <a:off x="3804000" y="5300631"/>
            <a:ext cx="2016000" cy="756000"/>
          </a:xfrm>
          <a:prstGeom prst="rect">
            <a:avLst/>
          </a:prstGeom>
          <a:noFill/>
          <a:ln>
            <a:noFill/>
          </a:ln>
        </p:spPr>
        <p:txBody>
          <a:bodyPr anchorCtr="0" anchor="b" bIns="0" lIns="0" spcFirstLastPara="1" rIns="0" wrap="square" tIns="0">
            <a:noAutofit/>
          </a:bodyPr>
          <a:lstStyle>
            <a:lvl1pPr indent="-228600" lvl="0" marL="457200" rtl="0" algn="l">
              <a:lnSpc>
                <a:spcPct val="120000"/>
              </a:lnSpc>
              <a:spcBef>
                <a:spcPts val="0"/>
              </a:spcBef>
              <a:spcAft>
                <a:spcPts val="0"/>
              </a:spcAft>
              <a:buSzPts val="1400"/>
              <a:buNone/>
              <a:defRPr sz="1400">
                <a:solidFill>
                  <a:schemeClr val="lt1"/>
                </a:solidFill>
              </a:defRPr>
            </a:lvl1pPr>
            <a:lvl2pPr indent="-342900" lvl="1" marL="914400" rtl="0" algn="l">
              <a:lnSpc>
                <a:spcPct val="130000"/>
              </a:lnSpc>
              <a:spcBef>
                <a:spcPts val="0"/>
              </a:spcBef>
              <a:spcAft>
                <a:spcPts val="0"/>
              </a:spcAft>
              <a:buSzPts val="1800"/>
              <a:buChar char="-"/>
              <a:defRPr/>
            </a:lvl2pPr>
            <a:lvl3pPr indent="-342900" lvl="2" marL="1371600" rtl="0" algn="l">
              <a:lnSpc>
                <a:spcPct val="130000"/>
              </a:lnSpc>
              <a:spcBef>
                <a:spcPts val="0"/>
              </a:spcBef>
              <a:spcAft>
                <a:spcPts val="0"/>
              </a:spcAft>
              <a:buSzPts val="1800"/>
              <a:buChar char="›"/>
              <a:defRPr/>
            </a:lvl3pPr>
            <a:lvl4pPr indent="-228600" lvl="3" marL="1828800" rtl="0" algn="l">
              <a:lnSpc>
                <a:spcPct val="100000"/>
              </a:lnSpc>
              <a:spcBef>
                <a:spcPts val="360"/>
              </a:spcBef>
              <a:spcAft>
                <a:spcPts val="0"/>
              </a:spcAft>
              <a:buClr>
                <a:schemeClr val="dk1"/>
              </a:buClr>
              <a:buSzPts val="1800"/>
              <a:buNone/>
              <a:defRPr/>
            </a:lvl4pPr>
            <a:lvl5pPr indent="-228600" lvl="4" marL="2286000" rtl="0" algn="l">
              <a:lnSpc>
                <a:spcPct val="100000"/>
              </a:lnSpc>
              <a:spcBef>
                <a:spcPts val="360"/>
              </a:spcBef>
              <a:spcAft>
                <a:spcPts val="0"/>
              </a:spcAft>
              <a:buClr>
                <a:schemeClr val="dk1"/>
              </a:buClr>
              <a:buSzPts val="1800"/>
              <a:buNone/>
              <a:defRPr/>
            </a:lvl5pPr>
            <a:lvl6pPr indent="-342900" lvl="5" marL="2743200" rtl="0" algn="l">
              <a:lnSpc>
                <a:spcPct val="100000"/>
              </a:lnSpc>
              <a:spcBef>
                <a:spcPts val="360"/>
              </a:spcBef>
              <a:spcAft>
                <a:spcPts val="0"/>
              </a:spcAft>
              <a:buClr>
                <a:schemeClr val="dk1"/>
              </a:buClr>
              <a:buSzPts val="1800"/>
              <a:buChar char="•"/>
              <a:defRPr/>
            </a:lvl6pPr>
            <a:lvl7pPr indent="-342900" lvl="6" marL="3200400" rtl="0" algn="l">
              <a:lnSpc>
                <a:spcPct val="100000"/>
              </a:lnSpc>
              <a:spcBef>
                <a:spcPts val="360"/>
              </a:spcBef>
              <a:spcAft>
                <a:spcPts val="0"/>
              </a:spcAft>
              <a:buClr>
                <a:schemeClr val="dk1"/>
              </a:buClr>
              <a:buSzPts val="1800"/>
              <a:buChar char="•"/>
              <a:defRPr/>
            </a:lvl7pPr>
            <a:lvl8pPr indent="-342900" lvl="7" marL="3657600" rtl="0" algn="l">
              <a:lnSpc>
                <a:spcPct val="100000"/>
              </a:lnSpc>
              <a:spcBef>
                <a:spcPts val="360"/>
              </a:spcBef>
              <a:spcAft>
                <a:spcPts val="0"/>
              </a:spcAft>
              <a:buClr>
                <a:schemeClr val="dk1"/>
              </a:buClr>
              <a:buSzPts val="1800"/>
              <a:buChar char="•"/>
              <a:defRPr/>
            </a:lvl8pPr>
            <a:lvl9pPr indent="-342900" lvl="8" marL="4114800" rtl="0" algn="l">
              <a:lnSpc>
                <a:spcPct val="100000"/>
              </a:lnSpc>
              <a:spcBef>
                <a:spcPts val="360"/>
              </a:spcBef>
              <a:spcAft>
                <a:spcPts val="0"/>
              </a:spcAft>
              <a:buClr>
                <a:schemeClr val="dk1"/>
              </a:buClr>
              <a:buSzPts val="1800"/>
              <a:buChar char="•"/>
              <a:defRPr/>
            </a:lvl9pPr>
          </a:lstStyle>
          <a:p/>
        </p:txBody>
      </p:sp>
      <p:sp>
        <p:nvSpPr>
          <p:cNvPr id="527" name="Google Shape;527;g26c369fa2d7_0_1202"/>
          <p:cNvSpPr txBox="1"/>
          <p:nvPr>
            <p:ph idx="14" type="body"/>
          </p:nvPr>
        </p:nvSpPr>
        <p:spPr>
          <a:xfrm>
            <a:off x="6372000" y="5300631"/>
            <a:ext cx="2016000" cy="756000"/>
          </a:xfrm>
          <a:prstGeom prst="rect">
            <a:avLst/>
          </a:prstGeom>
          <a:noFill/>
          <a:ln>
            <a:noFill/>
          </a:ln>
        </p:spPr>
        <p:txBody>
          <a:bodyPr anchorCtr="0" anchor="b" bIns="0" lIns="0" spcFirstLastPara="1" rIns="0" wrap="square" tIns="0">
            <a:noAutofit/>
          </a:bodyPr>
          <a:lstStyle>
            <a:lvl1pPr indent="-228600" lvl="0" marL="457200" rtl="0" algn="l">
              <a:lnSpc>
                <a:spcPct val="120000"/>
              </a:lnSpc>
              <a:spcBef>
                <a:spcPts val="0"/>
              </a:spcBef>
              <a:spcAft>
                <a:spcPts val="0"/>
              </a:spcAft>
              <a:buSzPts val="1400"/>
              <a:buNone/>
              <a:defRPr sz="1400">
                <a:solidFill>
                  <a:schemeClr val="lt1"/>
                </a:solidFill>
              </a:defRPr>
            </a:lvl1pPr>
            <a:lvl2pPr indent="-342900" lvl="1" marL="914400" rtl="0" algn="l">
              <a:lnSpc>
                <a:spcPct val="130000"/>
              </a:lnSpc>
              <a:spcBef>
                <a:spcPts val="0"/>
              </a:spcBef>
              <a:spcAft>
                <a:spcPts val="0"/>
              </a:spcAft>
              <a:buSzPts val="1800"/>
              <a:buChar char="-"/>
              <a:defRPr/>
            </a:lvl2pPr>
            <a:lvl3pPr indent="-342900" lvl="2" marL="1371600" rtl="0" algn="l">
              <a:lnSpc>
                <a:spcPct val="130000"/>
              </a:lnSpc>
              <a:spcBef>
                <a:spcPts val="0"/>
              </a:spcBef>
              <a:spcAft>
                <a:spcPts val="0"/>
              </a:spcAft>
              <a:buSzPts val="1800"/>
              <a:buChar char="›"/>
              <a:defRPr/>
            </a:lvl3pPr>
            <a:lvl4pPr indent="-228600" lvl="3" marL="1828800" rtl="0" algn="l">
              <a:lnSpc>
                <a:spcPct val="100000"/>
              </a:lnSpc>
              <a:spcBef>
                <a:spcPts val="360"/>
              </a:spcBef>
              <a:spcAft>
                <a:spcPts val="0"/>
              </a:spcAft>
              <a:buClr>
                <a:schemeClr val="dk1"/>
              </a:buClr>
              <a:buSzPts val="1800"/>
              <a:buNone/>
              <a:defRPr/>
            </a:lvl4pPr>
            <a:lvl5pPr indent="-228600" lvl="4" marL="2286000" rtl="0" algn="l">
              <a:lnSpc>
                <a:spcPct val="100000"/>
              </a:lnSpc>
              <a:spcBef>
                <a:spcPts val="360"/>
              </a:spcBef>
              <a:spcAft>
                <a:spcPts val="0"/>
              </a:spcAft>
              <a:buClr>
                <a:schemeClr val="dk1"/>
              </a:buClr>
              <a:buSzPts val="1800"/>
              <a:buNone/>
              <a:defRPr/>
            </a:lvl5pPr>
            <a:lvl6pPr indent="-342900" lvl="5" marL="2743200" rtl="0" algn="l">
              <a:lnSpc>
                <a:spcPct val="100000"/>
              </a:lnSpc>
              <a:spcBef>
                <a:spcPts val="360"/>
              </a:spcBef>
              <a:spcAft>
                <a:spcPts val="0"/>
              </a:spcAft>
              <a:buClr>
                <a:schemeClr val="dk1"/>
              </a:buClr>
              <a:buSzPts val="1800"/>
              <a:buChar char="•"/>
              <a:defRPr/>
            </a:lvl6pPr>
            <a:lvl7pPr indent="-342900" lvl="6" marL="3200400" rtl="0" algn="l">
              <a:lnSpc>
                <a:spcPct val="100000"/>
              </a:lnSpc>
              <a:spcBef>
                <a:spcPts val="360"/>
              </a:spcBef>
              <a:spcAft>
                <a:spcPts val="0"/>
              </a:spcAft>
              <a:buClr>
                <a:schemeClr val="dk1"/>
              </a:buClr>
              <a:buSzPts val="1800"/>
              <a:buChar char="•"/>
              <a:defRPr/>
            </a:lvl7pPr>
            <a:lvl8pPr indent="-342900" lvl="7" marL="3657600" rtl="0" algn="l">
              <a:lnSpc>
                <a:spcPct val="100000"/>
              </a:lnSpc>
              <a:spcBef>
                <a:spcPts val="360"/>
              </a:spcBef>
              <a:spcAft>
                <a:spcPts val="0"/>
              </a:spcAft>
              <a:buClr>
                <a:schemeClr val="dk1"/>
              </a:buClr>
              <a:buSzPts val="1800"/>
              <a:buChar char="•"/>
              <a:defRPr/>
            </a:lvl8pPr>
            <a:lvl9pPr indent="-342900" lvl="8" marL="4114800" rtl="0" algn="l">
              <a:lnSpc>
                <a:spcPct val="100000"/>
              </a:lnSpc>
              <a:spcBef>
                <a:spcPts val="360"/>
              </a:spcBef>
              <a:spcAft>
                <a:spcPts val="0"/>
              </a:spcAft>
              <a:buClr>
                <a:schemeClr val="dk1"/>
              </a:buClr>
              <a:buSzPts val="1800"/>
              <a:buChar char="•"/>
              <a:defRPr/>
            </a:lvl9pPr>
          </a:lstStyle>
          <a:p/>
        </p:txBody>
      </p:sp>
      <p:sp>
        <p:nvSpPr>
          <p:cNvPr id="528" name="Google Shape;528;g26c369fa2d7_0_1202"/>
          <p:cNvSpPr txBox="1"/>
          <p:nvPr>
            <p:ph idx="15" type="body"/>
          </p:nvPr>
        </p:nvSpPr>
        <p:spPr>
          <a:xfrm>
            <a:off x="8940000" y="5300631"/>
            <a:ext cx="2016000" cy="756000"/>
          </a:xfrm>
          <a:prstGeom prst="rect">
            <a:avLst/>
          </a:prstGeom>
          <a:noFill/>
          <a:ln>
            <a:noFill/>
          </a:ln>
        </p:spPr>
        <p:txBody>
          <a:bodyPr anchorCtr="0" anchor="b" bIns="0" lIns="0" spcFirstLastPara="1" rIns="0" wrap="square" tIns="0">
            <a:noAutofit/>
          </a:bodyPr>
          <a:lstStyle>
            <a:lvl1pPr indent="-228600" lvl="0" marL="457200" rtl="0" algn="l">
              <a:lnSpc>
                <a:spcPct val="120000"/>
              </a:lnSpc>
              <a:spcBef>
                <a:spcPts val="0"/>
              </a:spcBef>
              <a:spcAft>
                <a:spcPts val="0"/>
              </a:spcAft>
              <a:buSzPts val="1400"/>
              <a:buNone/>
              <a:defRPr sz="1400">
                <a:solidFill>
                  <a:schemeClr val="lt1"/>
                </a:solidFill>
              </a:defRPr>
            </a:lvl1pPr>
            <a:lvl2pPr indent="-342900" lvl="1" marL="914400" rtl="0" algn="l">
              <a:lnSpc>
                <a:spcPct val="130000"/>
              </a:lnSpc>
              <a:spcBef>
                <a:spcPts val="0"/>
              </a:spcBef>
              <a:spcAft>
                <a:spcPts val="0"/>
              </a:spcAft>
              <a:buSzPts val="1800"/>
              <a:buChar char="-"/>
              <a:defRPr/>
            </a:lvl2pPr>
            <a:lvl3pPr indent="-342900" lvl="2" marL="1371600" rtl="0" algn="l">
              <a:lnSpc>
                <a:spcPct val="130000"/>
              </a:lnSpc>
              <a:spcBef>
                <a:spcPts val="0"/>
              </a:spcBef>
              <a:spcAft>
                <a:spcPts val="0"/>
              </a:spcAft>
              <a:buSzPts val="1800"/>
              <a:buChar char="›"/>
              <a:defRPr/>
            </a:lvl3pPr>
            <a:lvl4pPr indent="-228600" lvl="3" marL="1828800" rtl="0" algn="l">
              <a:lnSpc>
                <a:spcPct val="100000"/>
              </a:lnSpc>
              <a:spcBef>
                <a:spcPts val="360"/>
              </a:spcBef>
              <a:spcAft>
                <a:spcPts val="0"/>
              </a:spcAft>
              <a:buClr>
                <a:schemeClr val="dk1"/>
              </a:buClr>
              <a:buSzPts val="1800"/>
              <a:buNone/>
              <a:defRPr/>
            </a:lvl4pPr>
            <a:lvl5pPr indent="-228600" lvl="4" marL="2286000" rtl="0" algn="l">
              <a:lnSpc>
                <a:spcPct val="100000"/>
              </a:lnSpc>
              <a:spcBef>
                <a:spcPts val="360"/>
              </a:spcBef>
              <a:spcAft>
                <a:spcPts val="0"/>
              </a:spcAft>
              <a:buClr>
                <a:schemeClr val="dk1"/>
              </a:buClr>
              <a:buSzPts val="1800"/>
              <a:buNone/>
              <a:defRPr/>
            </a:lvl5pPr>
            <a:lvl6pPr indent="-342900" lvl="5" marL="2743200" rtl="0" algn="l">
              <a:lnSpc>
                <a:spcPct val="100000"/>
              </a:lnSpc>
              <a:spcBef>
                <a:spcPts val="360"/>
              </a:spcBef>
              <a:spcAft>
                <a:spcPts val="0"/>
              </a:spcAft>
              <a:buClr>
                <a:schemeClr val="dk1"/>
              </a:buClr>
              <a:buSzPts val="1800"/>
              <a:buChar char="•"/>
              <a:defRPr/>
            </a:lvl6pPr>
            <a:lvl7pPr indent="-342900" lvl="6" marL="3200400" rtl="0" algn="l">
              <a:lnSpc>
                <a:spcPct val="100000"/>
              </a:lnSpc>
              <a:spcBef>
                <a:spcPts val="360"/>
              </a:spcBef>
              <a:spcAft>
                <a:spcPts val="0"/>
              </a:spcAft>
              <a:buClr>
                <a:schemeClr val="dk1"/>
              </a:buClr>
              <a:buSzPts val="1800"/>
              <a:buChar char="•"/>
              <a:defRPr/>
            </a:lvl7pPr>
            <a:lvl8pPr indent="-342900" lvl="7" marL="3657600" rtl="0" algn="l">
              <a:lnSpc>
                <a:spcPct val="100000"/>
              </a:lnSpc>
              <a:spcBef>
                <a:spcPts val="360"/>
              </a:spcBef>
              <a:spcAft>
                <a:spcPts val="0"/>
              </a:spcAft>
              <a:buClr>
                <a:schemeClr val="dk1"/>
              </a:buClr>
              <a:buSzPts val="1800"/>
              <a:buChar char="•"/>
              <a:defRPr/>
            </a:lvl8pPr>
            <a:lvl9pPr indent="-342900" lvl="8" marL="4114800" rtl="0" algn="l">
              <a:lnSpc>
                <a:spcPct val="100000"/>
              </a:lnSpc>
              <a:spcBef>
                <a:spcPts val="360"/>
              </a:spcBef>
              <a:spcAft>
                <a:spcPts val="0"/>
              </a:spcAft>
              <a:buClr>
                <a:schemeClr val="dk1"/>
              </a:buClr>
              <a:buSzPts val="1800"/>
              <a:buChar char="•"/>
              <a:defRPr/>
            </a:lvl9pPr>
          </a:lstStyle>
          <a:p/>
        </p:txBody>
      </p:sp>
      <p:sp>
        <p:nvSpPr>
          <p:cNvPr id="529" name="Google Shape;529;g26c369fa2d7_0_1202"/>
          <p:cNvSpPr txBox="1"/>
          <p:nvPr>
            <p:ph idx="16" type="body"/>
          </p:nvPr>
        </p:nvSpPr>
        <p:spPr>
          <a:xfrm>
            <a:off x="1236000" y="2818821"/>
            <a:ext cx="2016000" cy="756000"/>
          </a:xfrm>
          <a:prstGeom prst="rect">
            <a:avLst/>
          </a:prstGeom>
          <a:noFill/>
          <a:ln>
            <a:noFill/>
          </a:ln>
        </p:spPr>
        <p:txBody>
          <a:bodyPr anchorCtr="0" anchor="b" bIns="0" lIns="0" spcFirstLastPara="1" rIns="0" wrap="square" tIns="0">
            <a:noAutofit/>
          </a:bodyPr>
          <a:lstStyle>
            <a:lvl1pPr indent="-228600" lvl="0" marL="457200" rtl="0" algn="l">
              <a:lnSpc>
                <a:spcPct val="120000"/>
              </a:lnSpc>
              <a:spcBef>
                <a:spcPts val="0"/>
              </a:spcBef>
              <a:spcAft>
                <a:spcPts val="0"/>
              </a:spcAft>
              <a:buSzPts val="1400"/>
              <a:buNone/>
              <a:defRPr sz="1400">
                <a:solidFill>
                  <a:schemeClr val="lt1"/>
                </a:solidFill>
              </a:defRPr>
            </a:lvl1pPr>
            <a:lvl2pPr indent="-342900" lvl="1" marL="914400" rtl="0" algn="l">
              <a:lnSpc>
                <a:spcPct val="130000"/>
              </a:lnSpc>
              <a:spcBef>
                <a:spcPts val="0"/>
              </a:spcBef>
              <a:spcAft>
                <a:spcPts val="0"/>
              </a:spcAft>
              <a:buSzPts val="1800"/>
              <a:buChar char="-"/>
              <a:defRPr/>
            </a:lvl2pPr>
            <a:lvl3pPr indent="-342900" lvl="2" marL="1371600" rtl="0" algn="l">
              <a:lnSpc>
                <a:spcPct val="130000"/>
              </a:lnSpc>
              <a:spcBef>
                <a:spcPts val="0"/>
              </a:spcBef>
              <a:spcAft>
                <a:spcPts val="0"/>
              </a:spcAft>
              <a:buSzPts val="1800"/>
              <a:buChar char="›"/>
              <a:defRPr/>
            </a:lvl3pPr>
            <a:lvl4pPr indent="-228600" lvl="3" marL="1828800" rtl="0" algn="l">
              <a:lnSpc>
                <a:spcPct val="100000"/>
              </a:lnSpc>
              <a:spcBef>
                <a:spcPts val="360"/>
              </a:spcBef>
              <a:spcAft>
                <a:spcPts val="0"/>
              </a:spcAft>
              <a:buClr>
                <a:schemeClr val="dk1"/>
              </a:buClr>
              <a:buSzPts val="1800"/>
              <a:buNone/>
              <a:defRPr/>
            </a:lvl4pPr>
            <a:lvl5pPr indent="-228600" lvl="4" marL="2286000" rtl="0" algn="l">
              <a:lnSpc>
                <a:spcPct val="100000"/>
              </a:lnSpc>
              <a:spcBef>
                <a:spcPts val="360"/>
              </a:spcBef>
              <a:spcAft>
                <a:spcPts val="0"/>
              </a:spcAft>
              <a:buClr>
                <a:schemeClr val="dk1"/>
              </a:buClr>
              <a:buSzPts val="1800"/>
              <a:buNone/>
              <a:defRPr/>
            </a:lvl5pPr>
            <a:lvl6pPr indent="-342900" lvl="5" marL="2743200" rtl="0" algn="l">
              <a:lnSpc>
                <a:spcPct val="100000"/>
              </a:lnSpc>
              <a:spcBef>
                <a:spcPts val="360"/>
              </a:spcBef>
              <a:spcAft>
                <a:spcPts val="0"/>
              </a:spcAft>
              <a:buClr>
                <a:schemeClr val="dk1"/>
              </a:buClr>
              <a:buSzPts val="1800"/>
              <a:buChar char="•"/>
              <a:defRPr/>
            </a:lvl6pPr>
            <a:lvl7pPr indent="-342900" lvl="6" marL="3200400" rtl="0" algn="l">
              <a:lnSpc>
                <a:spcPct val="100000"/>
              </a:lnSpc>
              <a:spcBef>
                <a:spcPts val="360"/>
              </a:spcBef>
              <a:spcAft>
                <a:spcPts val="0"/>
              </a:spcAft>
              <a:buClr>
                <a:schemeClr val="dk1"/>
              </a:buClr>
              <a:buSzPts val="1800"/>
              <a:buChar char="•"/>
              <a:defRPr/>
            </a:lvl7pPr>
            <a:lvl8pPr indent="-342900" lvl="7" marL="3657600" rtl="0" algn="l">
              <a:lnSpc>
                <a:spcPct val="100000"/>
              </a:lnSpc>
              <a:spcBef>
                <a:spcPts val="360"/>
              </a:spcBef>
              <a:spcAft>
                <a:spcPts val="0"/>
              </a:spcAft>
              <a:buClr>
                <a:schemeClr val="dk1"/>
              </a:buClr>
              <a:buSzPts val="1800"/>
              <a:buChar char="•"/>
              <a:defRPr/>
            </a:lvl8pPr>
            <a:lvl9pPr indent="-342900" lvl="8" marL="4114800" rtl="0" algn="l">
              <a:lnSpc>
                <a:spcPct val="100000"/>
              </a:lnSpc>
              <a:spcBef>
                <a:spcPts val="360"/>
              </a:spcBef>
              <a:spcAft>
                <a:spcPts val="0"/>
              </a:spcAft>
              <a:buClr>
                <a:schemeClr val="dk1"/>
              </a:buClr>
              <a:buSzPts val="1800"/>
              <a:buChar char="•"/>
              <a:defRPr/>
            </a:lvl9pPr>
          </a:lstStyle>
          <a:p/>
        </p:txBody>
      </p:sp>
      <p:sp>
        <p:nvSpPr>
          <p:cNvPr id="530" name="Google Shape;530;g26c369fa2d7_0_1202"/>
          <p:cNvSpPr txBox="1"/>
          <p:nvPr>
            <p:ph idx="17" type="body"/>
          </p:nvPr>
        </p:nvSpPr>
        <p:spPr>
          <a:xfrm>
            <a:off x="3804000" y="2818821"/>
            <a:ext cx="2016000" cy="756000"/>
          </a:xfrm>
          <a:prstGeom prst="rect">
            <a:avLst/>
          </a:prstGeom>
          <a:noFill/>
          <a:ln>
            <a:noFill/>
          </a:ln>
        </p:spPr>
        <p:txBody>
          <a:bodyPr anchorCtr="0" anchor="b" bIns="0" lIns="0" spcFirstLastPara="1" rIns="0" wrap="square" tIns="0">
            <a:noAutofit/>
          </a:bodyPr>
          <a:lstStyle>
            <a:lvl1pPr indent="-228600" lvl="0" marL="457200" rtl="0" algn="l">
              <a:lnSpc>
                <a:spcPct val="120000"/>
              </a:lnSpc>
              <a:spcBef>
                <a:spcPts val="0"/>
              </a:spcBef>
              <a:spcAft>
                <a:spcPts val="0"/>
              </a:spcAft>
              <a:buSzPts val="1400"/>
              <a:buNone/>
              <a:defRPr sz="1400">
                <a:solidFill>
                  <a:schemeClr val="lt1"/>
                </a:solidFill>
              </a:defRPr>
            </a:lvl1pPr>
            <a:lvl2pPr indent="-342900" lvl="1" marL="914400" rtl="0" algn="l">
              <a:lnSpc>
                <a:spcPct val="130000"/>
              </a:lnSpc>
              <a:spcBef>
                <a:spcPts val="0"/>
              </a:spcBef>
              <a:spcAft>
                <a:spcPts val="0"/>
              </a:spcAft>
              <a:buSzPts val="1800"/>
              <a:buChar char="-"/>
              <a:defRPr/>
            </a:lvl2pPr>
            <a:lvl3pPr indent="-342900" lvl="2" marL="1371600" rtl="0" algn="l">
              <a:lnSpc>
                <a:spcPct val="130000"/>
              </a:lnSpc>
              <a:spcBef>
                <a:spcPts val="0"/>
              </a:spcBef>
              <a:spcAft>
                <a:spcPts val="0"/>
              </a:spcAft>
              <a:buSzPts val="1800"/>
              <a:buChar char="›"/>
              <a:defRPr/>
            </a:lvl3pPr>
            <a:lvl4pPr indent="-228600" lvl="3" marL="1828800" rtl="0" algn="l">
              <a:lnSpc>
                <a:spcPct val="100000"/>
              </a:lnSpc>
              <a:spcBef>
                <a:spcPts val="360"/>
              </a:spcBef>
              <a:spcAft>
                <a:spcPts val="0"/>
              </a:spcAft>
              <a:buClr>
                <a:schemeClr val="dk1"/>
              </a:buClr>
              <a:buSzPts val="1800"/>
              <a:buNone/>
              <a:defRPr/>
            </a:lvl4pPr>
            <a:lvl5pPr indent="-228600" lvl="4" marL="2286000" rtl="0" algn="l">
              <a:lnSpc>
                <a:spcPct val="100000"/>
              </a:lnSpc>
              <a:spcBef>
                <a:spcPts val="360"/>
              </a:spcBef>
              <a:spcAft>
                <a:spcPts val="0"/>
              </a:spcAft>
              <a:buClr>
                <a:schemeClr val="dk1"/>
              </a:buClr>
              <a:buSzPts val="1800"/>
              <a:buNone/>
              <a:defRPr/>
            </a:lvl5pPr>
            <a:lvl6pPr indent="-342900" lvl="5" marL="2743200" rtl="0" algn="l">
              <a:lnSpc>
                <a:spcPct val="100000"/>
              </a:lnSpc>
              <a:spcBef>
                <a:spcPts val="360"/>
              </a:spcBef>
              <a:spcAft>
                <a:spcPts val="0"/>
              </a:spcAft>
              <a:buClr>
                <a:schemeClr val="dk1"/>
              </a:buClr>
              <a:buSzPts val="1800"/>
              <a:buChar char="•"/>
              <a:defRPr/>
            </a:lvl6pPr>
            <a:lvl7pPr indent="-342900" lvl="6" marL="3200400" rtl="0" algn="l">
              <a:lnSpc>
                <a:spcPct val="100000"/>
              </a:lnSpc>
              <a:spcBef>
                <a:spcPts val="360"/>
              </a:spcBef>
              <a:spcAft>
                <a:spcPts val="0"/>
              </a:spcAft>
              <a:buClr>
                <a:schemeClr val="dk1"/>
              </a:buClr>
              <a:buSzPts val="1800"/>
              <a:buChar char="•"/>
              <a:defRPr/>
            </a:lvl7pPr>
            <a:lvl8pPr indent="-342900" lvl="7" marL="3657600" rtl="0" algn="l">
              <a:lnSpc>
                <a:spcPct val="100000"/>
              </a:lnSpc>
              <a:spcBef>
                <a:spcPts val="360"/>
              </a:spcBef>
              <a:spcAft>
                <a:spcPts val="0"/>
              </a:spcAft>
              <a:buClr>
                <a:schemeClr val="dk1"/>
              </a:buClr>
              <a:buSzPts val="1800"/>
              <a:buChar char="•"/>
              <a:defRPr/>
            </a:lvl8pPr>
            <a:lvl9pPr indent="-342900" lvl="8" marL="4114800" rtl="0" algn="l">
              <a:lnSpc>
                <a:spcPct val="100000"/>
              </a:lnSpc>
              <a:spcBef>
                <a:spcPts val="360"/>
              </a:spcBef>
              <a:spcAft>
                <a:spcPts val="0"/>
              </a:spcAft>
              <a:buClr>
                <a:schemeClr val="dk1"/>
              </a:buClr>
              <a:buSzPts val="1800"/>
              <a:buChar char="•"/>
              <a:defRPr/>
            </a:lvl9pPr>
          </a:lstStyle>
          <a:p/>
        </p:txBody>
      </p:sp>
      <p:sp>
        <p:nvSpPr>
          <p:cNvPr id="531" name="Google Shape;531;g26c369fa2d7_0_1202"/>
          <p:cNvSpPr txBox="1"/>
          <p:nvPr>
            <p:ph idx="18" type="body"/>
          </p:nvPr>
        </p:nvSpPr>
        <p:spPr>
          <a:xfrm>
            <a:off x="6372000" y="2818821"/>
            <a:ext cx="2016000" cy="756000"/>
          </a:xfrm>
          <a:prstGeom prst="rect">
            <a:avLst/>
          </a:prstGeom>
          <a:noFill/>
          <a:ln>
            <a:noFill/>
          </a:ln>
        </p:spPr>
        <p:txBody>
          <a:bodyPr anchorCtr="0" anchor="b" bIns="0" lIns="0" spcFirstLastPara="1" rIns="0" wrap="square" tIns="0">
            <a:noAutofit/>
          </a:bodyPr>
          <a:lstStyle>
            <a:lvl1pPr indent="-228600" lvl="0" marL="457200" rtl="0" algn="l">
              <a:lnSpc>
                <a:spcPct val="120000"/>
              </a:lnSpc>
              <a:spcBef>
                <a:spcPts val="0"/>
              </a:spcBef>
              <a:spcAft>
                <a:spcPts val="0"/>
              </a:spcAft>
              <a:buSzPts val="1400"/>
              <a:buNone/>
              <a:defRPr sz="1400">
                <a:solidFill>
                  <a:schemeClr val="lt1"/>
                </a:solidFill>
              </a:defRPr>
            </a:lvl1pPr>
            <a:lvl2pPr indent="-342900" lvl="1" marL="914400" rtl="0" algn="l">
              <a:lnSpc>
                <a:spcPct val="130000"/>
              </a:lnSpc>
              <a:spcBef>
                <a:spcPts val="0"/>
              </a:spcBef>
              <a:spcAft>
                <a:spcPts val="0"/>
              </a:spcAft>
              <a:buSzPts val="1800"/>
              <a:buChar char="-"/>
              <a:defRPr/>
            </a:lvl2pPr>
            <a:lvl3pPr indent="-342900" lvl="2" marL="1371600" rtl="0" algn="l">
              <a:lnSpc>
                <a:spcPct val="130000"/>
              </a:lnSpc>
              <a:spcBef>
                <a:spcPts val="0"/>
              </a:spcBef>
              <a:spcAft>
                <a:spcPts val="0"/>
              </a:spcAft>
              <a:buSzPts val="1800"/>
              <a:buChar char="›"/>
              <a:defRPr/>
            </a:lvl3pPr>
            <a:lvl4pPr indent="-228600" lvl="3" marL="1828800" rtl="0" algn="l">
              <a:lnSpc>
                <a:spcPct val="100000"/>
              </a:lnSpc>
              <a:spcBef>
                <a:spcPts val="360"/>
              </a:spcBef>
              <a:spcAft>
                <a:spcPts val="0"/>
              </a:spcAft>
              <a:buClr>
                <a:schemeClr val="dk1"/>
              </a:buClr>
              <a:buSzPts val="1800"/>
              <a:buNone/>
              <a:defRPr/>
            </a:lvl4pPr>
            <a:lvl5pPr indent="-228600" lvl="4" marL="2286000" rtl="0" algn="l">
              <a:lnSpc>
                <a:spcPct val="100000"/>
              </a:lnSpc>
              <a:spcBef>
                <a:spcPts val="360"/>
              </a:spcBef>
              <a:spcAft>
                <a:spcPts val="0"/>
              </a:spcAft>
              <a:buClr>
                <a:schemeClr val="dk1"/>
              </a:buClr>
              <a:buSzPts val="1800"/>
              <a:buNone/>
              <a:defRPr/>
            </a:lvl5pPr>
            <a:lvl6pPr indent="-342900" lvl="5" marL="2743200" rtl="0" algn="l">
              <a:lnSpc>
                <a:spcPct val="100000"/>
              </a:lnSpc>
              <a:spcBef>
                <a:spcPts val="360"/>
              </a:spcBef>
              <a:spcAft>
                <a:spcPts val="0"/>
              </a:spcAft>
              <a:buClr>
                <a:schemeClr val="dk1"/>
              </a:buClr>
              <a:buSzPts val="1800"/>
              <a:buChar char="•"/>
              <a:defRPr/>
            </a:lvl6pPr>
            <a:lvl7pPr indent="-342900" lvl="6" marL="3200400" rtl="0" algn="l">
              <a:lnSpc>
                <a:spcPct val="100000"/>
              </a:lnSpc>
              <a:spcBef>
                <a:spcPts val="360"/>
              </a:spcBef>
              <a:spcAft>
                <a:spcPts val="0"/>
              </a:spcAft>
              <a:buClr>
                <a:schemeClr val="dk1"/>
              </a:buClr>
              <a:buSzPts val="1800"/>
              <a:buChar char="•"/>
              <a:defRPr/>
            </a:lvl7pPr>
            <a:lvl8pPr indent="-342900" lvl="7" marL="3657600" rtl="0" algn="l">
              <a:lnSpc>
                <a:spcPct val="100000"/>
              </a:lnSpc>
              <a:spcBef>
                <a:spcPts val="360"/>
              </a:spcBef>
              <a:spcAft>
                <a:spcPts val="0"/>
              </a:spcAft>
              <a:buClr>
                <a:schemeClr val="dk1"/>
              </a:buClr>
              <a:buSzPts val="1800"/>
              <a:buChar char="•"/>
              <a:defRPr/>
            </a:lvl8pPr>
            <a:lvl9pPr indent="-342900" lvl="8" marL="4114800" rtl="0" algn="l">
              <a:lnSpc>
                <a:spcPct val="100000"/>
              </a:lnSpc>
              <a:spcBef>
                <a:spcPts val="360"/>
              </a:spcBef>
              <a:spcAft>
                <a:spcPts val="0"/>
              </a:spcAft>
              <a:buClr>
                <a:schemeClr val="dk1"/>
              </a:buClr>
              <a:buSzPts val="1800"/>
              <a:buChar char="•"/>
              <a:defRPr/>
            </a:lvl9pPr>
          </a:lstStyle>
          <a:p/>
        </p:txBody>
      </p:sp>
      <p:sp>
        <p:nvSpPr>
          <p:cNvPr id="532" name="Google Shape;532;g26c369fa2d7_0_1202"/>
          <p:cNvSpPr txBox="1"/>
          <p:nvPr>
            <p:ph idx="19" type="body"/>
          </p:nvPr>
        </p:nvSpPr>
        <p:spPr>
          <a:xfrm>
            <a:off x="8940000" y="2818821"/>
            <a:ext cx="2016000" cy="756000"/>
          </a:xfrm>
          <a:prstGeom prst="rect">
            <a:avLst/>
          </a:prstGeom>
          <a:noFill/>
          <a:ln>
            <a:noFill/>
          </a:ln>
        </p:spPr>
        <p:txBody>
          <a:bodyPr anchorCtr="0" anchor="b" bIns="0" lIns="0" spcFirstLastPara="1" rIns="0" wrap="square" tIns="0">
            <a:noAutofit/>
          </a:bodyPr>
          <a:lstStyle>
            <a:lvl1pPr indent="-228600" lvl="0" marL="457200" rtl="0" algn="l">
              <a:lnSpc>
                <a:spcPct val="120000"/>
              </a:lnSpc>
              <a:spcBef>
                <a:spcPts val="0"/>
              </a:spcBef>
              <a:spcAft>
                <a:spcPts val="0"/>
              </a:spcAft>
              <a:buSzPts val="1400"/>
              <a:buNone/>
              <a:defRPr sz="1400">
                <a:solidFill>
                  <a:schemeClr val="lt1"/>
                </a:solidFill>
              </a:defRPr>
            </a:lvl1pPr>
            <a:lvl2pPr indent="-342900" lvl="1" marL="914400" rtl="0" algn="l">
              <a:lnSpc>
                <a:spcPct val="130000"/>
              </a:lnSpc>
              <a:spcBef>
                <a:spcPts val="0"/>
              </a:spcBef>
              <a:spcAft>
                <a:spcPts val="0"/>
              </a:spcAft>
              <a:buSzPts val="1800"/>
              <a:buChar char="-"/>
              <a:defRPr/>
            </a:lvl2pPr>
            <a:lvl3pPr indent="-342900" lvl="2" marL="1371600" rtl="0" algn="l">
              <a:lnSpc>
                <a:spcPct val="130000"/>
              </a:lnSpc>
              <a:spcBef>
                <a:spcPts val="0"/>
              </a:spcBef>
              <a:spcAft>
                <a:spcPts val="0"/>
              </a:spcAft>
              <a:buSzPts val="1800"/>
              <a:buChar char="›"/>
              <a:defRPr/>
            </a:lvl3pPr>
            <a:lvl4pPr indent="-228600" lvl="3" marL="1828800" rtl="0" algn="l">
              <a:lnSpc>
                <a:spcPct val="100000"/>
              </a:lnSpc>
              <a:spcBef>
                <a:spcPts val="360"/>
              </a:spcBef>
              <a:spcAft>
                <a:spcPts val="0"/>
              </a:spcAft>
              <a:buClr>
                <a:schemeClr val="dk1"/>
              </a:buClr>
              <a:buSzPts val="1800"/>
              <a:buNone/>
              <a:defRPr/>
            </a:lvl4pPr>
            <a:lvl5pPr indent="-228600" lvl="4" marL="2286000" rtl="0" algn="l">
              <a:lnSpc>
                <a:spcPct val="100000"/>
              </a:lnSpc>
              <a:spcBef>
                <a:spcPts val="360"/>
              </a:spcBef>
              <a:spcAft>
                <a:spcPts val="0"/>
              </a:spcAft>
              <a:buClr>
                <a:schemeClr val="dk1"/>
              </a:buClr>
              <a:buSzPts val="1800"/>
              <a:buNone/>
              <a:defRPr/>
            </a:lvl5pPr>
            <a:lvl6pPr indent="-342900" lvl="5" marL="2743200" rtl="0" algn="l">
              <a:lnSpc>
                <a:spcPct val="100000"/>
              </a:lnSpc>
              <a:spcBef>
                <a:spcPts val="360"/>
              </a:spcBef>
              <a:spcAft>
                <a:spcPts val="0"/>
              </a:spcAft>
              <a:buClr>
                <a:schemeClr val="dk1"/>
              </a:buClr>
              <a:buSzPts val="1800"/>
              <a:buChar char="•"/>
              <a:defRPr/>
            </a:lvl6pPr>
            <a:lvl7pPr indent="-342900" lvl="6" marL="3200400" rtl="0" algn="l">
              <a:lnSpc>
                <a:spcPct val="100000"/>
              </a:lnSpc>
              <a:spcBef>
                <a:spcPts val="360"/>
              </a:spcBef>
              <a:spcAft>
                <a:spcPts val="0"/>
              </a:spcAft>
              <a:buClr>
                <a:schemeClr val="dk1"/>
              </a:buClr>
              <a:buSzPts val="1800"/>
              <a:buChar char="•"/>
              <a:defRPr/>
            </a:lvl7pPr>
            <a:lvl8pPr indent="-342900" lvl="7" marL="3657600" rtl="0" algn="l">
              <a:lnSpc>
                <a:spcPct val="100000"/>
              </a:lnSpc>
              <a:spcBef>
                <a:spcPts val="360"/>
              </a:spcBef>
              <a:spcAft>
                <a:spcPts val="0"/>
              </a:spcAft>
              <a:buClr>
                <a:schemeClr val="dk1"/>
              </a:buClr>
              <a:buSzPts val="1800"/>
              <a:buChar char="•"/>
              <a:defRPr/>
            </a:lvl8pPr>
            <a:lvl9pPr indent="-342900" lvl="8" marL="4114800" rtl="0" algn="l">
              <a:lnSpc>
                <a:spcPct val="100000"/>
              </a:lnSpc>
              <a:spcBef>
                <a:spcPts val="360"/>
              </a:spcBef>
              <a:spcAft>
                <a:spcPts val="0"/>
              </a:spcAft>
              <a:buClr>
                <a:schemeClr val="dk1"/>
              </a:buClr>
              <a:buSzPts val="1800"/>
              <a:buChar char="•"/>
              <a:defRPr/>
            </a:lvl9pPr>
          </a:lstStyle>
          <a:p/>
        </p:txBody>
      </p:sp>
      <p:sp>
        <p:nvSpPr>
          <p:cNvPr id="533" name="Google Shape;533;g26c369fa2d7_0_1202"/>
          <p:cNvSpPr txBox="1"/>
          <p:nvPr>
            <p:ph idx="20" type="body"/>
          </p:nvPr>
        </p:nvSpPr>
        <p:spPr>
          <a:xfrm>
            <a:off x="963084" y="85725"/>
            <a:ext cx="10276500" cy="209700"/>
          </a:xfrm>
          <a:prstGeom prst="rect">
            <a:avLst/>
          </a:prstGeom>
          <a:noFill/>
          <a:ln>
            <a:noFill/>
          </a:ln>
        </p:spPr>
        <p:txBody>
          <a:bodyPr anchorCtr="0" anchor="t" bIns="0" lIns="0" spcFirstLastPara="1" rIns="0" wrap="square" tIns="0">
            <a:noAutofit/>
          </a:bodyPr>
          <a:lstStyle>
            <a:lvl1pPr indent="-228600" lvl="0" marL="457200" rtl="0" algn="l">
              <a:lnSpc>
                <a:spcPct val="130000"/>
              </a:lnSpc>
              <a:spcBef>
                <a:spcPts val="0"/>
              </a:spcBef>
              <a:spcAft>
                <a:spcPts val="0"/>
              </a:spcAft>
              <a:buSzPts val="1100"/>
              <a:buNone/>
              <a:defRPr sz="1100">
                <a:solidFill>
                  <a:schemeClr val="dk2"/>
                </a:solidFill>
              </a:defRPr>
            </a:lvl1pPr>
            <a:lvl2pPr indent="-342900" lvl="1" marL="914400" rtl="0" algn="l">
              <a:lnSpc>
                <a:spcPct val="130000"/>
              </a:lnSpc>
              <a:spcBef>
                <a:spcPts val="0"/>
              </a:spcBef>
              <a:spcAft>
                <a:spcPts val="0"/>
              </a:spcAft>
              <a:buSzPts val="1800"/>
              <a:buChar char="-"/>
              <a:defRPr/>
            </a:lvl2pPr>
            <a:lvl3pPr indent="-342900" lvl="2" marL="1371600" rtl="0" algn="l">
              <a:lnSpc>
                <a:spcPct val="130000"/>
              </a:lnSpc>
              <a:spcBef>
                <a:spcPts val="0"/>
              </a:spcBef>
              <a:spcAft>
                <a:spcPts val="0"/>
              </a:spcAft>
              <a:buSzPts val="1800"/>
              <a:buChar char="›"/>
              <a:defRPr/>
            </a:lvl3pPr>
            <a:lvl4pPr indent="-228600" lvl="3" marL="1828800" rtl="0" algn="l">
              <a:lnSpc>
                <a:spcPct val="100000"/>
              </a:lnSpc>
              <a:spcBef>
                <a:spcPts val="360"/>
              </a:spcBef>
              <a:spcAft>
                <a:spcPts val="0"/>
              </a:spcAft>
              <a:buClr>
                <a:schemeClr val="dk1"/>
              </a:buClr>
              <a:buSzPts val="1800"/>
              <a:buNone/>
              <a:defRPr/>
            </a:lvl4pPr>
            <a:lvl5pPr indent="-228600" lvl="4" marL="2286000" rtl="0" algn="l">
              <a:lnSpc>
                <a:spcPct val="100000"/>
              </a:lnSpc>
              <a:spcBef>
                <a:spcPts val="360"/>
              </a:spcBef>
              <a:spcAft>
                <a:spcPts val="0"/>
              </a:spcAft>
              <a:buClr>
                <a:schemeClr val="dk1"/>
              </a:buClr>
              <a:buSzPts val="1800"/>
              <a:buNone/>
              <a:defRPr/>
            </a:lvl5pPr>
            <a:lvl6pPr indent="-342900" lvl="5" marL="2743200" rtl="0" algn="l">
              <a:lnSpc>
                <a:spcPct val="100000"/>
              </a:lnSpc>
              <a:spcBef>
                <a:spcPts val="360"/>
              </a:spcBef>
              <a:spcAft>
                <a:spcPts val="0"/>
              </a:spcAft>
              <a:buClr>
                <a:schemeClr val="dk1"/>
              </a:buClr>
              <a:buSzPts val="1800"/>
              <a:buChar char="•"/>
              <a:defRPr/>
            </a:lvl6pPr>
            <a:lvl7pPr indent="-342900" lvl="6" marL="3200400" rtl="0" algn="l">
              <a:lnSpc>
                <a:spcPct val="100000"/>
              </a:lnSpc>
              <a:spcBef>
                <a:spcPts val="360"/>
              </a:spcBef>
              <a:spcAft>
                <a:spcPts val="0"/>
              </a:spcAft>
              <a:buClr>
                <a:schemeClr val="dk1"/>
              </a:buClr>
              <a:buSzPts val="1800"/>
              <a:buChar char="•"/>
              <a:defRPr/>
            </a:lvl7pPr>
            <a:lvl8pPr indent="-342900" lvl="7" marL="3657600" rtl="0" algn="l">
              <a:lnSpc>
                <a:spcPct val="100000"/>
              </a:lnSpc>
              <a:spcBef>
                <a:spcPts val="360"/>
              </a:spcBef>
              <a:spcAft>
                <a:spcPts val="0"/>
              </a:spcAft>
              <a:buClr>
                <a:schemeClr val="dk1"/>
              </a:buClr>
              <a:buSzPts val="1800"/>
              <a:buChar char="•"/>
              <a:defRPr/>
            </a:lvl8pPr>
            <a:lvl9pPr indent="-342900" lvl="8" marL="4114800" rtl="0" algn="l">
              <a:lnSpc>
                <a:spcPct val="100000"/>
              </a:lnSpc>
              <a:spcBef>
                <a:spcPts val="360"/>
              </a:spcBef>
              <a:spcAft>
                <a:spcPts val="0"/>
              </a:spcAft>
              <a:buClr>
                <a:schemeClr val="dk1"/>
              </a:buClr>
              <a:buSzPts val="1800"/>
              <a:buChar char="•"/>
              <a:defRPr/>
            </a:lvl9pPr>
          </a:lstStyle>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hart slide">
  <p:cSld name="Chart slide">
    <p:spTree>
      <p:nvGrpSpPr>
        <p:cNvPr id="534" name="Shape 534"/>
        <p:cNvGrpSpPr/>
        <p:nvPr/>
      </p:nvGrpSpPr>
      <p:grpSpPr>
        <a:xfrm>
          <a:off x="0" y="0"/>
          <a:ext cx="0" cy="0"/>
          <a:chOff x="0" y="0"/>
          <a:chExt cx="0" cy="0"/>
        </a:xfrm>
      </p:grpSpPr>
      <p:sp>
        <p:nvSpPr>
          <p:cNvPr id="535" name="Google Shape;535;g26c369fa2d7_0_1223"/>
          <p:cNvSpPr txBox="1"/>
          <p:nvPr>
            <p:ph type="title"/>
          </p:nvPr>
        </p:nvSpPr>
        <p:spPr>
          <a:xfrm>
            <a:off x="960000" y="277368"/>
            <a:ext cx="10272000" cy="792000"/>
          </a:xfrm>
          <a:prstGeom prst="rect">
            <a:avLst/>
          </a:prstGeom>
          <a:noFill/>
          <a:ln>
            <a:noFill/>
          </a:ln>
        </p:spPr>
        <p:txBody>
          <a:bodyPr anchorCtr="0" anchor="b" bIns="0" lIns="0" spcFirstLastPara="1" rIns="0" wrap="square" tIns="0">
            <a:noAutofit/>
          </a:bodyPr>
          <a:lstStyle>
            <a:lvl1pPr lvl="0" rtl="0" algn="l">
              <a:lnSpc>
                <a:spcPct val="100000"/>
              </a:lnSpc>
              <a:spcBef>
                <a:spcPts val="0"/>
              </a:spcBef>
              <a:spcAft>
                <a:spcPts val="0"/>
              </a:spcAft>
              <a:buClr>
                <a:schemeClr val="dk2"/>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536" name="Google Shape;536;g26c369fa2d7_0_1223"/>
          <p:cNvSpPr txBox="1"/>
          <p:nvPr>
            <p:ph idx="11" type="ftr"/>
          </p:nvPr>
        </p:nvSpPr>
        <p:spPr>
          <a:xfrm>
            <a:off x="3215999" y="6514618"/>
            <a:ext cx="8016000" cy="180000"/>
          </a:xfrm>
          <a:prstGeom prst="rect">
            <a:avLst/>
          </a:prstGeom>
          <a:noFill/>
          <a:ln>
            <a:noFill/>
          </a:ln>
        </p:spPr>
        <p:txBody>
          <a:bodyPr anchorCtr="0" anchor="ctr" bIns="0" lIns="0" spcFirstLastPara="1" rIns="0" wrap="square" tIns="0">
            <a:noAutofit/>
          </a:bodyPr>
          <a:lstStyle>
            <a:lvl1pPr lvl="0" rtl="0" algn="l">
              <a:lnSpc>
                <a:spcPct val="100000"/>
              </a:lnSpc>
              <a:spcBef>
                <a:spcPts val="0"/>
              </a:spcBef>
              <a:spcAft>
                <a:spcPts val="0"/>
              </a:spcAft>
              <a:buClr>
                <a:schemeClr val="dk2"/>
              </a:buClr>
              <a:buSzPts val="1400"/>
              <a:buFont typeface="Arial"/>
              <a:buNone/>
              <a:defRPr/>
            </a:lvl1pPr>
            <a:lvl2pPr lvl="1" rtl="0" algn="l">
              <a:lnSpc>
                <a:spcPct val="100000"/>
              </a:lnSpc>
              <a:spcBef>
                <a:spcPts val="0"/>
              </a:spcBef>
              <a:spcAft>
                <a:spcPts val="0"/>
              </a:spcAft>
              <a:buClr>
                <a:schemeClr val="dk1"/>
              </a:buClr>
              <a:buSzPts val="1400"/>
              <a:buFont typeface="Arial"/>
              <a:buNone/>
              <a:defRPr/>
            </a:lvl2pPr>
            <a:lvl3pPr lvl="2" rtl="0" algn="l">
              <a:lnSpc>
                <a:spcPct val="100000"/>
              </a:lnSpc>
              <a:spcBef>
                <a:spcPts val="0"/>
              </a:spcBef>
              <a:spcAft>
                <a:spcPts val="0"/>
              </a:spcAft>
              <a:buClr>
                <a:schemeClr val="dk1"/>
              </a:buClr>
              <a:buSzPts val="1400"/>
              <a:buFont typeface="Arial"/>
              <a:buNone/>
              <a:defRPr/>
            </a:lvl3pPr>
            <a:lvl4pPr lvl="3" rtl="0" algn="l">
              <a:lnSpc>
                <a:spcPct val="100000"/>
              </a:lnSpc>
              <a:spcBef>
                <a:spcPts val="0"/>
              </a:spcBef>
              <a:spcAft>
                <a:spcPts val="0"/>
              </a:spcAft>
              <a:buClr>
                <a:schemeClr val="dk1"/>
              </a:buClr>
              <a:buSzPts val="1400"/>
              <a:buFont typeface="Arial"/>
              <a:buNone/>
              <a:defRPr/>
            </a:lvl4pPr>
            <a:lvl5pPr lvl="4" rtl="0" algn="l">
              <a:lnSpc>
                <a:spcPct val="100000"/>
              </a:lnSpc>
              <a:spcBef>
                <a:spcPts val="0"/>
              </a:spcBef>
              <a:spcAft>
                <a:spcPts val="0"/>
              </a:spcAft>
              <a:buClr>
                <a:schemeClr val="dk1"/>
              </a:buClr>
              <a:buSzPts val="1400"/>
              <a:buFont typeface="Arial"/>
              <a:buNone/>
              <a:defRPr/>
            </a:lvl5pPr>
            <a:lvl6pPr lvl="5" rtl="0" algn="l">
              <a:lnSpc>
                <a:spcPct val="100000"/>
              </a:lnSpc>
              <a:spcBef>
                <a:spcPts val="0"/>
              </a:spcBef>
              <a:spcAft>
                <a:spcPts val="0"/>
              </a:spcAft>
              <a:buClr>
                <a:schemeClr val="dk1"/>
              </a:buClr>
              <a:buSzPts val="1400"/>
              <a:buFont typeface="Arial"/>
              <a:buNone/>
              <a:defRPr/>
            </a:lvl6pPr>
            <a:lvl7pPr lvl="6" rtl="0" algn="l">
              <a:lnSpc>
                <a:spcPct val="100000"/>
              </a:lnSpc>
              <a:spcBef>
                <a:spcPts val="0"/>
              </a:spcBef>
              <a:spcAft>
                <a:spcPts val="0"/>
              </a:spcAft>
              <a:buClr>
                <a:schemeClr val="dk1"/>
              </a:buClr>
              <a:buSzPts val="1400"/>
              <a:buFont typeface="Arial"/>
              <a:buNone/>
              <a:defRPr/>
            </a:lvl7pPr>
            <a:lvl8pPr lvl="7" rtl="0" algn="l">
              <a:lnSpc>
                <a:spcPct val="100000"/>
              </a:lnSpc>
              <a:spcBef>
                <a:spcPts val="0"/>
              </a:spcBef>
              <a:spcAft>
                <a:spcPts val="0"/>
              </a:spcAft>
              <a:buClr>
                <a:schemeClr val="dk1"/>
              </a:buClr>
              <a:buSzPts val="1400"/>
              <a:buFont typeface="Arial"/>
              <a:buNone/>
              <a:defRPr/>
            </a:lvl8pPr>
            <a:lvl9pPr lvl="8" rtl="0" algn="l">
              <a:lnSpc>
                <a:spcPct val="100000"/>
              </a:lnSpc>
              <a:spcBef>
                <a:spcPts val="0"/>
              </a:spcBef>
              <a:spcAft>
                <a:spcPts val="0"/>
              </a:spcAft>
              <a:buClr>
                <a:schemeClr val="dk1"/>
              </a:buClr>
              <a:buSzPts val="1400"/>
              <a:buFont typeface="Arial"/>
              <a:buNone/>
              <a:defRPr/>
            </a:lvl9pPr>
          </a:lstStyle>
          <a:p/>
        </p:txBody>
      </p:sp>
      <p:sp>
        <p:nvSpPr>
          <p:cNvPr id="537" name="Google Shape;537;g26c369fa2d7_0_1223"/>
          <p:cNvSpPr txBox="1"/>
          <p:nvPr>
            <p:ph idx="12" type="sldNum"/>
          </p:nvPr>
        </p:nvSpPr>
        <p:spPr>
          <a:xfrm>
            <a:off x="126609" y="184636"/>
            <a:ext cx="288000" cy="180000"/>
          </a:xfrm>
          <a:prstGeom prst="rect">
            <a:avLst/>
          </a:prstGeom>
          <a:noFill/>
          <a:ln>
            <a:noFill/>
          </a:ln>
        </p:spPr>
        <p:txBody>
          <a:bodyPr anchorCtr="0" anchor="ctr" bIns="0" lIns="0" spcFirstLastPara="1" rIns="0" wrap="square" tIns="0">
            <a:noAutofit/>
          </a:bodyPr>
          <a:lstStyle>
            <a:lvl1pPr indent="0" lvl="0" marL="0" marR="0" rtl="0" algn="l">
              <a:lnSpc>
                <a:spcPct val="100000"/>
              </a:lnSpc>
              <a:spcBef>
                <a:spcPts val="0"/>
              </a:spcBef>
              <a:spcAft>
                <a:spcPts val="0"/>
              </a:spcAft>
              <a:buClr>
                <a:schemeClr val="lt1"/>
              </a:buClr>
              <a:buSzPts val="1000"/>
              <a:buFont typeface="Open Sans"/>
              <a:buNone/>
              <a:defRPr b="0" i="0" sz="1000" u="none" cap="none" strike="noStrike">
                <a:solidFill>
                  <a:schemeClr val="lt1"/>
                </a:solidFill>
                <a:latin typeface="Open Sans"/>
                <a:ea typeface="Open Sans"/>
                <a:cs typeface="Open Sans"/>
                <a:sym typeface="Open Sans"/>
              </a:defRPr>
            </a:lvl1pPr>
            <a:lvl2pPr indent="0" lvl="1" marL="0" marR="0" rtl="0" algn="l">
              <a:lnSpc>
                <a:spcPct val="100000"/>
              </a:lnSpc>
              <a:spcBef>
                <a:spcPts val="0"/>
              </a:spcBef>
              <a:spcAft>
                <a:spcPts val="0"/>
              </a:spcAft>
              <a:buClr>
                <a:schemeClr val="lt1"/>
              </a:buClr>
              <a:buSzPts val="1000"/>
              <a:buFont typeface="Open Sans"/>
              <a:buNone/>
              <a:defRPr b="0" i="0" sz="1000" u="none" cap="none" strike="noStrike">
                <a:solidFill>
                  <a:schemeClr val="lt1"/>
                </a:solidFill>
                <a:latin typeface="Open Sans"/>
                <a:ea typeface="Open Sans"/>
                <a:cs typeface="Open Sans"/>
                <a:sym typeface="Open Sans"/>
              </a:defRPr>
            </a:lvl2pPr>
            <a:lvl3pPr indent="0" lvl="2" marL="0" marR="0" rtl="0" algn="l">
              <a:lnSpc>
                <a:spcPct val="100000"/>
              </a:lnSpc>
              <a:spcBef>
                <a:spcPts val="0"/>
              </a:spcBef>
              <a:spcAft>
                <a:spcPts val="0"/>
              </a:spcAft>
              <a:buClr>
                <a:schemeClr val="lt1"/>
              </a:buClr>
              <a:buSzPts val="1000"/>
              <a:buFont typeface="Open Sans"/>
              <a:buNone/>
              <a:defRPr b="0" i="0" sz="1000" u="none" cap="none" strike="noStrike">
                <a:solidFill>
                  <a:schemeClr val="lt1"/>
                </a:solidFill>
                <a:latin typeface="Open Sans"/>
                <a:ea typeface="Open Sans"/>
                <a:cs typeface="Open Sans"/>
                <a:sym typeface="Open Sans"/>
              </a:defRPr>
            </a:lvl3pPr>
            <a:lvl4pPr indent="0" lvl="3" marL="0" marR="0" rtl="0" algn="l">
              <a:lnSpc>
                <a:spcPct val="100000"/>
              </a:lnSpc>
              <a:spcBef>
                <a:spcPts val="0"/>
              </a:spcBef>
              <a:spcAft>
                <a:spcPts val="0"/>
              </a:spcAft>
              <a:buClr>
                <a:schemeClr val="lt1"/>
              </a:buClr>
              <a:buSzPts val="1000"/>
              <a:buFont typeface="Open Sans"/>
              <a:buNone/>
              <a:defRPr b="0" i="0" sz="1000" u="none" cap="none" strike="noStrike">
                <a:solidFill>
                  <a:schemeClr val="lt1"/>
                </a:solidFill>
                <a:latin typeface="Open Sans"/>
                <a:ea typeface="Open Sans"/>
                <a:cs typeface="Open Sans"/>
                <a:sym typeface="Open Sans"/>
              </a:defRPr>
            </a:lvl4pPr>
            <a:lvl5pPr indent="0" lvl="4" marL="0" marR="0" rtl="0" algn="l">
              <a:lnSpc>
                <a:spcPct val="100000"/>
              </a:lnSpc>
              <a:spcBef>
                <a:spcPts val="0"/>
              </a:spcBef>
              <a:spcAft>
                <a:spcPts val="0"/>
              </a:spcAft>
              <a:buClr>
                <a:schemeClr val="lt1"/>
              </a:buClr>
              <a:buSzPts val="1000"/>
              <a:buFont typeface="Open Sans"/>
              <a:buNone/>
              <a:defRPr b="0" i="0" sz="1000" u="none" cap="none" strike="noStrike">
                <a:solidFill>
                  <a:schemeClr val="lt1"/>
                </a:solidFill>
                <a:latin typeface="Open Sans"/>
                <a:ea typeface="Open Sans"/>
                <a:cs typeface="Open Sans"/>
                <a:sym typeface="Open Sans"/>
              </a:defRPr>
            </a:lvl5pPr>
            <a:lvl6pPr indent="0" lvl="5" marL="0" marR="0" rtl="0" algn="l">
              <a:lnSpc>
                <a:spcPct val="100000"/>
              </a:lnSpc>
              <a:spcBef>
                <a:spcPts val="0"/>
              </a:spcBef>
              <a:spcAft>
                <a:spcPts val="0"/>
              </a:spcAft>
              <a:buClr>
                <a:schemeClr val="lt1"/>
              </a:buClr>
              <a:buSzPts val="1000"/>
              <a:buFont typeface="Open Sans"/>
              <a:buNone/>
              <a:defRPr b="0" i="0" sz="1000" u="none" cap="none" strike="noStrike">
                <a:solidFill>
                  <a:schemeClr val="lt1"/>
                </a:solidFill>
                <a:latin typeface="Open Sans"/>
                <a:ea typeface="Open Sans"/>
                <a:cs typeface="Open Sans"/>
                <a:sym typeface="Open Sans"/>
              </a:defRPr>
            </a:lvl6pPr>
            <a:lvl7pPr indent="0" lvl="6" marL="0" marR="0" rtl="0" algn="l">
              <a:lnSpc>
                <a:spcPct val="100000"/>
              </a:lnSpc>
              <a:spcBef>
                <a:spcPts val="0"/>
              </a:spcBef>
              <a:spcAft>
                <a:spcPts val="0"/>
              </a:spcAft>
              <a:buClr>
                <a:schemeClr val="lt1"/>
              </a:buClr>
              <a:buSzPts val="1000"/>
              <a:buFont typeface="Open Sans"/>
              <a:buNone/>
              <a:defRPr b="0" i="0" sz="1000" u="none" cap="none" strike="noStrike">
                <a:solidFill>
                  <a:schemeClr val="lt1"/>
                </a:solidFill>
                <a:latin typeface="Open Sans"/>
                <a:ea typeface="Open Sans"/>
                <a:cs typeface="Open Sans"/>
                <a:sym typeface="Open Sans"/>
              </a:defRPr>
            </a:lvl7pPr>
            <a:lvl8pPr indent="0" lvl="7" marL="0" marR="0" rtl="0" algn="l">
              <a:lnSpc>
                <a:spcPct val="100000"/>
              </a:lnSpc>
              <a:spcBef>
                <a:spcPts val="0"/>
              </a:spcBef>
              <a:spcAft>
                <a:spcPts val="0"/>
              </a:spcAft>
              <a:buClr>
                <a:schemeClr val="lt1"/>
              </a:buClr>
              <a:buSzPts val="1000"/>
              <a:buFont typeface="Open Sans"/>
              <a:buNone/>
              <a:defRPr b="0" i="0" sz="1000" u="none" cap="none" strike="noStrike">
                <a:solidFill>
                  <a:schemeClr val="lt1"/>
                </a:solidFill>
                <a:latin typeface="Open Sans"/>
                <a:ea typeface="Open Sans"/>
                <a:cs typeface="Open Sans"/>
                <a:sym typeface="Open Sans"/>
              </a:defRPr>
            </a:lvl8pPr>
            <a:lvl9pPr indent="0" lvl="8" marL="0" marR="0" rtl="0" algn="l">
              <a:lnSpc>
                <a:spcPct val="100000"/>
              </a:lnSpc>
              <a:spcBef>
                <a:spcPts val="0"/>
              </a:spcBef>
              <a:spcAft>
                <a:spcPts val="0"/>
              </a:spcAft>
              <a:buClr>
                <a:schemeClr val="lt1"/>
              </a:buClr>
              <a:buSzPts val="1000"/>
              <a:buFont typeface="Open Sans"/>
              <a:buNone/>
              <a:defRPr b="0" i="0" sz="1000" u="none" cap="none" strike="noStrike">
                <a:solidFill>
                  <a:schemeClr val="lt1"/>
                </a:solidFill>
                <a:latin typeface="Open Sans"/>
                <a:ea typeface="Open Sans"/>
                <a:cs typeface="Open Sans"/>
                <a:sym typeface="Open Sans"/>
              </a:defRPr>
            </a:lvl9pPr>
          </a:lstStyle>
          <a:p>
            <a:pPr indent="0" lvl="0" marL="0" rtl="0" algn="l">
              <a:spcBef>
                <a:spcPts val="0"/>
              </a:spcBef>
              <a:spcAft>
                <a:spcPts val="0"/>
              </a:spcAft>
              <a:buNone/>
            </a:pPr>
            <a:fld id="{00000000-1234-1234-1234-123412341234}" type="slidenum">
              <a:rPr lang="en-US"/>
              <a:t>‹#›</a:t>
            </a:fld>
            <a:endParaRPr/>
          </a:p>
        </p:txBody>
      </p:sp>
      <p:sp>
        <p:nvSpPr>
          <p:cNvPr id="538" name="Google Shape;538;g26c369fa2d7_0_1223"/>
          <p:cNvSpPr txBox="1"/>
          <p:nvPr>
            <p:ph idx="1" type="body"/>
          </p:nvPr>
        </p:nvSpPr>
        <p:spPr>
          <a:xfrm>
            <a:off x="960000" y="1266825"/>
            <a:ext cx="3120000" cy="4968000"/>
          </a:xfrm>
          <a:prstGeom prst="rect">
            <a:avLst/>
          </a:prstGeom>
          <a:noFill/>
          <a:ln>
            <a:noFill/>
          </a:ln>
        </p:spPr>
        <p:txBody>
          <a:bodyPr anchorCtr="0" anchor="ctr" bIns="0" lIns="0" spcFirstLastPara="1" rIns="0" wrap="square" tIns="0">
            <a:noAutofit/>
          </a:bodyPr>
          <a:lstStyle>
            <a:lvl1pPr indent="-228600" lvl="0" marL="457200" rtl="0" algn="l">
              <a:lnSpc>
                <a:spcPct val="130000"/>
              </a:lnSpc>
              <a:spcBef>
                <a:spcPts val="0"/>
              </a:spcBef>
              <a:spcAft>
                <a:spcPts val="0"/>
              </a:spcAft>
              <a:buSzPts val="1800"/>
              <a:buNone/>
              <a:defRPr/>
            </a:lvl1pPr>
            <a:lvl2pPr indent="-342900" lvl="1" marL="914400" rtl="0" algn="l">
              <a:lnSpc>
                <a:spcPct val="130000"/>
              </a:lnSpc>
              <a:spcBef>
                <a:spcPts val="0"/>
              </a:spcBef>
              <a:spcAft>
                <a:spcPts val="0"/>
              </a:spcAft>
              <a:buSzPts val="1800"/>
              <a:buChar char="-"/>
              <a:defRPr/>
            </a:lvl2pPr>
            <a:lvl3pPr indent="-342900" lvl="2" marL="1371600" rtl="0" algn="l">
              <a:lnSpc>
                <a:spcPct val="130000"/>
              </a:lnSpc>
              <a:spcBef>
                <a:spcPts val="0"/>
              </a:spcBef>
              <a:spcAft>
                <a:spcPts val="0"/>
              </a:spcAft>
              <a:buSzPts val="1800"/>
              <a:buChar char="›"/>
              <a:defRPr/>
            </a:lvl3pPr>
            <a:lvl4pPr indent="-228600" lvl="3" marL="1828800" rtl="0" algn="l">
              <a:lnSpc>
                <a:spcPct val="100000"/>
              </a:lnSpc>
              <a:spcBef>
                <a:spcPts val="360"/>
              </a:spcBef>
              <a:spcAft>
                <a:spcPts val="0"/>
              </a:spcAft>
              <a:buClr>
                <a:schemeClr val="dk1"/>
              </a:buClr>
              <a:buSzPts val="1800"/>
              <a:buNone/>
              <a:defRPr/>
            </a:lvl4pPr>
            <a:lvl5pPr indent="-228600" lvl="4" marL="2286000" rtl="0" algn="l">
              <a:lnSpc>
                <a:spcPct val="100000"/>
              </a:lnSpc>
              <a:spcBef>
                <a:spcPts val="360"/>
              </a:spcBef>
              <a:spcAft>
                <a:spcPts val="0"/>
              </a:spcAft>
              <a:buClr>
                <a:schemeClr val="dk1"/>
              </a:buClr>
              <a:buSzPts val="1800"/>
              <a:buNone/>
              <a:defRPr/>
            </a:lvl5pPr>
            <a:lvl6pPr indent="-342900" lvl="5" marL="2743200" rtl="0" algn="l">
              <a:lnSpc>
                <a:spcPct val="100000"/>
              </a:lnSpc>
              <a:spcBef>
                <a:spcPts val="360"/>
              </a:spcBef>
              <a:spcAft>
                <a:spcPts val="0"/>
              </a:spcAft>
              <a:buClr>
                <a:schemeClr val="dk1"/>
              </a:buClr>
              <a:buSzPts val="1800"/>
              <a:buChar char="•"/>
              <a:defRPr/>
            </a:lvl6pPr>
            <a:lvl7pPr indent="-342900" lvl="6" marL="3200400" rtl="0" algn="l">
              <a:lnSpc>
                <a:spcPct val="100000"/>
              </a:lnSpc>
              <a:spcBef>
                <a:spcPts val="360"/>
              </a:spcBef>
              <a:spcAft>
                <a:spcPts val="0"/>
              </a:spcAft>
              <a:buClr>
                <a:schemeClr val="dk1"/>
              </a:buClr>
              <a:buSzPts val="1800"/>
              <a:buChar char="•"/>
              <a:defRPr/>
            </a:lvl7pPr>
            <a:lvl8pPr indent="-342900" lvl="7" marL="3657600" rtl="0" algn="l">
              <a:lnSpc>
                <a:spcPct val="100000"/>
              </a:lnSpc>
              <a:spcBef>
                <a:spcPts val="360"/>
              </a:spcBef>
              <a:spcAft>
                <a:spcPts val="0"/>
              </a:spcAft>
              <a:buClr>
                <a:schemeClr val="dk1"/>
              </a:buClr>
              <a:buSzPts val="1800"/>
              <a:buChar char="•"/>
              <a:defRPr/>
            </a:lvl8pPr>
            <a:lvl9pPr indent="-342900" lvl="8" marL="4114800" rtl="0" algn="l">
              <a:lnSpc>
                <a:spcPct val="100000"/>
              </a:lnSpc>
              <a:spcBef>
                <a:spcPts val="360"/>
              </a:spcBef>
              <a:spcAft>
                <a:spcPts val="0"/>
              </a:spcAft>
              <a:buClr>
                <a:schemeClr val="dk1"/>
              </a:buClr>
              <a:buSzPts val="1800"/>
              <a:buChar char="•"/>
              <a:defRPr/>
            </a:lvl9pPr>
          </a:lstStyle>
          <a:p/>
        </p:txBody>
      </p:sp>
      <p:sp>
        <p:nvSpPr>
          <p:cNvPr id="539" name="Google Shape;539;g26c369fa2d7_0_1223"/>
          <p:cNvSpPr/>
          <p:nvPr>
            <p:ph idx="2" type="chart"/>
          </p:nvPr>
        </p:nvSpPr>
        <p:spPr>
          <a:xfrm>
            <a:off x="4512000" y="1266825"/>
            <a:ext cx="6720000" cy="4968000"/>
          </a:xfrm>
          <a:prstGeom prst="rect">
            <a:avLst/>
          </a:prstGeom>
          <a:noFill/>
          <a:ln>
            <a:noFill/>
          </a:ln>
        </p:spPr>
        <p:txBody>
          <a:bodyPr anchorCtr="0" anchor="t" bIns="0" lIns="0" spcFirstLastPara="1" rIns="0" wrap="square" tIns="0">
            <a:noAutofit/>
          </a:bodyPr>
          <a:lstStyle>
            <a:lvl1pPr lvl="0" marR="0" rtl="0" algn="l">
              <a:lnSpc>
                <a:spcPct val="130000"/>
              </a:lnSpc>
              <a:spcBef>
                <a:spcPts val="0"/>
              </a:spcBef>
              <a:spcAft>
                <a:spcPts val="0"/>
              </a:spcAft>
              <a:buClr>
                <a:schemeClr val="dk2"/>
              </a:buClr>
              <a:buSzPts val="1800"/>
              <a:buFont typeface="Noto Sans"/>
              <a:buNone/>
              <a:defRPr b="0" i="0" sz="1800" u="none" cap="none" strike="noStrike">
                <a:solidFill>
                  <a:schemeClr val="dk1"/>
                </a:solidFill>
                <a:latin typeface="Arial"/>
                <a:ea typeface="Arial"/>
                <a:cs typeface="Arial"/>
                <a:sym typeface="Arial"/>
              </a:defRPr>
            </a:lvl1pPr>
            <a:lvl2pPr lvl="1" marR="0" rtl="0" algn="l">
              <a:lnSpc>
                <a:spcPct val="130000"/>
              </a:lnSpc>
              <a:spcBef>
                <a:spcPts val="0"/>
              </a:spcBef>
              <a:spcAft>
                <a:spcPts val="0"/>
              </a:spcAft>
              <a:buClr>
                <a:schemeClr val="dk2"/>
              </a:buClr>
              <a:buSzPts val="1800"/>
              <a:buFont typeface="Arial"/>
              <a:buChar char="-"/>
              <a:defRPr b="0" i="0" sz="1800" u="none" cap="none" strike="noStrike">
                <a:solidFill>
                  <a:schemeClr val="dk1"/>
                </a:solidFill>
                <a:latin typeface="Arial"/>
                <a:ea typeface="Arial"/>
                <a:cs typeface="Arial"/>
                <a:sym typeface="Arial"/>
              </a:defRPr>
            </a:lvl2pPr>
            <a:lvl3pPr lvl="2" marR="0" rtl="0" algn="l">
              <a:lnSpc>
                <a:spcPct val="130000"/>
              </a:lnSpc>
              <a:spcBef>
                <a:spcPts val="0"/>
              </a:spcBef>
              <a:spcAft>
                <a:spcPts val="0"/>
              </a:spcAft>
              <a:buClr>
                <a:srgbClr val="009EDE"/>
              </a:buClr>
              <a:buSzPts val="1800"/>
              <a:buFont typeface="Open Sans"/>
              <a:buChar char="›"/>
              <a:defRPr b="0" i="0" sz="1800" u="none" cap="none" strike="noStrike">
                <a:solidFill>
                  <a:schemeClr val="dk1"/>
                </a:solidFill>
                <a:latin typeface="Arial"/>
                <a:ea typeface="Arial"/>
                <a:cs typeface="Arial"/>
                <a:sym typeface="Arial"/>
              </a:defRPr>
            </a:lvl3pPr>
            <a:lvl4pPr lvl="3" marR="0" rtl="0" algn="l">
              <a:lnSpc>
                <a:spcPct val="100000"/>
              </a:lnSpc>
              <a:spcBef>
                <a:spcPts val="400"/>
              </a:spcBef>
              <a:spcAft>
                <a:spcPts val="0"/>
              </a:spcAft>
              <a:buClr>
                <a:schemeClr val="dk1"/>
              </a:buClr>
              <a:buSzPts val="2000"/>
              <a:buFont typeface="Open Sans"/>
              <a:buNone/>
              <a:defRPr b="0" i="0" sz="2000" u="none" cap="none" strike="noStrike">
                <a:solidFill>
                  <a:schemeClr val="dk1"/>
                </a:solidFill>
                <a:latin typeface="Open Sans"/>
                <a:ea typeface="Open Sans"/>
                <a:cs typeface="Open Sans"/>
                <a:sym typeface="Open Sans"/>
              </a:defRPr>
            </a:lvl4pPr>
            <a:lvl5pPr lvl="4" marR="0" rtl="0" algn="l">
              <a:lnSpc>
                <a:spcPct val="100000"/>
              </a:lnSpc>
              <a:spcBef>
                <a:spcPts val="400"/>
              </a:spcBef>
              <a:spcAft>
                <a:spcPts val="0"/>
              </a:spcAft>
              <a:buClr>
                <a:schemeClr val="dk1"/>
              </a:buClr>
              <a:buSzPts val="2000"/>
              <a:buFont typeface="Open Sans"/>
              <a:buNone/>
              <a:defRPr b="0" i="0" sz="2000" u="none" cap="none" strike="noStrike">
                <a:solidFill>
                  <a:schemeClr val="dk1"/>
                </a:solidFill>
                <a:latin typeface="Open Sans"/>
                <a:ea typeface="Open Sans"/>
                <a:cs typeface="Open Sans"/>
                <a:sym typeface="Open Sans"/>
              </a:defRPr>
            </a:lvl5pPr>
            <a:lvl6pPr lvl="5"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lvl="6"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lvl="7"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lvl="8"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540" name="Google Shape;540;g26c369fa2d7_0_1223"/>
          <p:cNvSpPr txBox="1"/>
          <p:nvPr>
            <p:ph idx="3" type="body"/>
          </p:nvPr>
        </p:nvSpPr>
        <p:spPr>
          <a:xfrm>
            <a:off x="963084" y="85725"/>
            <a:ext cx="10276500" cy="209700"/>
          </a:xfrm>
          <a:prstGeom prst="rect">
            <a:avLst/>
          </a:prstGeom>
          <a:noFill/>
          <a:ln>
            <a:noFill/>
          </a:ln>
        </p:spPr>
        <p:txBody>
          <a:bodyPr anchorCtr="0" anchor="t" bIns="0" lIns="0" spcFirstLastPara="1" rIns="0" wrap="square" tIns="0">
            <a:noAutofit/>
          </a:bodyPr>
          <a:lstStyle>
            <a:lvl1pPr indent="-228600" lvl="0" marL="457200" rtl="0" algn="l">
              <a:lnSpc>
                <a:spcPct val="130000"/>
              </a:lnSpc>
              <a:spcBef>
                <a:spcPts val="0"/>
              </a:spcBef>
              <a:spcAft>
                <a:spcPts val="0"/>
              </a:spcAft>
              <a:buSzPts val="1100"/>
              <a:buNone/>
              <a:defRPr sz="1100">
                <a:solidFill>
                  <a:schemeClr val="dk2"/>
                </a:solidFill>
              </a:defRPr>
            </a:lvl1pPr>
            <a:lvl2pPr indent="-342900" lvl="1" marL="914400" rtl="0" algn="l">
              <a:lnSpc>
                <a:spcPct val="130000"/>
              </a:lnSpc>
              <a:spcBef>
                <a:spcPts val="0"/>
              </a:spcBef>
              <a:spcAft>
                <a:spcPts val="0"/>
              </a:spcAft>
              <a:buSzPts val="1800"/>
              <a:buChar char="-"/>
              <a:defRPr/>
            </a:lvl2pPr>
            <a:lvl3pPr indent="-342900" lvl="2" marL="1371600" rtl="0" algn="l">
              <a:lnSpc>
                <a:spcPct val="130000"/>
              </a:lnSpc>
              <a:spcBef>
                <a:spcPts val="0"/>
              </a:spcBef>
              <a:spcAft>
                <a:spcPts val="0"/>
              </a:spcAft>
              <a:buSzPts val="1800"/>
              <a:buChar char="›"/>
              <a:defRPr/>
            </a:lvl3pPr>
            <a:lvl4pPr indent="-228600" lvl="3" marL="1828800" rtl="0" algn="l">
              <a:lnSpc>
                <a:spcPct val="100000"/>
              </a:lnSpc>
              <a:spcBef>
                <a:spcPts val="360"/>
              </a:spcBef>
              <a:spcAft>
                <a:spcPts val="0"/>
              </a:spcAft>
              <a:buClr>
                <a:schemeClr val="dk1"/>
              </a:buClr>
              <a:buSzPts val="1800"/>
              <a:buNone/>
              <a:defRPr/>
            </a:lvl4pPr>
            <a:lvl5pPr indent="-228600" lvl="4" marL="2286000" rtl="0" algn="l">
              <a:lnSpc>
                <a:spcPct val="100000"/>
              </a:lnSpc>
              <a:spcBef>
                <a:spcPts val="360"/>
              </a:spcBef>
              <a:spcAft>
                <a:spcPts val="0"/>
              </a:spcAft>
              <a:buClr>
                <a:schemeClr val="dk1"/>
              </a:buClr>
              <a:buSzPts val="1800"/>
              <a:buNone/>
              <a:defRPr/>
            </a:lvl5pPr>
            <a:lvl6pPr indent="-342900" lvl="5" marL="2743200" rtl="0" algn="l">
              <a:lnSpc>
                <a:spcPct val="100000"/>
              </a:lnSpc>
              <a:spcBef>
                <a:spcPts val="360"/>
              </a:spcBef>
              <a:spcAft>
                <a:spcPts val="0"/>
              </a:spcAft>
              <a:buClr>
                <a:schemeClr val="dk1"/>
              </a:buClr>
              <a:buSzPts val="1800"/>
              <a:buChar char="•"/>
              <a:defRPr/>
            </a:lvl6pPr>
            <a:lvl7pPr indent="-342900" lvl="6" marL="3200400" rtl="0" algn="l">
              <a:lnSpc>
                <a:spcPct val="100000"/>
              </a:lnSpc>
              <a:spcBef>
                <a:spcPts val="360"/>
              </a:spcBef>
              <a:spcAft>
                <a:spcPts val="0"/>
              </a:spcAft>
              <a:buClr>
                <a:schemeClr val="dk1"/>
              </a:buClr>
              <a:buSzPts val="1800"/>
              <a:buChar char="•"/>
              <a:defRPr/>
            </a:lvl7pPr>
            <a:lvl8pPr indent="-342900" lvl="7" marL="3657600" rtl="0" algn="l">
              <a:lnSpc>
                <a:spcPct val="100000"/>
              </a:lnSpc>
              <a:spcBef>
                <a:spcPts val="360"/>
              </a:spcBef>
              <a:spcAft>
                <a:spcPts val="0"/>
              </a:spcAft>
              <a:buClr>
                <a:schemeClr val="dk1"/>
              </a:buClr>
              <a:buSzPts val="1800"/>
              <a:buChar char="•"/>
              <a:defRPr/>
            </a:lvl8pPr>
            <a:lvl9pPr indent="-342900" lvl="8" marL="4114800" rtl="0" algn="l">
              <a:lnSpc>
                <a:spcPct val="100000"/>
              </a:lnSpc>
              <a:spcBef>
                <a:spcPts val="360"/>
              </a:spcBef>
              <a:spcAft>
                <a:spcPts val="0"/>
              </a:spcAft>
              <a:buClr>
                <a:schemeClr val="dk1"/>
              </a:buClr>
              <a:buSzPts val="1800"/>
              <a:buChar char="•"/>
              <a:defRPr/>
            </a:lvl9pPr>
          </a:lstStyle>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slide">
  <p:cSld name="Table slide">
    <p:spTree>
      <p:nvGrpSpPr>
        <p:cNvPr id="541" name="Shape 541"/>
        <p:cNvGrpSpPr/>
        <p:nvPr/>
      </p:nvGrpSpPr>
      <p:grpSpPr>
        <a:xfrm>
          <a:off x="0" y="0"/>
          <a:ext cx="0" cy="0"/>
          <a:chOff x="0" y="0"/>
          <a:chExt cx="0" cy="0"/>
        </a:xfrm>
      </p:grpSpPr>
      <p:sp>
        <p:nvSpPr>
          <p:cNvPr id="542" name="Google Shape;542;g26c369fa2d7_0_1230"/>
          <p:cNvSpPr txBox="1"/>
          <p:nvPr>
            <p:ph type="title"/>
          </p:nvPr>
        </p:nvSpPr>
        <p:spPr>
          <a:xfrm>
            <a:off x="960000" y="277368"/>
            <a:ext cx="10272000" cy="792000"/>
          </a:xfrm>
          <a:prstGeom prst="rect">
            <a:avLst/>
          </a:prstGeom>
          <a:noFill/>
          <a:ln>
            <a:noFill/>
          </a:ln>
        </p:spPr>
        <p:txBody>
          <a:bodyPr anchorCtr="0" anchor="b" bIns="0" lIns="0" spcFirstLastPara="1" rIns="0" wrap="square" tIns="0">
            <a:noAutofit/>
          </a:bodyPr>
          <a:lstStyle>
            <a:lvl1pPr lvl="0" rtl="0" algn="l">
              <a:lnSpc>
                <a:spcPct val="100000"/>
              </a:lnSpc>
              <a:spcBef>
                <a:spcPts val="0"/>
              </a:spcBef>
              <a:spcAft>
                <a:spcPts val="0"/>
              </a:spcAft>
              <a:buClr>
                <a:schemeClr val="dk2"/>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543" name="Google Shape;543;g26c369fa2d7_0_1230"/>
          <p:cNvSpPr txBox="1"/>
          <p:nvPr>
            <p:ph idx="11" type="ftr"/>
          </p:nvPr>
        </p:nvSpPr>
        <p:spPr>
          <a:xfrm>
            <a:off x="3215999" y="6514618"/>
            <a:ext cx="8016000" cy="180000"/>
          </a:xfrm>
          <a:prstGeom prst="rect">
            <a:avLst/>
          </a:prstGeom>
          <a:noFill/>
          <a:ln>
            <a:noFill/>
          </a:ln>
        </p:spPr>
        <p:txBody>
          <a:bodyPr anchorCtr="0" anchor="ctr" bIns="0" lIns="0" spcFirstLastPara="1" rIns="0" wrap="square" tIns="0">
            <a:noAutofit/>
          </a:bodyPr>
          <a:lstStyle>
            <a:lvl1pPr lvl="0" rtl="0" algn="l">
              <a:lnSpc>
                <a:spcPct val="100000"/>
              </a:lnSpc>
              <a:spcBef>
                <a:spcPts val="0"/>
              </a:spcBef>
              <a:spcAft>
                <a:spcPts val="0"/>
              </a:spcAft>
              <a:buClr>
                <a:schemeClr val="dk2"/>
              </a:buClr>
              <a:buSzPts val="1400"/>
              <a:buFont typeface="Arial"/>
              <a:buNone/>
              <a:defRPr/>
            </a:lvl1pPr>
            <a:lvl2pPr lvl="1" rtl="0" algn="l">
              <a:lnSpc>
                <a:spcPct val="100000"/>
              </a:lnSpc>
              <a:spcBef>
                <a:spcPts val="0"/>
              </a:spcBef>
              <a:spcAft>
                <a:spcPts val="0"/>
              </a:spcAft>
              <a:buClr>
                <a:schemeClr val="dk1"/>
              </a:buClr>
              <a:buSzPts val="1400"/>
              <a:buFont typeface="Arial"/>
              <a:buNone/>
              <a:defRPr/>
            </a:lvl2pPr>
            <a:lvl3pPr lvl="2" rtl="0" algn="l">
              <a:lnSpc>
                <a:spcPct val="100000"/>
              </a:lnSpc>
              <a:spcBef>
                <a:spcPts val="0"/>
              </a:spcBef>
              <a:spcAft>
                <a:spcPts val="0"/>
              </a:spcAft>
              <a:buClr>
                <a:schemeClr val="dk1"/>
              </a:buClr>
              <a:buSzPts val="1400"/>
              <a:buFont typeface="Arial"/>
              <a:buNone/>
              <a:defRPr/>
            </a:lvl3pPr>
            <a:lvl4pPr lvl="3" rtl="0" algn="l">
              <a:lnSpc>
                <a:spcPct val="100000"/>
              </a:lnSpc>
              <a:spcBef>
                <a:spcPts val="0"/>
              </a:spcBef>
              <a:spcAft>
                <a:spcPts val="0"/>
              </a:spcAft>
              <a:buClr>
                <a:schemeClr val="dk1"/>
              </a:buClr>
              <a:buSzPts val="1400"/>
              <a:buFont typeface="Arial"/>
              <a:buNone/>
              <a:defRPr/>
            </a:lvl4pPr>
            <a:lvl5pPr lvl="4" rtl="0" algn="l">
              <a:lnSpc>
                <a:spcPct val="100000"/>
              </a:lnSpc>
              <a:spcBef>
                <a:spcPts val="0"/>
              </a:spcBef>
              <a:spcAft>
                <a:spcPts val="0"/>
              </a:spcAft>
              <a:buClr>
                <a:schemeClr val="dk1"/>
              </a:buClr>
              <a:buSzPts val="1400"/>
              <a:buFont typeface="Arial"/>
              <a:buNone/>
              <a:defRPr/>
            </a:lvl5pPr>
            <a:lvl6pPr lvl="5" rtl="0" algn="l">
              <a:lnSpc>
                <a:spcPct val="100000"/>
              </a:lnSpc>
              <a:spcBef>
                <a:spcPts val="0"/>
              </a:spcBef>
              <a:spcAft>
                <a:spcPts val="0"/>
              </a:spcAft>
              <a:buClr>
                <a:schemeClr val="dk1"/>
              </a:buClr>
              <a:buSzPts val="1400"/>
              <a:buFont typeface="Arial"/>
              <a:buNone/>
              <a:defRPr/>
            </a:lvl6pPr>
            <a:lvl7pPr lvl="6" rtl="0" algn="l">
              <a:lnSpc>
                <a:spcPct val="100000"/>
              </a:lnSpc>
              <a:spcBef>
                <a:spcPts val="0"/>
              </a:spcBef>
              <a:spcAft>
                <a:spcPts val="0"/>
              </a:spcAft>
              <a:buClr>
                <a:schemeClr val="dk1"/>
              </a:buClr>
              <a:buSzPts val="1400"/>
              <a:buFont typeface="Arial"/>
              <a:buNone/>
              <a:defRPr/>
            </a:lvl7pPr>
            <a:lvl8pPr lvl="7" rtl="0" algn="l">
              <a:lnSpc>
                <a:spcPct val="100000"/>
              </a:lnSpc>
              <a:spcBef>
                <a:spcPts val="0"/>
              </a:spcBef>
              <a:spcAft>
                <a:spcPts val="0"/>
              </a:spcAft>
              <a:buClr>
                <a:schemeClr val="dk1"/>
              </a:buClr>
              <a:buSzPts val="1400"/>
              <a:buFont typeface="Arial"/>
              <a:buNone/>
              <a:defRPr/>
            </a:lvl8pPr>
            <a:lvl9pPr lvl="8" rtl="0" algn="l">
              <a:lnSpc>
                <a:spcPct val="100000"/>
              </a:lnSpc>
              <a:spcBef>
                <a:spcPts val="0"/>
              </a:spcBef>
              <a:spcAft>
                <a:spcPts val="0"/>
              </a:spcAft>
              <a:buClr>
                <a:schemeClr val="dk1"/>
              </a:buClr>
              <a:buSzPts val="1400"/>
              <a:buFont typeface="Arial"/>
              <a:buNone/>
              <a:defRPr/>
            </a:lvl9pPr>
          </a:lstStyle>
          <a:p/>
        </p:txBody>
      </p:sp>
      <p:sp>
        <p:nvSpPr>
          <p:cNvPr id="544" name="Google Shape;544;g26c369fa2d7_0_1230"/>
          <p:cNvSpPr txBox="1"/>
          <p:nvPr>
            <p:ph idx="12" type="sldNum"/>
          </p:nvPr>
        </p:nvSpPr>
        <p:spPr>
          <a:xfrm>
            <a:off x="126609" y="184636"/>
            <a:ext cx="288000" cy="180000"/>
          </a:xfrm>
          <a:prstGeom prst="rect">
            <a:avLst/>
          </a:prstGeom>
          <a:noFill/>
          <a:ln>
            <a:noFill/>
          </a:ln>
        </p:spPr>
        <p:txBody>
          <a:bodyPr anchorCtr="0" anchor="ctr" bIns="0" lIns="0" spcFirstLastPara="1" rIns="0" wrap="square" tIns="0">
            <a:noAutofit/>
          </a:bodyPr>
          <a:lstStyle>
            <a:lvl1pPr indent="0" lvl="0" marL="0" marR="0" rtl="0" algn="l">
              <a:lnSpc>
                <a:spcPct val="100000"/>
              </a:lnSpc>
              <a:spcBef>
                <a:spcPts val="0"/>
              </a:spcBef>
              <a:spcAft>
                <a:spcPts val="0"/>
              </a:spcAft>
              <a:buClr>
                <a:schemeClr val="lt1"/>
              </a:buClr>
              <a:buSzPts val="1000"/>
              <a:buFont typeface="Open Sans"/>
              <a:buNone/>
              <a:defRPr b="0" i="0" sz="1000" u="none" cap="none" strike="noStrike">
                <a:solidFill>
                  <a:schemeClr val="lt1"/>
                </a:solidFill>
                <a:latin typeface="Open Sans"/>
                <a:ea typeface="Open Sans"/>
                <a:cs typeface="Open Sans"/>
                <a:sym typeface="Open Sans"/>
              </a:defRPr>
            </a:lvl1pPr>
            <a:lvl2pPr indent="0" lvl="1" marL="0" marR="0" rtl="0" algn="l">
              <a:lnSpc>
                <a:spcPct val="100000"/>
              </a:lnSpc>
              <a:spcBef>
                <a:spcPts val="0"/>
              </a:spcBef>
              <a:spcAft>
                <a:spcPts val="0"/>
              </a:spcAft>
              <a:buClr>
                <a:schemeClr val="lt1"/>
              </a:buClr>
              <a:buSzPts val="1000"/>
              <a:buFont typeface="Open Sans"/>
              <a:buNone/>
              <a:defRPr b="0" i="0" sz="1000" u="none" cap="none" strike="noStrike">
                <a:solidFill>
                  <a:schemeClr val="lt1"/>
                </a:solidFill>
                <a:latin typeface="Open Sans"/>
                <a:ea typeface="Open Sans"/>
                <a:cs typeface="Open Sans"/>
                <a:sym typeface="Open Sans"/>
              </a:defRPr>
            </a:lvl2pPr>
            <a:lvl3pPr indent="0" lvl="2" marL="0" marR="0" rtl="0" algn="l">
              <a:lnSpc>
                <a:spcPct val="100000"/>
              </a:lnSpc>
              <a:spcBef>
                <a:spcPts val="0"/>
              </a:spcBef>
              <a:spcAft>
                <a:spcPts val="0"/>
              </a:spcAft>
              <a:buClr>
                <a:schemeClr val="lt1"/>
              </a:buClr>
              <a:buSzPts val="1000"/>
              <a:buFont typeface="Open Sans"/>
              <a:buNone/>
              <a:defRPr b="0" i="0" sz="1000" u="none" cap="none" strike="noStrike">
                <a:solidFill>
                  <a:schemeClr val="lt1"/>
                </a:solidFill>
                <a:latin typeface="Open Sans"/>
                <a:ea typeface="Open Sans"/>
                <a:cs typeface="Open Sans"/>
                <a:sym typeface="Open Sans"/>
              </a:defRPr>
            </a:lvl3pPr>
            <a:lvl4pPr indent="0" lvl="3" marL="0" marR="0" rtl="0" algn="l">
              <a:lnSpc>
                <a:spcPct val="100000"/>
              </a:lnSpc>
              <a:spcBef>
                <a:spcPts val="0"/>
              </a:spcBef>
              <a:spcAft>
                <a:spcPts val="0"/>
              </a:spcAft>
              <a:buClr>
                <a:schemeClr val="lt1"/>
              </a:buClr>
              <a:buSzPts val="1000"/>
              <a:buFont typeface="Open Sans"/>
              <a:buNone/>
              <a:defRPr b="0" i="0" sz="1000" u="none" cap="none" strike="noStrike">
                <a:solidFill>
                  <a:schemeClr val="lt1"/>
                </a:solidFill>
                <a:latin typeface="Open Sans"/>
                <a:ea typeface="Open Sans"/>
                <a:cs typeface="Open Sans"/>
                <a:sym typeface="Open Sans"/>
              </a:defRPr>
            </a:lvl4pPr>
            <a:lvl5pPr indent="0" lvl="4" marL="0" marR="0" rtl="0" algn="l">
              <a:lnSpc>
                <a:spcPct val="100000"/>
              </a:lnSpc>
              <a:spcBef>
                <a:spcPts val="0"/>
              </a:spcBef>
              <a:spcAft>
                <a:spcPts val="0"/>
              </a:spcAft>
              <a:buClr>
                <a:schemeClr val="lt1"/>
              </a:buClr>
              <a:buSzPts val="1000"/>
              <a:buFont typeface="Open Sans"/>
              <a:buNone/>
              <a:defRPr b="0" i="0" sz="1000" u="none" cap="none" strike="noStrike">
                <a:solidFill>
                  <a:schemeClr val="lt1"/>
                </a:solidFill>
                <a:latin typeface="Open Sans"/>
                <a:ea typeface="Open Sans"/>
                <a:cs typeface="Open Sans"/>
                <a:sym typeface="Open Sans"/>
              </a:defRPr>
            </a:lvl5pPr>
            <a:lvl6pPr indent="0" lvl="5" marL="0" marR="0" rtl="0" algn="l">
              <a:lnSpc>
                <a:spcPct val="100000"/>
              </a:lnSpc>
              <a:spcBef>
                <a:spcPts val="0"/>
              </a:spcBef>
              <a:spcAft>
                <a:spcPts val="0"/>
              </a:spcAft>
              <a:buClr>
                <a:schemeClr val="lt1"/>
              </a:buClr>
              <a:buSzPts val="1000"/>
              <a:buFont typeface="Open Sans"/>
              <a:buNone/>
              <a:defRPr b="0" i="0" sz="1000" u="none" cap="none" strike="noStrike">
                <a:solidFill>
                  <a:schemeClr val="lt1"/>
                </a:solidFill>
                <a:latin typeface="Open Sans"/>
                <a:ea typeface="Open Sans"/>
                <a:cs typeface="Open Sans"/>
                <a:sym typeface="Open Sans"/>
              </a:defRPr>
            </a:lvl6pPr>
            <a:lvl7pPr indent="0" lvl="6" marL="0" marR="0" rtl="0" algn="l">
              <a:lnSpc>
                <a:spcPct val="100000"/>
              </a:lnSpc>
              <a:spcBef>
                <a:spcPts val="0"/>
              </a:spcBef>
              <a:spcAft>
                <a:spcPts val="0"/>
              </a:spcAft>
              <a:buClr>
                <a:schemeClr val="lt1"/>
              </a:buClr>
              <a:buSzPts val="1000"/>
              <a:buFont typeface="Open Sans"/>
              <a:buNone/>
              <a:defRPr b="0" i="0" sz="1000" u="none" cap="none" strike="noStrike">
                <a:solidFill>
                  <a:schemeClr val="lt1"/>
                </a:solidFill>
                <a:latin typeface="Open Sans"/>
                <a:ea typeface="Open Sans"/>
                <a:cs typeface="Open Sans"/>
                <a:sym typeface="Open Sans"/>
              </a:defRPr>
            </a:lvl7pPr>
            <a:lvl8pPr indent="0" lvl="7" marL="0" marR="0" rtl="0" algn="l">
              <a:lnSpc>
                <a:spcPct val="100000"/>
              </a:lnSpc>
              <a:spcBef>
                <a:spcPts val="0"/>
              </a:spcBef>
              <a:spcAft>
                <a:spcPts val="0"/>
              </a:spcAft>
              <a:buClr>
                <a:schemeClr val="lt1"/>
              </a:buClr>
              <a:buSzPts val="1000"/>
              <a:buFont typeface="Open Sans"/>
              <a:buNone/>
              <a:defRPr b="0" i="0" sz="1000" u="none" cap="none" strike="noStrike">
                <a:solidFill>
                  <a:schemeClr val="lt1"/>
                </a:solidFill>
                <a:latin typeface="Open Sans"/>
                <a:ea typeface="Open Sans"/>
                <a:cs typeface="Open Sans"/>
                <a:sym typeface="Open Sans"/>
              </a:defRPr>
            </a:lvl8pPr>
            <a:lvl9pPr indent="0" lvl="8" marL="0" marR="0" rtl="0" algn="l">
              <a:lnSpc>
                <a:spcPct val="100000"/>
              </a:lnSpc>
              <a:spcBef>
                <a:spcPts val="0"/>
              </a:spcBef>
              <a:spcAft>
                <a:spcPts val="0"/>
              </a:spcAft>
              <a:buClr>
                <a:schemeClr val="lt1"/>
              </a:buClr>
              <a:buSzPts val="1000"/>
              <a:buFont typeface="Open Sans"/>
              <a:buNone/>
              <a:defRPr b="0" i="0" sz="1000" u="none" cap="none" strike="noStrike">
                <a:solidFill>
                  <a:schemeClr val="lt1"/>
                </a:solidFill>
                <a:latin typeface="Open Sans"/>
                <a:ea typeface="Open Sans"/>
                <a:cs typeface="Open Sans"/>
                <a:sym typeface="Open Sans"/>
              </a:defRPr>
            </a:lvl9pPr>
          </a:lstStyle>
          <a:p>
            <a:pPr indent="0" lvl="0" marL="0" rtl="0" algn="l">
              <a:spcBef>
                <a:spcPts val="0"/>
              </a:spcBef>
              <a:spcAft>
                <a:spcPts val="0"/>
              </a:spcAft>
              <a:buNone/>
            </a:pPr>
            <a:fld id="{00000000-1234-1234-1234-123412341234}" type="slidenum">
              <a:rPr lang="en-US"/>
              <a:t>‹#›</a:t>
            </a:fld>
            <a:endParaRPr/>
          </a:p>
        </p:txBody>
      </p:sp>
      <p:sp>
        <p:nvSpPr>
          <p:cNvPr id="545" name="Google Shape;545;g26c369fa2d7_0_1230"/>
          <p:cNvSpPr txBox="1"/>
          <p:nvPr>
            <p:ph idx="1" type="body"/>
          </p:nvPr>
        </p:nvSpPr>
        <p:spPr>
          <a:xfrm>
            <a:off x="963084" y="85725"/>
            <a:ext cx="10276500" cy="209700"/>
          </a:xfrm>
          <a:prstGeom prst="rect">
            <a:avLst/>
          </a:prstGeom>
          <a:noFill/>
          <a:ln>
            <a:noFill/>
          </a:ln>
        </p:spPr>
        <p:txBody>
          <a:bodyPr anchorCtr="0" anchor="t" bIns="0" lIns="0" spcFirstLastPara="1" rIns="0" wrap="square" tIns="0">
            <a:noAutofit/>
          </a:bodyPr>
          <a:lstStyle>
            <a:lvl1pPr indent="-228600" lvl="0" marL="457200" rtl="0" algn="l">
              <a:lnSpc>
                <a:spcPct val="130000"/>
              </a:lnSpc>
              <a:spcBef>
                <a:spcPts val="0"/>
              </a:spcBef>
              <a:spcAft>
                <a:spcPts val="0"/>
              </a:spcAft>
              <a:buSzPts val="1100"/>
              <a:buNone/>
              <a:defRPr sz="1100">
                <a:solidFill>
                  <a:schemeClr val="dk2"/>
                </a:solidFill>
              </a:defRPr>
            </a:lvl1pPr>
            <a:lvl2pPr indent="-342900" lvl="1" marL="914400" rtl="0" algn="l">
              <a:lnSpc>
                <a:spcPct val="130000"/>
              </a:lnSpc>
              <a:spcBef>
                <a:spcPts val="0"/>
              </a:spcBef>
              <a:spcAft>
                <a:spcPts val="0"/>
              </a:spcAft>
              <a:buSzPts val="1800"/>
              <a:buChar char="-"/>
              <a:defRPr/>
            </a:lvl2pPr>
            <a:lvl3pPr indent="-342900" lvl="2" marL="1371600" rtl="0" algn="l">
              <a:lnSpc>
                <a:spcPct val="130000"/>
              </a:lnSpc>
              <a:spcBef>
                <a:spcPts val="0"/>
              </a:spcBef>
              <a:spcAft>
                <a:spcPts val="0"/>
              </a:spcAft>
              <a:buSzPts val="1800"/>
              <a:buChar char="›"/>
              <a:defRPr/>
            </a:lvl3pPr>
            <a:lvl4pPr indent="-228600" lvl="3" marL="1828800" rtl="0" algn="l">
              <a:lnSpc>
                <a:spcPct val="100000"/>
              </a:lnSpc>
              <a:spcBef>
                <a:spcPts val="360"/>
              </a:spcBef>
              <a:spcAft>
                <a:spcPts val="0"/>
              </a:spcAft>
              <a:buClr>
                <a:schemeClr val="dk1"/>
              </a:buClr>
              <a:buSzPts val="1800"/>
              <a:buNone/>
              <a:defRPr/>
            </a:lvl4pPr>
            <a:lvl5pPr indent="-228600" lvl="4" marL="2286000" rtl="0" algn="l">
              <a:lnSpc>
                <a:spcPct val="100000"/>
              </a:lnSpc>
              <a:spcBef>
                <a:spcPts val="360"/>
              </a:spcBef>
              <a:spcAft>
                <a:spcPts val="0"/>
              </a:spcAft>
              <a:buClr>
                <a:schemeClr val="dk1"/>
              </a:buClr>
              <a:buSzPts val="1800"/>
              <a:buNone/>
              <a:defRPr/>
            </a:lvl5pPr>
            <a:lvl6pPr indent="-342900" lvl="5" marL="2743200" rtl="0" algn="l">
              <a:lnSpc>
                <a:spcPct val="100000"/>
              </a:lnSpc>
              <a:spcBef>
                <a:spcPts val="360"/>
              </a:spcBef>
              <a:spcAft>
                <a:spcPts val="0"/>
              </a:spcAft>
              <a:buClr>
                <a:schemeClr val="dk1"/>
              </a:buClr>
              <a:buSzPts val="1800"/>
              <a:buChar char="•"/>
              <a:defRPr/>
            </a:lvl6pPr>
            <a:lvl7pPr indent="-342900" lvl="6" marL="3200400" rtl="0" algn="l">
              <a:lnSpc>
                <a:spcPct val="100000"/>
              </a:lnSpc>
              <a:spcBef>
                <a:spcPts val="360"/>
              </a:spcBef>
              <a:spcAft>
                <a:spcPts val="0"/>
              </a:spcAft>
              <a:buClr>
                <a:schemeClr val="dk1"/>
              </a:buClr>
              <a:buSzPts val="1800"/>
              <a:buChar char="•"/>
              <a:defRPr/>
            </a:lvl7pPr>
            <a:lvl8pPr indent="-342900" lvl="7" marL="3657600" rtl="0" algn="l">
              <a:lnSpc>
                <a:spcPct val="100000"/>
              </a:lnSpc>
              <a:spcBef>
                <a:spcPts val="360"/>
              </a:spcBef>
              <a:spcAft>
                <a:spcPts val="0"/>
              </a:spcAft>
              <a:buClr>
                <a:schemeClr val="dk1"/>
              </a:buClr>
              <a:buSzPts val="1800"/>
              <a:buChar char="•"/>
              <a:defRPr/>
            </a:lvl8pPr>
            <a:lvl9pPr indent="-342900" lvl="8" marL="4114800" rtl="0" algn="l">
              <a:lnSpc>
                <a:spcPct val="100000"/>
              </a:lnSpc>
              <a:spcBef>
                <a:spcPts val="360"/>
              </a:spcBef>
              <a:spcAft>
                <a:spcPts val="0"/>
              </a:spcAft>
              <a:buClr>
                <a:schemeClr val="dk1"/>
              </a:buClr>
              <a:buSzPts val="1800"/>
              <a:buChar char="•"/>
              <a:defRPr/>
            </a:lvl9pPr>
          </a:lstStyle>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ersonal contact info slide">
  <p:cSld name="Personal contact info slide">
    <p:spTree>
      <p:nvGrpSpPr>
        <p:cNvPr id="546" name="Shape 546"/>
        <p:cNvGrpSpPr/>
        <p:nvPr/>
      </p:nvGrpSpPr>
      <p:grpSpPr>
        <a:xfrm>
          <a:off x="0" y="0"/>
          <a:ext cx="0" cy="0"/>
          <a:chOff x="0" y="0"/>
          <a:chExt cx="0" cy="0"/>
        </a:xfrm>
      </p:grpSpPr>
      <p:sp>
        <p:nvSpPr>
          <p:cNvPr id="547" name="Google Shape;547;g26c369fa2d7_0_1235"/>
          <p:cNvSpPr txBox="1"/>
          <p:nvPr>
            <p:ph idx="11" type="ftr"/>
          </p:nvPr>
        </p:nvSpPr>
        <p:spPr>
          <a:xfrm>
            <a:off x="3215999" y="6514618"/>
            <a:ext cx="8016000" cy="180000"/>
          </a:xfrm>
          <a:prstGeom prst="rect">
            <a:avLst/>
          </a:prstGeom>
          <a:noFill/>
          <a:ln>
            <a:noFill/>
          </a:ln>
        </p:spPr>
        <p:txBody>
          <a:bodyPr anchorCtr="0" anchor="ctr" bIns="0" lIns="0" spcFirstLastPara="1" rIns="0" wrap="square" tIns="0">
            <a:noAutofit/>
          </a:bodyPr>
          <a:lstStyle>
            <a:lvl1pPr lvl="0" rtl="0" algn="l">
              <a:lnSpc>
                <a:spcPct val="100000"/>
              </a:lnSpc>
              <a:spcBef>
                <a:spcPts val="0"/>
              </a:spcBef>
              <a:spcAft>
                <a:spcPts val="0"/>
              </a:spcAft>
              <a:buClr>
                <a:schemeClr val="dk2"/>
              </a:buClr>
              <a:buSzPts val="1400"/>
              <a:buFont typeface="Arial"/>
              <a:buNone/>
              <a:defRPr/>
            </a:lvl1pPr>
            <a:lvl2pPr lvl="1" rtl="0" algn="l">
              <a:lnSpc>
                <a:spcPct val="100000"/>
              </a:lnSpc>
              <a:spcBef>
                <a:spcPts val="0"/>
              </a:spcBef>
              <a:spcAft>
                <a:spcPts val="0"/>
              </a:spcAft>
              <a:buClr>
                <a:schemeClr val="dk1"/>
              </a:buClr>
              <a:buSzPts val="1400"/>
              <a:buFont typeface="Arial"/>
              <a:buNone/>
              <a:defRPr/>
            </a:lvl2pPr>
            <a:lvl3pPr lvl="2" rtl="0" algn="l">
              <a:lnSpc>
                <a:spcPct val="100000"/>
              </a:lnSpc>
              <a:spcBef>
                <a:spcPts val="0"/>
              </a:spcBef>
              <a:spcAft>
                <a:spcPts val="0"/>
              </a:spcAft>
              <a:buClr>
                <a:schemeClr val="dk1"/>
              </a:buClr>
              <a:buSzPts val="1400"/>
              <a:buFont typeface="Arial"/>
              <a:buNone/>
              <a:defRPr/>
            </a:lvl3pPr>
            <a:lvl4pPr lvl="3" rtl="0" algn="l">
              <a:lnSpc>
                <a:spcPct val="100000"/>
              </a:lnSpc>
              <a:spcBef>
                <a:spcPts val="0"/>
              </a:spcBef>
              <a:spcAft>
                <a:spcPts val="0"/>
              </a:spcAft>
              <a:buClr>
                <a:schemeClr val="dk1"/>
              </a:buClr>
              <a:buSzPts val="1400"/>
              <a:buFont typeface="Arial"/>
              <a:buNone/>
              <a:defRPr/>
            </a:lvl4pPr>
            <a:lvl5pPr lvl="4" rtl="0" algn="l">
              <a:lnSpc>
                <a:spcPct val="100000"/>
              </a:lnSpc>
              <a:spcBef>
                <a:spcPts val="0"/>
              </a:spcBef>
              <a:spcAft>
                <a:spcPts val="0"/>
              </a:spcAft>
              <a:buClr>
                <a:schemeClr val="dk1"/>
              </a:buClr>
              <a:buSzPts val="1400"/>
              <a:buFont typeface="Arial"/>
              <a:buNone/>
              <a:defRPr/>
            </a:lvl5pPr>
            <a:lvl6pPr lvl="5" rtl="0" algn="l">
              <a:lnSpc>
                <a:spcPct val="100000"/>
              </a:lnSpc>
              <a:spcBef>
                <a:spcPts val="0"/>
              </a:spcBef>
              <a:spcAft>
                <a:spcPts val="0"/>
              </a:spcAft>
              <a:buClr>
                <a:schemeClr val="dk1"/>
              </a:buClr>
              <a:buSzPts val="1400"/>
              <a:buFont typeface="Arial"/>
              <a:buNone/>
              <a:defRPr/>
            </a:lvl6pPr>
            <a:lvl7pPr lvl="6" rtl="0" algn="l">
              <a:lnSpc>
                <a:spcPct val="100000"/>
              </a:lnSpc>
              <a:spcBef>
                <a:spcPts val="0"/>
              </a:spcBef>
              <a:spcAft>
                <a:spcPts val="0"/>
              </a:spcAft>
              <a:buClr>
                <a:schemeClr val="dk1"/>
              </a:buClr>
              <a:buSzPts val="1400"/>
              <a:buFont typeface="Arial"/>
              <a:buNone/>
              <a:defRPr/>
            </a:lvl7pPr>
            <a:lvl8pPr lvl="7" rtl="0" algn="l">
              <a:lnSpc>
                <a:spcPct val="100000"/>
              </a:lnSpc>
              <a:spcBef>
                <a:spcPts val="0"/>
              </a:spcBef>
              <a:spcAft>
                <a:spcPts val="0"/>
              </a:spcAft>
              <a:buClr>
                <a:schemeClr val="dk1"/>
              </a:buClr>
              <a:buSzPts val="1400"/>
              <a:buFont typeface="Arial"/>
              <a:buNone/>
              <a:defRPr/>
            </a:lvl8pPr>
            <a:lvl9pPr lvl="8" rtl="0" algn="l">
              <a:lnSpc>
                <a:spcPct val="100000"/>
              </a:lnSpc>
              <a:spcBef>
                <a:spcPts val="0"/>
              </a:spcBef>
              <a:spcAft>
                <a:spcPts val="0"/>
              </a:spcAft>
              <a:buClr>
                <a:schemeClr val="dk1"/>
              </a:buClr>
              <a:buSzPts val="1400"/>
              <a:buFont typeface="Arial"/>
              <a:buNone/>
              <a:defRPr/>
            </a:lvl9pPr>
          </a:lstStyle>
          <a:p/>
        </p:txBody>
      </p:sp>
      <p:sp>
        <p:nvSpPr>
          <p:cNvPr id="548" name="Google Shape;548;g26c369fa2d7_0_1235"/>
          <p:cNvSpPr txBox="1"/>
          <p:nvPr>
            <p:ph idx="12" type="sldNum"/>
          </p:nvPr>
        </p:nvSpPr>
        <p:spPr>
          <a:xfrm>
            <a:off x="126609" y="184636"/>
            <a:ext cx="288000" cy="180000"/>
          </a:xfrm>
          <a:prstGeom prst="rect">
            <a:avLst/>
          </a:prstGeom>
          <a:noFill/>
          <a:ln>
            <a:noFill/>
          </a:ln>
        </p:spPr>
        <p:txBody>
          <a:bodyPr anchorCtr="0" anchor="ctr" bIns="0" lIns="0" spcFirstLastPara="1" rIns="0" wrap="square" tIns="0">
            <a:noAutofit/>
          </a:bodyPr>
          <a:lstStyle>
            <a:lvl1pPr indent="0" lvl="0" marL="0" marR="0" rtl="0" algn="l">
              <a:lnSpc>
                <a:spcPct val="100000"/>
              </a:lnSpc>
              <a:spcBef>
                <a:spcPts val="0"/>
              </a:spcBef>
              <a:spcAft>
                <a:spcPts val="0"/>
              </a:spcAft>
              <a:buClr>
                <a:schemeClr val="lt1"/>
              </a:buClr>
              <a:buSzPts val="1000"/>
              <a:buFont typeface="Open Sans"/>
              <a:buNone/>
              <a:defRPr b="0" i="0" sz="1000" u="none" cap="none" strike="noStrike">
                <a:solidFill>
                  <a:schemeClr val="lt1"/>
                </a:solidFill>
                <a:latin typeface="Open Sans"/>
                <a:ea typeface="Open Sans"/>
                <a:cs typeface="Open Sans"/>
                <a:sym typeface="Open Sans"/>
              </a:defRPr>
            </a:lvl1pPr>
            <a:lvl2pPr indent="0" lvl="1" marL="0" marR="0" rtl="0" algn="l">
              <a:lnSpc>
                <a:spcPct val="100000"/>
              </a:lnSpc>
              <a:spcBef>
                <a:spcPts val="0"/>
              </a:spcBef>
              <a:spcAft>
                <a:spcPts val="0"/>
              </a:spcAft>
              <a:buClr>
                <a:schemeClr val="lt1"/>
              </a:buClr>
              <a:buSzPts val="1000"/>
              <a:buFont typeface="Open Sans"/>
              <a:buNone/>
              <a:defRPr b="0" i="0" sz="1000" u="none" cap="none" strike="noStrike">
                <a:solidFill>
                  <a:schemeClr val="lt1"/>
                </a:solidFill>
                <a:latin typeface="Open Sans"/>
                <a:ea typeface="Open Sans"/>
                <a:cs typeface="Open Sans"/>
                <a:sym typeface="Open Sans"/>
              </a:defRPr>
            </a:lvl2pPr>
            <a:lvl3pPr indent="0" lvl="2" marL="0" marR="0" rtl="0" algn="l">
              <a:lnSpc>
                <a:spcPct val="100000"/>
              </a:lnSpc>
              <a:spcBef>
                <a:spcPts val="0"/>
              </a:spcBef>
              <a:spcAft>
                <a:spcPts val="0"/>
              </a:spcAft>
              <a:buClr>
                <a:schemeClr val="lt1"/>
              </a:buClr>
              <a:buSzPts val="1000"/>
              <a:buFont typeface="Open Sans"/>
              <a:buNone/>
              <a:defRPr b="0" i="0" sz="1000" u="none" cap="none" strike="noStrike">
                <a:solidFill>
                  <a:schemeClr val="lt1"/>
                </a:solidFill>
                <a:latin typeface="Open Sans"/>
                <a:ea typeface="Open Sans"/>
                <a:cs typeface="Open Sans"/>
                <a:sym typeface="Open Sans"/>
              </a:defRPr>
            </a:lvl3pPr>
            <a:lvl4pPr indent="0" lvl="3" marL="0" marR="0" rtl="0" algn="l">
              <a:lnSpc>
                <a:spcPct val="100000"/>
              </a:lnSpc>
              <a:spcBef>
                <a:spcPts val="0"/>
              </a:spcBef>
              <a:spcAft>
                <a:spcPts val="0"/>
              </a:spcAft>
              <a:buClr>
                <a:schemeClr val="lt1"/>
              </a:buClr>
              <a:buSzPts val="1000"/>
              <a:buFont typeface="Open Sans"/>
              <a:buNone/>
              <a:defRPr b="0" i="0" sz="1000" u="none" cap="none" strike="noStrike">
                <a:solidFill>
                  <a:schemeClr val="lt1"/>
                </a:solidFill>
                <a:latin typeface="Open Sans"/>
                <a:ea typeface="Open Sans"/>
                <a:cs typeface="Open Sans"/>
                <a:sym typeface="Open Sans"/>
              </a:defRPr>
            </a:lvl4pPr>
            <a:lvl5pPr indent="0" lvl="4" marL="0" marR="0" rtl="0" algn="l">
              <a:lnSpc>
                <a:spcPct val="100000"/>
              </a:lnSpc>
              <a:spcBef>
                <a:spcPts val="0"/>
              </a:spcBef>
              <a:spcAft>
                <a:spcPts val="0"/>
              </a:spcAft>
              <a:buClr>
                <a:schemeClr val="lt1"/>
              </a:buClr>
              <a:buSzPts val="1000"/>
              <a:buFont typeface="Open Sans"/>
              <a:buNone/>
              <a:defRPr b="0" i="0" sz="1000" u="none" cap="none" strike="noStrike">
                <a:solidFill>
                  <a:schemeClr val="lt1"/>
                </a:solidFill>
                <a:latin typeface="Open Sans"/>
                <a:ea typeface="Open Sans"/>
                <a:cs typeface="Open Sans"/>
                <a:sym typeface="Open Sans"/>
              </a:defRPr>
            </a:lvl5pPr>
            <a:lvl6pPr indent="0" lvl="5" marL="0" marR="0" rtl="0" algn="l">
              <a:lnSpc>
                <a:spcPct val="100000"/>
              </a:lnSpc>
              <a:spcBef>
                <a:spcPts val="0"/>
              </a:spcBef>
              <a:spcAft>
                <a:spcPts val="0"/>
              </a:spcAft>
              <a:buClr>
                <a:schemeClr val="lt1"/>
              </a:buClr>
              <a:buSzPts val="1000"/>
              <a:buFont typeface="Open Sans"/>
              <a:buNone/>
              <a:defRPr b="0" i="0" sz="1000" u="none" cap="none" strike="noStrike">
                <a:solidFill>
                  <a:schemeClr val="lt1"/>
                </a:solidFill>
                <a:latin typeface="Open Sans"/>
                <a:ea typeface="Open Sans"/>
                <a:cs typeface="Open Sans"/>
                <a:sym typeface="Open Sans"/>
              </a:defRPr>
            </a:lvl6pPr>
            <a:lvl7pPr indent="0" lvl="6" marL="0" marR="0" rtl="0" algn="l">
              <a:lnSpc>
                <a:spcPct val="100000"/>
              </a:lnSpc>
              <a:spcBef>
                <a:spcPts val="0"/>
              </a:spcBef>
              <a:spcAft>
                <a:spcPts val="0"/>
              </a:spcAft>
              <a:buClr>
                <a:schemeClr val="lt1"/>
              </a:buClr>
              <a:buSzPts val="1000"/>
              <a:buFont typeface="Open Sans"/>
              <a:buNone/>
              <a:defRPr b="0" i="0" sz="1000" u="none" cap="none" strike="noStrike">
                <a:solidFill>
                  <a:schemeClr val="lt1"/>
                </a:solidFill>
                <a:latin typeface="Open Sans"/>
                <a:ea typeface="Open Sans"/>
                <a:cs typeface="Open Sans"/>
                <a:sym typeface="Open Sans"/>
              </a:defRPr>
            </a:lvl7pPr>
            <a:lvl8pPr indent="0" lvl="7" marL="0" marR="0" rtl="0" algn="l">
              <a:lnSpc>
                <a:spcPct val="100000"/>
              </a:lnSpc>
              <a:spcBef>
                <a:spcPts val="0"/>
              </a:spcBef>
              <a:spcAft>
                <a:spcPts val="0"/>
              </a:spcAft>
              <a:buClr>
                <a:schemeClr val="lt1"/>
              </a:buClr>
              <a:buSzPts val="1000"/>
              <a:buFont typeface="Open Sans"/>
              <a:buNone/>
              <a:defRPr b="0" i="0" sz="1000" u="none" cap="none" strike="noStrike">
                <a:solidFill>
                  <a:schemeClr val="lt1"/>
                </a:solidFill>
                <a:latin typeface="Open Sans"/>
                <a:ea typeface="Open Sans"/>
                <a:cs typeface="Open Sans"/>
                <a:sym typeface="Open Sans"/>
              </a:defRPr>
            </a:lvl8pPr>
            <a:lvl9pPr indent="0" lvl="8" marL="0" marR="0" rtl="0" algn="l">
              <a:lnSpc>
                <a:spcPct val="100000"/>
              </a:lnSpc>
              <a:spcBef>
                <a:spcPts val="0"/>
              </a:spcBef>
              <a:spcAft>
                <a:spcPts val="0"/>
              </a:spcAft>
              <a:buClr>
                <a:schemeClr val="lt1"/>
              </a:buClr>
              <a:buSzPts val="1000"/>
              <a:buFont typeface="Open Sans"/>
              <a:buNone/>
              <a:defRPr b="0" i="0" sz="1000" u="none" cap="none" strike="noStrike">
                <a:solidFill>
                  <a:schemeClr val="lt1"/>
                </a:solidFill>
                <a:latin typeface="Open Sans"/>
                <a:ea typeface="Open Sans"/>
                <a:cs typeface="Open Sans"/>
                <a:sym typeface="Open Sans"/>
              </a:defRPr>
            </a:lvl9pPr>
          </a:lstStyle>
          <a:p>
            <a:pPr indent="0" lvl="0" marL="0" rtl="0" algn="l">
              <a:spcBef>
                <a:spcPts val="0"/>
              </a:spcBef>
              <a:spcAft>
                <a:spcPts val="0"/>
              </a:spcAft>
              <a:buNone/>
            </a:pPr>
            <a:fld id="{00000000-1234-1234-1234-123412341234}" type="slidenum">
              <a:rPr lang="en-US"/>
              <a:t>‹#›</a:t>
            </a:fld>
            <a:endParaRPr/>
          </a:p>
        </p:txBody>
      </p:sp>
      <p:sp>
        <p:nvSpPr>
          <p:cNvPr id="549" name="Google Shape;549;g26c369fa2d7_0_1235"/>
          <p:cNvSpPr/>
          <p:nvPr>
            <p:ph idx="2" type="pic"/>
          </p:nvPr>
        </p:nvSpPr>
        <p:spPr>
          <a:xfrm>
            <a:off x="2243503" y="1994873"/>
            <a:ext cx="2880000" cy="2160000"/>
          </a:xfrm>
          <a:prstGeom prst="rect">
            <a:avLst/>
          </a:prstGeom>
          <a:noFill/>
          <a:ln>
            <a:noFill/>
          </a:ln>
        </p:spPr>
      </p:sp>
      <p:sp>
        <p:nvSpPr>
          <p:cNvPr id="550" name="Google Shape;550;g26c369fa2d7_0_1235"/>
          <p:cNvSpPr txBox="1"/>
          <p:nvPr>
            <p:ph idx="1" type="body"/>
          </p:nvPr>
        </p:nvSpPr>
        <p:spPr>
          <a:xfrm>
            <a:off x="5492751" y="1924537"/>
            <a:ext cx="5746800" cy="360000"/>
          </a:xfrm>
          <a:prstGeom prst="rect">
            <a:avLst/>
          </a:prstGeom>
          <a:noFill/>
          <a:ln>
            <a:noFill/>
          </a:ln>
        </p:spPr>
        <p:txBody>
          <a:bodyPr anchorCtr="0" anchor="b" bIns="0" lIns="0" spcFirstLastPara="1" rIns="0" wrap="square" tIns="0">
            <a:noAutofit/>
          </a:bodyPr>
          <a:lstStyle>
            <a:lvl1pPr indent="-228600" lvl="0" marL="457200" rtl="0" algn="l">
              <a:lnSpc>
                <a:spcPct val="130000"/>
              </a:lnSpc>
              <a:spcBef>
                <a:spcPts val="0"/>
              </a:spcBef>
              <a:spcAft>
                <a:spcPts val="0"/>
              </a:spcAft>
              <a:buSzPts val="2400"/>
              <a:buNone/>
              <a:defRPr b="1" sz="2400">
                <a:solidFill>
                  <a:schemeClr val="dk2"/>
                </a:solidFill>
              </a:defRPr>
            </a:lvl1pPr>
            <a:lvl2pPr indent="-342900" lvl="1" marL="914400" rtl="0" algn="l">
              <a:lnSpc>
                <a:spcPct val="130000"/>
              </a:lnSpc>
              <a:spcBef>
                <a:spcPts val="0"/>
              </a:spcBef>
              <a:spcAft>
                <a:spcPts val="0"/>
              </a:spcAft>
              <a:buSzPts val="1800"/>
              <a:buChar char="-"/>
              <a:defRPr/>
            </a:lvl2pPr>
            <a:lvl3pPr indent="-342900" lvl="2" marL="1371600" rtl="0" algn="l">
              <a:lnSpc>
                <a:spcPct val="130000"/>
              </a:lnSpc>
              <a:spcBef>
                <a:spcPts val="0"/>
              </a:spcBef>
              <a:spcAft>
                <a:spcPts val="0"/>
              </a:spcAft>
              <a:buSzPts val="1800"/>
              <a:buChar char="›"/>
              <a:defRPr/>
            </a:lvl3pPr>
            <a:lvl4pPr indent="-228600" lvl="3" marL="1828800" rtl="0" algn="l">
              <a:lnSpc>
                <a:spcPct val="100000"/>
              </a:lnSpc>
              <a:spcBef>
                <a:spcPts val="360"/>
              </a:spcBef>
              <a:spcAft>
                <a:spcPts val="0"/>
              </a:spcAft>
              <a:buClr>
                <a:schemeClr val="dk1"/>
              </a:buClr>
              <a:buSzPts val="1800"/>
              <a:buNone/>
              <a:defRPr/>
            </a:lvl4pPr>
            <a:lvl5pPr indent="-228600" lvl="4" marL="2286000" rtl="0" algn="l">
              <a:lnSpc>
                <a:spcPct val="100000"/>
              </a:lnSpc>
              <a:spcBef>
                <a:spcPts val="360"/>
              </a:spcBef>
              <a:spcAft>
                <a:spcPts val="0"/>
              </a:spcAft>
              <a:buClr>
                <a:schemeClr val="dk1"/>
              </a:buClr>
              <a:buSzPts val="1800"/>
              <a:buNone/>
              <a:defRPr/>
            </a:lvl5pPr>
            <a:lvl6pPr indent="-342900" lvl="5" marL="2743200" rtl="0" algn="l">
              <a:lnSpc>
                <a:spcPct val="100000"/>
              </a:lnSpc>
              <a:spcBef>
                <a:spcPts val="360"/>
              </a:spcBef>
              <a:spcAft>
                <a:spcPts val="0"/>
              </a:spcAft>
              <a:buClr>
                <a:schemeClr val="dk1"/>
              </a:buClr>
              <a:buSzPts val="1800"/>
              <a:buChar char="•"/>
              <a:defRPr/>
            </a:lvl6pPr>
            <a:lvl7pPr indent="-342900" lvl="6" marL="3200400" rtl="0" algn="l">
              <a:lnSpc>
                <a:spcPct val="100000"/>
              </a:lnSpc>
              <a:spcBef>
                <a:spcPts val="360"/>
              </a:spcBef>
              <a:spcAft>
                <a:spcPts val="0"/>
              </a:spcAft>
              <a:buClr>
                <a:schemeClr val="dk1"/>
              </a:buClr>
              <a:buSzPts val="1800"/>
              <a:buChar char="•"/>
              <a:defRPr/>
            </a:lvl7pPr>
            <a:lvl8pPr indent="-342900" lvl="7" marL="3657600" rtl="0" algn="l">
              <a:lnSpc>
                <a:spcPct val="100000"/>
              </a:lnSpc>
              <a:spcBef>
                <a:spcPts val="360"/>
              </a:spcBef>
              <a:spcAft>
                <a:spcPts val="0"/>
              </a:spcAft>
              <a:buClr>
                <a:schemeClr val="dk1"/>
              </a:buClr>
              <a:buSzPts val="1800"/>
              <a:buChar char="•"/>
              <a:defRPr/>
            </a:lvl8pPr>
            <a:lvl9pPr indent="-342900" lvl="8" marL="4114800" rtl="0" algn="l">
              <a:lnSpc>
                <a:spcPct val="100000"/>
              </a:lnSpc>
              <a:spcBef>
                <a:spcPts val="360"/>
              </a:spcBef>
              <a:spcAft>
                <a:spcPts val="0"/>
              </a:spcAft>
              <a:buClr>
                <a:schemeClr val="dk1"/>
              </a:buClr>
              <a:buSzPts val="1800"/>
              <a:buChar char="•"/>
              <a:defRPr/>
            </a:lvl9pPr>
          </a:lstStyle>
          <a:p/>
        </p:txBody>
      </p:sp>
      <p:sp>
        <p:nvSpPr>
          <p:cNvPr id="551" name="Google Shape;551;g26c369fa2d7_0_1235"/>
          <p:cNvSpPr txBox="1"/>
          <p:nvPr>
            <p:ph idx="3" type="body"/>
          </p:nvPr>
        </p:nvSpPr>
        <p:spPr>
          <a:xfrm>
            <a:off x="5492751" y="2328361"/>
            <a:ext cx="5746800" cy="648000"/>
          </a:xfrm>
          <a:prstGeom prst="rect">
            <a:avLst/>
          </a:prstGeom>
          <a:noFill/>
          <a:ln>
            <a:noFill/>
          </a:ln>
        </p:spPr>
        <p:txBody>
          <a:bodyPr anchorCtr="0" anchor="t" bIns="0" lIns="0" spcFirstLastPara="1" rIns="0" wrap="square" tIns="0">
            <a:noAutofit/>
          </a:bodyPr>
          <a:lstStyle>
            <a:lvl1pPr indent="-228600" lvl="0" marL="457200" rtl="0" algn="l">
              <a:lnSpc>
                <a:spcPct val="130000"/>
              </a:lnSpc>
              <a:spcBef>
                <a:spcPts val="0"/>
              </a:spcBef>
              <a:spcAft>
                <a:spcPts val="0"/>
              </a:spcAft>
              <a:buSzPts val="1800"/>
              <a:buNone/>
              <a:defRPr>
                <a:solidFill>
                  <a:schemeClr val="dk2"/>
                </a:solidFill>
              </a:defRPr>
            </a:lvl1pPr>
            <a:lvl2pPr indent="-342900" lvl="1" marL="914400" rtl="0" algn="l">
              <a:lnSpc>
                <a:spcPct val="130000"/>
              </a:lnSpc>
              <a:spcBef>
                <a:spcPts val="0"/>
              </a:spcBef>
              <a:spcAft>
                <a:spcPts val="0"/>
              </a:spcAft>
              <a:buSzPts val="1800"/>
              <a:buChar char="-"/>
              <a:defRPr/>
            </a:lvl2pPr>
            <a:lvl3pPr indent="-342900" lvl="2" marL="1371600" rtl="0" algn="l">
              <a:lnSpc>
                <a:spcPct val="130000"/>
              </a:lnSpc>
              <a:spcBef>
                <a:spcPts val="0"/>
              </a:spcBef>
              <a:spcAft>
                <a:spcPts val="0"/>
              </a:spcAft>
              <a:buSzPts val="1800"/>
              <a:buChar char="›"/>
              <a:defRPr/>
            </a:lvl3pPr>
            <a:lvl4pPr indent="-228600" lvl="3" marL="1828800" rtl="0" algn="l">
              <a:lnSpc>
                <a:spcPct val="100000"/>
              </a:lnSpc>
              <a:spcBef>
                <a:spcPts val="360"/>
              </a:spcBef>
              <a:spcAft>
                <a:spcPts val="0"/>
              </a:spcAft>
              <a:buClr>
                <a:schemeClr val="dk1"/>
              </a:buClr>
              <a:buSzPts val="1800"/>
              <a:buNone/>
              <a:defRPr/>
            </a:lvl4pPr>
            <a:lvl5pPr indent="-228600" lvl="4" marL="2286000" rtl="0" algn="l">
              <a:lnSpc>
                <a:spcPct val="100000"/>
              </a:lnSpc>
              <a:spcBef>
                <a:spcPts val="360"/>
              </a:spcBef>
              <a:spcAft>
                <a:spcPts val="0"/>
              </a:spcAft>
              <a:buClr>
                <a:schemeClr val="dk1"/>
              </a:buClr>
              <a:buSzPts val="1800"/>
              <a:buNone/>
              <a:defRPr/>
            </a:lvl5pPr>
            <a:lvl6pPr indent="-342900" lvl="5" marL="2743200" rtl="0" algn="l">
              <a:lnSpc>
                <a:spcPct val="100000"/>
              </a:lnSpc>
              <a:spcBef>
                <a:spcPts val="360"/>
              </a:spcBef>
              <a:spcAft>
                <a:spcPts val="0"/>
              </a:spcAft>
              <a:buClr>
                <a:schemeClr val="dk1"/>
              </a:buClr>
              <a:buSzPts val="1800"/>
              <a:buChar char="•"/>
              <a:defRPr/>
            </a:lvl6pPr>
            <a:lvl7pPr indent="-342900" lvl="6" marL="3200400" rtl="0" algn="l">
              <a:lnSpc>
                <a:spcPct val="100000"/>
              </a:lnSpc>
              <a:spcBef>
                <a:spcPts val="360"/>
              </a:spcBef>
              <a:spcAft>
                <a:spcPts val="0"/>
              </a:spcAft>
              <a:buClr>
                <a:schemeClr val="dk1"/>
              </a:buClr>
              <a:buSzPts val="1800"/>
              <a:buChar char="•"/>
              <a:defRPr/>
            </a:lvl7pPr>
            <a:lvl8pPr indent="-342900" lvl="7" marL="3657600" rtl="0" algn="l">
              <a:lnSpc>
                <a:spcPct val="100000"/>
              </a:lnSpc>
              <a:spcBef>
                <a:spcPts val="360"/>
              </a:spcBef>
              <a:spcAft>
                <a:spcPts val="0"/>
              </a:spcAft>
              <a:buClr>
                <a:schemeClr val="dk1"/>
              </a:buClr>
              <a:buSzPts val="1800"/>
              <a:buChar char="•"/>
              <a:defRPr/>
            </a:lvl8pPr>
            <a:lvl9pPr indent="-342900" lvl="8" marL="4114800" rtl="0" algn="l">
              <a:lnSpc>
                <a:spcPct val="100000"/>
              </a:lnSpc>
              <a:spcBef>
                <a:spcPts val="360"/>
              </a:spcBef>
              <a:spcAft>
                <a:spcPts val="0"/>
              </a:spcAft>
              <a:buClr>
                <a:schemeClr val="dk1"/>
              </a:buClr>
              <a:buSzPts val="1800"/>
              <a:buChar char="•"/>
              <a:defRPr/>
            </a:lvl9pPr>
          </a:lstStyle>
          <a:p/>
        </p:txBody>
      </p:sp>
      <p:sp>
        <p:nvSpPr>
          <p:cNvPr id="552" name="Google Shape;552;g26c369fa2d7_0_1235"/>
          <p:cNvSpPr txBox="1"/>
          <p:nvPr>
            <p:ph idx="4" type="body"/>
          </p:nvPr>
        </p:nvSpPr>
        <p:spPr>
          <a:xfrm>
            <a:off x="5492751" y="3031027"/>
            <a:ext cx="5746800" cy="1260000"/>
          </a:xfrm>
          <a:prstGeom prst="rect">
            <a:avLst/>
          </a:prstGeom>
          <a:noFill/>
          <a:ln>
            <a:noFill/>
          </a:ln>
        </p:spPr>
        <p:txBody>
          <a:bodyPr anchorCtr="0" anchor="t" bIns="0" lIns="0" spcFirstLastPara="1" rIns="0" wrap="square" tIns="0">
            <a:noAutofit/>
          </a:bodyPr>
          <a:lstStyle>
            <a:lvl1pPr indent="-228600" lvl="0" marL="457200" rtl="0" algn="l">
              <a:lnSpc>
                <a:spcPct val="130000"/>
              </a:lnSpc>
              <a:spcBef>
                <a:spcPts val="0"/>
              </a:spcBef>
              <a:spcAft>
                <a:spcPts val="0"/>
              </a:spcAft>
              <a:buSzPts val="1800"/>
              <a:buNone/>
              <a:defRPr/>
            </a:lvl1pPr>
            <a:lvl2pPr indent="-342900" lvl="1" marL="914400" rtl="0" algn="l">
              <a:lnSpc>
                <a:spcPct val="130000"/>
              </a:lnSpc>
              <a:spcBef>
                <a:spcPts val="0"/>
              </a:spcBef>
              <a:spcAft>
                <a:spcPts val="0"/>
              </a:spcAft>
              <a:buSzPts val="1800"/>
              <a:buChar char="-"/>
              <a:defRPr/>
            </a:lvl2pPr>
            <a:lvl3pPr indent="-342900" lvl="2" marL="1371600" rtl="0" algn="l">
              <a:lnSpc>
                <a:spcPct val="130000"/>
              </a:lnSpc>
              <a:spcBef>
                <a:spcPts val="0"/>
              </a:spcBef>
              <a:spcAft>
                <a:spcPts val="0"/>
              </a:spcAft>
              <a:buSzPts val="1800"/>
              <a:buChar char="›"/>
              <a:defRPr/>
            </a:lvl3pPr>
            <a:lvl4pPr indent="-228600" lvl="3" marL="1828800" rtl="0" algn="l">
              <a:lnSpc>
                <a:spcPct val="100000"/>
              </a:lnSpc>
              <a:spcBef>
                <a:spcPts val="360"/>
              </a:spcBef>
              <a:spcAft>
                <a:spcPts val="0"/>
              </a:spcAft>
              <a:buClr>
                <a:schemeClr val="dk1"/>
              </a:buClr>
              <a:buSzPts val="1800"/>
              <a:buNone/>
              <a:defRPr/>
            </a:lvl4pPr>
            <a:lvl5pPr indent="-228600" lvl="4" marL="2286000" rtl="0" algn="l">
              <a:lnSpc>
                <a:spcPct val="100000"/>
              </a:lnSpc>
              <a:spcBef>
                <a:spcPts val="360"/>
              </a:spcBef>
              <a:spcAft>
                <a:spcPts val="0"/>
              </a:spcAft>
              <a:buClr>
                <a:schemeClr val="dk1"/>
              </a:buClr>
              <a:buSzPts val="1800"/>
              <a:buNone/>
              <a:defRPr/>
            </a:lvl5pPr>
            <a:lvl6pPr indent="-342900" lvl="5" marL="2743200" rtl="0" algn="l">
              <a:lnSpc>
                <a:spcPct val="100000"/>
              </a:lnSpc>
              <a:spcBef>
                <a:spcPts val="360"/>
              </a:spcBef>
              <a:spcAft>
                <a:spcPts val="0"/>
              </a:spcAft>
              <a:buClr>
                <a:schemeClr val="dk1"/>
              </a:buClr>
              <a:buSzPts val="1800"/>
              <a:buChar char="•"/>
              <a:defRPr/>
            </a:lvl6pPr>
            <a:lvl7pPr indent="-342900" lvl="6" marL="3200400" rtl="0" algn="l">
              <a:lnSpc>
                <a:spcPct val="100000"/>
              </a:lnSpc>
              <a:spcBef>
                <a:spcPts val="360"/>
              </a:spcBef>
              <a:spcAft>
                <a:spcPts val="0"/>
              </a:spcAft>
              <a:buClr>
                <a:schemeClr val="dk1"/>
              </a:buClr>
              <a:buSzPts val="1800"/>
              <a:buChar char="•"/>
              <a:defRPr/>
            </a:lvl7pPr>
            <a:lvl8pPr indent="-342900" lvl="7" marL="3657600" rtl="0" algn="l">
              <a:lnSpc>
                <a:spcPct val="100000"/>
              </a:lnSpc>
              <a:spcBef>
                <a:spcPts val="360"/>
              </a:spcBef>
              <a:spcAft>
                <a:spcPts val="0"/>
              </a:spcAft>
              <a:buClr>
                <a:schemeClr val="dk1"/>
              </a:buClr>
              <a:buSzPts val="1800"/>
              <a:buChar char="•"/>
              <a:defRPr/>
            </a:lvl8pPr>
            <a:lvl9pPr indent="-342900" lvl="8" marL="4114800" rtl="0" algn="l">
              <a:lnSpc>
                <a:spcPct val="100000"/>
              </a:lnSpc>
              <a:spcBef>
                <a:spcPts val="360"/>
              </a:spcBef>
              <a:spcAft>
                <a:spcPts val="0"/>
              </a:spcAft>
              <a:buClr>
                <a:schemeClr val="dk1"/>
              </a:buClr>
              <a:buSzPts val="1800"/>
              <a:buChar char="•"/>
              <a:defRPr/>
            </a:lvl9pPr>
          </a:lstStyle>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ding slide" showMasterSp="0">
  <p:cSld name="Ending slide">
    <p:bg>
      <p:bgPr>
        <a:blipFill>
          <a:blip r:embed="rId2">
            <a:alphaModFix/>
          </a:blip>
          <a:stretch>
            <a:fillRect/>
          </a:stretch>
        </a:blipFill>
      </p:bgPr>
    </p:bg>
    <p:spTree>
      <p:nvGrpSpPr>
        <p:cNvPr id="553" name="Shape 553"/>
        <p:cNvGrpSpPr/>
        <p:nvPr/>
      </p:nvGrpSpPr>
      <p:grpSpPr>
        <a:xfrm>
          <a:off x="0" y="0"/>
          <a:ext cx="0" cy="0"/>
          <a:chOff x="0" y="0"/>
          <a:chExt cx="0" cy="0"/>
        </a:xfrm>
      </p:grpSpPr>
    </p:spTree>
  </p:cSld>
  <p:clrMapOvr>
    <a:masterClrMapping/>
  </p:clrMapOvr>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58" name="Shape 558"/>
        <p:cNvGrpSpPr/>
        <p:nvPr/>
      </p:nvGrpSpPr>
      <p:grpSpPr>
        <a:xfrm>
          <a:off x="0" y="0"/>
          <a:ext cx="0" cy="0"/>
          <a:chOff x="0" y="0"/>
          <a:chExt cx="0" cy="0"/>
        </a:xfrm>
      </p:grpSpPr>
      <p:sp>
        <p:nvSpPr>
          <p:cNvPr id="559" name="Google Shape;559;g26c369fa2d7_0_1247"/>
          <p:cNvSpPr/>
          <p:nvPr/>
        </p:nvSpPr>
        <p:spPr>
          <a:xfrm flipH="1">
            <a:off x="11408200" y="4683564"/>
            <a:ext cx="478926" cy="2174418"/>
          </a:xfrm>
          <a:custGeom>
            <a:rect b="b" l="l" r="r" t="t"/>
            <a:pathLst>
              <a:path extrusionOk="0" h="21600" w="21600">
                <a:moveTo>
                  <a:pt x="21600" y="21600"/>
                </a:moveTo>
                <a:lnTo>
                  <a:pt x="21600" y="0"/>
                </a:lnTo>
                <a:lnTo>
                  <a:pt x="0" y="863"/>
                </a:lnTo>
                <a:lnTo>
                  <a:pt x="0" y="21600"/>
                </a:lnTo>
                <a:lnTo>
                  <a:pt x="21600" y="21600"/>
                </a:lnTo>
                <a:close/>
              </a:path>
            </a:pathLst>
          </a:custGeom>
          <a:solidFill>
            <a:schemeClr val="accent1"/>
          </a:solidFill>
          <a:ln>
            <a:noFill/>
          </a:ln>
        </p:spPr>
        <p:txBody>
          <a:bodyPr anchorCtr="0" anchor="ctr" bIns="60925" lIns="60925" spcFirstLastPara="1" rIns="60925" wrap="square" tIns="60925">
            <a:noAutofit/>
          </a:bodyPr>
          <a:lstStyle/>
          <a:p>
            <a:pPr indent="0" lvl="0" marL="0" marR="0" rtl="0" algn="l">
              <a:lnSpc>
                <a:spcPct val="100000"/>
              </a:lnSpc>
              <a:spcBef>
                <a:spcPts val="0"/>
              </a:spcBef>
              <a:spcAft>
                <a:spcPts val="0"/>
              </a:spcAft>
              <a:buClr>
                <a:srgbClr val="000000"/>
              </a:buClr>
              <a:buSzPts val="2400"/>
              <a:buFont typeface="Calibri"/>
              <a:buNone/>
            </a:pPr>
            <a:r>
              <a:t/>
            </a:r>
            <a:endParaRPr b="0" i="0" sz="2400" u="none" cap="none" strike="noStrike">
              <a:solidFill>
                <a:srgbClr val="000000"/>
              </a:solidFill>
              <a:latin typeface="Calibri"/>
              <a:ea typeface="Calibri"/>
              <a:cs typeface="Calibri"/>
              <a:sym typeface="Calibri"/>
            </a:endParaRPr>
          </a:p>
        </p:txBody>
      </p:sp>
      <p:sp>
        <p:nvSpPr>
          <p:cNvPr id="560" name="Google Shape;560;g26c369fa2d7_0_1247"/>
          <p:cNvSpPr txBox="1"/>
          <p:nvPr>
            <p:ph idx="12" type="sldNum"/>
          </p:nvPr>
        </p:nvSpPr>
        <p:spPr>
          <a:xfrm>
            <a:off x="11408167" y="6251533"/>
            <a:ext cx="478800" cy="606300"/>
          </a:xfrm>
          <a:prstGeom prst="rect">
            <a:avLst/>
          </a:prstGeom>
          <a:noFill/>
          <a:ln>
            <a:noFill/>
          </a:ln>
        </p:spPr>
        <p:txBody>
          <a:bodyPr anchorCtr="0" anchor="ctr" bIns="0" lIns="0" spcFirstLastPara="1" rIns="0" wrap="square" tIns="0">
            <a:noAutofit/>
          </a:bodyPr>
          <a:lstStyle>
            <a:lvl1pPr indent="0" lvl="0" marL="0" marR="0" rtl="0" algn="ctr">
              <a:lnSpc>
                <a:spcPct val="100000"/>
              </a:lnSpc>
              <a:spcBef>
                <a:spcPts val="0"/>
              </a:spcBef>
              <a:spcAft>
                <a:spcPts val="0"/>
              </a:spcAft>
              <a:buClr>
                <a:srgbClr val="000000"/>
              </a:buClr>
              <a:buSzPts val="1700"/>
              <a:buFont typeface="Arial"/>
              <a:buNone/>
              <a:defRPr b="0" i="0" sz="1700" u="none" cap="none" strike="noStrike">
                <a:solidFill>
                  <a:schemeClr val="lt1"/>
                </a:solidFill>
                <a:latin typeface="Oswald"/>
                <a:ea typeface="Oswald"/>
                <a:cs typeface="Oswald"/>
                <a:sym typeface="Oswald"/>
              </a:defRPr>
            </a:lvl1pPr>
            <a:lvl2pPr indent="0" lvl="1" marL="0" marR="0" rtl="0" algn="ctr">
              <a:lnSpc>
                <a:spcPct val="100000"/>
              </a:lnSpc>
              <a:spcBef>
                <a:spcPts val="0"/>
              </a:spcBef>
              <a:spcAft>
                <a:spcPts val="0"/>
              </a:spcAft>
              <a:buClr>
                <a:srgbClr val="000000"/>
              </a:buClr>
              <a:buSzPts val="1700"/>
              <a:buFont typeface="Arial"/>
              <a:buNone/>
              <a:defRPr b="0" i="0" sz="1700" u="none" cap="none" strike="noStrike">
                <a:solidFill>
                  <a:schemeClr val="lt1"/>
                </a:solidFill>
                <a:latin typeface="Oswald"/>
                <a:ea typeface="Oswald"/>
                <a:cs typeface="Oswald"/>
                <a:sym typeface="Oswald"/>
              </a:defRPr>
            </a:lvl2pPr>
            <a:lvl3pPr indent="0" lvl="2" marL="0" marR="0" rtl="0" algn="ctr">
              <a:lnSpc>
                <a:spcPct val="100000"/>
              </a:lnSpc>
              <a:spcBef>
                <a:spcPts val="0"/>
              </a:spcBef>
              <a:spcAft>
                <a:spcPts val="0"/>
              </a:spcAft>
              <a:buClr>
                <a:srgbClr val="000000"/>
              </a:buClr>
              <a:buSzPts val="1700"/>
              <a:buFont typeface="Arial"/>
              <a:buNone/>
              <a:defRPr b="0" i="0" sz="1700" u="none" cap="none" strike="noStrike">
                <a:solidFill>
                  <a:schemeClr val="lt1"/>
                </a:solidFill>
                <a:latin typeface="Oswald"/>
                <a:ea typeface="Oswald"/>
                <a:cs typeface="Oswald"/>
                <a:sym typeface="Oswald"/>
              </a:defRPr>
            </a:lvl3pPr>
            <a:lvl4pPr indent="0" lvl="3" marL="0" marR="0" rtl="0" algn="ctr">
              <a:lnSpc>
                <a:spcPct val="100000"/>
              </a:lnSpc>
              <a:spcBef>
                <a:spcPts val="0"/>
              </a:spcBef>
              <a:spcAft>
                <a:spcPts val="0"/>
              </a:spcAft>
              <a:buClr>
                <a:srgbClr val="000000"/>
              </a:buClr>
              <a:buSzPts val="1700"/>
              <a:buFont typeface="Arial"/>
              <a:buNone/>
              <a:defRPr b="0" i="0" sz="1700" u="none" cap="none" strike="noStrike">
                <a:solidFill>
                  <a:schemeClr val="lt1"/>
                </a:solidFill>
                <a:latin typeface="Oswald"/>
                <a:ea typeface="Oswald"/>
                <a:cs typeface="Oswald"/>
                <a:sym typeface="Oswald"/>
              </a:defRPr>
            </a:lvl4pPr>
            <a:lvl5pPr indent="0" lvl="4" marL="0" marR="0" rtl="0" algn="ctr">
              <a:lnSpc>
                <a:spcPct val="100000"/>
              </a:lnSpc>
              <a:spcBef>
                <a:spcPts val="0"/>
              </a:spcBef>
              <a:spcAft>
                <a:spcPts val="0"/>
              </a:spcAft>
              <a:buClr>
                <a:srgbClr val="000000"/>
              </a:buClr>
              <a:buSzPts val="1700"/>
              <a:buFont typeface="Arial"/>
              <a:buNone/>
              <a:defRPr b="0" i="0" sz="1700" u="none" cap="none" strike="noStrike">
                <a:solidFill>
                  <a:schemeClr val="lt1"/>
                </a:solidFill>
                <a:latin typeface="Oswald"/>
                <a:ea typeface="Oswald"/>
                <a:cs typeface="Oswald"/>
                <a:sym typeface="Oswald"/>
              </a:defRPr>
            </a:lvl5pPr>
            <a:lvl6pPr indent="0" lvl="5" marL="0" marR="0" rtl="0" algn="ctr">
              <a:lnSpc>
                <a:spcPct val="100000"/>
              </a:lnSpc>
              <a:spcBef>
                <a:spcPts val="0"/>
              </a:spcBef>
              <a:spcAft>
                <a:spcPts val="0"/>
              </a:spcAft>
              <a:buClr>
                <a:srgbClr val="000000"/>
              </a:buClr>
              <a:buSzPts val="1700"/>
              <a:buFont typeface="Arial"/>
              <a:buNone/>
              <a:defRPr b="0" i="0" sz="1700" u="none" cap="none" strike="noStrike">
                <a:solidFill>
                  <a:schemeClr val="lt1"/>
                </a:solidFill>
                <a:latin typeface="Oswald"/>
                <a:ea typeface="Oswald"/>
                <a:cs typeface="Oswald"/>
                <a:sym typeface="Oswald"/>
              </a:defRPr>
            </a:lvl6pPr>
            <a:lvl7pPr indent="0" lvl="6" marL="0" marR="0" rtl="0" algn="ctr">
              <a:lnSpc>
                <a:spcPct val="100000"/>
              </a:lnSpc>
              <a:spcBef>
                <a:spcPts val="0"/>
              </a:spcBef>
              <a:spcAft>
                <a:spcPts val="0"/>
              </a:spcAft>
              <a:buClr>
                <a:srgbClr val="000000"/>
              </a:buClr>
              <a:buSzPts val="1700"/>
              <a:buFont typeface="Arial"/>
              <a:buNone/>
              <a:defRPr b="0" i="0" sz="1700" u="none" cap="none" strike="noStrike">
                <a:solidFill>
                  <a:schemeClr val="lt1"/>
                </a:solidFill>
                <a:latin typeface="Oswald"/>
                <a:ea typeface="Oswald"/>
                <a:cs typeface="Oswald"/>
                <a:sym typeface="Oswald"/>
              </a:defRPr>
            </a:lvl7pPr>
            <a:lvl8pPr indent="0" lvl="7" marL="0" marR="0" rtl="0" algn="ctr">
              <a:lnSpc>
                <a:spcPct val="100000"/>
              </a:lnSpc>
              <a:spcBef>
                <a:spcPts val="0"/>
              </a:spcBef>
              <a:spcAft>
                <a:spcPts val="0"/>
              </a:spcAft>
              <a:buClr>
                <a:srgbClr val="000000"/>
              </a:buClr>
              <a:buSzPts val="1700"/>
              <a:buFont typeface="Arial"/>
              <a:buNone/>
              <a:defRPr b="0" i="0" sz="1700" u="none" cap="none" strike="noStrike">
                <a:solidFill>
                  <a:schemeClr val="lt1"/>
                </a:solidFill>
                <a:latin typeface="Oswald"/>
                <a:ea typeface="Oswald"/>
                <a:cs typeface="Oswald"/>
                <a:sym typeface="Oswald"/>
              </a:defRPr>
            </a:lvl8pPr>
            <a:lvl9pPr indent="0" lvl="8" marL="0" marR="0" rtl="0" algn="ctr">
              <a:lnSpc>
                <a:spcPct val="100000"/>
              </a:lnSpc>
              <a:spcBef>
                <a:spcPts val="0"/>
              </a:spcBef>
              <a:spcAft>
                <a:spcPts val="0"/>
              </a:spcAft>
              <a:buClr>
                <a:srgbClr val="000000"/>
              </a:buClr>
              <a:buSzPts val="1700"/>
              <a:buFont typeface="Arial"/>
              <a:buNone/>
              <a:defRPr b="0" i="0" sz="1700" u="none" cap="none" strike="noStrike">
                <a:solidFill>
                  <a:schemeClr val="lt1"/>
                </a:solidFill>
                <a:latin typeface="Oswald"/>
                <a:ea typeface="Oswald"/>
                <a:cs typeface="Oswald"/>
                <a:sym typeface="Oswald"/>
              </a:defRPr>
            </a:lvl9pPr>
          </a:lstStyle>
          <a:p>
            <a:pPr indent="0" lvl="0" marL="0" rtl="0" algn="ctr">
              <a:spcBef>
                <a:spcPts val="0"/>
              </a:spcBef>
              <a:spcAft>
                <a:spcPts val="0"/>
              </a:spcAft>
              <a:buNone/>
            </a:pPr>
            <a:fld id="{00000000-1234-1234-1234-123412341234}" type="slidenum">
              <a:rPr lang="en-US"/>
              <a:t>‹#›</a:t>
            </a:fld>
            <a:endParaRPr/>
          </a:p>
        </p:txBody>
      </p:sp>
      <p:sp>
        <p:nvSpPr>
          <p:cNvPr id="561" name="Google Shape;561;g26c369fa2d7_0_1247"/>
          <p:cNvSpPr/>
          <p:nvPr/>
        </p:nvSpPr>
        <p:spPr>
          <a:xfrm flipH="1">
            <a:off x="11408200" y="1303780"/>
            <a:ext cx="478926" cy="1285146"/>
          </a:xfrm>
          <a:custGeom>
            <a:rect b="b" l="l" r="r" t="t"/>
            <a:pathLst>
              <a:path extrusionOk="0" h="21600" w="21600">
                <a:moveTo>
                  <a:pt x="0" y="21600"/>
                </a:moveTo>
                <a:lnTo>
                  <a:pt x="21600" y="20140"/>
                </a:lnTo>
                <a:lnTo>
                  <a:pt x="21600" y="0"/>
                </a:lnTo>
                <a:lnTo>
                  <a:pt x="0" y="1460"/>
                </a:lnTo>
                <a:lnTo>
                  <a:pt x="0" y="21600"/>
                </a:lnTo>
                <a:close/>
              </a:path>
            </a:pathLst>
          </a:custGeom>
          <a:solidFill>
            <a:schemeClr val="accent4"/>
          </a:solidFill>
          <a:ln>
            <a:noFill/>
          </a:ln>
        </p:spPr>
        <p:txBody>
          <a:bodyPr anchorCtr="0" anchor="ctr" bIns="60925" lIns="60925" spcFirstLastPara="1" rIns="60925" wrap="square" tIns="60925">
            <a:noAutofit/>
          </a:bodyPr>
          <a:lstStyle/>
          <a:p>
            <a:pPr indent="0" lvl="0" marL="0" marR="0" rtl="0" algn="l">
              <a:lnSpc>
                <a:spcPct val="100000"/>
              </a:lnSpc>
              <a:spcBef>
                <a:spcPts val="0"/>
              </a:spcBef>
              <a:spcAft>
                <a:spcPts val="0"/>
              </a:spcAft>
              <a:buClr>
                <a:srgbClr val="000000"/>
              </a:buClr>
              <a:buSzPts val="2400"/>
              <a:buFont typeface="Calibri"/>
              <a:buNone/>
            </a:pPr>
            <a:r>
              <a:t/>
            </a:r>
            <a:endParaRPr b="0" i="0" sz="2400" u="none" cap="none" strike="noStrike">
              <a:solidFill>
                <a:srgbClr val="000000"/>
              </a:solidFill>
              <a:latin typeface="Calibri"/>
              <a:ea typeface="Calibri"/>
              <a:cs typeface="Calibri"/>
              <a:sym typeface="Calibri"/>
            </a:endParaRPr>
          </a:p>
        </p:txBody>
      </p:sp>
      <p:sp>
        <p:nvSpPr>
          <p:cNvPr id="562" name="Google Shape;562;g26c369fa2d7_0_1247"/>
          <p:cNvSpPr/>
          <p:nvPr/>
        </p:nvSpPr>
        <p:spPr>
          <a:xfrm flipH="1">
            <a:off x="11408200" y="0"/>
            <a:ext cx="478926" cy="1272186"/>
          </a:xfrm>
          <a:custGeom>
            <a:rect b="b" l="l" r="r" t="t"/>
            <a:pathLst>
              <a:path extrusionOk="0" h="21600" w="21600">
                <a:moveTo>
                  <a:pt x="21600" y="0"/>
                </a:moveTo>
                <a:lnTo>
                  <a:pt x="0" y="0"/>
                </a:lnTo>
                <a:lnTo>
                  <a:pt x="0" y="21600"/>
                </a:lnTo>
                <a:lnTo>
                  <a:pt x="21600" y="20125"/>
                </a:lnTo>
                <a:lnTo>
                  <a:pt x="21600" y="0"/>
                </a:lnTo>
                <a:close/>
              </a:path>
            </a:pathLst>
          </a:custGeom>
          <a:solidFill>
            <a:schemeClr val="accent3"/>
          </a:solidFill>
          <a:ln>
            <a:noFill/>
          </a:ln>
        </p:spPr>
        <p:txBody>
          <a:bodyPr anchorCtr="0" anchor="ctr" bIns="60925" lIns="60925" spcFirstLastPara="1" rIns="60925" wrap="square" tIns="60925">
            <a:noAutofit/>
          </a:bodyPr>
          <a:lstStyle/>
          <a:p>
            <a:pPr indent="0" lvl="0" marL="0" marR="0" rtl="0" algn="l">
              <a:lnSpc>
                <a:spcPct val="100000"/>
              </a:lnSpc>
              <a:spcBef>
                <a:spcPts val="0"/>
              </a:spcBef>
              <a:spcAft>
                <a:spcPts val="0"/>
              </a:spcAft>
              <a:buClr>
                <a:srgbClr val="000000"/>
              </a:buClr>
              <a:buSzPts val="2400"/>
              <a:buFont typeface="Calibri"/>
              <a:buNone/>
            </a:pPr>
            <a:r>
              <a:t/>
            </a:r>
            <a:endParaRPr b="0" i="0" sz="2400" u="none" cap="none" strike="noStrike">
              <a:solidFill>
                <a:srgbClr val="000000"/>
              </a:solidFill>
              <a:latin typeface="Calibri"/>
              <a:ea typeface="Calibri"/>
              <a:cs typeface="Calibri"/>
              <a:sym typeface="Calibri"/>
            </a:endParaRPr>
          </a:p>
        </p:txBody>
      </p:sp>
      <p:sp>
        <p:nvSpPr>
          <p:cNvPr id="563" name="Google Shape;563;g26c369fa2d7_0_1247"/>
          <p:cNvSpPr/>
          <p:nvPr/>
        </p:nvSpPr>
        <p:spPr>
          <a:xfrm flipH="1">
            <a:off x="10529154" y="608837"/>
            <a:ext cx="757998" cy="948834"/>
          </a:xfrm>
          <a:custGeom>
            <a:rect b="b" l="l" r="r" t="t"/>
            <a:pathLst>
              <a:path extrusionOk="0" h="21600" w="21600">
                <a:moveTo>
                  <a:pt x="0" y="21600"/>
                </a:moveTo>
                <a:lnTo>
                  <a:pt x="21600" y="18470"/>
                </a:lnTo>
                <a:lnTo>
                  <a:pt x="21600" y="0"/>
                </a:lnTo>
                <a:lnTo>
                  <a:pt x="0" y="3130"/>
                </a:lnTo>
                <a:lnTo>
                  <a:pt x="0" y="21600"/>
                </a:lnTo>
                <a:close/>
              </a:path>
            </a:pathLst>
          </a:custGeom>
          <a:solidFill>
            <a:schemeClr val="accent2"/>
          </a:solidFill>
          <a:ln>
            <a:noFill/>
          </a:ln>
        </p:spPr>
        <p:txBody>
          <a:bodyPr anchorCtr="0" anchor="ctr" bIns="60925" lIns="60925" spcFirstLastPara="1" rIns="60925" wrap="square" tIns="60925">
            <a:noAutofit/>
          </a:bodyPr>
          <a:lstStyle/>
          <a:p>
            <a:pPr indent="0" lvl="0" marL="0" marR="0" rtl="0" algn="l">
              <a:lnSpc>
                <a:spcPct val="100000"/>
              </a:lnSpc>
              <a:spcBef>
                <a:spcPts val="0"/>
              </a:spcBef>
              <a:spcAft>
                <a:spcPts val="0"/>
              </a:spcAft>
              <a:buClr>
                <a:srgbClr val="000000"/>
              </a:buClr>
              <a:buSzPts val="2400"/>
              <a:buFont typeface="Calibri"/>
              <a:buNone/>
            </a:pPr>
            <a:r>
              <a:t/>
            </a:r>
            <a:endParaRPr b="0" i="0" sz="2400" u="none" cap="none" strike="noStrike">
              <a:solidFill>
                <a:srgbClr val="000000"/>
              </a:solidFill>
              <a:latin typeface="Calibri"/>
              <a:ea typeface="Calibri"/>
              <a:cs typeface="Calibri"/>
              <a:sym typeface="Calibri"/>
            </a:endParaRPr>
          </a:p>
        </p:txBody>
      </p:sp>
      <p:sp>
        <p:nvSpPr>
          <p:cNvPr id="564" name="Google Shape;564;g26c369fa2d7_0_1247"/>
          <p:cNvSpPr/>
          <p:nvPr/>
        </p:nvSpPr>
        <p:spPr>
          <a:xfrm flipH="1">
            <a:off x="10529154" y="6099296"/>
            <a:ext cx="757998" cy="758754"/>
          </a:xfrm>
          <a:custGeom>
            <a:rect b="b" l="l" r="r" t="t"/>
            <a:pathLst>
              <a:path extrusionOk="0" h="21600" w="21600">
                <a:moveTo>
                  <a:pt x="0" y="21600"/>
                </a:moveTo>
                <a:lnTo>
                  <a:pt x="21600" y="21600"/>
                </a:lnTo>
                <a:lnTo>
                  <a:pt x="21600" y="0"/>
                </a:lnTo>
                <a:lnTo>
                  <a:pt x="0" y="3912"/>
                </a:lnTo>
                <a:lnTo>
                  <a:pt x="0" y="21600"/>
                </a:lnTo>
                <a:close/>
              </a:path>
            </a:pathLst>
          </a:custGeom>
          <a:solidFill>
            <a:schemeClr val="accent3"/>
          </a:solidFill>
          <a:ln>
            <a:noFill/>
          </a:ln>
        </p:spPr>
        <p:txBody>
          <a:bodyPr anchorCtr="0" anchor="ctr" bIns="60925" lIns="60925" spcFirstLastPara="1" rIns="60925" wrap="square" tIns="60925">
            <a:noAutofit/>
          </a:bodyPr>
          <a:lstStyle/>
          <a:p>
            <a:pPr indent="0" lvl="0" marL="0" marR="0" rtl="0" algn="l">
              <a:lnSpc>
                <a:spcPct val="100000"/>
              </a:lnSpc>
              <a:spcBef>
                <a:spcPts val="0"/>
              </a:spcBef>
              <a:spcAft>
                <a:spcPts val="0"/>
              </a:spcAft>
              <a:buClr>
                <a:srgbClr val="000000"/>
              </a:buClr>
              <a:buSzPts val="2400"/>
              <a:buFont typeface="Calibri"/>
              <a:buNone/>
            </a:pPr>
            <a:r>
              <a:t/>
            </a:r>
            <a:endParaRPr b="0" i="0" sz="2400" u="none" cap="none" strike="noStrike">
              <a:solidFill>
                <a:srgbClr val="000000"/>
              </a:solidFill>
              <a:latin typeface="Calibri"/>
              <a:ea typeface="Calibri"/>
              <a:cs typeface="Calibri"/>
              <a:sym typeface="Calibri"/>
            </a:endParaRPr>
          </a:p>
        </p:txBody>
      </p:sp>
      <p:sp>
        <p:nvSpPr>
          <p:cNvPr id="565" name="Google Shape;565;g26c369fa2d7_0_1247"/>
          <p:cNvSpPr/>
          <p:nvPr/>
        </p:nvSpPr>
        <p:spPr>
          <a:xfrm flipH="1">
            <a:off x="10529154" y="1544317"/>
            <a:ext cx="757998" cy="4568346"/>
          </a:xfrm>
          <a:custGeom>
            <a:rect b="b" l="l" r="r" t="t"/>
            <a:pathLst>
              <a:path extrusionOk="0" h="21600" w="21600">
                <a:moveTo>
                  <a:pt x="21600" y="0"/>
                </a:moveTo>
                <a:lnTo>
                  <a:pt x="0" y="650"/>
                </a:lnTo>
                <a:lnTo>
                  <a:pt x="0" y="21600"/>
                </a:lnTo>
                <a:lnTo>
                  <a:pt x="21600" y="20950"/>
                </a:lnTo>
                <a:lnTo>
                  <a:pt x="21600" y="0"/>
                </a:lnTo>
                <a:close/>
              </a:path>
            </a:pathLst>
          </a:custGeom>
          <a:solidFill>
            <a:schemeClr val="accent1"/>
          </a:solidFill>
          <a:ln>
            <a:noFill/>
          </a:ln>
        </p:spPr>
        <p:txBody>
          <a:bodyPr anchorCtr="0" anchor="ctr" bIns="60925" lIns="60925" spcFirstLastPara="1" rIns="60925" wrap="square" tIns="60925">
            <a:noAutofit/>
          </a:bodyPr>
          <a:lstStyle/>
          <a:p>
            <a:pPr indent="0" lvl="0" marL="0" marR="0" rtl="0" algn="l">
              <a:lnSpc>
                <a:spcPct val="100000"/>
              </a:lnSpc>
              <a:spcBef>
                <a:spcPts val="0"/>
              </a:spcBef>
              <a:spcAft>
                <a:spcPts val="0"/>
              </a:spcAft>
              <a:buClr>
                <a:srgbClr val="000000"/>
              </a:buClr>
              <a:buSzPts val="2400"/>
              <a:buFont typeface="Calibri"/>
              <a:buNone/>
            </a:pPr>
            <a:r>
              <a:t/>
            </a:r>
            <a:endParaRPr b="0" i="0" sz="2400" u="none" cap="none" strike="noStrike">
              <a:solidFill>
                <a:srgbClr val="000000"/>
              </a:solidFill>
              <a:latin typeface="Calibri"/>
              <a:ea typeface="Calibri"/>
              <a:cs typeface="Calibri"/>
              <a:sym typeface="Calibri"/>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566" name="Shape 566"/>
        <p:cNvGrpSpPr/>
        <p:nvPr/>
      </p:nvGrpSpPr>
      <p:grpSpPr>
        <a:xfrm>
          <a:off x="0" y="0"/>
          <a:ext cx="0" cy="0"/>
          <a:chOff x="0" y="0"/>
          <a:chExt cx="0" cy="0"/>
        </a:xfrm>
      </p:grpSpPr>
      <p:sp>
        <p:nvSpPr>
          <p:cNvPr id="567" name="Google Shape;567;g26c369fa2d7_0_1255"/>
          <p:cNvSpPr/>
          <p:nvPr/>
        </p:nvSpPr>
        <p:spPr>
          <a:xfrm flipH="1">
            <a:off x="11408200" y="4683564"/>
            <a:ext cx="478926" cy="2174418"/>
          </a:xfrm>
          <a:custGeom>
            <a:rect b="b" l="l" r="r" t="t"/>
            <a:pathLst>
              <a:path extrusionOk="0" h="21600" w="21600">
                <a:moveTo>
                  <a:pt x="21600" y="21600"/>
                </a:moveTo>
                <a:lnTo>
                  <a:pt x="21600" y="0"/>
                </a:lnTo>
                <a:lnTo>
                  <a:pt x="0" y="863"/>
                </a:lnTo>
                <a:lnTo>
                  <a:pt x="0" y="21600"/>
                </a:lnTo>
                <a:lnTo>
                  <a:pt x="21600" y="21600"/>
                </a:lnTo>
                <a:close/>
              </a:path>
            </a:pathLst>
          </a:custGeom>
          <a:solidFill>
            <a:schemeClr val="lt2"/>
          </a:solidFill>
          <a:ln>
            <a:noFill/>
          </a:ln>
        </p:spPr>
        <p:txBody>
          <a:bodyPr anchorCtr="0" anchor="ctr" bIns="60925" lIns="60925" spcFirstLastPara="1" rIns="60925" wrap="square" tIns="60925">
            <a:noAutofit/>
          </a:bodyPr>
          <a:lstStyle/>
          <a:p>
            <a:pPr indent="0" lvl="0" marL="0" marR="0" rtl="0" algn="l">
              <a:lnSpc>
                <a:spcPct val="100000"/>
              </a:lnSpc>
              <a:spcBef>
                <a:spcPts val="0"/>
              </a:spcBef>
              <a:spcAft>
                <a:spcPts val="0"/>
              </a:spcAft>
              <a:buClr>
                <a:srgbClr val="000000"/>
              </a:buClr>
              <a:buSzPts val="2400"/>
              <a:buFont typeface="Calibri"/>
              <a:buNone/>
            </a:pPr>
            <a:r>
              <a:t/>
            </a:r>
            <a:endParaRPr b="0" i="0" sz="2400" u="none" cap="none" strike="noStrike">
              <a:solidFill>
                <a:srgbClr val="000000"/>
              </a:solidFill>
              <a:latin typeface="Calibri"/>
              <a:ea typeface="Calibri"/>
              <a:cs typeface="Calibri"/>
              <a:sym typeface="Calibri"/>
            </a:endParaRPr>
          </a:p>
        </p:txBody>
      </p:sp>
      <p:sp>
        <p:nvSpPr>
          <p:cNvPr id="568" name="Google Shape;568;g26c369fa2d7_0_1255"/>
          <p:cNvSpPr/>
          <p:nvPr/>
        </p:nvSpPr>
        <p:spPr>
          <a:xfrm flipH="1">
            <a:off x="11408200" y="1303780"/>
            <a:ext cx="478926" cy="1285146"/>
          </a:xfrm>
          <a:custGeom>
            <a:rect b="b" l="l" r="r" t="t"/>
            <a:pathLst>
              <a:path extrusionOk="0" h="21600" w="21600">
                <a:moveTo>
                  <a:pt x="0" y="21600"/>
                </a:moveTo>
                <a:lnTo>
                  <a:pt x="21600" y="20140"/>
                </a:lnTo>
                <a:lnTo>
                  <a:pt x="21600" y="0"/>
                </a:lnTo>
                <a:lnTo>
                  <a:pt x="0" y="1460"/>
                </a:lnTo>
                <a:lnTo>
                  <a:pt x="0" y="21600"/>
                </a:lnTo>
                <a:close/>
              </a:path>
            </a:pathLst>
          </a:custGeom>
          <a:solidFill>
            <a:schemeClr val="lt2"/>
          </a:solidFill>
          <a:ln>
            <a:noFill/>
          </a:ln>
        </p:spPr>
        <p:txBody>
          <a:bodyPr anchorCtr="0" anchor="ctr" bIns="60925" lIns="60925" spcFirstLastPara="1" rIns="60925" wrap="square" tIns="60925">
            <a:noAutofit/>
          </a:bodyPr>
          <a:lstStyle/>
          <a:p>
            <a:pPr indent="0" lvl="0" marL="0" marR="0" rtl="0" algn="l">
              <a:lnSpc>
                <a:spcPct val="100000"/>
              </a:lnSpc>
              <a:spcBef>
                <a:spcPts val="0"/>
              </a:spcBef>
              <a:spcAft>
                <a:spcPts val="0"/>
              </a:spcAft>
              <a:buClr>
                <a:srgbClr val="000000"/>
              </a:buClr>
              <a:buSzPts val="2400"/>
              <a:buFont typeface="Calibri"/>
              <a:buNone/>
            </a:pPr>
            <a:r>
              <a:t/>
            </a:r>
            <a:endParaRPr b="0" i="0" sz="2400" u="none" cap="none" strike="noStrike">
              <a:solidFill>
                <a:srgbClr val="000000"/>
              </a:solidFill>
              <a:latin typeface="Calibri"/>
              <a:ea typeface="Calibri"/>
              <a:cs typeface="Calibri"/>
              <a:sym typeface="Calibri"/>
            </a:endParaRPr>
          </a:p>
        </p:txBody>
      </p:sp>
      <p:sp>
        <p:nvSpPr>
          <p:cNvPr id="569" name="Google Shape;569;g26c369fa2d7_0_1255"/>
          <p:cNvSpPr/>
          <p:nvPr/>
        </p:nvSpPr>
        <p:spPr>
          <a:xfrm flipH="1">
            <a:off x="11408200" y="0"/>
            <a:ext cx="478926" cy="1272186"/>
          </a:xfrm>
          <a:custGeom>
            <a:rect b="b" l="l" r="r" t="t"/>
            <a:pathLst>
              <a:path extrusionOk="0" h="21600" w="21600">
                <a:moveTo>
                  <a:pt x="21600" y="0"/>
                </a:moveTo>
                <a:lnTo>
                  <a:pt x="0" y="0"/>
                </a:lnTo>
                <a:lnTo>
                  <a:pt x="0" y="21600"/>
                </a:lnTo>
                <a:lnTo>
                  <a:pt x="21600" y="20125"/>
                </a:lnTo>
                <a:lnTo>
                  <a:pt x="21600" y="0"/>
                </a:lnTo>
                <a:close/>
              </a:path>
            </a:pathLst>
          </a:custGeom>
          <a:solidFill>
            <a:schemeClr val="lt2"/>
          </a:solidFill>
          <a:ln>
            <a:noFill/>
          </a:ln>
        </p:spPr>
        <p:txBody>
          <a:bodyPr anchorCtr="0" anchor="ctr" bIns="60925" lIns="60925" spcFirstLastPara="1" rIns="60925" wrap="square" tIns="60925">
            <a:noAutofit/>
          </a:bodyPr>
          <a:lstStyle/>
          <a:p>
            <a:pPr indent="0" lvl="0" marL="0" marR="0" rtl="0" algn="l">
              <a:lnSpc>
                <a:spcPct val="100000"/>
              </a:lnSpc>
              <a:spcBef>
                <a:spcPts val="0"/>
              </a:spcBef>
              <a:spcAft>
                <a:spcPts val="0"/>
              </a:spcAft>
              <a:buClr>
                <a:srgbClr val="000000"/>
              </a:buClr>
              <a:buSzPts val="2400"/>
              <a:buFont typeface="Calibri"/>
              <a:buNone/>
            </a:pPr>
            <a:r>
              <a:t/>
            </a:r>
            <a:endParaRPr b="0" i="0" sz="2400" u="none" cap="none" strike="noStrike">
              <a:solidFill>
                <a:srgbClr val="000000"/>
              </a:solidFill>
              <a:latin typeface="Calibri"/>
              <a:ea typeface="Calibri"/>
              <a:cs typeface="Calibri"/>
              <a:sym typeface="Calibri"/>
            </a:endParaRPr>
          </a:p>
        </p:txBody>
      </p:sp>
      <p:sp>
        <p:nvSpPr>
          <p:cNvPr id="570" name="Google Shape;570;g26c369fa2d7_0_1255"/>
          <p:cNvSpPr/>
          <p:nvPr/>
        </p:nvSpPr>
        <p:spPr>
          <a:xfrm flipH="1">
            <a:off x="10529154" y="608837"/>
            <a:ext cx="757998" cy="948834"/>
          </a:xfrm>
          <a:custGeom>
            <a:rect b="b" l="l" r="r" t="t"/>
            <a:pathLst>
              <a:path extrusionOk="0" h="21600" w="21600">
                <a:moveTo>
                  <a:pt x="0" y="21600"/>
                </a:moveTo>
                <a:lnTo>
                  <a:pt x="21600" y="18470"/>
                </a:lnTo>
                <a:lnTo>
                  <a:pt x="21600" y="0"/>
                </a:lnTo>
                <a:lnTo>
                  <a:pt x="0" y="3130"/>
                </a:lnTo>
                <a:lnTo>
                  <a:pt x="0" y="21600"/>
                </a:lnTo>
                <a:close/>
              </a:path>
            </a:pathLst>
          </a:custGeom>
          <a:solidFill>
            <a:schemeClr val="lt2"/>
          </a:solidFill>
          <a:ln>
            <a:noFill/>
          </a:ln>
        </p:spPr>
        <p:txBody>
          <a:bodyPr anchorCtr="0" anchor="ctr" bIns="60925" lIns="60925" spcFirstLastPara="1" rIns="60925" wrap="square" tIns="60925">
            <a:noAutofit/>
          </a:bodyPr>
          <a:lstStyle/>
          <a:p>
            <a:pPr indent="0" lvl="0" marL="0" marR="0" rtl="0" algn="l">
              <a:lnSpc>
                <a:spcPct val="100000"/>
              </a:lnSpc>
              <a:spcBef>
                <a:spcPts val="0"/>
              </a:spcBef>
              <a:spcAft>
                <a:spcPts val="0"/>
              </a:spcAft>
              <a:buClr>
                <a:srgbClr val="000000"/>
              </a:buClr>
              <a:buSzPts val="2400"/>
              <a:buFont typeface="Calibri"/>
              <a:buNone/>
            </a:pPr>
            <a:r>
              <a:t/>
            </a:r>
            <a:endParaRPr b="0" i="0" sz="2400" u="none" cap="none" strike="noStrike">
              <a:solidFill>
                <a:srgbClr val="000000"/>
              </a:solidFill>
              <a:latin typeface="Calibri"/>
              <a:ea typeface="Calibri"/>
              <a:cs typeface="Calibri"/>
              <a:sym typeface="Calibri"/>
            </a:endParaRPr>
          </a:p>
        </p:txBody>
      </p:sp>
      <p:sp>
        <p:nvSpPr>
          <p:cNvPr id="571" name="Google Shape;571;g26c369fa2d7_0_1255"/>
          <p:cNvSpPr/>
          <p:nvPr/>
        </p:nvSpPr>
        <p:spPr>
          <a:xfrm flipH="1">
            <a:off x="10529154" y="6099296"/>
            <a:ext cx="757998" cy="758754"/>
          </a:xfrm>
          <a:custGeom>
            <a:rect b="b" l="l" r="r" t="t"/>
            <a:pathLst>
              <a:path extrusionOk="0" h="21600" w="21600">
                <a:moveTo>
                  <a:pt x="0" y="21600"/>
                </a:moveTo>
                <a:lnTo>
                  <a:pt x="21600" y="21600"/>
                </a:lnTo>
                <a:lnTo>
                  <a:pt x="21600" y="0"/>
                </a:lnTo>
                <a:lnTo>
                  <a:pt x="0" y="3912"/>
                </a:lnTo>
                <a:lnTo>
                  <a:pt x="0" y="21600"/>
                </a:lnTo>
                <a:close/>
              </a:path>
            </a:pathLst>
          </a:custGeom>
          <a:solidFill>
            <a:schemeClr val="lt2"/>
          </a:solidFill>
          <a:ln>
            <a:noFill/>
          </a:ln>
        </p:spPr>
        <p:txBody>
          <a:bodyPr anchorCtr="0" anchor="ctr" bIns="60925" lIns="60925" spcFirstLastPara="1" rIns="60925" wrap="square" tIns="60925">
            <a:noAutofit/>
          </a:bodyPr>
          <a:lstStyle/>
          <a:p>
            <a:pPr indent="0" lvl="0" marL="0" marR="0" rtl="0" algn="l">
              <a:lnSpc>
                <a:spcPct val="100000"/>
              </a:lnSpc>
              <a:spcBef>
                <a:spcPts val="0"/>
              </a:spcBef>
              <a:spcAft>
                <a:spcPts val="0"/>
              </a:spcAft>
              <a:buClr>
                <a:srgbClr val="000000"/>
              </a:buClr>
              <a:buSzPts val="2400"/>
              <a:buFont typeface="Calibri"/>
              <a:buNone/>
            </a:pPr>
            <a:r>
              <a:t/>
            </a:r>
            <a:endParaRPr b="0" i="0" sz="2400" u="none" cap="none" strike="noStrike">
              <a:solidFill>
                <a:srgbClr val="000000"/>
              </a:solidFill>
              <a:latin typeface="Calibri"/>
              <a:ea typeface="Calibri"/>
              <a:cs typeface="Calibri"/>
              <a:sym typeface="Calibri"/>
            </a:endParaRPr>
          </a:p>
        </p:txBody>
      </p:sp>
      <p:sp>
        <p:nvSpPr>
          <p:cNvPr id="572" name="Google Shape;572;g26c369fa2d7_0_1255"/>
          <p:cNvSpPr/>
          <p:nvPr/>
        </p:nvSpPr>
        <p:spPr>
          <a:xfrm flipH="1">
            <a:off x="10529154" y="1544317"/>
            <a:ext cx="757998" cy="4568346"/>
          </a:xfrm>
          <a:custGeom>
            <a:rect b="b" l="l" r="r" t="t"/>
            <a:pathLst>
              <a:path extrusionOk="0" h="21600" w="21600">
                <a:moveTo>
                  <a:pt x="21600" y="0"/>
                </a:moveTo>
                <a:lnTo>
                  <a:pt x="0" y="650"/>
                </a:lnTo>
                <a:lnTo>
                  <a:pt x="0" y="21600"/>
                </a:lnTo>
                <a:lnTo>
                  <a:pt x="21600" y="20950"/>
                </a:lnTo>
                <a:lnTo>
                  <a:pt x="21600" y="0"/>
                </a:lnTo>
                <a:close/>
              </a:path>
            </a:pathLst>
          </a:custGeom>
          <a:solidFill>
            <a:schemeClr val="lt2"/>
          </a:solidFill>
          <a:ln>
            <a:noFill/>
          </a:ln>
        </p:spPr>
        <p:txBody>
          <a:bodyPr anchorCtr="0" anchor="ctr" bIns="60925" lIns="60925" spcFirstLastPara="1" rIns="60925" wrap="square" tIns="60925">
            <a:noAutofit/>
          </a:bodyPr>
          <a:lstStyle/>
          <a:p>
            <a:pPr indent="0" lvl="0" marL="0" marR="0" rtl="0" algn="l">
              <a:lnSpc>
                <a:spcPct val="100000"/>
              </a:lnSpc>
              <a:spcBef>
                <a:spcPts val="0"/>
              </a:spcBef>
              <a:spcAft>
                <a:spcPts val="0"/>
              </a:spcAft>
              <a:buClr>
                <a:srgbClr val="000000"/>
              </a:buClr>
              <a:buSzPts val="2400"/>
              <a:buFont typeface="Calibri"/>
              <a:buNone/>
            </a:pPr>
            <a:r>
              <a:t/>
            </a:r>
            <a:endParaRPr b="0" i="0" sz="2400" u="none" cap="none" strike="noStrike">
              <a:solidFill>
                <a:srgbClr val="000000"/>
              </a:solidFill>
              <a:latin typeface="Calibri"/>
              <a:ea typeface="Calibri"/>
              <a:cs typeface="Calibri"/>
              <a:sym typeface="Calibri"/>
            </a:endParaRPr>
          </a:p>
        </p:txBody>
      </p:sp>
      <p:sp>
        <p:nvSpPr>
          <p:cNvPr id="573" name="Google Shape;573;g26c369fa2d7_0_1255"/>
          <p:cNvSpPr txBox="1"/>
          <p:nvPr>
            <p:ph idx="1" type="body"/>
          </p:nvPr>
        </p:nvSpPr>
        <p:spPr>
          <a:xfrm>
            <a:off x="734000" y="5875067"/>
            <a:ext cx="9444300" cy="692700"/>
          </a:xfrm>
          <a:prstGeom prst="rect">
            <a:avLst/>
          </a:prstGeom>
          <a:noFill/>
          <a:ln>
            <a:noFill/>
          </a:ln>
        </p:spPr>
        <p:txBody>
          <a:bodyPr anchorCtr="0" anchor="t" bIns="0" lIns="0" spcFirstLastPara="1" rIns="0" wrap="square" tIns="0">
            <a:noAutofit/>
          </a:bodyPr>
          <a:lstStyle>
            <a:lvl1pPr indent="-228600" lvl="0" marL="457200" rtl="0" algn="l">
              <a:lnSpc>
                <a:spcPct val="115000"/>
              </a:lnSpc>
              <a:spcBef>
                <a:spcPts val="0"/>
              </a:spcBef>
              <a:spcAft>
                <a:spcPts val="1100"/>
              </a:spcAft>
              <a:buSzPts val="2400"/>
              <a:buNone/>
              <a:defRPr sz="2400"/>
            </a:lvl1pPr>
          </a:lstStyle>
          <a:p/>
        </p:txBody>
      </p:sp>
      <p:sp>
        <p:nvSpPr>
          <p:cNvPr id="574" name="Google Shape;574;g26c369fa2d7_0_1255"/>
          <p:cNvSpPr txBox="1"/>
          <p:nvPr>
            <p:ph idx="12" type="sldNum"/>
          </p:nvPr>
        </p:nvSpPr>
        <p:spPr>
          <a:xfrm>
            <a:off x="11408167" y="6251533"/>
            <a:ext cx="478800" cy="606300"/>
          </a:xfrm>
          <a:prstGeom prst="rect">
            <a:avLst/>
          </a:prstGeom>
          <a:noFill/>
          <a:ln>
            <a:noFill/>
          </a:ln>
        </p:spPr>
        <p:txBody>
          <a:bodyPr anchorCtr="0" anchor="ctr" bIns="0" lIns="0" spcFirstLastPara="1" rIns="0" wrap="square" tIns="0">
            <a:noAutofit/>
          </a:bodyPr>
          <a:lstStyle>
            <a:lvl1pPr indent="0" lvl="0" marL="0" marR="0" rtl="0" algn="ctr">
              <a:lnSpc>
                <a:spcPct val="100000"/>
              </a:lnSpc>
              <a:spcBef>
                <a:spcPts val="0"/>
              </a:spcBef>
              <a:spcAft>
                <a:spcPts val="0"/>
              </a:spcAft>
              <a:buClr>
                <a:srgbClr val="000000"/>
              </a:buClr>
              <a:buSzPts val="1700"/>
              <a:buFont typeface="Arial"/>
              <a:buNone/>
              <a:defRPr b="0" i="0" sz="1700" u="none" cap="none" strike="noStrike">
                <a:solidFill>
                  <a:schemeClr val="accent3"/>
                </a:solidFill>
                <a:latin typeface="Oswald"/>
                <a:ea typeface="Oswald"/>
                <a:cs typeface="Oswald"/>
                <a:sym typeface="Oswald"/>
              </a:defRPr>
            </a:lvl1pPr>
            <a:lvl2pPr indent="0" lvl="1" marL="0" marR="0" rtl="0" algn="ctr">
              <a:lnSpc>
                <a:spcPct val="100000"/>
              </a:lnSpc>
              <a:spcBef>
                <a:spcPts val="0"/>
              </a:spcBef>
              <a:spcAft>
                <a:spcPts val="0"/>
              </a:spcAft>
              <a:buClr>
                <a:srgbClr val="000000"/>
              </a:buClr>
              <a:buSzPts val="1700"/>
              <a:buFont typeface="Arial"/>
              <a:buNone/>
              <a:defRPr b="0" i="0" sz="1700" u="none" cap="none" strike="noStrike">
                <a:solidFill>
                  <a:schemeClr val="accent3"/>
                </a:solidFill>
                <a:latin typeface="Oswald"/>
                <a:ea typeface="Oswald"/>
                <a:cs typeface="Oswald"/>
                <a:sym typeface="Oswald"/>
              </a:defRPr>
            </a:lvl2pPr>
            <a:lvl3pPr indent="0" lvl="2" marL="0" marR="0" rtl="0" algn="ctr">
              <a:lnSpc>
                <a:spcPct val="100000"/>
              </a:lnSpc>
              <a:spcBef>
                <a:spcPts val="0"/>
              </a:spcBef>
              <a:spcAft>
                <a:spcPts val="0"/>
              </a:spcAft>
              <a:buClr>
                <a:srgbClr val="000000"/>
              </a:buClr>
              <a:buSzPts val="1700"/>
              <a:buFont typeface="Arial"/>
              <a:buNone/>
              <a:defRPr b="0" i="0" sz="1700" u="none" cap="none" strike="noStrike">
                <a:solidFill>
                  <a:schemeClr val="accent3"/>
                </a:solidFill>
                <a:latin typeface="Oswald"/>
                <a:ea typeface="Oswald"/>
                <a:cs typeface="Oswald"/>
                <a:sym typeface="Oswald"/>
              </a:defRPr>
            </a:lvl3pPr>
            <a:lvl4pPr indent="0" lvl="3" marL="0" marR="0" rtl="0" algn="ctr">
              <a:lnSpc>
                <a:spcPct val="100000"/>
              </a:lnSpc>
              <a:spcBef>
                <a:spcPts val="0"/>
              </a:spcBef>
              <a:spcAft>
                <a:spcPts val="0"/>
              </a:spcAft>
              <a:buClr>
                <a:srgbClr val="000000"/>
              </a:buClr>
              <a:buSzPts val="1700"/>
              <a:buFont typeface="Arial"/>
              <a:buNone/>
              <a:defRPr b="0" i="0" sz="1700" u="none" cap="none" strike="noStrike">
                <a:solidFill>
                  <a:schemeClr val="accent3"/>
                </a:solidFill>
                <a:latin typeface="Oswald"/>
                <a:ea typeface="Oswald"/>
                <a:cs typeface="Oswald"/>
                <a:sym typeface="Oswald"/>
              </a:defRPr>
            </a:lvl4pPr>
            <a:lvl5pPr indent="0" lvl="4" marL="0" marR="0" rtl="0" algn="ctr">
              <a:lnSpc>
                <a:spcPct val="100000"/>
              </a:lnSpc>
              <a:spcBef>
                <a:spcPts val="0"/>
              </a:spcBef>
              <a:spcAft>
                <a:spcPts val="0"/>
              </a:spcAft>
              <a:buClr>
                <a:srgbClr val="000000"/>
              </a:buClr>
              <a:buSzPts val="1700"/>
              <a:buFont typeface="Arial"/>
              <a:buNone/>
              <a:defRPr b="0" i="0" sz="1700" u="none" cap="none" strike="noStrike">
                <a:solidFill>
                  <a:schemeClr val="accent3"/>
                </a:solidFill>
                <a:latin typeface="Oswald"/>
                <a:ea typeface="Oswald"/>
                <a:cs typeface="Oswald"/>
                <a:sym typeface="Oswald"/>
              </a:defRPr>
            </a:lvl5pPr>
            <a:lvl6pPr indent="0" lvl="5" marL="0" marR="0" rtl="0" algn="ctr">
              <a:lnSpc>
                <a:spcPct val="100000"/>
              </a:lnSpc>
              <a:spcBef>
                <a:spcPts val="0"/>
              </a:spcBef>
              <a:spcAft>
                <a:spcPts val="0"/>
              </a:spcAft>
              <a:buClr>
                <a:srgbClr val="000000"/>
              </a:buClr>
              <a:buSzPts val="1700"/>
              <a:buFont typeface="Arial"/>
              <a:buNone/>
              <a:defRPr b="0" i="0" sz="1700" u="none" cap="none" strike="noStrike">
                <a:solidFill>
                  <a:schemeClr val="accent3"/>
                </a:solidFill>
                <a:latin typeface="Oswald"/>
                <a:ea typeface="Oswald"/>
                <a:cs typeface="Oswald"/>
                <a:sym typeface="Oswald"/>
              </a:defRPr>
            </a:lvl6pPr>
            <a:lvl7pPr indent="0" lvl="6" marL="0" marR="0" rtl="0" algn="ctr">
              <a:lnSpc>
                <a:spcPct val="100000"/>
              </a:lnSpc>
              <a:spcBef>
                <a:spcPts val="0"/>
              </a:spcBef>
              <a:spcAft>
                <a:spcPts val="0"/>
              </a:spcAft>
              <a:buClr>
                <a:srgbClr val="000000"/>
              </a:buClr>
              <a:buSzPts val="1700"/>
              <a:buFont typeface="Arial"/>
              <a:buNone/>
              <a:defRPr b="0" i="0" sz="1700" u="none" cap="none" strike="noStrike">
                <a:solidFill>
                  <a:schemeClr val="accent3"/>
                </a:solidFill>
                <a:latin typeface="Oswald"/>
                <a:ea typeface="Oswald"/>
                <a:cs typeface="Oswald"/>
                <a:sym typeface="Oswald"/>
              </a:defRPr>
            </a:lvl7pPr>
            <a:lvl8pPr indent="0" lvl="7" marL="0" marR="0" rtl="0" algn="ctr">
              <a:lnSpc>
                <a:spcPct val="100000"/>
              </a:lnSpc>
              <a:spcBef>
                <a:spcPts val="0"/>
              </a:spcBef>
              <a:spcAft>
                <a:spcPts val="0"/>
              </a:spcAft>
              <a:buClr>
                <a:srgbClr val="000000"/>
              </a:buClr>
              <a:buSzPts val="1700"/>
              <a:buFont typeface="Arial"/>
              <a:buNone/>
              <a:defRPr b="0" i="0" sz="1700" u="none" cap="none" strike="noStrike">
                <a:solidFill>
                  <a:schemeClr val="accent3"/>
                </a:solidFill>
                <a:latin typeface="Oswald"/>
                <a:ea typeface="Oswald"/>
                <a:cs typeface="Oswald"/>
                <a:sym typeface="Oswald"/>
              </a:defRPr>
            </a:lvl8pPr>
            <a:lvl9pPr indent="0" lvl="8" marL="0" marR="0" rtl="0" algn="ctr">
              <a:lnSpc>
                <a:spcPct val="100000"/>
              </a:lnSpc>
              <a:spcBef>
                <a:spcPts val="0"/>
              </a:spcBef>
              <a:spcAft>
                <a:spcPts val="0"/>
              </a:spcAft>
              <a:buClr>
                <a:srgbClr val="000000"/>
              </a:buClr>
              <a:buSzPts val="1700"/>
              <a:buFont typeface="Arial"/>
              <a:buNone/>
              <a:defRPr b="0" i="0" sz="1700" u="none" cap="none" strike="noStrike">
                <a:solidFill>
                  <a:schemeClr val="accent3"/>
                </a:solidFill>
                <a:latin typeface="Oswald"/>
                <a:ea typeface="Oswald"/>
                <a:cs typeface="Oswald"/>
                <a:sym typeface="Oswald"/>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type="title">
  <p:cSld name="TITLE">
    <p:bg>
      <p:bgPr>
        <a:solidFill>
          <a:schemeClr val="accent3"/>
        </a:solidFill>
      </p:bgPr>
    </p:bg>
    <p:spTree>
      <p:nvGrpSpPr>
        <p:cNvPr id="575" name="Shape 575"/>
        <p:cNvGrpSpPr/>
        <p:nvPr/>
      </p:nvGrpSpPr>
      <p:grpSpPr>
        <a:xfrm>
          <a:off x="0" y="0"/>
          <a:ext cx="0" cy="0"/>
          <a:chOff x="0" y="0"/>
          <a:chExt cx="0" cy="0"/>
        </a:xfrm>
      </p:grpSpPr>
      <p:sp>
        <p:nvSpPr>
          <p:cNvPr id="576" name="Google Shape;576;g26c369fa2d7_0_1264"/>
          <p:cNvSpPr txBox="1"/>
          <p:nvPr>
            <p:ph type="ctrTitle"/>
          </p:nvPr>
        </p:nvSpPr>
        <p:spPr>
          <a:xfrm>
            <a:off x="734000" y="3247500"/>
            <a:ext cx="4851600" cy="2986800"/>
          </a:xfrm>
          <a:prstGeom prst="rect">
            <a:avLst/>
          </a:prstGeom>
          <a:noFill/>
          <a:ln>
            <a:noFill/>
          </a:ln>
        </p:spPr>
        <p:txBody>
          <a:bodyPr anchorCtr="0" anchor="b" bIns="0" lIns="0" spcFirstLastPara="1" rIns="0" wrap="square" tIns="0">
            <a:noAutofit/>
          </a:bodyPr>
          <a:lstStyle>
            <a:lvl1pPr lvl="0" rtl="0" algn="l">
              <a:lnSpc>
                <a:spcPct val="90000"/>
              </a:lnSpc>
              <a:spcBef>
                <a:spcPts val="0"/>
              </a:spcBef>
              <a:spcAft>
                <a:spcPts val="0"/>
              </a:spcAft>
              <a:buClr>
                <a:schemeClr val="lt1"/>
              </a:buClr>
              <a:buSzPts val="7200"/>
              <a:buNone/>
              <a:defRPr sz="7200">
                <a:solidFill>
                  <a:schemeClr val="lt1"/>
                </a:solidFill>
              </a:defRPr>
            </a:lvl1pPr>
            <a:lvl2pPr lvl="1" rtl="0" algn="l">
              <a:lnSpc>
                <a:spcPct val="90000"/>
              </a:lnSpc>
              <a:spcBef>
                <a:spcPts val="0"/>
              </a:spcBef>
              <a:spcAft>
                <a:spcPts val="0"/>
              </a:spcAft>
              <a:buClr>
                <a:schemeClr val="lt1"/>
              </a:buClr>
              <a:buSzPts val="7200"/>
              <a:buNone/>
              <a:defRPr sz="7200">
                <a:solidFill>
                  <a:schemeClr val="lt1"/>
                </a:solidFill>
              </a:defRPr>
            </a:lvl2pPr>
            <a:lvl3pPr lvl="2" rtl="0" algn="l">
              <a:lnSpc>
                <a:spcPct val="90000"/>
              </a:lnSpc>
              <a:spcBef>
                <a:spcPts val="0"/>
              </a:spcBef>
              <a:spcAft>
                <a:spcPts val="0"/>
              </a:spcAft>
              <a:buClr>
                <a:schemeClr val="lt1"/>
              </a:buClr>
              <a:buSzPts val="7200"/>
              <a:buNone/>
              <a:defRPr sz="7200">
                <a:solidFill>
                  <a:schemeClr val="lt1"/>
                </a:solidFill>
              </a:defRPr>
            </a:lvl3pPr>
            <a:lvl4pPr lvl="3" rtl="0" algn="l">
              <a:lnSpc>
                <a:spcPct val="90000"/>
              </a:lnSpc>
              <a:spcBef>
                <a:spcPts val="0"/>
              </a:spcBef>
              <a:spcAft>
                <a:spcPts val="0"/>
              </a:spcAft>
              <a:buClr>
                <a:schemeClr val="lt1"/>
              </a:buClr>
              <a:buSzPts val="7200"/>
              <a:buNone/>
              <a:defRPr sz="7200">
                <a:solidFill>
                  <a:schemeClr val="lt1"/>
                </a:solidFill>
              </a:defRPr>
            </a:lvl4pPr>
            <a:lvl5pPr lvl="4" rtl="0" algn="l">
              <a:lnSpc>
                <a:spcPct val="90000"/>
              </a:lnSpc>
              <a:spcBef>
                <a:spcPts val="0"/>
              </a:spcBef>
              <a:spcAft>
                <a:spcPts val="0"/>
              </a:spcAft>
              <a:buClr>
                <a:schemeClr val="lt1"/>
              </a:buClr>
              <a:buSzPts val="7200"/>
              <a:buNone/>
              <a:defRPr sz="7200">
                <a:solidFill>
                  <a:schemeClr val="lt1"/>
                </a:solidFill>
              </a:defRPr>
            </a:lvl5pPr>
            <a:lvl6pPr lvl="5" rtl="0" algn="l">
              <a:lnSpc>
                <a:spcPct val="90000"/>
              </a:lnSpc>
              <a:spcBef>
                <a:spcPts val="0"/>
              </a:spcBef>
              <a:spcAft>
                <a:spcPts val="0"/>
              </a:spcAft>
              <a:buClr>
                <a:schemeClr val="lt1"/>
              </a:buClr>
              <a:buSzPts val="7200"/>
              <a:buNone/>
              <a:defRPr sz="7200">
                <a:solidFill>
                  <a:schemeClr val="lt1"/>
                </a:solidFill>
              </a:defRPr>
            </a:lvl6pPr>
            <a:lvl7pPr lvl="6" rtl="0" algn="l">
              <a:lnSpc>
                <a:spcPct val="90000"/>
              </a:lnSpc>
              <a:spcBef>
                <a:spcPts val="0"/>
              </a:spcBef>
              <a:spcAft>
                <a:spcPts val="0"/>
              </a:spcAft>
              <a:buClr>
                <a:schemeClr val="lt1"/>
              </a:buClr>
              <a:buSzPts val="7200"/>
              <a:buNone/>
              <a:defRPr sz="7200">
                <a:solidFill>
                  <a:schemeClr val="lt1"/>
                </a:solidFill>
              </a:defRPr>
            </a:lvl7pPr>
            <a:lvl8pPr lvl="7" rtl="0" algn="l">
              <a:lnSpc>
                <a:spcPct val="90000"/>
              </a:lnSpc>
              <a:spcBef>
                <a:spcPts val="0"/>
              </a:spcBef>
              <a:spcAft>
                <a:spcPts val="0"/>
              </a:spcAft>
              <a:buClr>
                <a:schemeClr val="lt1"/>
              </a:buClr>
              <a:buSzPts val="7200"/>
              <a:buNone/>
              <a:defRPr sz="7200">
                <a:solidFill>
                  <a:schemeClr val="lt1"/>
                </a:solidFill>
              </a:defRPr>
            </a:lvl8pPr>
            <a:lvl9pPr lvl="8" rtl="0" algn="l">
              <a:lnSpc>
                <a:spcPct val="90000"/>
              </a:lnSpc>
              <a:spcBef>
                <a:spcPts val="0"/>
              </a:spcBef>
              <a:spcAft>
                <a:spcPts val="0"/>
              </a:spcAft>
              <a:buClr>
                <a:schemeClr val="lt1"/>
              </a:buClr>
              <a:buSzPts val="7200"/>
              <a:buNone/>
              <a:defRPr sz="7200">
                <a:solidFill>
                  <a:schemeClr val="lt1"/>
                </a:solidFill>
              </a:defRPr>
            </a:lvl9pPr>
          </a:lstStyle>
          <a:p/>
        </p:txBody>
      </p:sp>
      <p:sp>
        <p:nvSpPr>
          <p:cNvPr id="577" name="Google Shape;577;g26c369fa2d7_0_1264"/>
          <p:cNvSpPr/>
          <p:nvPr/>
        </p:nvSpPr>
        <p:spPr>
          <a:xfrm>
            <a:off x="10417475" y="0"/>
            <a:ext cx="1189728" cy="430056"/>
          </a:xfrm>
          <a:custGeom>
            <a:rect b="b" l="l" r="r" t="t"/>
            <a:pathLst>
              <a:path extrusionOk="0" h="21600" w="21600">
                <a:moveTo>
                  <a:pt x="0" y="0"/>
                </a:moveTo>
                <a:lnTo>
                  <a:pt x="0" y="21600"/>
                </a:lnTo>
                <a:lnTo>
                  <a:pt x="21600" y="10795"/>
                </a:lnTo>
                <a:lnTo>
                  <a:pt x="21600" y="0"/>
                </a:lnTo>
                <a:lnTo>
                  <a:pt x="0" y="0"/>
                </a:lnTo>
                <a:close/>
              </a:path>
            </a:pathLst>
          </a:custGeom>
          <a:solidFill>
            <a:schemeClr val="accent1"/>
          </a:solidFill>
          <a:ln>
            <a:noFill/>
          </a:ln>
        </p:spPr>
        <p:txBody>
          <a:bodyPr anchorCtr="0" anchor="ctr" bIns="60925" lIns="60925" spcFirstLastPara="1" rIns="60925" wrap="square" tIns="60925">
            <a:noAutofit/>
          </a:bodyPr>
          <a:lstStyle/>
          <a:p>
            <a:pPr indent="0" lvl="0" marL="0" marR="0" rtl="0" algn="l">
              <a:lnSpc>
                <a:spcPct val="100000"/>
              </a:lnSpc>
              <a:spcBef>
                <a:spcPts val="0"/>
              </a:spcBef>
              <a:spcAft>
                <a:spcPts val="0"/>
              </a:spcAft>
              <a:buClr>
                <a:srgbClr val="000000"/>
              </a:buClr>
              <a:buSzPts val="2400"/>
              <a:buFont typeface="Calibri"/>
              <a:buNone/>
            </a:pPr>
            <a:r>
              <a:t/>
            </a:r>
            <a:endParaRPr b="0" i="0" sz="2400" u="none" cap="none" strike="noStrike">
              <a:solidFill>
                <a:srgbClr val="000000"/>
              </a:solidFill>
              <a:latin typeface="Calibri"/>
              <a:ea typeface="Calibri"/>
              <a:cs typeface="Calibri"/>
              <a:sym typeface="Calibri"/>
            </a:endParaRPr>
          </a:p>
        </p:txBody>
      </p:sp>
      <p:sp>
        <p:nvSpPr>
          <p:cNvPr id="578" name="Google Shape;578;g26c369fa2d7_0_1264"/>
          <p:cNvSpPr/>
          <p:nvPr/>
        </p:nvSpPr>
        <p:spPr>
          <a:xfrm>
            <a:off x="4866945" y="0"/>
            <a:ext cx="751734" cy="2266272"/>
          </a:xfrm>
          <a:custGeom>
            <a:rect b="b" l="l" r="r" t="t"/>
            <a:pathLst>
              <a:path extrusionOk="0" h="21600" w="21600">
                <a:moveTo>
                  <a:pt x="0" y="0"/>
                </a:moveTo>
                <a:lnTo>
                  <a:pt x="0" y="21600"/>
                </a:lnTo>
                <a:lnTo>
                  <a:pt x="21600" y="20304"/>
                </a:lnTo>
                <a:lnTo>
                  <a:pt x="21600" y="0"/>
                </a:lnTo>
                <a:lnTo>
                  <a:pt x="0" y="0"/>
                </a:lnTo>
                <a:close/>
              </a:path>
            </a:pathLst>
          </a:custGeom>
          <a:solidFill>
            <a:schemeClr val="accent1"/>
          </a:solidFill>
          <a:ln>
            <a:noFill/>
          </a:ln>
        </p:spPr>
        <p:txBody>
          <a:bodyPr anchorCtr="0" anchor="ctr" bIns="60925" lIns="60925" spcFirstLastPara="1" rIns="60925" wrap="square" tIns="60925">
            <a:noAutofit/>
          </a:bodyPr>
          <a:lstStyle/>
          <a:p>
            <a:pPr indent="0" lvl="0" marL="0" marR="0" rtl="0" algn="l">
              <a:lnSpc>
                <a:spcPct val="100000"/>
              </a:lnSpc>
              <a:spcBef>
                <a:spcPts val="0"/>
              </a:spcBef>
              <a:spcAft>
                <a:spcPts val="0"/>
              </a:spcAft>
              <a:buClr>
                <a:srgbClr val="000000"/>
              </a:buClr>
              <a:buSzPts val="2400"/>
              <a:buFont typeface="Calibri"/>
              <a:buNone/>
            </a:pPr>
            <a:r>
              <a:t/>
            </a:r>
            <a:endParaRPr b="0" i="0" sz="2400" u="none" cap="none" strike="noStrike">
              <a:solidFill>
                <a:srgbClr val="000000"/>
              </a:solidFill>
              <a:latin typeface="Calibri"/>
              <a:ea typeface="Calibri"/>
              <a:cs typeface="Calibri"/>
              <a:sym typeface="Calibri"/>
            </a:endParaRPr>
          </a:p>
        </p:txBody>
      </p:sp>
      <p:sp>
        <p:nvSpPr>
          <p:cNvPr id="579" name="Google Shape;579;g26c369fa2d7_0_1264"/>
          <p:cNvSpPr/>
          <p:nvPr/>
        </p:nvSpPr>
        <p:spPr>
          <a:xfrm>
            <a:off x="5812553" y="812126"/>
            <a:ext cx="1753056" cy="2825550"/>
          </a:xfrm>
          <a:custGeom>
            <a:rect b="b" l="l" r="r" t="t"/>
            <a:pathLst>
              <a:path extrusionOk="0" h="21600" w="21600">
                <a:moveTo>
                  <a:pt x="0" y="21600"/>
                </a:moveTo>
                <a:lnTo>
                  <a:pt x="21600" y="19177"/>
                </a:lnTo>
                <a:lnTo>
                  <a:pt x="21600" y="0"/>
                </a:lnTo>
                <a:lnTo>
                  <a:pt x="0" y="2423"/>
                </a:lnTo>
                <a:lnTo>
                  <a:pt x="0" y="21600"/>
                </a:lnTo>
                <a:close/>
              </a:path>
            </a:pathLst>
          </a:custGeom>
          <a:solidFill>
            <a:schemeClr val="accent2"/>
          </a:solidFill>
          <a:ln>
            <a:noFill/>
          </a:ln>
        </p:spPr>
        <p:txBody>
          <a:bodyPr anchorCtr="0" anchor="ctr" bIns="60925" lIns="60925" spcFirstLastPara="1" rIns="60925" wrap="square" tIns="60925">
            <a:noAutofit/>
          </a:bodyPr>
          <a:lstStyle/>
          <a:p>
            <a:pPr indent="0" lvl="0" marL="0" marR="0" rtl="0" algn="l">
              <a:lnSpc>
                <a:spcPct val="100000"/>
              </a:lnSpc>
              <a:spcBef>
                <a:spcPts val="0"/>
              </a:spcBef>
              <a:spcAft>
                <a:spcPts val="0"/>
              </a:spcAft>
              <a:buClr>
                <a:srgbClr val="000000"/>
              </a:buClr>
              <a:buSzPts val="2400"/>
              <a:buFont typeface="Calibri"/>
              <a:buNone/>
            </a:pPr>
            <a:r>
              <a:t/>
            </a:r>
            <a:endParaRPr b="0" i="0" sz="2400" u="none" cap="none" strike="noStrike">
              <a:solidFill>
                <a:srgbClr val="000000"/>
              </a:solidFill>
              <a:latin typeface="Calibri"/>
              <a:ea typeface="Calibri"/>
              <a:cs typeface="Calibri"/>
              <a:sym typeface="Calibri"/>
            </a:endParaRPr>
          </a:p>
        </p:txBody>
      </p:sp>
      <p:sp>
        <p:nvSpPr>
          <p:cNvPr id="580" name="Google Shape;580;g26c369fa2d7_0_1264"/>
          <p:cNvSpPr/>
          <p:nvPr/>
        </p:nvSpPr>
        <p:spPr>
          <a:xfrm>
            <a:off x="7761374" y="1321978"/>
            <a:ext cx="2460294" cy="5545962"/>
          </a:xfrm>
          <a:custGeom>
            <a:rect b="b" l="l" r="r" t="t"/>
            <a:pathLst>
              <a:path extrusionOk="0" h="21600" w="21600">
                <a:moveTo>
                  <a:pt x="0" y="21600"/>
                </a:moveTo>
                <a:lnTo>
                  <a:pt x="21600" y="21600"/>
                </a:lnTo>
                <a:lnTo>
                  <a:pt x="21600" y="0"/>
                </a:lnTo>
                <a:lnTo>
                  <a:pt x="0" y="1733"/>
                </a:lnTo>
                <a:lnTo>
                  <a:pt x="0" y="21600"/>
                </a:lnTo>
                <a:close/>
              </a:path>
            </a:pathLst>
          </a:custGeom>
          <a:solidFill>
            <a:schemeClr val="accent1"/>
          </a:solidFill>
          <a:ln>
            <a:noFill/>
          </a:ln>
        </p:spPr>
        <p:txBody>
          <a:bodyPr anchorCtr="0" anchor="ctr" bIns="60925" lIns="60925" spcFirstLastPara="1" rIns="60925" wrap="square" tIns="60925">
            <a:noAutofit/>
          </a:bodyPr>
          <a:lstStyle/>
          <a:p>
            <a:pPr indent="0" lvl="0" marL="0" marR="0" rtl="0" algn="l">
              <a:lnSpc>
                <a:spcPct val="100000"/>
              </a:lnSpc>
              <a:spcBef>
                <a:spcPts val="0"/>
              </a:spcBef>
              <a:spcAft>
                <a:spcPts val="0"/>
              </a:spcAft>
              <a:buClr>
                <a:srgbClr val="000000"/>
              </a:buClr>
              <a:buSzPts val="2400"/>
              <a:buFont typeface="Calibri"/>
              <a:buNone/>
            </a:pPr>
            <a:r>
              <a:t/>
            </a:r>
            <a:endParaRPr b="0" i="0" sz="2400" u="none" cap="none" strike="noStrike">
              <a:solidFill>
                <a:srgbClr val="000000"/>
              </a:solidFill>
              <a:latin typeface="Calibri"/>
              <a:ea typeface="Calibri"/>
              <a:cs typeface="Calibri"/>
              <a:sym typeface="Calibri"/>
            </a:endParaRPr>
          </a:p>
        </p:txBody>
      </p:sp>
      <p:sp>
        <p:nvSpPr>
          <p:cNvPr id="581" name="Google Shape;581;g26c369fa2d7_0_1264"/>
          <p:cNvSpPr/>
          <p:nvPr/>
        </p:nvSpPr>
        <p:spPr>
          <a:xfrm>
            <a:off x="5812553" y="3524980"/>
            <a:ext cx="1753056" cy="3346866"/>
          </a:xfrm>
          <a:custGeom>
            <a:rect b="b" l="l" r="r" t="t"/>
            <a:pathLst>
              <a:path extrusionOk="0" h="21600" w="21600">
                <a:moveTo>
                  <a:pt x="0" y="21600"/>
                </a:moveTo>
                <a:lnTo>
                  <a:pt x="21600" y="21600"/>
                </a:lnTo>
                <a:lnTo>
                  <a:pt x="21600" y="0"/>
                </a:lnTo>
                <a:lnTo>
                  <a:pt x="0" y="2046"/>
                </a:lnTo>
                <a:lnTo>
                  <a:pt x="0" y="21600"/>
                </a:lnTo>
                <a:close/>
              </a:path>
            </a:pathLst>
          </a:custGeom>
          <a:solidFill>
            <a:srgbClr val="002035">
              <a:alpha val="16470"/>
            </a:srgbClr>
          </a:solidFill>
          <a:ln>
            <a:noFill/>
          </a:ln>
        </p:spPr>
        <p:txBody>
          <a:bodyPr anchorCtr="0" anchor="ctr" bIns="60925" lIns="60925" spcFirstLastPara="1" rIns="60925" wrap="square" tIns="60925">
            <a:noAutofit/>
          </a:bodyPr>
          <a:lstStyle/>
          <a:p>
            <a:pPr indent="0" lvl="0" marL="0" marR="0" rtl="0" algn="l">
              <a:lnSpc>
                <a:spcPct val="100000"/>
              </a:lnSpc>
              <a:spcBef>
                <a:spcPts val="0"/>
              </a:spcBef>
              <a:spcAft>
                <a:spcPts val="0"/>
              </a:spcAft>
              <a:buClr>
                <a:srgbClr val="000000"/>
              </a:buClr>
              <a:buSzPts val="2400"/>
              <a:buFont typeface="Calibri"/>
              <a:buNone/>
            </a:pPr>
            <a:r>
              <a:t/>
            </a:r>
            <a:endParaRPr b="0" i="0" sz="2400" u="none" cap="none" strike="noStrike">
              <a:solidFill>
                <a:srgbClr val="000000"/>
              </a:solidFill>
              <a:latin typeface="Calibri"/>
              <a:ea typeface="Calibri"/>
              <a:cs typeface="Calibri"/>
              <a:sym typeface="Calibri"/>
            </a:endParaRPr>
          </a:p>
        </p:txBody>
      </p:sp>
      <p:sp>
        <p:nvSpPr>
          <p:cNvPr id="582" name="Google Shape;582;g26c369fa2d7_0_1264"/>
          <p:cNvSpPr/>
          <p:nvPr/>
        </p:nvSpPr>
        <p:spPr>
          <a:xfrm>
            <a:off x="10417475" y="409240"/>
            <a:ext cx="1189728" cy="3969702"/>
          </a:xfrm>
          <a:custGeom>
            <a:rect b="b" l="l" r="r" t="t"/>
            <a:pathLst>
              <a:path extrusionOk="0" h="21600" w="21600">
                <a:moveTo>
                  <a:pt x="0" y="21600"/>
                </a:moveTo>
                <a:lnTo>
                  <a:pt x="21600" y="20429"/>
                </a:lnTo>
                <a:lnTo>
                  <a:pt x="21600" y="0"/>
                </a:lnTo>
                <a:lnTo>
                  <a:pt x="0" y="1171"/>
                </a:lnTo>
                <a:lnTo>
                  <a:pt x="0" y="21600"/>
                </a:lnTo>
                <a:close/>
              </a:path>
            </a:pathLst>
          </a:custGeom>
          <a:solidFill>
            <a:srgbClr val="002035">
              <a:alpha val="16470"/>
            </a:srgbClr>
          </a:solidFill>
          <a:ln>
            <a:noFill/>
          </a:ln>
        </p:spPr>
        <p:txBody>
          <a:bodyPr anchorCtr="0" anchor="ctr" bIns="60925" lIns="60925" spcFirstLastPara="1" rIns="60925" wrap="square" tIns="60925">
            <a:noAutofit/>
          </a:bodyPr>
          <a:lstStyle/>
          <a:p>
            <a:pPr indent="0" lvl="0" marL="0" marR="0" rtl="0" algn="l">
              <a:lnSpc>
                <a:spcPct val="100000"/>
              </a:lnSpc>
              <a:spcBef>
                <a:spcPts val="0"/>
              </a:spcBef>
              <a:spcAft>
                <a:spcPts val="0"/>
              </a:spcAft>
              <a:buClr>
                <a:srgbClr val="000000"/>
              </a:buClr>
              <a:buSzPts val="2400"/>
              <a:buFont typeface="Calibri"/>
              <a:buNone/>
            </a:pPr>
            <a:r>
              <a:t/>
            </a:r>
            <a:endParaRPr b="0" i="0" sz="2400" u="none" cap="none" strike="noStrike">
              <a:solidFill>
                <a:srgbClr val="000000"/>
              </a:solidFill>
              <a:latin typeface="Calibri"/>
              <a:ea typeface="Calibri"/>
              <a:cs typeface="Calibri"/>
              <a:sym typeface="Calibri"/>
            </a:endParaRPr>
          </a:p>
        </p:txBody>
      </p:sp>
      <p:sp>
        <p:nvSpPr>
          <p:cNvPr id="583" name="Google Shape;583;g26c369fa2d7_0_1264"/>
          <p:cNvSpPr/>
          <p:nvPr/>
        </p:nvSpPr>
        <p:spPr>
          <a:xfrm>
            <a:off x="7761374" y="0"/>
            <a:ext cx="2460294" cy="1548072"/>
          </a:xfrm>
          <a:custGeom>
            <a:rect b="b" l="l" r="r" t="t"/>
            <a:pathLst>
              <a:path extrusionOk="0" h="21600" w="21600">
                <a:moveTo>
                  <a:pt x="0" y="21600"/>
                </a:moveTo>
                <a:lnTo>
                  <a:pt x="21600" y="15393"/>
                </a:lnTo>
                <a:lnTo>
                  <a:pt x="21600" y="0"/>
                </a:lnTo>
                <a:lnTo>
                  <a:pt x="0" y="0"/>
                </a:lnTo>
                <a:lnTo>
                  <a:pt x="0" y="21600"/>
                </a:lnTo>
                <a:close/>
              </a:path>
            </a:pathLst>
          </a:custGeom>
          <a:solidFill>
            <a:schemeClr val="accent4"/>
          </a:solidFill>
          <a:ln>
            <a:noFill/>
          </a:ln>
        </p:spPr>
        <p:txBody>
          <a:bodyPr anchorCtr="0" anchor="ctr" bIns="60925" lIns="60925" spcFirstLastPara="1" rIns="60925" wrap="square" tIns="60925">
            <a:noAutofit/>
          </a:bodyPr>
          <a:lstStyle/>
          <a:p>
            <a:pPr indent="0" lvl="0" marL="0" marR="0" rtl="0" algn="l">
              <a:lnSpc>
                <a:spcPct val="100000"/>
              </a:lnSpc>
              <a:spcBef>
                <a:spcPts val="0"/>
              </a:spcBef>
              <a:spcAft>
                <a:spcPts val="0"/>
              </a:spcAft>
              <a:buClr>
                <a:srgbClr val="000000"/>
              </a:buClr>
              <a:buSzPts val="2400"/>
              <a:buFont typeface="Calibri"/>
              <a:buNone/>
            </a:pPr>
            <a:r>
              <a:t/>
            </a:r>
            <a:endParaRPr b="0" i="0" sz="2400" u="none" cap="none" strike="noStrike">
              <a:solidFill>
                <a:srgbClr val="000000"/>
              </a:solidFill>
              <a:latin typeface="Calibri"/>
              <a:ea typeface="Calibri"/>
              <a:cs typeface="Calibri"/>
              <a:sym typeface="Calibri"/>
            </a:endParaRPr>
          </a:p>
        </p:txBody>
      </p:sp>
      <p:sp>
        <p:nvSpPr>
          <p:cNvPr id="584" name="Google Shape;584;g26c369fa2d7_0_1264"/>
          <p:cNvSpPr/>
          <p:nvPr/>
        </p:nvSpPr>
        <p:spPr>
          <a:xfrm>
            <a:off x="10417475" y="4369774"/>
            <a:ext cx="1189728" cy="1554552"/>
          </a:xfrm>
          <a:custGeom>
            <a:rect b="b" l="l" r="r" t="t"/>
            <a:pathLst>
              <a:path extrusionOk="0" h="21600" w="21600">
                <a:moveTo>
                  <a:pt x="0" y="21600"/>
                </a:moveTo>
                <a:lnTo>
                  <a:pt x="21600" y="18611"/>
                </a:lnTo>
                <a:lnTo>
                  <a:pt x="21600" y="0"/>
                </a:lnTo>
                <a:lnTo>
                  <a:pt x="0" y="2989"/>
                </a:lnTo>
                <a:lnTo>
                  <a:pt x="0" y="21600"/>
                </a:lnTo>
                <a:close/>
              </a:path>
            </a:pathLst>
          </a:custGeom>
          <a:solidFill>
            <a:schemeClr val="accent5"/>
          </a:solidFill>
          <a:ln>
            <a:noFill/>
          </a:ln>
        </p:spPr>
        <p:txBody>
          <a:bodyPr anchorCtr="0" anchor="ctr" bIns="60925" lIns="60925" spcFirstLastPara="1" rIns="60925" wrap="square" tIns="60925">
            <a:noAutofit/>
          </a:bodyPr>
          <a:lstStyle/>
          <a:p>
            <a:pPr indent="0" lvl="0" marL="0" marR="0" rtl="0" algn="l">
              <a:lnSpc>
                <a:spcPct val="100000"/>
              </a:lnSpc>
              <a:spcBef>
                <a:spcPts val="0"/>
              </a:spcBef>
              <a:spcAft>
                <a:spcPts val="0"/>
              </a:spcAft>
              <a:buClr>
                <a:srgbClr val="000000"/>
              </a:buClr>
              <a:buSzPts val="2400"/>
              <a:buFont typeface="Calibri"/>
              <a:buNone/>
            </a:pPr>
            <a:r>
              <a:t/>
            </a:r>
            <a:endParaRPr b="0" i="0" sz="2400" u="none" cap="none" strike="noStrike">
              <a:solidFill>
                <a:srgbClr val="000000"/>
              </a:solidFill>
              <a:latin typeface="Calibri"/>
              <a:ea typeface="Calibri"/>
              <a:cs typeface="Calibri"/>
              <a:sym typeface="Calibri"/>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p:cSld name="TITLE_1">
    <p:bg>
      <p:bgPr>
        <a:solidFill>
          <a:schemeClr val="lt1"/>
        </a:solidFill>
      </p:bgPr>
    </p:bg>
    <p:spTree>
      <p:nvGrpSpPr>
        <p:cNvPr id="585" name="Shape 585"/>
        <p:cNvGrpSpPr/>
        <p:nvPr/>
      </p:nvGrpSpPr>
      <p:grpSpPr>
        <a:xfrm>
          <a:off x="0" y="0"/>
          <a:ext cx="0" cy="0"/>
          <a:chOff x="0" y="0"/>
          <a:chExt cx="0" cy="0"/>
        </a:xfrm>
      </p:grpSpPr>
      <p:sp>
        <p:nvSpPr>
          <p:cNvPr id="586" name="Google Shape;586;g26c369fa2d7_0_1274"/>
          <p:cNvSpPr txBox="1"/>
          <p:nvPr>
            <p:ph type="ctrTitle"/>
          </p:nvPr>
        </p:nvSpPr>
        <p:spPr>
          <a:xfrm>
            <a:off x="734000" y="4058700"/>
            <a:ext cx="4851600" cy="1546500"/>
          </a:xfrm>
          <a:prstGeom prst="rect">
            <a:avLst/>
          </a:prstGeom>
          <a:noFill/>
          <a:ln>
            <a:noFill/>
          </a:ln>
        </p:spPr>
        <p:txBody>
          <a:bodyPr anchorCtr="0" anchor="b" bIns="0" lIns="0" spcFirstLastPara="1" rIns="0" wrap="square" tIns="0">
            <a:noAutofit/>
          </a:bodyPr>
          <a:lstStyle>
            <a:lvl1pPr lvl="0" rtl="0" algn="l">
              <a:lnSpc>
                <a:spcPct val="90000"/>
              </a:lnSpc>
              <a:spcBef>
                <a:spcPts val="0"/>
              </a:spcBef>
              <a:spcAft>
                <a:spcPts val="0"/>
              </a:spcAft>
              <a:buSzPts val="6400"/>
              <a:buNone/>
              <a:defRPr sz="6400"/>
            </a:lvl1pPr>
            <a:lvl2pPr lvl="1" rtl="0" algn="l">
              <a:lnSpc>
                <a:spcPct val="90000"/>
              </a:lnSpc>
              <a:spcBef>
                <a:spcPts val="0"/>
              </a:spcBef>
              <a:spcAft>
                <a:spcPts val="0"/>
              </a:spcAft>
              <a:buSzPts val="6400"/>
              <a:buNone/>
              <a:defRPr sz="6400"/>
            </a:lvl2pPr>
            <a:lvl3pPr lvl="2" rtl="0" algn="l">
              <a:lnSpc>
                <a:spcPct val="90000"/>
              </a:lnSpc>
              <a:spcBef>
                <a:spcPts val="0"/>
              </a:spcBef>
              <a:spcAft>
                <a:spcPts val="0"/>
              </a:spcAft>
              <a:buSzPts val="6400"/>
              <a:buNone/>
              <a:defRPr sz="6400"/>
            </a:lvl3pPr>
            <a:lvl4pPr lvl="3" rtl="0" algn="l">
              <a:lnSpc>
                <a:spcPct val="90000"/>
              </a:lnSpc>
              <a:spcBef>
                <a:spcPts val="0"/>
              </a:spcBef>
              <a:spcAft>
                <a:spcPts val="0"/>
              </a:spcAft>
              <a:buSzPts val="6400"/>
              <a:buNone/>
              <a:defRPr sz="6400"/>
            </a:lvl4pPr>
            <a:lvl5pPr lvl="4" rtl="0" algn="l">
              <a:lnSpc>
                <a:spcPct val="90000"/>
              </a:lnSpc>
              <a:spcBef>
                <a:spcPts val="0"/>
              </a:spcBef>
              <a:spcAft>
                <a:spcPts val="0"/>
              </a:spcAft>
              <a:buSzPts val="6400"/>
              <a:buNone/>
              <a:defRPr sz="6400"/>
            </a:lvl5pPr>
            <a:lvl6pPr lvl="5" rtl="0" algn="l">
              <a:lnSpc>
                <a:spcPct val="90000"/>
              </a:lnSpc>
              <a:spcBef>
                <a:spcPts val="0"/>
              </a:spcBef>
              <a:spcAft>
                <a:spcPts val="0"/>
              </a:spcAft>
              <a:buSzPts val="6400"/>
              <a:buNone/>
              <a:defRPr sz="6400"/>
            </a:lvl6pPr>
            <a:lvl7pPr lvl="6" rtl="0" algn="l">
              <a:lnSpc>
                <a:spcPct val="90000"/>
              </a:lnSpc>
              <a:spcBef>
                <a:spcPts val="0"/>
              </a:spcBef>
              <a:spcAft>
                <a:spcPts val="0"/>
              </a:spcAft>
              <a:buSzPts val="6400"/>
              <a:buNone/>
              <a:defRPr sz="6400"/>
            </a:lvl7pPr>
            <a:lvl8pPr lvl="7" rtl="0" algn="l">
              <a:lnSpc>
                <a:spcPct val="90000"/>
              </a:lnSpc>
              <a:spcBef>
                <a:spcPts val="0"/>
              </a:spcBef>
              <a:spcAft>
                <a:spcPts val="0"/>
              </a:spcAft>
              <a:buSzPts val="6400"/>
              <a:buNone/>
              <a:defRPr sz="6400"/>
            </a:lvl8pPr>
            <a:lvl9pPr lvl="8" rtl="0" algn="l">
              <a:lnSpc>
                <a:spcPct val="90000"/>
              </a:lnSpc>
              <a:spcBef>
                <a:spcPts val="0"/>
              </a:spcBef>
              <a:spcAft>
                <a:spcPts val="0"/>
              </a:spcAft>
              <a:buSzPts val="6400"/>
              <a:buNone/>
              <a:defRPr sz="6400"/>
            </a:lvl9pPr>
          </a:lstStyle>
          <a:p/>
        </p:txBody>
      </p:sp>
      <p:sp>
        <p:nvSpPr>
          <p:cNvPr id="587" name="Google Shape;587;g26c369fa2d7_0_1274"/>
          <p:cNvSpPr txBox="1"/>
          <p:nvPr>
            <p:ph idx="1" type="subTitle"/>
          </p:nvPr>
        </p:nvSpPr>
        <p:spPr>
          <a:xfrm>
            <a:off x="734000" y="5734300"/>
            <a:ext cx="4851600" cy="500100"/>
          </a:xfrm>
          <a:prstGeom prst="rect">
            <a:avLst/>
          </a:prstGeom>
          <a:noFill/>
          <a:ln>
            <a:noFill/>
          </a:ln>
        </p:spPr>
        <p:txBody>
          <a:bodyPr anchorCtr="0" anchor="t" bIns="0" lIns="0" spcFirstLastPara="1" rIns="0" wrap="square" tIns="0">
            <a:noAutofit/>
          </a:bodyPr>
          <a:lstStyle>
            <a:lvl1pPr lvl="0" rtl="0" algn="l">
              <a:lnSpc>
                <a:spcPct val="115000"/>
              </a:lnSpc>
              <a:spcBef>
                <a:spcPts val="0"/>
              </a:spcBef>
              <a:spcAft>
                <a:spcPts val="0"/>
              </a:spcAft>
              <a:buSzPts val="2700"/>
              <a:buNone/>
              <a:defRPr sz="2700">
                <a:solidFill>
                  <a:schemeClr val="accent2"/>
                </a:solidFill>
              </a:defRPr>
            </a:lvl1pPr>
            <a:lvl2pPr lvl="1" rtl="0" algn="l">
              <a:lnSpc>
                <a:spcPct val="115000"/>
              </a:lnSpc>
              <a:spcBef>
                <a:spcPts val="1100"/>
              </a:spcBef>
              <a:spcAft>
                <a:spcPts val="0"/>
              </a:spcAft>
              <a:buSzPts val="3500"/>
              <a:buNone/>
              <a:defRPr sz="3500">
                <a:solidFill>
                  <a:schemeClr val="accent2"/>
                </a:solidFill>
              </a:defRPr>
            </a:lvl2pPr>
            <a:lvl3pPr lvl="2" rtl="0" algn="l">
              <a:lnSpc>
                <a:spcPct val="115000"/>
              </a:lnSpc>
              <a:spcBef>
                <a:spcPts val="1100"/>
              </a:spcBef>
              <a:spcAft>
                <a:spcPts val="0"/>
              </a:spcAft>
              <a:buSzPts val="3500"/>
              <a:buNone/>
              <a:defRPr sz="3500">
                <a:solidFill>
                  <a:schemeClr val="accent2"/>
                </a:solidFill>
              </a:defRPr>
            </a:lvl3pPr>
            <a:lvl4pPr lvl="3" rtl="0" algn="l">
              <a:lnSpc>
                <a:spcPct val="115000"/>
              </a:lnSpc>
              <a:spcBef>
                <a:spcPts val="1100"/>
              </a:spcBef>
              <a:spcAft>
                <a:spcPts val="0"/>
              </a:spcAft>
              <a:buClr>
                <a:schemeClr val="accent2"/>
              </a:buClr>
              <a:buSzPts val="3500"/>
              <a:buNone/>
              <a:defRPr sz="3500">
                <a:solidFill>
                  <a:schemeClr val="accent2"/>
                </a:solidFill>
              </a:defRPr>
            </a:lvl4pPr>
            <a:lvl5pPr lvl="4" rtl="0" algn="l">
              <a:lnSpc>
                <a:spcPct val="115000"/>
              </a:lnSpc>
              <a:spcBef>
                <a:spcPts val="1100"/>
              </a:spcBef>
              <a:spcAft>
                <a:spcPts val="0"/>
              </a:spcAft>
              <a:buClr>
                <a:schemeClr val="accent2"/>
              </a:buClr>
              <a:buSzPts val="3500"/>
              <a:buNone/>
              <a:defRPr sz="3500">
                <a:solidFill>
                  <a:schemeClr val="accent2"/>
                </a:solidFill>
              </a:defRPr>
            </a:lvl5pPr>
            <a:lvl6pPr lvl="5" rtl="0" algn="l">
              <a:lnSpc>
                <a:spcPct val="115000"/>
              </a:lnSpc>
              <a:spcBef>
                <a:spcPts val="1100"/>
              </a:spcBef>
              <a:spcAft>
                <a:spcPts val="0"/>
              </a:spcAft>
              <a:buClr>
                <a:schemeClr val="accent2"/>
              </a:buClr>
              <a:buSzPts val="3500"/>
              <a:buNone/>
              <a:defRPr sz="3500">
                <a:solidFill>
                  <a:schemeClr val="accent2"/>
                </a:solidFill>
              </a:defRPr>
            </a:lvl6pPr>
            <a:lvl7pPr lvl="6" rtl="0" algn="l">
              <a:lnSpc>
                <a:spcPct val="115000"/>
              </a:lnSpc>
              <a:spcBef>
                <a:spcPts val="1100"/>
              </a:spcBef>
              <a:spcAft>
                <a:spcPts val="0"/>
              </a:spcAft>
              <a:buClr>
                <a:schemeClr val="accent2"/>
              </a:buClr>
              <a:buSzPts val="3500"/>
              <a:buNone/>
              <a:defRPr sz="3500">
                <a:solidFill>
                  <a:schemeClr val="accent2"/>
                </a:solidFill>
              </a:defRPr>
            </a:lvl7pPr>
            <a:lvl8pPr lvl="7" rtl="0" algn="l">
              <a:lnSpc>
                <a:spcPct val="115000"/>
              </a:lnSpc>
              <a:spcBef>
                <a:spcPts val="1100"/>
              </a:spcBef>
              <a:spcAft>
                <a:spcPts val="0"/>
              </a:spcAft>
              <a:buClr>
                <a:schemeClr val="accent2"/>
              </a:buClr>
              <a:buSzPts val="3500"/>
              <a:buNone/>
              <a:defRPr sz="3500">
                <a:solidFill>
                  <a:schemeClr val="accent2"/>
                </a:solidFill>
              </a:defRPr>
            </a:lvl8pPr>
            <a:lvl9pPr lvl="8" rtl="0" algn="l">
              <a:lnSpc>
                <a:spcPct val="115000"/>
              </a:lnSpc>
              <a:spcBef>
                <a:spcPts val="1100"/>
              </a:spcBef>
              <a:spcAft>
                <a:spcPts val="1100"/>
              </a:spcAft>
              <a:buClr>
                <a:schemeClr val="accent2"/>
              </a:buClr>
              <a:buSzPts val="3500"/>
              <a:buNone/>
              <a:defRPr sz="3500">
                <a:solidFill>
                  <a:schemeClr val="accent2"/>
                </a:solidFill>
              </a:defRPr>
            </a:lvl9pPr>
          </a:lstStyle>
          <a:p/>
        </p:txBody>
      </p:sp>
      <p:sp>
        <p:nvSpPr>
          <p:cNvPr id="588" name="Google Shape;588;g26c369fa2d7_0_1274"/>
          <p:cNvSpPr/>
          <p:nvPr/>
        </p:nvSpPr>
        <p:spPr>
          <a:xfrm>
            <a:off x="10417475" y="0"/>
            <a:ext cx="1189728" cy="430056"/>
          </a:xfrm>
          <a:custGeom>
            <a:rect b="b" l="l" r="r" t="t"/>
            <a:pathLst>
              <a:path extrusionOk="0" h="21600" w="21600">
                <a:moveTo>
                  <a:pt x="0" y="0"/>
                </a:moveTo>
                <a:lnTo>
                  <a:pt x="0" y="21600"/>
                </a:lnTo>
                <a:lnTo>
                  <a:pt x="21600" y="10795"/>
                </a:lnTo>
                <a:lnTo>
                  <a:pt x="21600" y="0"/>
                </a:lnTo>
                <a:lnTo>
                  <a:pt x="0" y="0"/>
                </a:lnTo>
                <a:close/>
              </a:path>
            </a:pathLst>
          </a:custGeom>
          <a:solidFill>
            <a:schemeClr val="accent1"/>
          </a:solidFill>
          <a:ln>
            <a:noFill/>
          </a:ln>
        </p:spPr>
        <p:txBody>
          <a:bodyPr anchorCtr="0" anchor="ctr" bIns="60925" lIns="60925" spcFirstLastPara="1" rIns="60925" wrap="square" tIns="60925">
            <a:noAutofit/>
          </a:bodyPr>
          <a:lstStyle/>
          <a:p>
            <a:pPr indent="0" lvl="0" marL="0" marR="0" rtl="0" algn="l">
              <a:lnSpc>
                <a:spcPct val="100000"/>
              </a:lnSpc>
              <a:spcBef>
                <a:spcPts val="0"/>
              </a:spcBef>
              <a:spcAft>
                <a:spcPts val="0"/>
              </a:spcAft>
              <a:buClr>
                <a:srgbClr val="000000"/>
              </a:buClr>
              <a:buSzPts val="2400"/>
              <a:buFont typeface="Calibri"/>
              <a:buNone/>
            </a:pPr>
            <a:r>
              <a:t/>
            </a:r>
            <a:endParaRPr b="0" i="0" sz="2400" u="none" cap="none" strike="noStrike">
              <a:solidFill>
                <a:srgbClr val="000000"/>
              </a:solidFill>
              <a:latin typeface="Calibri"/>
              <a:ea typeface="Calibri"/>
              <a:cs typeface="Calibri"/>
              <a:sym typeface="Calibri"/>
            </a:endParaRPr>
          </a:p>
        </p:txBody>
      </p:sp>
      <p:sp>
        <p:nvSpPr>
          <p:cNvPr id="589" name="Google Shape;589;g26c369fa2d7_0_1274"/>
          <p:cNvSpPr/>
          <p:nvPr/>
        </p:nvSpPr>
        <p:spPr>
          <a:xfrm>
            <a:off x="4866945" y="0"/>
            <a:ext cx="751734" cy="2266272"/>
          </a:xfrm>
          <a:custGeom>
            <a:rect b="b" l="l" r="r" t="t"/>
            <a:pathLst>
              <a:path extrusionOk="0" h="21600" w="21600">
                <a:moveTo>
                  <a:pt x="0" y="0"/>
                </a:moveTo>
                <a:lnTo>
                  <a:pt x="0" y="21600"/>
                </a:lnTo>
                <a:lnTo>
                  <a:pt x="21600" y="20304"/>
                </a:lnTo>
                <a:lnTo>
                  <a:pt x="21600" y="0"/>
                </a:lnTo>
                <a:lnTo>
                  <a:pt x="0" y="0"/>
                </a:lnTo>
                <a:close/>
              </a:path>
            </a:pathLst>
          </a:custGeom>
          <a:solidFill>
            <a:schemeClr val="accent1"/>
          </a:solidFill>
          <a:ln>
            <a:noFill/>
          </a:ln>
        </p:spPr>
        <p:txBody>
          <a:bodyPr anchorCtr="0" anchor="ctr" bIns="60925" lIns="60925" spcFirstLastPara="1" rIns="60925" wrap="square" tIns="60925">
            <a:noAutofit/>
          </a:bodyPr>
          <a:lstStyle/>
          <a:p>
            <a:pPr indent="0" lvl="0" marL="0" marR="0" rtl="0" algn="l">
              <a:lnSpc>
                <a:spcPct val="100000"/>
              </a:lnSpc>
              <a:spcBef>
                <a:spcPts val="0"/>
              </a:spcBef>
              <a:spcAft>
                <a:spcPts val="0"/>
              </a:spcAft>
              <a:buClr>
                <a:srgbClr val="000000"/>
              </a:buClr>
              <a:buSzPts val="2400"/>
              <a:buFont typeface="Calibri"/>
              <a:buNone/>
            </a:pPr>
            <a:r>
              <a:t/>
            </a:r>
            <a:endParaRPr b="0" i="0" sz="2400" u="none" cap="none" strike="noStrike">
              <a:solidFill>
                <a:srgbClr val="000000"/>
              </a:solidFill>
              <a:latin typeface="Calibri"/>
              <a:ea typeface="Calibri"/>
              <a:cs typeface="Calibri"/>
              <a:sym typeface="Calibri"/>
            </a:endParaRPr>
          </a:p>
        </p:txBody>
      </p:sp>
      <p:sp>
        <p:nvSpPr>
          <p:cNvPr id="590" name="Google Shape;590;g26c369fa2d7_0_1274"/>
          <p:cNvSpPr/>
          <p:nvPr/>
        </p:nvSpPr>
        <p:spPr>
          <a:xfrm>
            <a:off x="5812553" y="812126"/>
            <a:ext cx="1753056" cy="2825550"/>
          </a:xfrm>
          <a:custGeom>
            <a:rect b="b" l="l" r="r" t="t"/>
            <a:pathLst>
              <a:path extrusionOk="0" h="21600" w="21600">
                <a:moveTo>
                  <a:pt x="0" y="21600"/>
                </a:moveTo>
                <a:lnTo>
                  <a:pt x="21600" y="19177"/>
                </a:lnTo>
                <a:lnTo>
                  <a:pt x="21600" y="0"/>
                </a:lnTo>
                <a:lnTo>
                  <a:pt x="0" y="2423"/>
                </a:lnTo>
                <a:lnTo>
                  <a:pt x="0" y="21600"/>
                </a:lnTo>
                <a:close/>
              </a:path>
            </a:pathLst>
          </a:custGeom>
          <a:solidFill>
            <a:schemeClr val="accent2"/>
          </a:solidFill>
          <a:ln>
            <a:noFill/>
          </a:ln>
        </p:spPr>
        <p:txBody>
          <a:bodyPr anchorCtr="0" anchor="ctr" bIns="60925" lIns="60925" spcFirstLastPara="1" rIns="60925" wrap="square" tIns="60925">
            <a:noAutofit/>
          </a:bodyPr>
          <a:lstStyle/>
          <a:p>
            <a:pPr indent="0" lvl="0" marL="0" marR="0" rtl="0" algn="l">
              <a:lnSpc>
                <a:spcPct val="100000"/>
              </a:lnSpc>
              <a:spcBef>
                <a:spcPts val="0"/>
              </a:spcBef>
              <a:spcAft>
                <a:spcPts val="0"/>
              </a:spcAft>
              <a:buClr>
                <a:srgbClr val="000000"/>
              </a:buClr>
              <a:buSzPts val="2400"/>
              <a:buFont typeface="Calibri"/>
              <a:buNone/>
            </a:pPr>
            <a:r>
              <a:t/>
            </a:r>
            <a:endParaRPr b="0" i="0" sz="2400" u="none" cap="none" strike="noStrike">
              <a:solidFill>
                <a:srgbClr val="000000"/>
              </a:solidFill>
              <a:latin typeface="Calibri"/>
              <a:ea typeface="Calibri"/>
              <a:cs typeface="Calibri"/>
              <a:sym typeface="Calibri"/>
            </a:endParaRPr>
          </a:p>
        </p:txBody>
      </p:sp>
      <p:sp>
        <p:nvSpPr>
          <p:cNvPr id="591" name="Google Shape;591;g26c369fa2d7_0_1274"/>
          <p:cNvSpPr/>
          <p:nvPr/>
        </p:nvSpPr>
        <p:spPr>
          <a:xfrm>
            <a:off x="7761374" y="1321978"/>
            <a:ext cx="2460294" cy="5545962"/>
          </a:xfrm>
          <a:custGeom>
            <a:rect b="b" l="l" r="r" t="t"/>
            <a:pathLst>
              <a:path extrusionOk="0" h="21600" w="21600">
                <a:moveTo>
                  <a:pt x="0" y="21600"/>
                </a:moveTo>
                <a:lnTo>
                  <a:pt x="21600" y="21600"/>
                </a:lnTo>
                <a:lnTo>
                  <a:pt x="21600" y="0"/>
                </a:lnTo>
                <a:lnTo>
                  <a:pt x="0" y="1733"/>
                </a:lnTo>
                <a:lnTo>
                  <a:pt x="0" y="21600"/>
                </a:lnTo>
                <a:close/>
              </a:path>
            </a:pathLst>
          </a:custGeom>
          <a:solidFill>
            <a:schemeClr val="accent1"/>
          </a:solidFill>
          <a:ln>
            <a:noFill/>
          </a:ln>
        </p:spPr>
        <p:txBody>
          <a:bodyPr anchorCtr="0" anchor="ctr" bIns="60925" lIns="60925" spcFirstLastPara="1" rIns="60925" wrap="square" tIns="60925">
            <a:noAutofit/>
          </a:bodyPr>
          <a:lstStyle/>
          <a:p>
            <a:pPr indent="0" lvl="0" marL="0" marR="0" rtl="0" algn="l">
              <a:lnSpc>
                <a:spcPct val="100000"/>
              </a:lnSpc>
              <a:spcBef>
                <a:spcPts val="0"/>
              </a:spcBef>
              <a:spcAft>
                <a:spcPts val="0"/>
              </a:spcAft>
              <a:buClr>
                <a:srgbClr val="000000"/>
              </a:buClr>
              <a:buSzPts val="2400"/>
              <a:buFont typeface="Calibri"/>
              <a:buNone/>
            </a:pPr>
            <a:r>
              <a:t/>
            </a:r>
            <a:endParaRPr b="0" i="0" sz="2400" u="none" cap="none" strike="noStrike">
              <a:solidFill>
                <a:srgbClr val="000000"/>
              </a:solidFill>
              <a:latin typeface="Calibri"/>
              <a:ea typeface="Calibri"/>
              <a:cs typeface="Calibri"/>
              <a:sym typeface="Calibri"/>
            </a:endParaRPr>
          </a:p>
        </p:txBody>
      </p:sp>
      <p:sp>
        <p:nvSpPr>
          <p:cNvPr id="592" name="Google Shape;592;g26c369fa2d7_0_1274"/>
          <p:cNvSpPr/>
          <p:nvPr/>
        </p:nvSpPr>
        <p:spPr>
          <a:xfrm>
            <a:off x="5812553" y="3524980"/>
            <a:ext cx="1753056" cy="3346866"/>
          </a:xfrm>
          <a:custGeom>
            <a:rect b="b" l="l" r="r" t="t"/>
            <a:pathLst>
              <a:path extrusionOk="0" h="21600" w="21600">
                <a:moveTo>
                  <a:pt x="0" y="21600"/>
                </a:moveTo>
                <a:lnTo>
                  <a:pt x="21600" y="21600"/>
                </a:lnTo>
                <a:lnTo>
                  <a:pt x="21600" y="0"/>
                </a:lnTo>
                <a:lnTo>
                  <a:pt x="0" y="2046"/>
                </a:lnTo>
                <a:lnTo>
                  <a:pt x="0" y="21600"/>
                </a:lnTo>
                <a:close/>
              </a:path>
            </a:pathLst>
          </a:custGeom>
          <a:solidFill>
            <a:schemeClr val="accent3"/>
          </a:solidFill>
          <a:ln>
            <a:noFill/>
          </a:ln>
        </p:spPr>
        <p:txBody>
          <a:bodyPr anchorCtr="0" anchor="ctr" bIns="60925" lIns="60925" spcFirstLastPara="1" rIns="60925" wrap="square" tIns="60925">
            <a:noAutofit/>
          </a:bodyPr>
          <a:lstStyle/>
          <a:p>
            <a:pPr indent="0" lvl="0" marL="0" marR="0" rtl="0" algn="l">
              <a:lnSpc>
                <a:spcPct val="100000"/>
              </a:lnSpc>
              <a:spcBef>
                <a:spcPts val="0"/>
              </a:spcBef>
              <a:spcAft>
                <a:spcPts val="0"/>
              </a:spcAft>
              <a:buClr>
                <a:srgbClr val="000000"/>
              </a:buClr>
              <a:buSzPts val="2400"/>
              <a:buFont typeface="Calibri"/>
              <a:buNone/>
            </a:pPr>
            <a:r>
              <a:t/>
            </a:r>
            <a:endParaRPr b="0" i="0" sz="2400" u="none" cap="none" strike="noStrike">
              <a:solidFill>
                <a:srgbClr val="000000"/>
              </a:solidFill>
              <a:latin typeface="Calibri"/>
              <a:ea typeface="Calibri"/>
              <a:cs typeface="Calibri"/>
              <a:sym typeface="Calibri"/>
            </a:endParaRPr>
          </a:p>
        </p:txBody>
      </p:sp>
      <p:sp>
        <p:nvSpPr>
          <p:cNvPr id="593" name="Google Shape;593;g26c369fa2d7_0_1274"/>
          <p:cNvSpPr/>
          <p:nvPr/>
        </p:nvSpPr>
        <p:spPr>
          <a:xfrm>
            <a:off x="10417475" y="409240"/>
            <a:ext cx="1189728" cy="3969702"/>
          </a:xfrm>
          <a:custGeom>
            <a:rect b="b" l="l" r="r" t="t"/>
            <a:pathLst>
              <a:path extrusionOk="0" h="21600" w="21600">
                <a:moveTo>
                  <a:pt x="0" y="21600"/>
                </a:moveTo>
                <a:lnTo>
                  <a:pt x="21600" y="20429"/>
                </a:lnTo>
                <a:lnTo>
                  <a:pt x="21600" y="0"/>
                </a:lnTo>
                <a:lnTo>
                  <a:pt x="0" y="1171"/>
                </a:lnTo>
                <a:lnTo>
                  <a:pt x="0" y="21600"/>
                </a:lnTo>
                <a:close/>
              </a:path>
            </a:pathLst>
          </a:custGeom>
          <a:solidFill>
            <a:schemeClr val="accent3"/>
          </a:solidFill>
          <a:ln>
            <a:noFill/>
          </a:ln>
        </p:spPr>
        <p:txBody>
          <a:bodyPr anchorCtr="0" anchor="ctr" bIns="60925" lIns="60925" spcFirstLastPara="1" rIns="60925" wrap="square" tIns="60925">
            <a:noAutofit/>
          </a:bodyPr>
          <a:lstStyle/>
          <a:p>
            <a:pPr indent="0" lvl="0" marL="0" marR="0" rtl="0" algn="l">
              <a:lnSpc>
                <a:spcPct val="100000"/>
              </a:lnSpc>
              <a:spcBef>
                <a:spcPts val="0"/>
              </a:spcBef>
              <a:spcAft>
                <a:spcPts val="0"/>
              </a:spcAft>
              <a:buClr>
                <a:srgbClr val="000000"/>
              </a:buClr>
              <a:buSzPts val="2400"/>
              <a:buFont typeface="Calibri"/>
              <a:buNone/>
            </a:pPr>
            <a:r>
              <a:t/>
            </a:r>
            <a:endParaRPr b="0" i="0" sz="2400" u="none" cap="none" strike="noStrike">
              <a:solidFill>
                <a:srgbClr val="000000"/>
              </a:solidFill>
              <a:latin typeface="Calibri"/>
              <a:ea typeface="Calibri"/>
              <a:cs typeface="Calibri"/>
              <a:sym typeface="Calibri"/>
            </a:endParaRPr>
          </a:p>
        </p:txBody>
      </p:sp>
      <p:sp>
        <p:nvSpPr>
          <p:cNvPr id="594" name="Google Shape;594;g26c369fa2d7_0_1274"/>
          <p:cNvSpPr/>
          <p:nvPr/>
        </p:nvSpPr>
        <p:spPr>
          <a:xfrm>
            <a:off x="7761374" y="0"/>
            <a:ext cx="2460294" cy="1548072"/>
          </a:xfrm>
          <a:custGeom>
            <a:rect b="b" l="l" r="r" t="t"/>
            <a:pathLst>
              <a:path extrusionOk="0" h="21600" w="21600">
                <a:moveTo>
                  <a:pt x="0" y="21600"/>
                </a:moveTo>
                <a:lnTo>
                  <a:pt x="21600" y="15393"/>
                </a:lnTo>
                <a:lnTo>
                  <a:pt x="21600" y="0"/>
                </a:lnTo>
                <a:lnTo>
                  <a:pt x="0" y="0"/>
                </a:lnTo>
                <a:lnTo>
                  <a:pt x="0" y="21600"/>
                </a:lnTo>
                <a:close/>
              </a:path>
            </a:pathLst>
          </a:custGeom>
          <a:solidFill>
            <a:schemeClr val="accent4"/>
          </a:solidFill>
          <a:ln>
            <a:noFill/>
          </a:ln>
        </p:spPr>
        <p:txBody>
          <a:bodyPr anchorCtr="0" anchor="ctr" bIns="60925" lIns="60925" spcFirstLastPara="1" rIns="60925" wrap="square" tIns="60925">
            <a:noAutofit/>
          </a:bodyPr>
          <a:lstStyle/>
          <a:p>
            <a:pPr indent="0" lvl="0" marL="0" marR="0" rtl="0" algn="l">
              <a:lnSpc>
                <a:spcPct val="100000"/>
              </a:lnSpc>
              <a:spcBef>
                <a:spcPts val="0"/>
              </a:spcBef>
              <a:spcAft>
                <a:spcPts val="0"/>
              </a:spcAft>
              <a:buClr>
                <a:srgbClr val="000000"/>
              </a:buClr>
              <a:buSzPts val="2400"/>
              <a:buFont typeface="Calibri"/>
              <a:buNone/>
            </a:pPr>
            <a:r>
              <a:t/>
            </a:r>
            <a:endParaRPr b="0" i="0" sz="2400" u="none" cap="none" strike="noStrike">
              <a:solidFill>
                <a:srgbClr val="000000"/>
              </a:solidFill>
              <a:latin typeface="Calibri"/>
              <a:ea typeface="Calibri"/>
              <a:cs typeface="Calibri"/>
              <a:sym typeface="Calibri"/>
            </a:endParaRPr>
          </a:p>
        </p:txBody>
      </p:sp>
      <p:sp>
        <p:nvSpPr>
          <p:cNvPr id="595" name="Google Shape;595;g26c369fa2d7_0_1274"/>
          <p:cNvSpPr/>
          <p:nvPr/>
        </p:nvSpPr>
        <p:spPr>
          <a:xfrm>
            <a:off x="10417475" y="4369774"/>
            <a:ext cx="1189728" cy="1554552"/>
          </a:xfrm>
          <a:custGeom>
            <a:rect b="b" l="l" r="r" t="t"/>
            <a:pathLst>
              <a:path extrusionOk="0" h="21600" w="21600">
                <a:moveTo>
                  <a:pt x="0" y="21600"/>
                </a:moveTo>
                <a:lnTo>
                  <a:pt x="21600" y="18611"/>
                </a:lnTo>
                <a:lnTo>
                  <a:pt x="21600" y="0"/>
                </a:lnTo>
                <a:lnTo>
                  <a:pt x="0" y="2989"/>
                </a:lnTo>
                <a:lnTo>
                  <a:pt x="0" y="21600"/>
                </a:lnTo>
                <a:close/>
              </a:path>
            </a:pathLst>
          </a:custGeom>
          <a:solidFill>
            <a:schemeClr val="accent5"/>
          </a:solidFill>
          <a:ln>
            <a:noFill/>
          </a:ln>
        </p:spPr>
        <p:txBody>
          <a:bodyPr anchorCtr="0" anchor="ctr" bIns="60925" lIns="60925" spcFirstLastPara="1" rIns="60925" wrap="square" tIns="60925">
            <a:noAutofit/>
          </a:bodyPr>
          <a:lstStyle/>
          <a:p>
            <a:pPr indent="0" lvl="0" marL="0" marR="0" rtl="0" algn="l">
              <a:lnSpc>
                <a:spcPct val="100000"/>
              </a:lnSpc>
              <a:spcBef>
                <a:spcPts val="0"/>
              </a:spcBef>
              <a:spcAft>
                <a:spcPts val="0"/>
              </a:spcAft>
              <a:buClr>
                <a:srgbClr val="000000"/>
              </a:buClr>
              <a:buSzPts val="2400"/>
              <a:buFont typeface="Calibri"/>
              <a:buNone/>
            </a:pPr>
            <a:r>
              <a:t/>
            </a:r>
            <a:endParaRPr b="0" i="0" sz="2400" u="none" cap="none" strike="noStrike">
              <a:solidFill>
                <a:srgbClr val="000000"/>
              </a:solidFill>
              <a:latin typeface="Calibri"/>
              <a:ea typeface="Calibri"/>
              <a:cs typeface="Calibri"/>
              <a:sym typeface="Calibri"/>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 Title and Content">
  <p:cSld name="CUSTOM_3">
    <p:spTree>
      <p:nvGrpSpPr>
        <p:cNvPr id="62" name="Shape 62"/>
        <p:cNvGrpSpPr/>
        <p:nvPr/>
      </p:nvGrpSpPr>
      <p:grpSpPr>
        <a:xfrm>
          <a:off x="0" y="0"/>
          <a:ext cx="0" cy="0"/>
          <a:chOff x="0" y="0"/>
          <a:chExt cx="0" cy="0"/>
        </a:xfrm>
      </p:grpSpPr>
      <p:sp>
        <p:nvSpPr>
          <p:cNvPr id="63" name="Google Shape;63;g15df64bb1bf_0_797"/>
          <p:cNvSpPr txBox="1"/>
          <p:nvPr>
            <p:ph type="title"/>
          </p:nvPr>
        </p:nvSpPr>
        <p:spPr>
          <a:xfrm>
            <a:off x="853440" y="548640"/>
            <a:ext cx="10490700" cy="9996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40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64" name="Google Shape;64;g15df64bb1bf_0_797"/>
          <p:cNvSpPr txBox="1"/>
          <p:nvPr>
            <p:ph idx="12" type="sldNum"/>
          </p:nvPr>
        </p:nvSpPr>
        <p:spPr>
          <a:xfrm>
            <a:off x="10996200" y="6229967"/>
            <a:ext cx="342300" cy="243900"/>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Open Sans"/>
                <a:ea typeface="Open Sans"/>
                <a:cs typeface="Open Sans"/>
                <a:sym typeface="Open Sans"/>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Open Sans"/>
                <a:ea typeface="Open Sans"/>
                <a:cs typeface="Open Sans"/>
                <a:sym typeface="Open Sans"/>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Open Sans"/>
                <a:ea typeface="Open Sans"/>
                <a:cs typeface="Open Sans"/>
                <a:sym typeface="Open Sans"/>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Open Sans"/>
                <a:ea typeface="Open Sans"/>
                <a:cs typeface="Open Sans"/>
                <a:sym typeface="Open Sans"/>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Open Sans"/>
                <a:ea typeface="Open Sans"/>
                <a:cs typeface="Open Sans"/>
                <a:sym typeface="Open Sans"/>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Open Sans"/>
                <a:ea typeface="Open Sans"/>
                <a:cs typeface="Open Sans"/>
                <a:sym typeface="Open Sans"/>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Open Sans"/>
                <a:ea typeface="Open Sans"/>
                <a:cs typeface="Open Sans"/>
                <a:sym typeface="Open Sans"/>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Open Sans"/>
                <a:ea typeface="Open Sans"/>
                <a:cs typeface="Open Sans"/>
                <a:sym typeface="Open Sans"/>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US"/>
              <a:t>‹#›</a:t>
            </a:fld>
            <a:endParaRPr/>
          </a:p>
        </p:txBody>
      </p:sp>
      <p:sp>
        <p:nvSpPr>
          <p:cNvPr id="65" name="Google Shape;65;g15df64bb1bf_0_797"/>
          <p:cNvSpPr txBox="1"/>
          <p:nvPr>
            <p:ph idx="10" type="dt"/>
          </p:nvPr>
        </p:nvSpPr>
        <p:spPr>
          <a:xfrm>
            <a:off x="3575600" y="6229952"/>
            <a:ext cx="6274800" cy="2439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Clr>
                <a:schemeClr val="dk2"/>
              </a:buClr>
              <a:buSzPts val="1500"/>
              <a:buNone/>
              <a:defRPr b="0" i="0" sz="1200" u="none" cap="none" strike="noStrike">
                <a:solidFill>
                  <a:schemeClr val="dk2"/>
                </a:solidFill>
                <a:latin typeface="Open Sans"/>
                <a:ea typeface="Open Sans"/>
                <a:cs typeface="Open Sans"/>
                <a:sym typeface="Open Sans"/>
              </a:defRPr>
            </a:lvl1pPr>
            <a:lvl2pPr lvl="1" marR="0" algn="l">
              <a:lnSpc>
                <a:spcPct val="100000"/>
              </a:lnSpc>
              <a:spcBef>
                <a:spcPts val="0"/>
              </a:spcBef>
              <a:spcAft>
                <a:spcPts val="0"/>
              </a:spcAft>
              <a:buSzPts val="1500"/>
              <a:buNone/>
              <a:defRPr b="0" i="0" sz="1900" u="none" cap="none" strike="noStrike">
                <a:solidFill>
                  <a:schemeClr val="dk1"/>
                </a:solidFill>
                <a:latin typeface="Open Sans"/>
                <a:ea typeface="Open Sans"/>
                <a:cs typeface="Open Sans"/>
                <a:sym typeface="Open Sans"/>
              </a:defRPr>
            </a:lvl2pPr>
            <a:lvl3pPr lvl="2" marR="0" algn="l">
              <a:lnSpc>
                <a:spcPct val="100000"/>
              </a:lnSpc>
              <a:spcBef>
                <a:spcPts val="0"/>
              </a:spcBef>
              <a:spcAft>
                <a:spcPts val="0"/>
              </a:spcAft>
              <a:buSzPts val="1500"/>
              <a:buNone/>
              <a:defRPr b="0" i="0" sz="1900" u="none" cap="none" strike="noStrike">
                <a:solidFill>
                  <a:schemeClr val="dk1"/>
                </a:solidFill>
                <a:latin typeface="Open Sans"/>
                <a:ea typeface="Open Sans"/>
                <a:cs typeface="Open Sans"/>
                <a:sym typeface="Open Sans"/>
              </a:defRPr>
            </a:lvl3pPr>
            <a:lvl4pPr lvl="3" marR="0" algn="l">
              <a:lnSpc>
                <a:spcPct val="100000"/>
              </a:lnSpc>
              <a:spcBef>
                <a:spcPts val="0"/>
              </a:spcBef>
              <a:spcAft>
                <a:spcPts val="0"/>
              </a:spcAft>
              <a:buSzPts val="1500"/>
              <a:buNone/>
              <a:defRPr b="0" i="0" sz="1900" u="none" cap="none" strike="noStrike">
                <a:solidFill>
                  <a:schemeClr val="dk1"/>
                </a:solidFill>
                <a:latin typeface="Open Sans"/>
                <a:ea typeface="Open Sans"/>
                <a:cs typeface="Open Sans"/>
                <a:sym typeface="Open Sans"/>
              </a:defRPr>
            </a:lvl4pPr>
            <a:lvl5pPr lvl="4" marR="0" algn="l">
              <a:lnSpc>
                <a:spcPct val="100000"/>
              </a:lnSpc>
              <a:spcBef>
                <a:spcPts val="0"/>
              </a:spcBef>
              <a:spcAft>
                <a:spcPts val="0"/>
              </a:spcAft>
              <a:buSzPts val="1500"/>
              <a:buNone/>
              <a:defRPr b="0" i="0" sz="1900" u="none" cap="none" strike="noStrike">
                <a:solidFill>
                  <a:schemeClr val="dk1"/>
                </a:solidFill>
                <a:latin typeface="Open Sans"/>
                <a:ea typeface="Open Sans"/>
                <a:cs typeface="Open Sans"/>
                <a:sym typeface="Open Sans"/>
              </a:defRPr>
            </a:lvl5pPr>
            <a:lvl6pPr lvl="5" marR="0" algn="l">
              <a:lnSpc>
                <a:spcPct val="100000"/>
              </a:lnSpc>
              <a:spcBef>
                <a:spcPts val="0"/>
              </a:spcBef>
              <a:spcAft>
                <a:spcPts val="0"/>
              </a:spcAft>
              <a:buSzPts val="1500"/>
              <a:buNone/>
              <a:defRPr b="0" i="0" sz="1900" u="none" cap="none" strike="noStrike">
                <a:solidFill>
                  <a:schemeClr val="dk1"/>
                </a:solidFill>
                <a:latin typeface="Open Sans"/>
                <a:ea typeface="Open Sans"/>
                <a:cs typeface="Open Sans"/>
                <a:sym typeface="Open Sans"/>
              </a:defRPr>
            </a:lvl6pPr>
            <a:lvl7pPr lvl="6" marR="0" algn="l">
              <a:lnSpc>
                <a:spcPct val="100000"/>
              </a:lnSpc>
              <a:spcBef>
                <a:spcPts val="0"/>
              </a:spcBef>
              <a:spcAft>
                <a:spcPts val="0"/>
              </a:spcAft>
              <a:buSzPts val="1500"/>
              <a:buNone/>
              <a:defRPr b="0" i="0" sz="1900" u="none" cap="none" strike="noStrike">
                <a:solidFill>
                  <a:schemeClr val="dk1"/>
                </a:solidFill>
                <a:latin typeface="Open Sans"/>
                <a:ea typeface="Open Sans"/>
                <a:cs typeface="Open Sans"/>
                <a:sym typeface="Open Sans"/>
              </a:defRPr>
            </a:lvl7pPr>
            <a:lvl8pPr lvl="7" marR="0" algn="l">
              <a:lnSpc>
                <a:spcPct val="100000"/>
              </a:lnSpc>
              <a:spcBef>
                <a:spcPts val="0"/>
              </a:spcBef>
              <a:spcAft>
                <a:spcPts val="0"/>
              </a:spcAft>
              <a:buSzPts val="1500"/>
              <a:buNone/>
              <a:defRPr b="0" i="0" sz="1900" u="none" cap="none" strike="noStrike">
                <a:solidFill>
                  <a:schemeClr val="dk1"/>
                </a:solidFill>
                <a:latin typeface="Open Sans"/>
                <a:ea typeface="Open Sans"/>
                <a:cs typeface="Open Sans"/>
                <a:sym typeface="Open Sans"/>
              </a:defRPr>
            </a:lvl8pPr>
            <a:lvl9pPr lvl="8" marR="0" algn="l">
              <a:lnSpc>
                <a:spcPct val="100000"/>
              </a:lnSpc>
              <a:spcBef>
                <a:spcPts val="0"/>
              </a:spcBef>
              <a:spcAft>
                <a:spcPts val="0"/>
              </a:spcAft>
              <a:buSzPts val="1500"/>
              <a:buNone/>
              <a:defRPr b="0" i="0" sz="1900" u="none" cap="none" strike="noStrike">
                <a:solidFill>
                  <a:schemeClr val="dk1"/>
                </a:solidFill>
                <a:latin typeface="Open Sans"/>
                <a:ea typeface="Open Sans"/>
                <a:cs typeface="Open Sans"/>
                <a:sym typeface="Open Sans"/>
              </a:defRPr>
            </a:lvl9pPr>
          </a:lstStyle>
          <a:p/>
        </p:txBody>
      </p:sp>
      <p:pic>
        <p:nvPicPr>
          <p:cNvPr id="66" name="Google Shape;66;g15df64bb1bf_0_797"/>
          <p:cNvPicPr preferRelativeResize="0"/>
          <p:nvPr/>
        </p:nvPicPr>
        <p:blipFill rotWithShape="1">
          <a:blip r:embed="rId2">
            <a:alphaModFix/>
          </a:blip>
          <a:srcRect b="0" l="0" r="0" t="0"/>
          <a:stretch/>
        </p:blipFill>
        <p:spPr>
          <a:xfrm>
            <a:off x="853440" y="6230112"/>
            <a:ext cx="1655156" cy="243840"/>
          </a:xfrm>
          <a:prstGeom prst="rect">
            <a:avLst/>
          </a:prstGeom>
          <a:noFill/>
          <a:ln>
            <a:noFill/>
          </a:ln>
        </p:spPr>
      </p:pic>
      <p:sp>
        <p:nvSpPr>
          <p:cNvPr id="67" name="Google Shape;67;g15df64bb1bf_0_797"/>
          <p:cNvSpPr txBox="1"/>
          <p:nvPr>
            <p:ph idx="1" type="body"/>
          </p:nvPr>
        </p:nvSpPr>
        <p:spPr>
          <a:xfrm>
            <a:off x="853440" y="1609344"/>
            <a:ext cx="10485300" cy="4351200"/>
          </a:xfrm>
          <a:prstGeom prst="rect">
            <a:avLst/>
          </a:prstGeom>
          <a:noFill/>
          <a:ln>
            <a:noFill/>
          </a:ln>
        </p:spPr>
        <p:txBody>
          <a:bodyPr anchorCtr="0" anchor="t" bIns="0" lIns="0" spcFirstLastPara="1" rIns="0" wrap="square" tIns="0">
            <a:noAutofit/>
          </a:bodyPr>
          <a:lstStyle>
            <a:lvl1pPr indent="-406400" lvl="0" marL="457200" marR="0" algn="l">
              <a:lnSpc>
                <a:spcPct val="130000"/>
              </a:lnSpc>
              <a:spcBef>
                <a:spcPts val="500"/>
              </a:spcBef>
              <a:spcAft>
                <a:spcPts val="0"/>
              </a:spcAft>
              <a:buClr>
                <a:schemeClr val="dk1"/>
              </a:buClr>
              <a:buSzPts val="2800"/>
              <a:buFont typeface="Arial"/>
              <a:buChar char="•"/>
              <a:defRPr b="0" i="0" sz="2800" u="none" cap="none" strike="noStrike">
                <a:solidFill>
                  <a:schemeClr val="dk1"/>
                </a:solidFill>
                <a:latin typeface="Open Sans"/>
                <a:ea typeface="Open Sans"/>
                <a:cs typeface="Open Sans"/>
                <a:sym typeface="Open Sans"/>
              </a:defRPr>
            </a:lvl1pPr>
            <a:lvl2pPr indent="-381000" lvl="1" marL="914400" marR="0" algn="l">
              <a:lnSpc>
                <a:spcPct val="130000"/>
              </a:lnSpc>
              <a:spcBef>
                <a:spcPts val="500"/>
              </a:spcBef>
              <a:spcAft>
                <a:spcPts val="0"/>
              </a:spcAft>
              <a:buClr>
                <a:schemeClr val="dk1"/>
              </a:buClr>
              <a:buSzPts val="2400"/>
              <a:buFont typeface="Arial"/>
              <a:buChar char="•"/>
              <a:defRPr b="0" i="0" sz="2400" u="none" cap="none" strike="noStrike">
                <a:solidFill>
                  <a:schemeClr val="dk1"/>
                </a:solidFill>
                <a:latin typeface="Open Sans"/>
                <a:ea typeface="Open Sans"/>
                <a:cs typeface="Open Sans"/>
                <a:sym typeface="Open Sans"/>
              </a:defRPr>
            </a:lvl2pPr>
            <a:lvl3pPr indent="-355600" lvl="2" marL="1371600" marR="0" algn="l">
              <a:lnSpc>
                <a:spcPct val="130000"/>
              </a:lnSpc>
              <a:spcBef>
                <a:spcPts val="5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3pPr>
            <a:lvl4pPr indent="-349250" lvl="3" marL="1828800" marR="0" algn="l">
              <a:lnSpc>
                <a:spcPct val="130000"/>
              </a:lnSpc>
              <a:spcBef>
                <a:spcPts val="500"/>
              </a:spcBef>
              <a:spcAft>
                <a:spcPts val="0"/>
              </a:spcAft>
              <a:buClr>
                <a:schemeClr val="dk1"/>
              </a:buClr>
              <a:buSzPts val="1900"/>
              <a:buFont typeface="Arial"/>
              <a:buChar char="•"/>
              <a:defRPr b="0" i="0" sz="1900" u="none" cap="none" strike="noStrike">
                <a:solidFill>
                  <a:schemeClr val="dk1"/>
                </a:solidFill>
                <a:latin typeface="Open Sans"/>
                <a:ea typeface="Open Sans"/>
                <a:cs typeface="Open Sans"/>
                <a:sym typeface="Open Sans"/>
              </a:defRPr>
            </a:lvl4pPr>
            <a:lvl5pPr indent="-349250" lvl="4" marL="2286000" marR="0" algn="l">
              <a:lnSpc>
                <a:spcPct val="130000"/>
              </a:lnSpc>
              <a:spcBef>
                <a:spcPts val="500"/>
              </a:spcBef>
              <a:spcAft>
                <a:spcPts val="0"/>
              </a:spcAft>
              <a:buClr>
                <a:schemeClr val="dk1"/>
              </a:buClr>
              <a:buSzPts val="1900"/>
              <a:buFont typeface="Arial"/>
              <a:buChar char="•"/>
              <a:defRPr b="0" i="0" sz="1900" u="none" cap="none" strike="noStrike">
                <a:solidFill>
                  <a:schemeClr val="dk1"/>
                </a:solidFill>
                <a:latin typeface="Open Sans"/>
                <a:ea typeface="Open Sans"/>
                <a:cs typeface="Open Sans"/>
                <a:sym typeface="Open Sans"/>
              </a:defRPr>
            </a:lvl5pPr>
            <a:lvl6pPr indent="-349250" lvl="5" marL="2743200" marR="0" algn="l">
              <a:lnSpc>
                <a:spcPct val="130000"/>
              </a:lnSpc>
              <a:spcBef>
                <a:spcPts val="500"/>
              </a:spcBef>
              <a:spcAft>
                <a:spcPts val="0"/>
              </a:spcAft>
              <a:buClr>
                <a:schemeClr val="dk1"/>
              </a:buClr>
              <a:buSzPts val="1900"/>
              <a:buFont typeface="Arial"/>
              <a:buChar char="•"/>
              <a:defRPr b="0" i="0" sz="1900" u="none" cap="none" strike="noStrike">
                <a:solidFill>
                  <a:schemeClr val="dk1"/>
                </a:solidFill>
                <a:latin typeface="Open Sans"/>
                <a:ea typeface="Open Sans"/>
                <a:cs typeface="Open Sans"/>
                <a:sym typeface="Open Sans"/>
              </a:defRPr>
            </a:lvl6pPr>
            <a:lvl7pPr indent="-349250" lvl="6" marL="3200400" marR="0" algn="l">
              <a:lnSpc>
                <a:spcPct val="130000"/>
              </a:lnSpc>
              <a:spcBef>
                <a:spcPts val="500"/>
              </a:spcBef>
              <a:spcAft>
                <a:spcPts val="0"/>
              </a:spcAft>
              <a:buClr>
                <a:schemeClr val="dk1"/>
              </a:buClr>
              <a:buSzPts val="1900"/>
              <a:buFont typeface="Arial"/>
              <a:buChar char="•"/>
              <a:defRPr b="0" i="0" sz="1900" u="none" cap="none" strike="noStrike">
                <a:solidFill>
                  <a:schemeClr val="dk1"/>
                </a:solidFill>
                <a:latin typeface="Open Sans"/>
                <a:ea typeface="Open Sans"/>
                <a:cs typeface="Open Sans"/>
                <a:sym typeface="Open Sans"/>
              </a:defRPr>
            </a:lvl7pPr>
            <a:lvl8pPr indent="-349250" lvl="7" marL="3657600" marR="0" algn="l">
              <a:lnSpc>
                <a:spcPct val="130000"/>
              </a:lnSpc>
              <a:spcBef>
                <a:spcPts val="500"/>
              </a:spcBef>
              <a:spcAft>
                <a:spcPts val="0"/>
              </a:spcAft>
              <a:buClr>
                <a:schemeClr val="dk1"/>
              </a:buClr>
              <a:buSzPts val="1900"/>
              <a:buFont typeface="Arial"/>
              <a:buChar char="•"/>
              <a:defRPr b="0" i="0" sz="1900" u="none" cap="none" strike="noStrike">
                <a:solidFill>
                  <a:schemeClr val="dk1"/>
                </a:solidFill>
                <a:latin typeface="Open Sans"/>
                <a:ea typeface="Open Sans"/>
                <a:cs typeface="Open Sans"/>
                <a:sym typeface="Open Sans"/>
              </a:defRPr>
            </a:lvl8pPr>
            <a:lvl9pPr indent="-349250" lvl="8" marL="4114800" marR="0" algn="l">
              <a:lnSpc>
                <a:spcPct val="130000"/>
              </a:lnSpc>
              <a:spcBef>
                <a:spcPts val="500"/>
              </a:spcBef>
              <a:spcAft>
                <a:spcPts val="0"/>
              </a:spcAft>
              <a:buClr>
                <a:schemeClr val="dk1"/>
              </a:buClr>
              <a:buSzPts val="1900"/>
              <a:buFont typeface="Arial"/>
              <a:buChar char="•"/>
              <a:defRPr b="0" i="0" sz="1900" u="none" cap="none" strike="noStrike">
                <a:solidFill>
                  <a:schemeClr val="dk1"/>
                </a:solidFill>
                <a:latin typeface="Open Sans"/>
                <a:ea typeface="Open Sans"/>
                <a:cs typeface="Open Sans"/>
                <a:sym typeface="Open Sans"/>
              </a:defRPr>
            </a:lvl9pPr>
          </a:lstStyle>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TITLE_1_1">
    <p:bg>
      <p:bgPr>
        <a:solidFill>
          <a:schemeClr val="accent1"/>
        </a:solidFill>
      </p:bgPr>
    </p:bg>
    <p:spTree>
      <p:nvGrpSpPr>
        <p:cNvPr id="596" name="Shape 596"/>
        <p:cNvGrpSpPr/>
        <p:nvPr/>
      </p:nvGrpSpPr>
      <p:grpSpPr>
        <a:xfrm>
          <a:off x="0" y="0"/>
          <a:ext cx="0" cy="0"/>
          <a:chOff x="0" y="0"/>
          <a:chExt cx="0" cy="0"/>
        </a:xfrm>
      </p:grpSpPr>
      <p:sp>
        <p:nvSpPr>
          <p:cNvPr id="597" name="Google Shape;597;g26c369fa2d7_0_1285"/>
          <p:cNvSpPr/>
          <p:nvPr/>
        </p:nvSpPr>
        <p:spPr>
          <a:xfrm>
            <a:off x="304785" y="1816317"/>
            <a:ext cx="832842" cy="1008720"/>
          </a:xfrm>
          <a:custGeom>
            <a:rect b="b" l="l" r="r" t="t"/>
            <a:pathLst>
              <a:path extrusionOk="0" h="21600" w="21600">
                <a:moveTo>
                  <a:pt x="21600" y="0"/>
                </a:moveTo>
                <a:lnTo>
                  <a:pt x="0" y="3233"/>
                </a:lnTo>
                <a:lnTo>
                  <a:pt x="0" y="21600"/>
                </a:lnTo>
                <a:lnTo>
                  <a:pt x="21600" y="18367"/>
                </a:lnTo>
                <a:lnTo>
                  <a:pt x="21600" y="0"/>
                </a:lnTo>
                <a:close/>
              </a:path>
            </a:pathLst>
          </a:custGeom>
          <a:solidFill>
            <a:schemeClr val="accent2"/>
          </a:solidFill>
          <a:ln>
            <a:noFill/>
          </a:ln>
        </p:spPr>
        <p:txBody>
          <a:bodyPr anchorCtr="0" anchor="ctr" bIns="60925" lIns="60925" spcFirstLastPara="1" rIns="60925" wrap="square" tIns="60925">
            <a:noAutofit/>
          </a:bodyPr>
          <a:lstStyle/>
          <a:p>
            <a:pPr indent="0" lvl="0" marL="0" marR="0" rtl="0" algn="l">
              <a:lnSpc>
                <a:spcPct val="100000"/>
              </a:lnSpc>
              <a:spcBef>
                <a:spcPts val="0"/>
              </a:spcBef>
              <a:spcAft>
                <a:spcPts val="0"/>
              </a:spcAft>
              <a:buClr>
                <a:srgbClr val="000000"/>
              </a:buClr>
              <a:buSzPts val="2400"/>
              <a:buFont typeface="Calibri"/>
              <a:buNone/>
            </a:pPr>
            <a:r>
              <a:t/>
            </a:r>
            <a:endParaRPr b="0" i="0" sz="2400" u="none" cap="none" strike="noStrike">
              <a:solidFill>
                <a:srgbClr val="000000"/>
              </a:solidFill>
              <a:latin typeface="Calibri"/>
              <a:ea typeface="Calibri"/>
              <a:cs typeface="Calibri"/>
              <a:sym typeface="Calibri"/>
            </a:endParaRPr>
          </a:p>
        </p:txBody>
      </p:sp>
      <p:sp>
        <p:nvSpPr>
          <p:cNvPr id="598" name="Google Shape;598;g26c369fa2d7_0_1285"/>
          <p:cNvSpPr/>
          <p:nvPr/>
        </p:nvSpPr>
        <p:spPr>
          <a:xfrm>
            <a:off x="304785" y="1168"/>
            <a:ext cx="832842" cy="1829790"/>
          </a:xfrm>
          <a:custGeom>
            <a:rect b="b" l="l" r="r" t="t"/>
            <a:pathLst>
              <a:path extrusionOk="0" h="21600" w="21600">
                <a:moveTo>
                  <a:pt x="21600" y="0"/>
                </a:moveTo>
                <a:lnTo>
                  <a:pt x="0" y="0"/>
                </a:lnTo>
                <a:lnTo>
                  <a:pt x="0" y="21600"/>
                </a:lnTo>
                <a:lnTo>
                  <a:pt x="21600" y="19818"/>
                </a:lnTo>
                <a:lnTo>
                  <a:pt x="21600" y="0"/>
                </a:lnTo>
                <a:close/>
              </a:path>
            </a:pathLst>
          </a:custGeom>
          <a:solidFill>
            <a:schemeClr val="accent3"/>
          </a:solidFill>
          <a:ln>
            <a:noFill/>
          </a:ln>
        </p:spPr>
        <p:txBody>
          <a:bodyPr anchorCtr="0" anchor="ctr" bIns="60925" lIns="60925" spcFirstLastPara="1" rIns="60925" wrap="square" tIns="60925">
            <a:noAutofit/>
          </a:bodyPr>
          <a:lstStyle/>
          <a:p>
            <a:pPr indent="0" lvl="0" marL="0" marR="0" rtl="0" algn="l">
              <a:lnSpc>
                <a:spcPct val="100000"/>
              </a:lnSpc>
              <a:spcBef>
                <a:spcPts val="0"/>
              </a:spcBef>
              <a:spcAft>
                <a:spcPts val="0"/>
              </a:spcAft>
              <a:buClr>
                <a:srgbClr val="000000"/>
              </a:buClr>
              <a:buSzPts val="2400"/>
              <a:buFont typeface="Calibri"/>
              <a:buNone/>
            </a:pPr>
            <a:r>
              <a:t/>
            </a:r>
            <a:endParaRPr b="0" i="0" sz="2400" u="none" cap="none" strike="noStrike">
              <a:solidFill>
                <a:schemeClr val="accent3"/>
              </a:solidFill>
              <a:latin typeface="Calibri"/>
              <a:ea typeface="Calibri"/>
              <a:cs typeface="Calibri"/>
              <a:sym typeface="Calibri"/>
            </a:endParaRPr>
          </a:p>
        </p:txBody>
      </p:sp>
      <p:sp>
        <p:nvSpPr>
          <p:cNvPr id="599" name="Google Shape;599;g26c369fa2d7_0_1285"/>
          <p:cNvSpPr/>
          <p:nvPr/>
        </p:nvSpPr>
        <p:spPr>
          <a:xfrm>
            <a:off x="11360941" y="5528468"/>
            <a:ext cx="526230" cy="1330722"/>
          </a:xfrm>
          <a:custGeom>
            <a:rect b="b" l="l" r="r" t="t"/>
            <a:pathLst>
              <a:path extrusionOk="0" h="21600" w="21600">
                <a:moveTo>
                  <a:pt x="0" y="21600"/>
                </a:moveTo>
                <a:lnTo>
                  <a:pt x="21600" y="21600"/>
                </a:lnTo>
                <a:lnTo>
                  <a:pt x="21600" y="0"/>
                </a:lnTo>
                <a:lnTo>
                  <a:pt x="0" y="1549"/>
                </a:lnTo>
                <a:lnTo>
                  <a:pt x="0" y="21600"/>
                </a:lnTo>
                <a:close/>
              </a:path>
            </a:pathLst>
          </a:custGeom>
          <a:solidFill>
            <a:schemeClr val="accent5"/>
          </a:solidFill>
          <a:ln>
            <a:noFill/>
          </a:ln>
        </p:spPr>
        <p:txBody>
          <a:bodyPr anchorCtr="0" anchor="ctr" bIns="60925" lIns="60925" spcFirstLastPara="1" rIns="60925" wrap="square" tIns="60925">
            <a:noAutofit/>
          </a:bodyPr>
          <a:lstStyle/>
          <a:p>
            <a:pPr indent="0" lvl="0" marL="0" marR="0" rtl="0" algn="l">
              <a:lnSpc>
                <a:spcPct val="100000"/>
              </a:lnSpc>
              <a:spcBef>
                <a:spcPts val="0"/>
              </a:spcBef>
              <a:spcAft>
                <a:spcPts val="0"/>
              </a:spcAft>
              <a:buClr>
                <a:srgbClr val="000000"/>
              </a:buClr>
              <a:buSzPts val="2400"/>
              <a:buFont typeface="Calibri"/>
              <a:buNone/>
            </a:pPr>
            <a:r>
              <a:t/>
            </a:r>
            <a:endParaRPr b="0" i="0" sz="2400" u="none" cap="none" strike="noStrike">
              <a:solidFill>
                <a:srgbClr val="000000"/>
              </a:solidFill>
              <a:latin typeface="Calibri"/>
              <a:ea typeface="Calibri"/>
              <a:cs typeface="Calibri"/>
              <a:sym typeface="Calibri"/>
            </a:endParaRPr>
          </a:p>
        </p:txBody>
      </p:sp>
      <p:sp>
        <p:nvSpPr>
          <p:cNvPr id="600" name="Google Shape;600;g26c369fa2d7_0_1285"/>
          <p:cNvSpPr txBox="1"/>
          <p:nvPr>
            <p:ph idx="1" type="body"/>
          </p:nvPr>
        </p:nvSpPr>
        <p:spPr>
          <a:xfrm>
            <a:off x="1374217" y="2038833"/>
            <a:ext cx="6506100" cy="3946500"/>
          </a:xfrm>
          <a:prstGeom prst="rect">
            <a:avLst/>
          </a:prstGeom>
          <a:noFill/>
          <a:ln>
            <a:noFill/>
          </a:ln>
        </p:spPr>
        <p:txBody>
          <a:bodyPr anchorCtr="0" anchor="t" bIns="0" lIns="0" spcFirstLastPara="1" rIns="0" wrap="square" tIns="0">
            <a:noAutofit/>
          </a:bodyPr>
          <a:lstStyle>
            <a:lvl1pPr indent="-501650" lvl="0" marL="457200" rtl="0" algn="l">
              <a:lnSpc>
                <a:spcPct val="115000"/>
              </a:lnSpc>
              <a:spcBef>
                <a:spcPts val="0"/>
              </a:spcBef>
              <a:spcAft>
                <a:spcPts val="0"/>
              </a:spcAft>
              <a:buClr>
                <a:schemeClr val="lt1"/>
              </a:buClr>
              <a:buSzPts val="4300"/>
              <a:buChar char="▸"/>
              <a:defRPr sz="4300">
                <a:solidFill>
                  <a:schemeClr val="lt1"/>
                </a:solidFill>
              </a:defRPr>
            </a:lvl1pPr>
            <a:lvl2pPr indent="-501650" lvl="1" marL="914400" rtl="0" algn="l">
              <a:lnSpc>
                <a:spcPct val="115000"/>
              </a:lnSpc>
              <a:spcBef>
                <a:spcPts val="1100"/>
              </a:spcBef>
              <a:spcAft>
                <a:spcPts val="0"/>
              </a:spcAft>
              <a:buClr>
                <a:schemeClr val="lt1"/>
              </a:buClr>
              <a:buSzPts val="4300"/>
              <a:buChar char="▹"/>
              <a:defRPr sz="4300">
                <a:solidFill>
                  <a:schemeClr val="lt1"/>
                </a:solidFill>
              </a:defRPr>
            </a:lvl2pPr>
            <a:lvl3pPr indent="-501650" lvl="2" marL="1371600" rtl="0" algn="l">
              <a:lnSpc>
                <a:spcPct val="115000"/>
              </a:lnSpc>
              <a:spcBef>
                <a:spcPts val="1100"/>
              </a:spcBef>
              <a:spcAft>
                <a:spcPts val="0"/>
              </a:spcAft>
              <a:buClr>
                <a:schemeClr val="lt1"/>
              </a:buClr>
              <a:buSzPts val="4300"/>
              <a:buChar char="■"/>
              <a:defRPr sz="4300">
                <a:solidFill>
                  <a:schemeClr val="lt1"/>
                </a:solidFill>
              </a:defRPr>
            </a:lvl3pPr>
            <a:lvl4pPr indent="-501650" lvl="3" marL="1828800" rtl="0" algn="l">
              <a:lnSpc>
                <a:spcPct val="115000"/>
              </a:lnSpc>
              <a:spcBef>
                <a:spcPts val="1100"/>
              </a:spcBef>
              <a:spcAft>
                <a:spcPts val="0"/>
              </a:spcAft>
              <a:buClr>
                <a:schemeClr val="lt1"/>
              </a:buClr>
              <a:buSzPts val="4300"/>
              <a:buChar char="●"/>
              <a:defRPr sz="4300">
                <a:solidFill>
                  <a:schemeClr val="lt1"/>
                </a:solidFill>
              </a:defRPr>
            </a:lvl4pPr>
            <a:lvl5pPr indent="-501650" lvl="4" marL="2286000" rtl="0" algn="l">
              <a:lnSpc>
                <a:spcPct val="115000"/>
              </a:lnSpc>
              <a:spcBef>
                <a:spcPts val="1100"/>
              </a:spcBef>
              <a:spcAft>
                <a:spcPts val="0"/>
              </a:spcAft>
              <a:buClr>
                <a:schemeClr val="lt1"/>
              </a:buClr>
              <a:buSzPts val="4300"/>
              <a:buChar char="○"/>
              <a:defRPr sz="4300">
                <a:solidFill>
                  <a:schemeClr val="lt1"/>
                </a:solidFill>
              </a:defRPr>
            </a:lvl5pPr>
            <a:lvl6pPr indent="-501650" lvl="5" marL="2743200" rtl="0" algn="l">
              <a:lnSpc>
                <a:spcPct val="115000"/>
              </a:lnSpc>
              <a:spcBef>
                <a:spcPts val="1100"/>
              </a:spcBef>
              <a:spcAft>
                <a:spcPts val="0"/>
              </a:spcAft>
              <a:buClr>
                <a:schemeClr val="lt1"/>
              </a:buClr>
              <a:buSzPts val="4300"/>
              <a:buChar char="■"/>
              <a:defRPr sz="4300">
                <a:solidFill>
                  <a:schemeClr val="lt1"/>
                </a:solidFill>
              </a:defRPr>
            </a:lvl6pPr>
            <a:lvl7pPr indent="-501650" lvl="6" marL="3200400" rtl="0" algn="l">
              <a:lnSpc>
                <a:spcPct val="115000"/>
              </a:lnSpc>
              <a:spcBef>
                <a:spcPts val="1100"/>
              </a:spcBef>
              <a:spcAft>
                <a:spcPts val="0"/>
              </a:spcAft>
              <a:buClr>
                <a:schemeClr val="lt1"/>
              </a:buClr>
              <a:buSzPts val="4300"/>
              <a:buChar char="●"/>
              <a:defRPr sz="4300">
                <a:solidFill>
                  <a:schemeClr val="lt1"/>
                </a:solidFill>
              </a:defRPr>
            </a:lvl7pPr>
            <a:lvl8pPr indent="-501650" lvl="7" marL="3657600" rtl="0" algn="l">
              <a:lnSpc>
                <a:spcPct val="115000"/>
              </a:lnSpc>
              <a:spcBef>
                <a:spcPts val="1100"/>
              </a:spcBef>
              <a:spcAft>
                <a:spcPts val="0"/>
              </a:spcAft>
              <a:buClr>
                <a:schemeClr val="lt1"/>
              </a:buClr>
              <a:buSzPts val="4300"/>
              <a:buChar char="○"/>
              <a:defRPr sz="4300">
                <a:solidFill>
                  <a:schemeClr val="lt1"/>
                </a:solidFill>
              </a:defRPr>
            </a:lvl8pPr>
            <a:lvl9pPr indent="-501650" lvl="8" marL="4114800" rtl="0" algn="l">
              <a:lnSpc>
                <a:spcPct val="115000"/>
              </a:lnSpc>
              <a:spcBef>
                <a:spcPts val="1100"/>
              </a:spcBef>
              <a:spcAft>
                <a:spcPts val="1100"/>
              </a:spcAft>
              <a:buClr>
                <a:schemeClr val="lt1"/>
              </a:buClr>
              <a:buSzPts val="4300"/>
              <a:buChar char="■"/>
              <a:defRPr sz="4300">
                <a:solidFill>
                  <a:schemeClr val="lt1"/>
                </a:solidFill>
              </a:defRPr>
            </a:lvl9pPr>
          </a:lstStyle>
          <a:p/>
        </p:txBody>
      </p:sp>
      <p:sp>
        <p:nvSpPr>
          <p:cNvPr id="601" name="Google Shape;601;g26c369fa2d7_0_1285"/>
          <p:cNvSpPr txBox="1"/>
          <p:nvPr/>
        </p:nvSpPr>
        <p:spPr>
          <a:xfrm>
            <a:off x="462636" y="1728306"/>
            <a:ext cx="776100" cy="8925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3900"/>
              <a:buFont typeface="Arial"/>
              <a:buNone/>
            </a:pPr>
            <a:r>
              <a:rPr b="0" i="0" lang="en-US" sz="13900" u="none" cap="none" strike="noStrike">
                <a:solidFill>
                  <a:schemeClr val="lt1"/>
                </a:solidFill>
                <a:latin typeface="News Cycle"/>
                <a:ea typeface="News Cycle"/>
                <a:cs typeface="News Cycle"/>
                <a:sym typeface="News Cycle"/>
              </a:rPr>
              <a:t>“</a:t>
            </a:r>
            <a:endParaRPr b="0" i="0" sz="13900" u="none" cap="none" strike="noStrike">
              <a:solidFill>
                <a:schemeClr val="lt1"/>
              </a:solidFill>
              <a:latin typeface="News Cycle"/>
              <a:ea typeface="News Cycle"/>
              <a:cs typeface="News Cycle"/>
              <a:sym typeface="News Cycle"/>
            </a:endParaRPr>
          </a:p>
        </p:txBody>
      </p:sp>
      <p:sp>
        <p:nvSpPr>
          <p:cNvPr id="602" name="Google Shape;602;g26c369fa2d7_0_1285"/>
          <p:cNvSpPr txBox="1"/>
          <p:nvPr>
            <p:ph idx="12" type="sldNum"/>
          </p:nvPr>
        </p:nvSpPr>
        <p:spPr>
          <a:xfrm>
            <a:off x="11360867" y="6251533"/>
            <a:ext cx="526500" cy="606300"/>
          </a:xfrm>
          <a:prstGeom prst="rect">
            <a:avLst/>
          </a:prstGeom>
          <a:noFill/>
          <a:ln>
            <a:noFill/>
          </a:ln>
        </p:spPr>
        <p:txBody>
          <a:bodyPr anchorCtr="0" anchor="ctr" bIns="0" lIns="0" spcFirstLastPara="1" rIns="0" wrap="square" tIns="0">
            <a:noAutofit/>
          </a:bodyPr>
          <a:lstStyle>
            <a:lvl1pPr indent="0" lvl="0" marL="0" marR="0" rtl="0" algn="ctr">
              <a:lnSpc>
                <a:spcPct val="100000"/>
              </a:lnSpc>
              <a:spcBef>
                <a:spcPts val="0"/>
              </a:spcBef>
              <a:spcAft>
                <a:spcPts val="0"/>
              </a:spcAft>
              <a:buClr>
                <a:srgbClr val="000000"/>
              </a:buClr>
              <a:buSzPts val="1700"/>
              <a:buFont typeface="Arial"/>
              <a:buNone/>
              <a:defRPr b="0" i="0" sz="1700" u="none" cap="none" strike="noStrike">
                <a:solidFill>
                  <a:schemeClr val="accent3"/>
                </a:solidFill>
                <a:latin typeface="Oswald"/>
                <a:ea typeface="Oswald"/>
                <a:cs typeface="Oswald"/>
                <a:sym typeface="Oswald"/>
              </a:defRPr>
            </a:lvl1pPr>
            <a:lvl2pPr indent="0" lvl="1" marL="0" marR="0" rtl="0" algn="ctr">
              <a:lnSpc>
                <a:spcPct val="100000"/>
              </a:lnSpc>
              <a:spcBef>
                <a:spcPts val="0"/>
              </a:spcBef>
              <a:spcAft>
                <a:spcPts val="0"/>
              </a:spcAft>
              <a:buClr>
                <a:srgbClr val="000000"/>
              </a:buClr>
              <a:buSzPts val="1700"/>
              <a:buFont typeface="Arial"/>
              <a:buNone/>
              <a:defRPr b="0" i="0" sz="1700" u="none" cap="none" strike="noStrike">
                <a:solidFill>
                  <a:schemeClr val="accent3"/>
                </a:solidFill>
                <a:latin typeface="Oswald"/>
                <a:ea typeface="Oswald"/>
                <a:cs typeface="Oswald"/>
                <a:sym typeface="Oswald"/>
              </a:defRPr>
            </a:lvl2pPr>
            <a:lvl3pPr indent="0" lvl="2" marL="0" marR="0" rtl="0" algn="ctr">
              <a:lnSpc>
                <a:spcPct val="100000"/>
              </a:lnSpc>
              <a:spcBef>
                <a:spcPts val="0"/>
              </a:spcBef>
              <a:spcAft>
                <a:spcPts val="0"/>
              </a:spcAft>
              <a:buClr>
                <a:srgbClr val="000000"/>
              </a:buClr>
              <a:buSzPts val="1700"/>
              <a:buFont typeface="Arial"/>
              <a:buNone/>
              <a:defRPr b="0" i="0" sz="1700" u="none" cap="none" strike="noStrike">
                <a:solidFill>
                  <a:schemeClr val="accent3"/>
                </a:solidFill>
                <a:latin typeface="Oswald"/>
                <a:ea typeface="Oswald"/>
                <a:cs typeface="Oswald"/>
                <a:sym typeface="Oswald"/>
              </a:defRPr>
            </a:lvl3pPr>
            <a:lvl4pPr indent="0" lvl="3" marL="0" marR="0" rtl="0" algn="ctr">
              <a:lnSpc>
                <a:spcPct val="100000"/>
              </a:lnSpc>
              <a:spcBef>
                <a:spcPts val="0"/>
              </a:spcBef>
              <a:spcAft>
                <a:spcPts val="0"/>
              </a:spcAft>
              <a:buClr>
                <a:srgbClr val="000000"/>
              </a:buClr>
              <a:buSzPts val="1700"/>
              <a:buFont typeface="Arial"/>
              <a:buNone/>
              <a:defRPr b="0" i="0" sz="1700" u="none" cap="none" strike="noStrike">
                <a:solidFill>
                  <a:schemeClr val="accent3"/>
                </a:solidFill>
                <a:latin typeface="Oswald"/>
                <a:ea typeface="Oswald"/>
                <a:cs typeface="Oswald"/>
                <a:sym typeface="Oswald"/>
              </a:defRPr>
            </a:lvl4pPr>
            <a:lvl5pPr indent="0" lvl="4" marL="0" marR="0" rtl="0" algn="ctr">
              <a:lnSpc>
                <a:spcPct val="100000"/>
              </a:lnSpc>
              <a:spcBef>
                <a:spcPts val="0"/>
              </a:spcBef>
              <a:spcAft>
                <a:spcPts val="0"/>
              </a:spcAft>
              <a:buClr>
                <a:srgbClr val="000000"/>
              </a:buClr>
              <a:buSzPts val="1700"/>
              <a:buFont typeface="Arial"/>
              <a:buNone/>
              <a:defRPr b="0" i="0" sz="1700" u="none" cap="none" strike="noStrike">
                <a:solidFill>
                  <a:schemeClr val="accent3"/>
                </a:solidFill>
                <a:latin typeface="Oswald"/>
                <a:ea typeface="Oswald"/>
                <a:cs typeface="Oswald"/>
                <a:sym typeface="Oswald"/>
              </a:defRPr>
            </a:lvl5pPr>
            <a:lvl6pPr indent="0" lvl="5" marL="0" marR="0" rtl="0" algn="ctr">
              <a:lnSpc>
                <a:spcPct val="100000"/>
              </a:lnSpc>
              <a:spcBef>
                <a:spcPts val="0"/>
              </a:spcBef>
              <a:spcAft>
                <a:spcPts val="0"/>
              </a:spcAft>
              <a:buClr>
                <a:srgbClr val="000000"/>
              </a:buClr>
              <a:buSzPts val="1700"/>
              <a:buFont typeface="Arial"/>
              <a:buNone/>
              <a:defRPr b="0" i="0" sz="1700" u="none" cap="none" strike="noStrike">
                <a:solidFill>
                  <a:schemeClr val="accent3"/>
                </a:solidFill>
                <a:latin typeface="Oswald"/>
                <a:ea typeface="Oswald"/>
                <a:cs typeface="Oswald"/>
                <a:sym typeface="Oswald"/>
              </a:defRPr>
            </a:lvl6pPr>
            <a:lvl7pPr indent="0" lvl="6" marL="0" marR="0" rtl="0" algn="ctr">
              <a:lnSpc>
                <a:spcPct val="100000"/>
              </a:lnSpc>
              <a:spcBef>
                <a:spcPts val="0"/>
              </a:spcBef>
              <a:spcAft>
                <a:spcPts val="0"/>
              </a:spcAft>
              <a:buClr>
                <a:srgbClr val="000000"/>
              </a:buClr>
              <a:buSzPts val="1700"/>
              <a:buFont typeface="Arial"/>
              <a:buNone/>
              <a:defRPr b="0" i="0" sz="1700" u="none" cap="none" strike="noStrike">
                <a:solidFill>
                  <a:schemeClr val="accent3"/>
                </a:solidFill>
                <a:latin typeface="Oswald"/>
                <a:ea typeface="Oswald"/>
                <a:cs typeface="Oswald"/>
                <a:sym typeface="Oswald"/>
              </a:defRPr>
            </a:lvl7pPr>
            <a:lvl8pPr indent="0" lvl="7" marL="0" marR="0" rtl="0" algn="ctr">
              <a:lnSpc>
                <a:spcPct val="100000"/>
              </a:lnSpc>
              <a:spcBef>
                <a:spcPts val="0"/>
              </a:spcBef>
              <a:spcAft>
                <a:spcPts val="0"/>
              </a:spcAft>
              <a:buClr>
                <a:srgbClr val="000000"/>
              </a:buClr>
              <a:buSzPts val="1700"/>
              <a:buFont typeface="Arial"/>
              <a:buNone/>
              <a:defRPr b="0" i="0" sz="1700" u="none" cap="none" strike="noStrike">
                <a:solidFill>
                  <a:schemeClr val="accent3"/>
                </a:solidFill>
                <a:latin typeface="Oswald"/>
                <a:ea typeface="Oswald"/>
                <a:cs typeface="Oswald"/>
                <a:sym typeface="Oswald"/>
              </a:defRPr>
            </a:lvl8pPr>
            <a:lvl9pPr indent="0" lvl="8" marL="0" marR="0" rtl="0" algn="ctr">
              <a:lnSpc>
                <a:spcPct val="100000"/>
              </a:lnSpc>
              <a:spcBef>
                <a:spcPts val="0"/>
              </a:spcBef>
              <a:spcAft>
                <a:spcPts val="0"/>
              </a:spcAft>
              <a:buClr>
                <a:srgbClr val="000000"/>
              </a:buClr>
              <a:buSzPts val="1700"/>
              <a:buFont typeface="Arial"/>
              <a:buNone/>
              <a:defRPr b="0" i="0" sz="1700" u="none" cap="none" strike="noStrike">
                <a:solidFill>
                  <a:schemeClr val="accent3"/>
                </a:solidFill>
                <a:latin typeface="Oswald"/>
                <a:ea typeface="Oswald"/>
                <a:cs typeface="Oswald"/>
                <a:sym typeface="Oswald"/>
              </a:defRPr>
            </a:lvl9pPr>
          </a:lstStyle>
          <a:p>
            <a:pPr indent="0" lvl="0" marL="0" rtl="0" algn="ctr">
              <a:spcBef>
                <a:spcPts val="0"/>
              </a:spcBef>
              <a:spcAft>
                <a:spcPts val="0"/>
              </a:spcAft>
              <a:buNone/>
            </a:pPr>
            <a:fld id="{00000000-1234-1234-1234-123412341234}" type="slidenum">
              <a:rPr lang="en-US"/>
              <a:t>‹#›</a:t>
            </a:fld>
            <a:endParaRPr/>
          </a:p>
        </p:txBody>
      </p:sp>
      <p:sp>
        <p:nvSpPr>
          <p:cNvPr id="603" name="Google Shape;603;g26c369fa2d7_0_1285"/>
          <p:cNvSpPr/>
          <p:nvPr/>
        </p:nvSpPr>
        <p:spPr>
          <a:xfrm>
            <a:off x="9996720" y="4311744"/>
            <a:ext cx="1227150" cy="1983474"/>
          </a:xfrm>
          <a:custGeom>
            <a:rect b="b" l="l" r="r" t="t"/>
            <a:pathLst>
              <a:path extrusionOk="0" h="21600" w="21600">
                <a:moveTo>
                  <a:pt x="21600" y="0"/>
                </a:moveTo>
                <a:lnTo>
                  <a:pt x="0" y="2423"/>
                </a:lnTo>
                <a:lnTo>
                  <a:pt x="0" y="21600"/>
                </a:lnTo>
                <a:lnTo>
                  <a:pt x="21600" y="19177"/>
                </a:lnTo>
                <a:lnTo>
                  <a:pt x="21600" y="0"/>
                </a:lnTo>
                <a:close/>
              </a:path>
            </a:pathLst>
          </a:custGeom>
          <a:solidFill>
            <a:schemeClr val="accent3"/>
          </a:solidFill>
          <a:ln>
            <a:noFill/>
          </a:ln>
        </p:spPr>
        <p:txBody>
          <a:bodyPr anchorCtr="0" anchor="ctr" bIns="60925" lIns="60925" spcFirstLastPara="1" rIns="60925" wrap="square" tIns="60925">
            <a:noAutofit/>
          </a:bodyPr>
          <a:lstStyle/>
          <a:p>
            <a:pPr indent="0" lvl="0" marL="0" marR="0" rtl="0" algn="l">
              <a:lnSpc>
                <a:spcPct val="100000"/>
              </a:lnSpc>
              <a:spcBef>
                <a:spcPts val="0"/>
              </a:spcBef>
              <a:spcAft>
                <a:spcPts val="0"/>
              </a:spcAft>
              <a:buClr>
                <a:srgbClr val="000000"/>
              </a:buClr>
              <a:buSzPts val="2400"/>
              <a:buFont typeface="Calibri"/>
              <a:buNone/>
            </a:pPr>
            <a:r>
              <a:t/>
            </a:r>
            <a:endParaRPr b="0" i="0" sz="2400" u="none" cap="none" strike="noStrike">
              <a:solidFill>
                <a:srgbClr val="000000"/>
              </a:solidFill>
              <a:latin typeface="Calibri"/>
              <a:ea typeface="Calibri"/>
              <a:cs typeface="Calibri"/>
              <a:sym typeface="Calibri"/>
            </a:endParaRPr>
          </a:p>
        </p:txBody>
      </p:sp>
      <p:sp>
        <p:nvSpPr>
          <p:cNvPr id="604" name="Google Shape;604;g26c369fa2d7_0_1285"/>
          <p:cNvSpPr/>
          <p:nvPr/>
        </p:nvSpPr>
        <p:spPr>
          <a:xfrm>
            <a:off x="8137358" y="1168"/>
            <a:ext cx="1722330" cy="3331746"/>
          </a:xfrm>
          <a:custGeom>
            <a:rect b="b" l="l" r="r" t="t"/>
            <a:pathLst>
              <a:path extrusionOk="0" h="21600" w="21600">
                <a:moveTo>
                  <a:pt x="21600" y="0"/>
                </a:moveTo>
                <a:lnTo>
                  <a:pt x="0" y="0"/>
                </a:lnTo>
                <a:lnTo>
                  <a:pt x="0" y="21600"/>
                </a:lnTo>
                <a:lnTo>
                  <a:pt x="21600" y="19575"/>
                </a:lnTo>
                <a:lnTo>
                  <a:pt x="21600" y="0"/>
                </a:lnTo>
                <a:close/>
              </a:path>
            </a:pathLst>
          </a:custGeom>
          <a:solidFill>
            <a:schemeClr val="accent3"/>
          </a:solidFill>
          <a:ln>
            <a:noFill/>
          </a:ln>
        </p:spPr>
        <p:txBody>
          <a:bodyPr anchorCtr="0" anchor="ctr" bIns="60925" lIns="60925" spcFirstLastPara="1" rIns="60925" wrap="square" tIns="60925">
            <a:noAutofit/>
          </a:bodyPr>
          <a:lstStyle/>
          <a:p>
            <a:pPr indent="0" lvl="0" marL="0" marR="0" rtl="0" algn="l">
              <a:lnSpc>
                <a:spcPct val="100000"/>
              </a:lnSpc>
              <a:spcBef>
                <a:spcPts val="0"/>
              </a:spcBef>
              <a:spcAft>
                <a:spcPts val="0"/>
              </a:spcAft>
              <a:buClr>
                <a:srgbClr val="000000"/>
              </a:buClr>
              <a:buSzPts val="2400"/>
              <a:buFont typeface="Calibri"/>
              <a:buNone/>
            </a:pPr>
            <a:r>
              <a:t/>
            </a:r>
            <a:endParaRPr b="0" i="0" sz="2400" u="none" cap="none" strike="noStrike">
              <a:solidFill>
                <a:srgbClr val="000000"/>
              </a:solidFill>
              <a:latin typeface="Calibri"/>
              <a:ea typeface="Calibri"/>
              <a:cs typeface="Calibri"/>
              <a:sym typeface="Calibri"/>
            </a:endParaRPr>
          </a:p>
        </p:txBody>
      </p:sp>
      <p:sp>
        <p:nvSpPr>
          <p:cNvPr id="605" name="Google Shape;605;g26c369fa2d7_0_1285"/>
          <p:cNvSpPr/>
          <p:nvPr/>
        </p:nvSpPr>
        <p:spPr>
          <a:xfrm>
            <a:off x="9996720" y="1167"/>
            <a:ext cx="1227150" cy="4395114"/>
          </a:xfrm>
          <a:custGeom>
            <a:rect b="b" l="l" r="r" t="t"/>
            <a:pathLst>
              <a:path extrusionOk="0" h="21600" w="21600">
                <a:moveTo>
                  <a:pt x="0" y="21600"/>
                </a:moveTo>
                <a:lnTo>
                  <a:pt x="21600" y="20506"/>
                </a:lnTo>
                <a:lnTo>
                  <a:pt x="21600" y="0"/>
                </a:lnTo>
                <a:lnTo>
                  <a:pt x="0" y="0"/>
                </a:lnTo>
                <a:lnTo>
                  <a:pt x="0" y="21600"/>
                </a:lnTo>
                <a:close/>
              </a:path>
            </a:pathLst>
          </a:custGeom>
          <a:solidFill>
            <a:schemeClr val="accent4"/>
          </a:solidFill>
          <a:ln>
            <a:noFill/>
          </a:ln>
        </p:spPr>
        <p:txBody>
          <a:bodyPr anchorCtr="0" anchor="ctr" bIns="60925" lIns="60925" spcFirstLastPara="1" rIns="60925" wrap="square" tIns="60925">
            <a:noAutofit/>
          </a:bodyPr>
          <a:lstStyle/>
          <a:p>
            <a:pPr indent="0" lvl="0" marL="0" marR="0" rtl="0" algn="l">
              <a:lnSpc>
                <a:spcPct val="100000"/>
              </a:lnSpc>
              <a:spcBef>
                <a:spcPts val="0"/>
              </a:spcBef>
              <a:spcAft>
                <a:spcPts val="0"/>
              </a:spcAft>
              <a:buClr>
                <a:srgbClr val="000000"/>
              </a:buClr>
              <a:buSzPts val="2400"/>
              <a:buFont typeface="Calibri"/>
              <a:buNone/>
            </a:pPr>
            <a:r>
              <a:t/>
            </a:r>
            <a:endParaRPr b="0" i="0" sz="2400" u="none" cap="none" strike="noStrike">
              <a:solidFill>
                <a:srgbClr val="000000"/>
              </a:solidFill>
              <a:latin typeface="Calibri"/>
              <a:ea typeface="Calibri"/>
              <a:cs typeface="Calibri"/>
              <a:sym typeface="Calibri"/>
            </a:endParaRPr>
          </a:p>
        </p:txBody>
      </p:sp>
      <p:sp>
        <p:nvSpPr>
          <p:cNvPr id="606" name="Google Shape;606;g26c369fa2d7_0_1285"/>
          <p:cNvSpPr/>
          <p:nvPr/>
        </p:nvSpPr>
        <p:spPr>
          <a:xfrm>
            <a:off x="8137358" y="3164551"/>
            <a:ext cx="1722330" cy="3694680"/>
          </a:xfrm>
          <a:custGeom>
            <a:rect b="b" l="l" r="r" t="t"/>
            <a:pathLst>
              <a:path extrusionOk="0" h="21600" w="21600">
                <a:moveTo>
                  <a:pt x="21600" y="0"/>
                </a:moveTo>
                <a:lnTo>
                  <a:pt x="0" y="1826"/>
                </a:lnTo>
                <a:lnTo>
                  <a:pt x="0" y="21600"/>
                </a:lnTo>
                <a:lnTo>
                  <a:pt x="21600" y="21600"/>
                </a:lnTo>
                <a:lnTo>
                  <a:pt x="21600" y="0"/>
                </a:lnTo>
                <a:close/>
              </a:path>
            </a:pathLst>
          </a:custGeom>
          <a:solidFill>
            <a:schemeClr val="accent1"/>
          </a:solidFill>
          <a:ln>
            <a:noFill/>
          </a:ln>
        </p:spPr>
        <p:txBody>
          <a:bodyPr anchorCtr="0" anchor="ctr" bIns="60925" lIns="60925" spcFirstLastPara="1" rIns="60925" wrap="square" tIns="60925">
            <a:noAutofit/>
          </a:bodyPr>
          <a:lstStyle/>
          <a:p>
            <a:pPr indent="0" lvl="0" marL="0" marR="0" rtl="0" algn="l">
              <a:lnSpc>
                <a:spcPct val="100000"/>
              </a:lnSpc>
              <a:spcBef>
                <a:spcPts val="0"/>
              </a:spcBef>
              <a:spcAft>
                <a:spcPts val="0"/>
              </a:spcAft>
              <a:buClr>
                <a:srgbClr val="000000"/>
              </a:buClr>
              <a:buSzPts val="2400"/>
              <a:buFont typeface="Calibri"/>
              <a:buNone/>
            </a:pPr>
            <a:r>
              <a:t/>
            </a:r>
            <a:endParaRPr b="0" i="0" sz="2400" u="none" cap="none" strike="noStrike">
              <a:solidFill>
                <a:srgbClr val="000000"/>
              </a:solidFill>
              <a:latin typeface="Calibri"/>
              <a:ea typeface="Calibri"/>
              <a:cs typeface="Calibri"/>
              <a:sym typeface="Calibri"/>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1 column" type="tx">
  <p:cSld name="TITLE_AND_BODY">
    <p:spTree>
      <p:nvGrpSpPr>
        <p:cNvPr id="607" name="Shape 607"/>
        <p:cNvGrpSpPr/>
        <p:nvPr/>
      </p:nvGrpSpPr>
      <p:grpSpPr>
        <a:xfrm>
          <a:off x="0" y="0"/>
          <a:ext cx="0" cy="0"/>
          <a:chOff x="0" y="0"/>
          <a:chExt cx="0" cy="0"/>
        </a:xfrm>
      </p:grpSpPr>
      <p:sp>
        <p:nvSpPr>
          <p:cNvPr id="608" name="Google Shape;608;g26c369fa2d7_0_1296"/>
          <p:cNvSpPr txBox="1"/>
          <p:nvPr>
            <p:ph type="title"/>
          </p:nvPr>
        </p:nvSpPr>
        <p:spPr>
          <a:xfrm>
            <a:off x="734000" y="1013067"/>
            <a:ext cx="8143500" cy="528300"/>
          </a:xfrm>
          <a:prstGeom prst="rect">
            <a:avLst/>
          </a:prstGeom>
          <a:noFill/>
          <a:ln>
            <a:noFill/>
          </a:ln>
        </p:spPr>
        <p:txBody>
          <a:bodyPr anchorCtr="0" anchor="b" bIns="0" lIns="0" spcFirstLastPara="1" rIns="0" wrap="square" tIns="0">
            <a:noAutofit/>
          </a:bodyPr>
          <a:lstStyle>
            <a:lvl1pPr lvl="0" rtl="0" algn="l">
              <a:lnSpc>
                <a:spcPct val="90000"/>
              </a:lnSpc>
              <a:spcBef>
                <a:spcPts val="0"/>
              </a:spcBef>
              <a:spcAft>
                <a:spcPts val="0"/>
              </a:spcAft>
              <a:buSzPts val="4300"/>
              <a:buNone/>
              <a:defRPr/>
            </a:lvl1pPr>
            <a:lvl2pPr lvl="1" rtl="0" algn="l">
              <a:lnSpc>
                <a:spcPct val="90000"/>
              </a:lnSpc>
              <a:spcBef>
                <a:spcPts val="0"/>
              </a:spcBef>
              <a:spcAft>
                <a:spcPts val="0"/>
              </a:spcAft>
              <a:buSzPts val="4300"/>
              <a:buNone/>
              <a:defRPr/>
            </a:lvl2pPr>
            <a:lvl3pPr lvl="2" rtl="0" algn="l">
              <a:lnSpc>
                <a:spcPct val="90000"/>
              </a:lnSpc>
              <a:spcBef>
                <a:spcPts val="0"/>
              </a:spcBef>
              <a:spcAft>
                <a:spcPts val="0"/>
              </a:spcAft>
              <a:buSzPts val="4300"/>
              <a:buNone/>
              <a:defRPr/>
            </a:lvl3pPr>
            <a:lvl4pPr lvl="3" rtl="0" algn="l">
              <a:lnSpc>
                <a:spcPct val="90000"/>
              </a:lnSpc>
              <a:spcBef>
                <a:spcPts val="0"/>
              </a:spcBef>
              <a:spcAft>
                <a:spcPts val="0"/>
              </a:spcAft>
              <a:buSzPts val="4300"/>
              <a:buNone/>
              <a:defRPr/>
            </a:lvl4pPr>
            <a:lvl5pPr lvl="4" rtl="0" algn="l">
              <a:lnSpc>
                <a:spcPct val="90000"/>
              </a:lnSpc>
              <a:spcBef>
                <a:spcPts val="0"/>
              </a:spcBef>
              <a:spcAft>
                <a:spcPts val="0"/>
              </a:spcAft>
              <a:buSzPts val="4300"/>
              <a:buNone/>
              <a:defRPr/>
            </a:lvl5pPr>
            <a:lvl6pPr lvl="5" rtl="0" algn="l">
              <a:lnSpc>
                <a:spcPct val="90000"/>
              </a:lnSpc>
              <a:spcBef>
                <a:spcPts val="0"/>
              </a:spcBef>
              <a:spcAft>
                <a:spcPts val="0"/>
              </a:spcAft>
              <a:buSzPts val="4300"/>
              <a:buNone/>
              <a:defRPr/>
            </a:lvl6pPr>
            <a:lvl7pPr lvl="6" rtl="0" algn="l">
              <a:lnSpc>
                <a:spcPct val="90000"/>
              </a:lnSpc>
              <a:spcBef>
                <a:spcPts val="0"/>
              </a:spcBef>
              <a:spcAft>
                <a:spcPts val="0"/>
              </a:spcAft>
              <a:buSzPts val="4300"/>
              <a:buNone/>
              <a:defRPr/>
            </a:lvl7pPr>
            <a:lvl8pPr lvl="7" rtl="0" algn="l">
              <a:lnSpc>
                <a:spcPct val="90000"/>
              </a:lnSpc>
              <a:spcBef>
                <a:spcPts val="0"/>
              </a:spcBef>
              <a:spcAft>
                <a:spcPts val="0"/>
              </a:spcAft>
              <a:buSzPts val="4300"/>
              <a:buNone/>
              <a:defRPr/>
            </a:lvl8pPr>
            <a:lvl9pPr lvl="8" rtl="0" algn="l">
              <a:lnSpc>
                <a:spcPct val="90000"/>
              </a:lnSpc>
              <a:spcBef>
                <a:spcPts val="0"/>
              </a:spcBef>
              <a:spcAft>
                <a:spcPts val="0"/>
              </a:spcAft>
              <a:buSzPts val="4300"/>
              <a:buNone/>
              <a:defRPr/>
            </a:lvl9pPr>
          </a:lstStyle>
          <a:p/>
        </p:txBody>
      </p:sp>
      <p:sp>
        <p:nvSpPr>
          <p:cNvPr id="609" name="Google Shape;609;g26c369fa2d7_0_1296"/>
          <p:cNvSpPr txBox="1"/>
          <p:nvPr>
            <p:ph idx="1" type="body"/>
          </p:nvPr>
        </p:nvSpPr>
        <p:spPr>
          <a:xfrm>
            <a:off x="734000" y="1805263"/>
            <a:ext cx="8143500" cy="4045200"/>
          </a:xfrm>
          <a:prstGeom prst="rect">
            <a:avLst/>
          </a:prstGeom>
          <a:noFill/>
          <a:ln>
            <a:noFill/>
          </a:ln>
        </p:spPr>
        <p:txBody>
          <a:bodyPr anchorCtr="0" anchor="t" bIns="0" lIns="0" spcFirstLastPara="1" rIns="0" wrap="square" tIns="0">
            <a:noAutofit/>
          </a:bodyPr>
          <a:lstStyle>
            <a:lvl1pPr indent="-431800" lvl="0" marL="457200" rtl="0" algn="l">
              <a:lnSpc>
                <a:spcPct val="115000"/>
              </a:lnSpc>
              <a:spcBef>
                <a:spcPts val="0"/>
              </a:spcBef>
              <a:spcAft>
                <a:spcPts val="0"/>
              </a:spcAft>
              <a:buSzPts val="3200"/>
              <a:buChar char="▸"/>
              <a:defRPr/>
            </a:lvl1pPr>
            <a:lvl2pPr indent="-431800" lvl="1" marL="914400" rtl="0" algn="l">
              <a:lnSpc>
                <a:spcPct val="115000"/>
              </a:lnSpc>
              <a:spcBef>
                <a:spcPts val="1100"/>
              </a:spcBef>
              <a:spcAft>
                <a:spcPts val="0"/>
              </a:spcAft>
              <a:buSzPts val="3200"/>
              <a:buChar char="▹"/>
              <a:defRPr/>
            </a:lvl2pPr>
            <a:lvl3pPr indent="-431800" lvl="2" marL="1371600" rtl="0" algn="l">
              <a:lnSpc>
                <a:spcPct val="115000"/>
              </a:lnSpc>
              <a:spcBef>
                <a:spcPts val="1100"/>
              </a:spcBef>
              <a:spcAft>
                <a:spcPts val="0"/>
              </a:spcAft>
              <a:buSzPts val="3200"/>
              <a:buChar char="■"/>
              <a:defRPr/>
            </a:lvl3pPr>
            <a:lvl4pPr indent="-431800" lvl="3" marL="1828800" rtl="0" algn="l">
              <a:lnSpc>
                <a:spcPct val="115000"/>
              </a:lnSpc>
              <a:spcBef>
                <a:spcPts val="1100"/>
              </a:spcBef>
              <a:spcAft>
                <a:spcPts val="0"/>
              </a:spcAft>
              <a:buSzPts val="3200"/>
              <a:buChar char="●"/>
              <a:defRPr/>
            </a:lvl4pPr>
            <a:lvl5pPr indent="-431800" lvl="4" marL="2286000" rtl="0" algn="l">
              <a:lnSpc>
                <a:spcPct val="115000"/>
              </a:lnSpc>
              <a:spcBef>
                <a:spcPts val="1100"/>
              </a:spcBef>
              <a:spcAft>
                <a:spcPts val="0"/>
              </a:spcAft>
              <a:buSzPts val="3200"/>
              <a:buChar char="○"/>
              <a:defRPr/>
            </a:lvl5pPr>
            <a:lvl6pPr indent="-431800" lvl="5" marL="2743200" rtl="0" algn="l">
              <a:lnSpc>
                <a:spcPct val="115000"/>
              </a:lnSpc>
              <a:spcBef>
                <a:spcPts val="1100"/>
              </a:spcBef>
              <a:spcAft>
                <a:spcPts val="0"/>
              </a:spcAft>
              <a:buSzPts val="3200"/>
              <a:buChar char="■"/>
              <a:defRPr/>
            </a:lvl6pPr>
            <a:lvl7pPr indent="-431800" lvl="6" marL="3200400" rtl="0" algn="l">
              <a:lnSpc>
                <a:spcPct val="115000"/>
              </a:lnSpc>
              <a:spcBef>
                <a:spcPts val="1100"/>
              </a:spcBef>
              <a:spcAft>
                <a:spcPts val="0"/>
              </a:spcAft>
              <a:buSzPts val="3200"/>
              <a:buChar char="●"/>
              <a:defRPr/>
            </a:lvl7pPr>
            <a:lvl8pPr indent="-431800" lvl="7" marL="3657600" rtl="0" algn="l">
              <a:lnSpc>
                <a:spcPct val="115000"/>
              </a:lnSpc>
              <a:spcBef>
                <a:spcPts val="1100"/>
              </a:spcBef>
              <a:spcAft>
                <a:spcPts val="0"/>
              </a:spcAft>
              <a:buSzPts val="3200"/>
              <a:buChar char="○"/>
              <a:defRPr/>
            </a:lvl8pPr>
            <a:lvl9pPr indent="-431800" lvl="8" marL="4114800" rtl="0" algn="l">
              <a:lnSpc>
                <a:spcPct val="115000"/>
              </a:lnSpc>
              <a:spcBef>
                <a:spcPts val="1100"/>
              </a:spcBef>
              <a:spcAft>
                <a:spcPts val="1100"/>
              </a:spcAft>
              <a:buSzPts val="3200"/>
              <a:buChar char="■"/>
              <a:defRPr/>
            </a:lvl9pPr>
          </a:lstStyle>
          <a:p/>
        </p:txBody>
      </p:sp>
      <p:sp>
        <p:nvSpPr>
          <p:cNvPr id="610" name="Google Shape;610;g26c369fa2d7_0_1296"/>
          <p:cNvSpPr txBox="1"/>
          <p:nvPr>
            <p:ph idx="12" type="sldNum"/>
          </p:nvPr>
        </p:nvSpPr>
        <p:spPr>
          <a:xfrm>
            <a:off x="11128333" y="6251533"/>
            <a:ext cx="758700" cy="606300"/>
          </a:xfrm>
          <a:prstGeom prst="rect">
            <a:avLst/>
          </a:prstGeom>
          <a:noFill/>
          <a:ln>
            <a:noFill/>
          </a:ln>
        </p:spPr>
        <p:txBody>
          <a:bodyPr anchorCtr="0" anchor="ctr" bIns="0" lIns="0" spcFirstLastPara="1" rIns="0" wrap="square" tIns="0">
            <a:noAutofit/>
          </a:bodyPr>
          <a:lstStyle>
            <a:lvl1pPr indent="0" lvl="0" marL="0" marR="0" rtl="0" algn="ctr">
              <a:lnSpc>
                <a:spcPct val="100000"/>
              </a:lnSpc>
              <a:spcBef>
                <a:spcPts val="0"/>
              </a:spcBef>
              <a:spcAft>
                <a:spcPts val="0"/>
              </a:spcAft>
              <a:buClr>
                <a:srgbClr val="000000"/>
              </a:buClr>
              <a:buSzPts val="1700"/>
              <a:buFont typeface="Arial"/>
              <a:buNone/>
              <a:defRPr b="0" i="0" sz="1700" u="none" cap="none" strike="noStrike">
                <a:solidFill>
                  <a:schemeClr val="lt1"/>
                </a:solidFill>
                <a:latin typeface="Oswald"/>
                <a:ea typeface="Oswald"/>
                <a:cs typeface="Oswald"/>
                <a:sym typeface="Oswald"/>
              </a:defRPr>
            </a:lvl1pPr>
            <a:lvl2pPr indent="0" lvl="1" marL="0" marR="0" rtl="0" algn="ctr">
              <a:lnSpc>
                <a:spcPct val="100000"/>
              </a:lnSpc>
              <a:spcBef>
                <a:spcPts val="0"/>
              </a:spcBef>
              <a:spcAft>
                <a:spcPts val="0"/>
              </a:spcAft>
              <a:buClr>
                <a:srgbClr val="000000"/>
              </a:buClr>
              <a:buSzPts val="1700"/>
              <a:buFont typeface="Arial"/>
              <a:buNone/>
              <a:defRPr b="0" i="0" sz="1700" u="none" cap="none" strike="noStrike">
                <a:solidFill>
                  <a:schemeClr val="lt1"/>
                </a:solidFill>
                <a:latin typeface="Oswald"/>
                <a:ea typeface="Oswald"/>
                <a:cs typeface="Oswald"/>
                <a:sym typeface="Oswald"/>
              </a:defRPr>
            </a:lvl2pPr>
            <a:lvl3pPr indent="0" lvl="2" marL="0" marR="0" rtl="0" algn="ctr">
              <a:lnSpc>
                <a:spcPct val="100000"/>
              </a:lnSpc>
              <a:spcBef>
                <a:spcPts val="0"/>
              </a:spcBef>
              <a:spcAft>
                <a:spcPts val="0"/>
              </a:spcAft>
              <a:buClr>
                <a:srgbClr val="000000"/>
              </a:buClr>
              <a:buSzPts val="1700"/>
              <a:buFont typeface="Arial"/>
              <a:buNone/>
              <a:defRPr b="0" i="0" sz="1700" u="none" cap="none" strike="noStrike">
                <a:solidFill>
                  <a:schemeClr val="lt1"/>
                </a:solidFill>
                <a:latin typeface="Oswald"/>
                <a:ea typeface="Oswald"/>
                <a:cs typeface="Oswald"/>
                <a:sym typeface="Oswald"/>
              </a:defRPr>
            </a:lvl3pPr>
            <a:lvl4pPr indent="0" lvl="3" marL="0" marR="0" rtl="0" algn="ctr">
              <a:lnSpc>
                <a:spcPct val="100000"/>
              </a:lnSpc>
              <a:spcBef>
                <a:spcPts val="0"/>
              </a:spcBef>
              <a:spcAft>
                <a:spcPts val="0"/>
              </a:spcAft>
              <a:buClr>
                <a:srgbClr val="000000"/>
              </a:buClr>
              <a:buSzPts val="1700"/>
              <a:buFont typeface="Arial"/>
              <a:buNone/>
              <a:defRPr b="0" i="0" sz="1700" u="none" cap="none" strike="noStrike">
                <a:solidFill>
                  <a:schemeClr val="lt1"/>
                </a:solidFill>
                <a:latin typeface="Oswald"/>
                <a:ea typeface="Oswald"/>
                <a:cs typeface="Oswald"/>
                <a:sym typeface="Oswald"/>
              </a:defRPr>
            </a:lvl4pPr>
            <a:lvl5pPr indent="0" lvl="4" marL="0" marR="0" rtl="0" algn="ctr">
              <a:lnSpc>
                <a:spcPct val="100000"/>
              </a:lnSpc>
              <a:spcBef>
                <a:spcPts val="0"/>
              </a:spcBef>
              <a:spcAft>
                <a:spcPts val="0"/>
              </a:spcAft>
              <a:buClr>
                <a:srgbClr val="000000"/>
              </a:buClr>
              <a:buSzPts val="1700"/>
              <a:buFont typeface="Arial"/>
              <a:buNone/>
              <a:defRPr b="0" i="0" sz="1700" u="none" cap="none" strike="noStrike">
                <a:solidFill>
                  <a:schemeClr val="lt1"/>
                </a:solidFill>
                <a:latin typeface="Oswald"/>
                <a:ea typeface="Oswald"/>
                <a:cs typeface="Oswald"/>
                <a:sym typeface="Oswald"/>
              </a:defRPr>
            </a:lvl5pPr>
            <a:lvl6pPr indent="0" lvl="5" marL="0" marR="0" rtl="0" algn="ctr">
              <a:lnSpc>
                <a:spcPct val="100000"/>
              </a:lnSpc>
              <a:spcBef>
                <a:spcPts val="0"/>
              </a:spcBef>
              <a:spcAft>
                <a:spcPts val="0"/>
              </a:spcAft>
              <a:buClr>
                <a:srgbClr val="000000"/>
              </a:buClr>
              <a:buSzPts val="1700"/>
              <a:buFont typeface="Arial"/>
              <a:buNone/>
              <a:defRPr b="0" i="0" sz="1700" u="none" cap="none" strike="noStrike">
                <a:solidFill>
                  <a:schemeClr val="lt1"/>
                </a:solidFill>
                <a:latin typeface="Oswald"/>
                <a:ea typeface="Oswald"/>
                <a:cs typeface="Oswald"/>
                <a:sym typeface="Oswald"/>
              </a:defRPr>
            </a:lvl6pPr>
            <a:lvl7pPr indent="0" lvl="6" marL="0" marR="0" rtl="0" algn="ctr">
              <a:lnSpc>
                <a:spcPct val="100000"/>
              </a:lnSpc>
              <a:spcBef>
                <a:spcPts val="0"/>
              </a:spcBef>
              <a:spcAft>
                <a:spcPts val="0"/>
              </a:spcAft>
              <a:buClr>
                <a:srgbClr val="000000"/>
              </a:buClr>
              <a:buSzPts val="1700"/>
              <a:buFont typeface="Arial"/>
              <a:buNone/>
              <a:defRPr b="0" i="0" sz="1700" u="none" cap="none" strike="noStrike">
                <a:solidFill>
                  <a:schemeClr val="lt1"/>
                </a:solidFill>
                <a:latin typeface="Oswald"/>
                <a:ea typeface="Oswald"/>
                <a:cs typeface="Oswald"/>
                <a:sym typeface="Oswald"/>
              </a:defRPr>
            </a:lvl7pPr>
            <a:lvl8pPr indent="0" lvl="7" marL="0" marR="0" rtl="0" algn="ctr">
              <a:lnSpc>
                <a:spcPct val="100000"/>
              </a:lnSpc>
              <a:spcBef>
                <a:spcPts val="0"/>
              </a:spcBef>
              <a:spcAft>
                <a:spcPts val="0"/>
              </a:spcAft>
              <a:buClr>
                <a:srgbClr val="000000"/>
              </a:buClr>
              <a:buSzPts val="1700"/>
              <a:buFont typeface="Arial"/>
              <a:buNone/>
              <a:defRPr b="0" i="0" sz="1700" u="none" cap="none" strike="noStrike">
                <a:solidFill>
                  <a:schemeClr val="lt1"/>
                </a:solidFill>
                <a:latin typeface="Oswald"/>
                <a:ea typeface="Oswald"/>
                <a:cs typeface="Oswald"/>
                <a:sym typeface="Oswald"/>
              </a:defRPr>
            </a:lvl8pPr>
            <a:lvl9pPr indent="0" lvl="8" marL="0" marR="0" rtl="0" algn="ctr">
              <a:lnSpc>
                <a:spcPct val="100000"/>
              </a:lnSpc>
              <a:spcBef>
                <a:spcPts val="0"/>
              </a:spcBef>
              <a:spcAft>
                <a:spcPts val="0"/>
              </a:spcAft>
              <a:buClr>
                <a:srgbClr val="000000"/>
              </a:buClr>
              <a:buSzPts val="1700"/>
              <a:buFont typeface="Arial"/>
              <a:buNone/>
              <a:defRPr b="0" i="0" sz="1700" u="none" cap="none" strike="noStrike">
                <a:solidFill>
                  <a:schemeClr val="lt1"/>
                </a:solidFill>
                <a:latin typeface="Oswald"/>
                <a:ea typeface="Oswald"/>
                <a:cs typeface="Oswald"/>
                <a:sym typeface="Oswald"/>
              </a:defRPr>
            </a:lvl9pPr>
          </a:lstStyle>
          <a:p>
            <a:pPr indent="0" lvl="0" marL="0" rtl="0" algn="ctr">
              <a:spcBef>
                <a:spcPts val="0"/>
              </a:spcBef>
              <a:spcAft>
                <a:spcPts val="0"/>
              </a:spcAft>
              <a:buNone/>
            </a:pPr>
            <a:fld id="{00000000-1234-1234-1234-123412341234}" type="slidenum">
              <a:rPr lang="en-US"/>
              <a:t>‹#›</a:t>
            </a:fld>
            <a:endParaRPr/>
          </a:p>
        </p:txBody>
      </p:sp>
      <p:sp>
        <p:nvSpPr>
          <p:cNvPr id="611" name="Google Shape;611;g26c369fa2d7_0_1296"/>
          <p:cNvSpPr/>
          <p:nvPr/>
        </p:nvSpPr>
        <p:spPr>
          <a:xfrm>
            <a:off x="9284101" y="4366070"/>
            <a:ext cx="478926" cy="2491938"/>
          </a:xfrm>
          <a:custGeom>
            <a:rect b="b" l="l" r="r" t="t"/>
            <a:pathLst>
              <a:path extrusionOk="0" h="21600" w="21600">
                <a:moveTo>
                  <a:pt x="21600" y="21600"/>
                </a:moveTo>
                <a:lnTo>
                  <a:pt x="21600" y="0"/>
                </a:lnTo>
                <a:lnTo>
                  <a:pt x="0" y="753"/>
                </a:lnTo>
                <a:lnTo>
                  <a:pt x="0" y="21600"/>
                </a:lnTo>
                <a:lnTo>
                  <a:pt x="21600" y="21600"/>
                </a:lnTo>
                <a:close/>
              </a:path>
            </a:pathLst>
          </a:custGeom>
          <a:solidFill>
            <a:schemeClr val="accent1"/>
          </a:solidFill>
          <a:ln>
            <a:noFill/>
          </a:ln>
        </p:spPr>
        <p:txBody>
          <a:bodyPr anchorCtr="0" anchor="ctr" bIns="60925" lIns="60925" spcFirstLastPara="1" rIns="60925" wrap="square" tIns="60925">
            <a:noAutofit/>
          </a:bodyPr>
          <a:lstStyle/>
          <a:p>
            <a:pPr indent="0" lvl="0" marL="0" marR="0" rtl="0" algn="l">
              <a:lnSpc>
                <a:spcPct val="100000"/>
              </a:lnSpc>
              <a:spcBef>
                <a:spcPts val="0"/>
              </a:spcBef>
              <a:spcAft>
                <a:spcPts val="0"/>
              </a:spcAft>
              <a:buClr>
                <a:srgbClr val="000000"/>
              </a:buClr>
              <a:buSzPts val="2400"/>
              <a:buFont typeface="Calibri"/>
              <a:buNone/>
            </a:pPr>
            <a:r>
              <a:t/>
            </a:r>
            <a:endParaRPr b="0" i="0" sz="2400" u="none" cap="none" strike="noStrike">
              <a:solidFill>
                <a:srgbClr val="000000"/>
              </a:solidFill>
              <a:latin typeface="Calibri"/>
              <a:ea typeface="Calibri"/>
              <a:cs typeface="Calibri"/>
              <a:sym typeface="Calibri"/>
            </a:endParaRPr>
          </a:p>
        </p:txBody>
      </p:sp>
      <p:sp>
        <p:nvSpPr>
          <p:cNvPr id="612" name="Google Shape;612;g26c369fa2d7_0_1296"/>
          <p:cNvSpPr/>
          <p:nvPr/>
        </p:nvSpPr>
        <p:spPr>
          <a:xfrm>
            <a:off x="9284101" y="1303781"/>
            <a:ext cx="478926" cy="586656"/>
          </a:xfrm>
          <a:custGeom>
            <a:rect b="b" l="l" r="r" t="t"/>
            <a:pathLst>
              <a:path extrusionOk="0" h="21600" w="21600">
                <a:moveTo>
                  <a:pt x="0" y="21600"/>
                </a:moveTo>
                <a:lnTo>
                  <a:pt x="21600" y="18401"/>
                </a:lnTo>
                <a:lnTo>
                  <a:pt x="21600" y="0"/>
                </a:lnTo>
                <a:lnTo>
                  <a:pt x="0" y="3199"/>
                </a:lnTo>
                <a:lnTo>
                  <a:pt x="0" y="21600"/>
                </a:lnTo>
                <a:close/>
              </a:path>
            </a:pathLst>
          </a:custGeom>
          <a:solidFill>
            <a:schemeClr val="accent5"/>
          </a:solidFill>
          <a:ln>
            <a:noFill/>
          </a:ln>
        </p:spPr>
        <p:txBody>
          <a:bodyPr anchorCtr="0" anchor="ctr" bIns="60925" lIns="60925" spcFirstLastPara="1" rIns="60925" wrap="square" tIns="60925">
            <a:noAutofit/>
          </a:bodyPr>
          <a:lstStyle/>
          <a:p>
            <a:pPr indent="0" lvl="0" marL="0" marR="0" rtl="0" algn="l">
              <a:lnSpc>
                <a:spcPct val="100000"/>
              </a:lnSpc>
              <a:spcBef>
                <a:spcPts val="0"/>
              </a:spcBef>
              <a:spcAft>
                <a:spcPts val="0"/>
              </a:spcAft>
              <a:buClr>
                <a:srgbClr val="000000"/>
              </a:buClr>
              <a:buSzPts val="2400"/>
              <a:buFont typeface="Calibri"/>
              <a:buNone/>
            </a:pPr>
            <a:r>
              <a:t/>
            </a:r>
            <a:endParaRPr b="0" i="0" sz="2400" u="none" cap="none" strike="noStrike">
              <a:solidFill>
                <a:srgbClr val="000000"/>
              </a:solidFill>
              <a:latin typeface="Calibri"/>
              <a:ea typeface="Calibri"/>
              <a:cs typeface="Calibri"/>
              <a:sym typeface="Calibri"/>
            </a:endParaRPr>
          </a:p>
        </p:txBody>
      </p:sp>
      <p:sp>
        <p:nvSpPr>
          <p:cNvPr id="613" name="Google Shape;613;g26c369fa2d7_0_1296"/>
          <p:cNvSpPr/>
          <p:nvPr/>
        </p:nvSpPr>
        <p:spPr>
          <a:xfrm>
            <a:off x="9284101" y="1"/>
            <a:ext cx="478926" cy="1272186"/>
          </a:xfrm>
          <a:custGeom>
            <a:rect b="b" l="l" r="r" t="t"/>
            <a:pathLst>
              <a:path extrusionOk="0" h="21600" w="21600">
                <a:moveTo>
                  <a:pt x="21600" y="0"/>
                </a:moveTo>
                <a:lnTo>
                  <a:pt x="0" y="0"/>
                </a:lnTo>
                <a:lnTo>
                  <a:pt x="0" y="21600"/>
                </a:lnTo>
                <a:lnTo>
                  <a:pt x="21600" y="20125"/>
                </a:lnTo>
                <a:lnTo>
                  <a:pt x="21600" y="0"/>
                </a:lnTo>
                <a:close/>
              </a:path>
            </a:pathLst>
          </a:custGeom>
          <a:solidFill>
            <a:schemeClr val="accent4"/>
          </a:solidFill>
          <a:ln>
            <a:noFill/>
          </a:ln>
        </p:spPr>
        <p:txBody>
          <a:bodyPr anchorCtr="0" anchor="ctr" bIns="60925" lIns="60925" spcFirstLastPara="1" rIns="60925" wrap="square" tIns="60925">
            <a:noAutofit/>
          </a:bodyPr>
          <a:lstStyle/>
          <a:p>
            <a:pPr indent="0" lvl="0" marL="0" marR="0" rtl="0" algn="l">
              <a:lnSpc>
                <a:spcPct val="100000"/>
              </a:lnSpc>
              <a:spcBef>
                <a:spcPts val="0"/>
              </a:spcBef>
              <a:spcAft>
                <a:spcPts val="0"/>
              </a:spcAft>
              <a:buClr>
                <a:srgbClr val="000000"/>
              </a:buClr>
              <a:buSzPts val="2400"/>
              <a:buFont typeface="Calibri"/>
              <a:buNone/>
            </a:pPr>
            <a:r>
              <a:t/>
            </a:r>
            <a:endParaRPr b="0" i="0" sz="2400" u="none" cap="none" strike="noStrike">
              <a:solidFill>
                <a:srgbClr val="000000"/>
              </a:solidFill>
              <a:latin typeface="Calibri"/>
              <a:ea typeface="Calibri"/>
              <a:cs typeface="Calibri"/>
              <a:sym typeface="Calibri"/>
            </a:endParaRPr>
          </a:p>
        </p:txBody>
      </p:sp>
      <p:sp>
        <p:nvSpPr>
          <p:cNvPr id="614" name="Google Shape;614;g26c369fa2d7_0_1296"/>
          <p:cNvSpPr/>
          <p:nvPr/>
        </p:nvSpPr>
        <p:spPr>
          <a:xfrm>
            <a:off x="9887695" y="1379156"/>
            <a:ext cx="1116936" cy="3950046"/>
          </a:xfrm>
          <a:custGeom>
            <a:rect b="b" l="l" r="r" t="t"/>
            <a:pathLst>
              <a:path extrusionOk="0" h="21600" w="21600">
                <a:moveTo>
                  <a:pt x="21600" y="0"/>
                </a:moveTo>
                <a:lnTo>
                  <a:pt x="0" y="1107"/>
                </a:lnTo>
                <a:lnTo>
                  <a:pt x="0" y="21600"/>
                </a:lnTo>
                <a:lnTo>
                  <a:pt x="21600" y="20492"/>
                </a:lnTo>
                <a:lnTo>
                  <a:pt x="21600" y="0"/>
                </a:lnTo>
                <a:close/>
              </a:path>
            </a:pathLst>
          </a:custGeom>
          <a:solidFill>
            <a:schemeClr val="accent3"/>
          </a:solidFill>
          <a:ln>
            <a:noFill/>
          </a:ln>
        </p:spPr>
        <p:txBody>
          <a:bodyPr anchorCtr="0" anchor="ctr" bIns="60925" lIns="60925" spcFirstLastPara="1" rIns="60925" wrap="square" tIns="60925">
            <a:noAutofit/>
          </a:bodyPr>
          <a:lstStyle/>
          <a:p>
            <a:pPr indent="0" lvl="0" marL="0" marR="0" rtl="0" algn="l">
              <a:lnSpc>
                <a:spcPct val="100000"/>
              </a:lnSpc>
              <a:spcBef>
                <a:spcPts val="0"/>
              </a:spcBef>
              <a:spcAft>
                <a:spcPts val="0"/>
              </a:spcAft>
              <a:buClr>
                <a:srgbClr val="000000"/>
              </a:buClr>
              <a:buSzPts val="2400"/>
              <a:buFont typeface="Calibri"/>
              <a:buNone/>
            </a:pPr>
            <a:r>
              <a:t/>
            </a:r>
            <a:endParaRPr b="0" i="0" sz="2400" u="none" cap="none" strike="noStrike">
              <a:solidFill>
                <a:srgbClr val="000000"/>
              </a:solidFill>
              <a:latin typeface="Calibri"/>
              <a:ea typeface="Calibri"/>
              <a:cs typeface="Calibri"/>
              <a:sym typeface="Calibri"/>
            </a:endParaRPr>
          </a:p>
        </p:txBody>
      </p:sp>
      <p:sp>
        <p:nvSpPr>
          <p:cNvPr id="615" name="Google Shape;615;g26c369fa2d7_0_1296"/>
          <p:cNvSpPr/>
          <p:nvPr/>
        </p:nvSpPr>
        <p:spPr>
          <a:xfrm>
            <a:off x="9887695" y="0"/>
            <a:ext cx="1116936" cy="1456056"/>
          </a:xfrm>
          <a:custGeom>
            <a:rect b="b" l="l" r="r" t="t"/>
            <a:pathLst>
              <a:path extrusionOk="0" h="21600" w="21600">
                <a:moveTo>
                  <a:pt x="0" y="21600"/>
                </a:moveTo>
                <a:lnTo>
                  <a:pt x="21600" y="18596"/>
                </a:lnTo>
                <a:lnTo>
                  <a:pt x="21600" y="0"/>
                </a:lnTo>
                <a:lnTo>
                  <a:pt x="0" y="0"/>
                </a:lnTo>
                <a:lnTo>
                  <a:pt x="0" y="21600"/>
                </a:lnTo>
                <a:close/>
              </a:path>
            </a:pathLst>
          </a:custGeom>
          <a:solidFill>
            <a:schemeClr val="accent1"/>
          </a:solidFill>
          <a:ln>
            <a:noFill/>
          </a:ln>
        </p:spPr>
        <p:txBody>
          <a:bodyPr anchorCtr="0" anchor="ctr" bIns="60925" lIns="60925" spcFirstLastPara="1" rIns="60925" wrap="square" tIns="60925">
            <a:noAutofit/>
          </a:bodyPr>
          <a:lstStyle/>
          <a:p>
            <a:pPr indent="0" lvl="0" marL="0" marR="0" rtl="0" algn="l">
              <a:lnSpc>
                <a:spcPct val="100000"/>
              </a:lnSpc>
              <a:spcBef>
                <a:spcPts val="0"/>
              </a:spcBef>
              <a:spcAft>
                <a:spcPts val="0"/>
              </a:spcAft>
              <a:buClr>
                <a:srgbClr val="000000"/>
              </a:buClr>
              <a:buSzPts val="2400"/>
              <a:buFont typeface="Calibri"/>
              <a:buNone/>
            </a:pPr>
            <a:r>
              <a:t/>
            </a:r>
            <a:endParaRPr b="0" i="0" sz="2400" u="none" cap="none" strike="noStrike">
              <a:solidFill>
                <a:srgbClr val="000000"/>
              </a:solidFill>
              <a:latin typeface="Calibri"/>
              <a:ea typeface="Calibri"/>
              <a:cs typeface="Calibri"/>
              <a:sym typeface="Calibri"/>
            </a:endParaRPr>
          </a:p>
        </p:txBody>
      </p:sp>
      <p:sp>
        <p:nvSpPr>
          <p:cNvPr id="616" name="Google Shape;616;g26c369fa2d7_0_1296"/>
          <p:cNvSpPr/>
          <p:nvPr/>
        </p:nvSpPr>
        <p:spPr>
          <a:xfrm>
            <a:off x="11129174" y="2069339"/>
            <a:ext cx="757998" cy="1520262"/>
          </a:xfrm>
          <a:custGeom>
            <a:rect b="b" l="l" r="r" t="t"/>
            <a:pathLst>
              <a:path extrusionOk="0" h="21600" w="21600">
                <a:moveTo>
                  <a:pt x="0" y="21600"/>
                </a:moveTo>
                <a:lnTo>
                  <a:pt x="21600" y="19647"/>
                </a:lnTo>
                <a:lnTo>
                  <a:pt x="21600" y="0"/>
                </a:lnTo>
                <a:lnTo>
                  <a:pt x="0" y="1953"/>
                </a:lnTo>
                <a:lnTo>
                  <a:pt x="0" y="21600"/>
                </a:lnTo>
                <a:close/>
              </a:path>
            </a:pathLst>
          </a:custGeom>
          <a:solidFill>
            <a:schemeClr val="accent2"/>
          </a:solidFill>
          <a:ln>
            <a:noFill/>
          </a:ln>
        </p:spPr>
        <p:txBody>
          <a:bodyPr anchorCtr="0" anchor="ctr" bIns="60925" lIns="60925" spcFirstLastPara="1" rIns="60925" wrap="square" tIns="60925">
            <a:noAutofit/>
          </a:bodyPr>
          <a:lstStyle/>
          <a:p>
            <a:pPr indent="0" lvl="0" marL="0" marR="0" rtl="0" algn="l">
              <a:lnSpc>
                <a:spcPct val="100000"/>
              </a:lnSpc>
              <a:spcBef>
                <a:spcPts val="0"/>
              </a:spcBef>
              <a:spcAft>
                <a:spcPts val="0"/>
              </a:spcAft>
              <a:buClr>
                <a:srgbClr val="000000"/>
              </a:buClr>
              <a:buSzPts val="2400"/>
              <a:buFont typeface="Calibri"/>
              <a:buNone/>
            </a:pPr>
            <a:r>
              <a:t/>
            </a:r>
            <a:endParaRPr b="0" i="0" sz="2400" u="none" cap="none" strike="noStrike">
              <a:solidFill>
                <a:srgbClr val="000000"/>
              </a:solidFill>
              <a:latin typeface="Calibri"/>
              <a:ea typeface="Calibri"/>
              <a:cs typeface="Calibri"/>
              <a:sym typeface="Calibri"/>
            </a:endParaRPr>
          </a:p>
        </p:txBody>
      </p:sp>
      <p:sp>
        <p:nvSpPr>
          <p:cNvPr id="617" name="Google Shape;617;g26c369fa2d7_0_1296"/>
          <p:cNvSpPr/>
          <p:nvPr/>
        </p:nvSpPr>
        <p:spPr>
          <a:xfrm>
            <a:off x="11129174" y="6099303"/>
            <a:ext cx="757998" cy="758646"/>
          </a:xfrm>
          <a:custGeom>
            <a:rect b="b" l="l" r="r" t="t"/>
            <a:pathLst>
              <a:path extrusionOk="0" h="21600" w="21600">
                <a:moveTo>
                  <a:pt x="0" y="21600"/>
                </a:moveTo>
                <a:lnTo>
                  <a:pt x="21600" y="21600"/>
                </a:lnTo>
                <a:lnTo>
                  <a:pt x="21600" y="0"/>
                </a:lnTo>
                <a:lnTo>
                  <a:pt x="0" y="3912"/>
                </a:lnTo>
                <a:lnTo>
                  <a:pt x="0" y="21600"/>
                </a:lnTo>
                <a:close/>
              </a:path>
            </a:pathLst>
          </a:custGeom>
          <a:solidFill>
            <a:schemeClr val="accent3"/>
          </a:solidFill>
          <a:ln>
            <a:noFill/>
          </a:ln>
        </p:spPr>
        <p:txBody>
          <a:bodyPr anchorCtr="0" anchor="ctr" bIns="60925" lIns="60925" spcFirstLastPara="1" rIns="60925" wrap="square" tIns="60925">
            <a:noAutofit/>
          </a:bodyPr>
          <a:lstStyle/>
          <a:p>
            <a:pPr indent="0" lvl="0" marL="0" marR="0" rtl="0" algn="l">
              <a:lnSpc>
                <a:spcPct val="100000"/>
              </a:lnSpc>
              <a:spcBef>
                <a:spcPts val="0"/>
              </a:spcBef>
              <a:spcAft>
                <a:spcPts val="0"/>
              </a:spcAft>
              <a:buClr>
                <a:srgbClr val="000000"/>
              </a:buClr>
              <a:buSzPts val="2400"/>
              <a:buFont typeface="Calibri"/>
              <a:buNone/>
            </a:pPr>
            <a:r>
              <a:t/>
            </a:r>
            <a:endParaRPr b="0" i="0" sz="2400" u="none" cap="none" strike="noStrike">
              <a:solidFill>
                <a:srgbClr val="000000"/>
              </a:solidFill>
              <a:latin typeface="Calibri"/>
              <a:ea typeface="Calibri"/>
              <a:cs typeface="Calibri"/>
              <a:sym typeface="Calibri"/>
            </a:endParaRPr>
          </a:p>
        </p:txBody>
      </p:sp>
      <p:sp>
        <p:nvSpPr>
          <p:cNvPr id="618" name="Google Shape;618;g26c369fa2d7_0_1296"/>
          <p:cNvSpPr/>
          <p:nvPr/>
        </p:nvSpPr>
        <p:spPr>
          <a:xfrm>
            <a:off x="11129174" y="3576322"/>
            <a:ext cx="757998" cy="2536326"/>
          </a:xfrm>
          <a:custGeom>
            <a:rect b="b" l="l" r="r" t="t"/>
            <a:pathLst>
              <a:path extrusionOk="0" h="21600" w="21600">
                <a:moveTo>
                  <a:pt x="21600" y="0"/>
                </a:moveTo>
                <a:lnTo>
                  <a:pt x="0" y="1170"/>
                </a:lnTo>
                <a:lnTo>
                  <a:pt x="0" y="21600"/>
                </a:lnTo>
                <a:lnTo>
                  <a:pt x="21600" y="20429"/>
                </a:lnTo>
                <a:lnTo>
                  <a:pt x="21600" y="0"/>
                </a:lnTo>
                <a:close/>
              </a:path>
            </a:pathLst>
          </a:custGeom>
          <a:solidFill>
            <a:schemeClr val="accent1"/>
          </a:solidFill>
          <a:ln>
            <a:noFill/>
          </a:ln>
        </p:spPr>
        <p:txBody>
          <a:bodyPr anchorCtr="0" anchor="ctr" bIns="60925" lIns="60925" spcFirstLastPara="1" rIns="60925" wrap="square" tIns="60925">
            <a:noAutofit/>
          </a:bodyPr>
          <a:lstStyle/>
          <a:p>
            <a:pPr indent="0" lvl="0" marL="0" marR="0" rtl="0" algn="l">
              <a:lnSpc>
                <a:spcPct val="100000"/>
              </a:lnSpc>
              <a:spcBef>
                <a:spcPts val="0"/>
              </a:spcBef>
              <a:spcAft>
                <a:spcPts val="0"/>
              </a:spcAft>
              <a:buClr>
                <a:srgbClr val="000000"/>
              </a:buClr>
              <a:buSzPts val="2400"/>
              <a:buFont typeface="Calibri"/>
              <a:buNone/>
            </a:pPr>
            <a:r>
              <a:t/>
            </a:r>
            <a:endParaRPr b="0" i="0" sz="2400" u="none" cap="none" strike="noStrike">
              <a:solidFill>
                <a:srgbClr val="000000"/>
              </a:solidFill>
              <a:latin typeface="Calibri"/>
              <a:ea typeface="Calibri"/>
              <a:cs typeface="Calibri"/>
              <a:sym typeface="Calibri"/>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1 column + image">
  <p:cSld name="TITLE_AND_BODY_1">
    <p:spTree>
      <p:nvGrpSpPr>
        <p:cNvPr id="619" name="Shape 619"/>
        <p:cNvGrpSpPr/>
        <p:nvPr/>
      </p:nvGrpSpPr>
      <p:grpSpPr>
        <a:xfrm>
          <a:off x="0" y="0"/>
          <a:ext cx="0" cy="0"/>
          <a:chOff x="0" y="0"/>
          <a:chExt cx="0" cy="0"/>
        </a:xfrm>
      </p:grpSpPr>
      <p:sp>
        <p:nvSpPr>
          <p:cNvPr id="620" name="Google Shape;620;g26c369fa2d7_0_1308"/>
          <p:cNvSpPr txBox="1"/>
          <p:nvPr>
            <p:ph type="title"/>
          </p:nvPr>
        </p:nvSpPr>
        <p:spPr>
          <a:xfrm>
            <a:off x="734000" y="1013067"/>
            <a:ext cx="4926000" cy="528300"/>
          </a:xfrm>
          <a:prstGeom prst="rect">
            <a:avLst/>
          </a:prstGeom>
          <a:noFill/>
          <a:ln>
            <a:noFill/>
          </a:ln>
        </p:spPr>
        <p:txBody>
          <a:bodyPr anchorCtr="0" anchor="b" bIns="0" lIns="0" spcFirstLastPara="1" rIns="0" wrap="square" tIns="0">
            <a:noAutofit/>
          </a:bodyPr>
          <a:lstStyle>
            <a:lvl1pPr lvl="0" rtl="0" algn="l">
              <a:lnSpc>
                <a:spcPct val="90000"/>
              </a:lnSpc>
              <a:spcBef>
                <a:spcPts val="0"/>
              </a:spcBef>
              <a:spcAft>
                <a:spcPts val="0"/>
              </a:spcAft>
              <a:buSzPts val="4300"/>
              <a:buNone/>
              <a:defRPr/>
            </a:lvl1pPr>
            <a:lvl2pPr lvl="1" rtl="0" algn="l">
              <a:lnSpc>
                <a:spcPct val="90000"/>
              </a:lnSpc>
              <a:spcBef>
                <a:spcPts val="0"/>
              </a:spcBef>
              <a:spcAft>
                <a:spcPts val="0"/>
              </a:spcAft>
              <a:buSzPts val="4300"/>
              <a:buNone/>
              <a:defRPr/>
            </a:lvl2pPr>
            <a:lvl3pPr lvl="2" rtl="0" algn="l">
              <a:lnSpc>
                <a:spcPct val="90000"/>
              </a:lnSpc>
              <a:spcBef>
                <a:spcPts val="0"/>
              </a:spcBef>
              <a:spcAft>
                <a:spcPts val="0"/>
              </a:spcAft>
              <a:buSzPts val="4300"/>
              <a:buNone/>
              <a:defRPr/>
            </a:lvl3pPr>
            <a:lvl4pPr lvl="3" rtl="0" algn="l">
              <a:lnSpc>
                <a:spcPct val="90000"/>
              </a:lnSpc>
              <a:spcBef>
                <a:spcPts val="0"/>
              </a:spcBef>
              <a:spcAft>
                <a:spcPts val="0"/>
              </a:spcAft>
              <a:buSzPts val="4300"/>
              <a:buNone/>
              <a:defRPr/>
            </a:lvl4pPr>
            <a:lvl5pPr lvl="4" rtl="0" algn="l">
              <a:lnSpc>
                <a:spcPct val="90000"/>
              </a:lnSpc>
              <a:spcBef>
                <a:spcPts val="0"/>
              </a:spcBef>
              <a:spcAft>
                <a:spcPts val="0"/>
              </a:spcAft>
              <a:buSzPts val="4300"/>
              <a:buNone/>
              <a:defRPr/>
            </a:lvl5pPr>
            <a:lvl6pPr lvl="5" rtl="0" algn="l">
              <a:lnSpc>
                <a:spcPct val="90000"/>
              </a:lnSpc>
              <a:spcBef>
                <a:spcPts val="0"/>
              </a:spcBef>
              <a:spcAft>
                <a:spcPts val="0"/>
              </a:spcAft>
              <a:buSzPts val="4300"/>
              <a:buNone/>
              <a:defRPr/>
            </a:lvl6pPr>
            <a:lvl7pPr lvl="6" rtl="0" algn="l">
              <a:lnSpc>
                <a:spcPct val="90000"/>
              </a:lnSpc>
              <a:spcBef>
                <a:spcPts val="0"/>
              </a:spcBef>
              <a:spcAft>
                <a:spcPts val="0"/>
              </a:spcAft>
              <a:buSzPts val="4300"/>
              <a:buNone/>
              <a:defRPr/>
            </a:lvl7pPr>
            <a:lvl8pPr lvl="7" rtl="0" algn="l">
              <a:lnSpc>
                <a:spcPct val="90000"/>
              </a:lnSpc>
              <a:spcBef>
                <a:spcPts val="0"/>
              </a:spcBef>
              <a:spcAft>
                <a:spcPts val="0"/>
              </a:spcAft>
              <a:buSzPts val="4300"/>
              <a:buNone/>
              <a:defRPr/>
            </a:lvl8pPr>
            <a:lvl9pPr lvl="8" rtl="0" algn="l">
              <a:lnSpc>
                <a:spcPct val="90000"/>
              </a:lnSpc>
              <a:spcBef>
                <a:spcPts val="0"/>
              </a:spcBef>
              <a:spcAft>
                <a:spcPts val="0"/>
              </a:spcAft>
              <a:buSzPts val="4300"/>
              <a:buNone/>
              <a:defRPr/>
            </a:lvl9pPr>
          </a:lstStyle>
          <a:p/>
        </p:txBody>
      </p:sp>
      <p:sp>
        <p:nvSpPr>
          <p:cNvPr id="621" name="Google Shape;621;g26c369fa2d7_0_1308"/>
          <p:cNvSpPr txBox="1"/>
          <p:nvPr>
            <p:ph idx="1" type="body"/>
          </p:nvPr>
        </p:nvSpPr>
        <p:spPr>
          <a:xfrm>
            <a:off x="734000" y="1805264"/>
            <a:ext cx="4926000" cy="4045200"/>
          </a:xfrm>
          <a:prstGeom prst="rect">
            <a:avLst/>
          </a:prstGeom>
          <a:noFill/>
          <a:ln>
            <a:noFill/>
          </a:ln>
        </p:spPr>
        <p:txBody>
          <a:bodyPr anchorCtr="0" anchor="t" bIns="0" lIns="0" spcFirstLastPara="1" rIns="0" wrap="square" tIns="0">
            <a:noAutofit/>
          </a:bodyPr>
          <a:lstStyle>
            <a:lvl1pPr indent="-431800" lvl="0" marL="457200" rtl="0" algn="l">
              <a:lnSpc>
                <a:spcPct val="115000"/>
              </a:lnSpc>
              <a:spcBef>
                <a:spcPts val="0"/>
              </a:spcBef>
              <a:spcAft>
                <a:spcPts val="0"/>
              </a:spcAft>
              <a:buSzPts val="3200"/>
              <a:buChar char="▸"/>
              <a:defRPr/>
            </a:lvl1pPr>
            <a:lvl2pPr indent="-431800" lvl="1" marL="914400" rtl="0" algn="l">
              <a:lnSpc>
                <a:spcPct val="115000"/>
              </a:lnSpc>
              <a:spcBef>
                <a:spcPts val="1100"/>
              </a:spcBef>
              <a:spcAft>
                <a:spcPts val="0"/>
              </a:spcAft>
              <a:buSzPts val="3200"/>
              <a:buChar char="▹"/>
              <a:defRPr/>
            </a:lvl2pPr>
            <a:lvl3pPr indent="-431800" lvl="2" marL="1371600" rtl="0" algn="l">
              <a:lnSpc>
                <a:spcPct val="115000"/>
              </a:lnSpc>
              <a:spcBef>
                <a:spcPts val="1100"/>
              </a:spcBef>
              <a:spcAft>
                <a:spcPts val="0"/>
              </a:spcAft>
              <a:buSzPts val="3200"/>
              <a:buChar char="■"/>
              <a:defRPr/>
            </a:lvl3pPr>
            <a:lvl4pPr indent="-431800" lvl="3" marL="1828800" rtl="0" algn="l">
              <a:lnSpc>
                <a:spcPct val="115000"/>
              </a:lnSpc>
              <a:spcBef>
                <a:spcPts val="1100"/>
              </a:spcBef>
              <a:spcAft>
                <a:spcPts val="0"/>
              </a:spcAft>
              <a:buSzPts val="3200"/>
              <a:buChar char="●"/>
              <a:defRPr/>
            </a:lvl4pPr>
            <a:lvl5pPr indent="-431800" lvl="4" marL="2286000" rtl="0" algn="l">
              <a:lnSpc>
                <a:spcPct val="115000"/>
              </a:lnSpc>
              <a:spcBef>
                <a:spcPts val="1100"/>
              </a:spcBef>
              <a:spcAft>
                <a:spcPts val="0"/>
              </a:spcAft>
              <a:buSzPts val="3200"/>
              <a:buChar char="○"/>
              <a:defRPr/>
            </a:lvl5pPr>
            <a:lvl6pPr indent="-431800" lvl="5" marL="2743200" rtl="0" algn="l">
              <a:lnSpc>
                <a:spcPct val="115000"/>
              </a:lnSpc>
              <a:spcBef>
                <a:spcPts val="1100"/>
              </a:spcBef>
              <a:spcAft>
                <a:spcPts val="0"/>
              </a:spcAft>
              <a:buSzPts val="3200"/>
              <a:buChar char="■"/>
              <a:defRPr/>
            </a:lvl6pPr>
            <a:lvl7pPr indent="-431800" lvl="6" marL="3200400" rtl="0" algn="l">
              <a:lnSpc>
                <a:spcPct val="115000"/>
              </a:lnSpc>
              <a:spcBef>
                <a:spcPts val="1100"/>
              </a:spcBef>
              <a:spcAft>
                <a:spcPts val="0"/>
              </a:spcAft>
              <a:buSzPts val="3200"/>
              <a:buChar char="●"/>
              <a:defRPr/>
            </a:lvl7pPr>
            <a:lvl8pPr indent="-431800" lvl="7" marL="3657600" rtl="0" algn="l">
              <a:lnSpc>
                <a:spcPct val="115000"/>
              </a:lnSpc>
              <a:spcBef>
                <a:spcPts val="1100"/>
              </a:spcBef>
              <a:spcAft>
                <a:spcPts val="0"/>
              </a:spcAft>
              <a:buSzPts val="3200"/>
              <a:buChar char="○"/>
              <a:defRPr/>
            </a:lvl8pPr>
            <a:lvl9pPr indent="-431800" lvl="8" marL="4114800" rtl="0" algn="l">
              <a:lnSpc>
                <a:spcPct val="115000"/>
              </a:lnSpc>
              <a:spcBef>
                <a:spcPts val="1100"/>
              </a:spcBef>
              <a:spcAft>
                <a:spcPts val="1100"/>
              </a:spcAft>
              <a:buSzPts val="3200"/>
              <a:buChar char="■"/>
              <a:defRPr/>
            </a:lvl9pPr>
          </a:lstStyle>
          <a:p/>
        </p:txBody>
      </p:sp>
      <p:sp>
        <p:nvSpPr>
          <p:cNvPr id="622" name="Google Shape;622;g26c369fa2d7_0_1308"/>
          <p:cNvSpPr txBox="1"/>
          <p:nvPr>
            <p:ph idx="12" type="sldNum"/>
          </p:nvPr>
        </p:nvSpPr>
        <p:spPr>
          <a:xfrm>
            <a:off x="11128333" y="6251533"/>
            <a:ext cx="758700" cy="606300"/>
          </a:xfrm>
          <a:prstGeom prst="rect">
            <a:avLst/>
          </a:prstGeom>
          <a:noFill/>
          <a:ln>
            <a:noFill/>
          </a:ln>
        </p:spPr>
        <p:txBody>
          <a:bodyPr anchorCtr="0" anchor="ctr" bIns="0" lIns="0" spcFirstLastPara="1" rIns="0" wrap="square" tIns="0">
            <a:noAutofit/>
          </a:bodyPr>
          <a:lstStyle>
            <a:lvl1pPr indent="0" lvl="0" marL="0" marR="0" rtl="0" algn="ctr">
              <a:lnSpc>
                <a:spcPct val="100000"/>
              </a:lnSpc>
              <a:spcBef>
                <a:spcPts val="0"/>
              </a:spcBef>
              <a:spcAft>
                <a:spcPts val="0"/>
              </a:spcAft>
              <a:buClr>
                <a:srgbClr val="000000"/>
              </a:buClr>
              <a:buSzPts val="1700"/>
              <a:buFont typeface="Arial"/>
              <a:buNone/>
              <a:defRPr b="0" i="0" sz="1700" u="none" cap="none" strike="noStrike">
                <a:solidFill>
                  <a:schemeClr val="lt1"/>
                </a:solidFill>
                <a:latin typeface="Oswald"/>
                <a:ea typeface="Oswald"/>
                <a:cs typeface="Oswald"/>
                <a:sym typeface="Oswald"/>
              </a:defRPr>
            </a:lvl1pPr>
            <a:lvl2pPr indent="0" lvl="1" marL="0" marR="0" rtl="0" algn="ctr">
              <a:lnSpc>
                <a:spcPct val="100000"/>
              </a:lnSpc>
              <a:spcBef>
                <a:spcPts val="0"/>
              </a:spcBef>
              <a:spcAft>
                <a:spcPts val="0"/>
              </a:spcAft>
              <a:buClr>
                <a:srgbClr val="000000"/>
              </a:buClr>
              <a:buSzPts val="1700"/>
              <a:buFont typeface="Arial"/>
              <a:buNone/>
              <a:defRPr b="0" i="0" sz="1700" u="none" cap="none" strike="noStrike">
                <a:solidFill>
                  <a:schemeClr val="lt1"/>
                </a:solidFill>
                <a:latin typeface="Oswald"/>
                <a:ea typeface="Oswald"/>
                <a:cs typeface="Oswald"/>
                <a:sym typeface="Oswald"/>
              </a:defRPr>
            </a:lvl2pPr>
            <a:lvl3pPr indent="0" lvl="2" marL="0" marR="0" rtl="0" algn="ctr">
              <a:lnSpc>
                <a:spcPct val="100000"/>
              </a:lnSpc>
              <a:spcBef>
                <a:spcPts val="0"/>
              </a:spcBef>
              <a:spcAft>
                <a:spcPts val="0"/>
              </a:spcAft>
              <a:buClr>
                <a:srgbClr val="000000"/>
              </a:buClr>
              <a:buSzPts val="1700"/>
              <a:buFont typeface="Arial"/>
              <a:buNone/>
              <a:defRPr b="0" i="0" sz="1700" u="none" cap="none" strike="noStrike">
                <a:solidFill>
                  <a:schemeClr val="lt1"/>
                </a:solidFill>
                <a:latin typeface="Oswald"/>
                <a:ea typeface="Oswald"/>
                <a:cs typeface="Oswald"/>
                <a:sym typeface="Oswald"/>
              </a:defRPr>
            </a:lvl3pPr>
            <a:lvl4pPr indent="0" lvl="3" marL="0" marR="0" rtl="0" algn="ctr">
              <a:lnSpc>
                <a:spcPct val="100000"/>
              </a:lnSpc>
              <a:spcBef>
                <a:spcPts val="0"/>
              </a:spcBef>
              <a:spcAft>
                <a:spcPts val="0"/>
              </a:spcAft>
              <a:buClr>
                <a:srgbClr val="000000"/>
              </a:buClr>
              <a:buSzPts val="1700"/>
              <a:buFont typeface="Arial"/>
              <a:buNone/>
              <a:defRPr b="0" i="0" sz="1700" u="none" cap="none" strike="noStrike">
                <a:solidFill>
                  <a:schemeClr val="lt1"/>
                </a:solidFill>
                <a:latin typeface="Oswald"/>
                <a:ea typeface="Oswald"/>
                <a:cs typeface="Oswald"/>
                <a:sym typeface="Oswald"/>
              </a:defRPr>
            </a:lvl4pPr>
            <a:lvl5pPr indent="0" lvl="4" marL="0" marR="0" rtl="0" algn="ctr">
              <a:lnSpc>
                <a:spcPct val="100000"/>
              </a:lnSpc>
              <a:spcBef>
                <a:spcPts val="0"/>
              </a:spcBef>
              <a:spcAft>
                <a:spcPts val="0"/>
              </a:spcAft>
              <a:buClr>
                <a:srgbClr val="000000"/>
              </a:buClr>
              <a:buSzPts val="1700"/>
              <a:buFont typeface="Arial"/>
              <a:buNone/>
              <a:defRPr b="0" i="0" sz="1700" u="none" cap="none" strike="noStrike">
                <a:solidFill>
                  <a:schemeClr val="lt1"/>
                </a:solidFill>
                <a:latin typeface="Oswald"/>
                <a:ea typeface="Oswald"/>
                <a:cs typeface="Oswald"/>
                <a:sym typeface="Oswald"/>
              </a:defRPr>
            </a:lvl5pPr>
            <a:lvl6pPr indent="0" lvl="5" marL="0" marR="0" rtl="0" algn="ctr">
              <a:lnSpc>
                <a:spcPct val="100000"/>
              </a:lnSpc>
              <a:spcBef>
                <a:spcPts val="0"/>
              </a:spcBef>
              <a:spcAft>
                <a:spcPts val="0"/>
              </a:spcAft>
              <a:buClr>
                <a:srgbClr val="000000"/>
              </a:buClr>
              <a:buSzPts val="1700"/>
              <a:buFont typeface="Arial"/>
              <a:buNone/>
              <a:defRPr b="0" i="0" sz="1700" u="none" cap="none" strike="noStrike">
                <a:solidFill>
                  <a:schemeClr val="lt1"/>
                </a:solidFill>
                <a:latin typeface="Oswald"/>
                <a:ea typeface="Oswald"/>
                <a:cs typeface="Oswald"/>
                <a:sym typeface="Oswald"/>
              </a:defRPr>
            </a:lvl6pPr>
            <a:lvl7pPr indent="0" lvl="6" marL="0" marR="0" rtl="0" algn="ctr">
              <a:lnSpc>
                <a:spcPct val="100000"/>
              </a:lnSpc>
              <a:spcBef>
                <a:spcPts val="0"/>
              </a:spcBef>
              <a:spcAft>
                <a:spcPts val="0"/>
              </a:spcAft>
              <a:buClr>
                <a:srgbClr val="000000"/>
              </a:buClr>
              <a:buSzPts val="1700"/>
              <a:buFont typeface="Arial"/>
              <a:buNone/>
              <a:defRPr b="0" i="0" sz="1700" u="none" cap="none" strike="noStrike">
                <a:solidFill>
                  <a:schemeClr val="lt1"/>
                </a:solidFill>
                <a:latin typeface="Oswald"/>
                <a:ea typeface="Oswald"/>
                <a:cs typeface="Oswald"/>
                <a:sym typeface="Oswald"/>
              </a:defRPr>
            </a:lvl7pPr>
            <a:lvl8pPr indent="0" lvl="7" marL="0" marR="0" rtl="0" algn="ctr">
              <a:lnSpc>
                <a:spcPct val="100000"/>
              </a:lnSpc>
              <a:spcBef>
                <a:spcPts val="0"/>
              </a:spcBef>
              <a:spcAft>
                <a:spcPts val="0"/>
              </a:spcAft>
              <a:buClr>
                <a:srgbClr val="000000"/>
              </a:buClr>
              <a:buSzPts val="1700"/>
              <a:buFont typeface="Arial"/>
              <a:buNone/>
              <a:defRPr b="0" i="0" sz="1700" u="none" cap="none" strike="noStrike">
                <a:solidFill>
                  <a:schemeClr val="lt1"/>
                </a:solidFill>
                <a:latin typeface="Oswald"/>
                <a:ea typeface="Oswald"/>
                <a:cs typeface="Oswald"/>
                <a:sym typeface="Oswald"/>
              </a:defRPr>
            </a:lvl8pPr>
            <a:lvl9pPr indent="0" lvl="8" marL="0" marR="0" rtl="0" algn="ctr">
              <a:lnSpc>
                <a:spcPct val="100000"/>
              </a:lnSpc>
              <a:spcBef>
                <a:spcPts val="0"/>
              </a:spcBef>
              <a:spcAft>
                <a:spcPts val="0"/>
              </a:spcAft>
              <a:buClr>
                <a:srgbClr val="000000"/>
              </a:buClr>
              <a:buSzPts val="1700"/>
              <a:buFont typeface="Arial"/>
              <a:buNone/>
              <a:defRPr b="0" i="0" sz="1700" u="none" cap="none" strike="noStrike">
                <a:solidFill>
                  <a:schemeClr val="lt1"/>
                </a:solidFill>
                <a:latin typeface="Oswald"/>
                <a:ea typeface="Oswald"/>
                <a:cs typeface="Oswald"/>
                <a:sym typeface="Oswald"/>
              </a:defRPr>
            </a:lvl9pPr>
          </a:lstStyle>
          <a:p>
            <a:pPr indent="0" lvl="0" marL="0" rtl="0" algn="ctr">
              <a:spcBef>
                <a:spcPts val="0"/>
              </a:spcBef>
              <a:spcAft>
                <a:spcPts val="0"/>
              </a:spcAft>
              <a:buNone/>
            </a:pPr>
            <a:fld id="{00000000-1234-1234-1234-123412341234}" type="slidenum">
              <a:rPr lang="en-US"/>
              <a:t>‹#›</a:t>
            </a:fld>
            <a:endParaRPr/>
          </a:p>
        </p:txBody>
      </p:sp>
      <p:sp>
        <p:nvSpPr>
          <p:cNvPr id="623" name="Google Shape;623;g26c369fa2d7_0_1308"/>
          <p:cNvSpPr/>
          <p:nvPr/>
        </p:nvSpPr>
        <p:spPr>
          <a:xfrm>
            <a:off x="10799075" y="0"/>
            <a:ext cx="1189728" cy="430056"/>
          </a:xfrm>
          <a:custGeom>
            <a:rect b="b" l="l" r="r" t="t"/>
            <a:pathLst>
              <a:path extrusionOk="0" h="21600" w="21600">
                <a:moveTo>
                  <a:pt x="0" y="0"/>
                </a:moveTo>
                <a:lnTo>
                  <a:pt x="0" y="21600"/>
                </a:lnTo>
                <a:lnTo>
                  <a:pt x="21600" y="10795"/>
                </a:lnTo>
                <a:lnTo>
                  <a:pt x="21600" y="0"/>
                </a:lnTo>
                <a:lnTo>
                  <a:pt x="0" y="0"/>
                </a:lnTo>
                <a:close/>
              </a:path>
            </a:pathLst>
          </a:custGeom>
          <a:solidFill>
            <a:schemeClr val="lt2"/>
          </a:solidFill>
          <a:ln>
            <a:noFill/>
          </a:ln>
        </p:spPr>
        <p:txBody>
          <a:bodyPr anchorCtr="0" anchor="ctr" bIns="60925" lIns="60925" spcFirstLastPara="1" rIns="60925" wrap="square" tIns="60925">
            <a:noAutofit/>
          </a:bodyPr>
          <a:lstStyle/>
          <a:p>
            <a:pPr indent="0" lvl="0" marL="0" marR="0" rtl="0" algn="l">
              <a:lnSpc>
                <a:spcPct val="100000"/>
              </a:lnSpc>
              <a:spcBef>
                <a:spcPts val="0"/>
              </a:spcBef>
              <a:spcAft>
                <a:spcPts val="0"/>
              </a:spcAft>
              <a:buClr>
                <a:srgbClr val="000000"/>
              </a:buClr>
              <a:buSzPts val="2400"/>
              <a:buFont typeface="Calibri"/>
              <a:buNone/>
            </a:pPr>
            <a:r>
              <a:t/>
            </a:r>
            <a:endParaRPr b="0" i="0" sz="2400" u="none" cap="none" strike="noStrike">
              <a:solidFill>
                <a:srgbClr val="000000"/>
              </a:solidFill>
              <a:latin typeface="Calibri"/>
              <a:ea typeface="Calibri"/>
              <a:cs typeface="Calibri"/>
              <a:sym typeface="Calibri"/>
            </a:endParaRPr>
          </a:p>
        </p:txBody>
      </p:sp>
      <p:sp>
        <p:nvSpPr>
          <p:cNvPr id="624" name="Google Shape;624;g26c369fa2d7_0_1308"/>
          <p:cNvSpPr/>
          <p:nvPr/>
        </p:nvSpPr>
        <p:spPr>
          <a:xfrm>
            <a:off x="6194153" y="812126"/>
            <a:ext cx="1753056" cy="2825550"/>
          </a:xfrm>
          <a:custGeom>
            <a:rect b="b" l="l" r="r" t="t"/>
            <a:pathLst>
              <a:path extrusionOk="0" h="21600" w="21600">
                <a:moveTo>
                  <a:pt x="0" y="21600"/>
                </a:moveTo>
                <a:lnTo>
                  <a:pt x="21600" y="19177"/>
                </a:lnTo>
                <a:lnTo>
                  <a:pt x="21600" y="0"/>
                </a:lnTo>
                <a:lnTo>
                  <a:pt x="0" y="2423"/>
                </a:lnTo>
                <a:lnTo>
                  <a:pt x="0" y="21600"/>
                </a:lnTo>
                <a:close/>
              </a:path>
            </a:pathLst>
          </a:custGeom>
          <a:solidFill>
            <a:schemeClr val="lt2"/>
          </a:solidFill>
          <a:ln>
            <a:noFill/>
          </a:ln>
        </p:spPr>
        <p:txBody>
          <a:bodyPr anchorCtr="0" anchor="ctr" bIns="60925" lIns="60925" spcFirstLastPara="1" rIns="60925" wrap="square" tIns="60925">
            <a:noAutofit/>
          </a:bodyPr>
          <a:lstStyle/>
          <a:p>
            <a:pPr indent="0" lvl="0" marL="0" marR="0" rtl="0" algn="l">
              <a:lnSpc>
                <a:spcPct val="100000"/>
              </a:lnSpc>
              <a:spcBef>
                <a:spcPts val="0"/>
              </a:spcBef>
              <a:spcAft>
                <a:spcPts val="0"/>
              </a:spcAft>
              <a:buClr>
                <a:srgbClr val="000000"/>
              </a:buClr>
              <a:buSzPts val="2400"/>
              <a:buFont typeface="Calibri"/>
              <a:buNone/>
            </a:pPr>
            <a:r>
              <a:t/>
            </a:r>
            <a:endParaRPr b="0" i="0" sz="2400" u="none" cap="none" strike="noStrike">
              <a:solidFill>
                <a:srgbClr val="000000"/>
              </a:solidFill>
              <a:latin typeface="Calibri"/>
              <a:ea typeface="Calibri"/>
              <a:cs typeface="Calibri"/>
              <a:sym typeface="Calibri"/>
            </a:endParaRPr>
          </a:p>
        </p:txBody>
      </p:sp>
      <p:sp>
        <p:nvSpPr>
          <p:cNvPr id="625" name="Google Shape;625;g26c369fa2d7_0_1308"/>
          <p:cNvSpPr/>
          <p:nvPr/>
        </p:nvSpPr>
        <p:spPr>
          <a:xfrm>
            <a:off x="8142974" y="1321978"/>
            <a:ext cx="2460294" cy="5545962"/>
          </a:xfrm>
          <a:custGeom>
            <a:rect b="b" l="l" r="r" t="t"/>
            <a:pathLst>
              <a:path extrusionOk="0" h="21600" w="21600">
                <a:moveTo>
                  <a:pt x="0" y="21600"/>
                </a:moveTo>
                <a:lnTo>
                  <a:pt x="21600" y="21600"/>
                </a:lnTo>
                <a:lnTo>
                  <a:pt x="21600" y="0"/>
                </a:lnTo>
                <a:lnTo>
                  <a:pt x="0" y="1733"/>
                </a:lnTo>
                <a:lnTo>
                  <a:pt x="0" y="21600"/>
                </a:lnTo>
                <a:close/>
              </a:path>
            </a:pathLst>
          </a:custGeom>
          <a:solidFill>
            <a:schemeClr val="lt2"/>
          </a:solidFill>
          <a:ln>
            <a:noFill/>
          </a:ln>
        </p:spPr>
        <p:txBody>
          <a:bodyPr anchorCtr="0" anchor="ctr" bIns="60925" lIns="60925" spcFirstLastPara="1" rIns="60925" wrap="square" tIns="60925">
            <a:noAutofit/>
          </a:bodyPr>
          <a:lstStyle/>
          <a:p>
            <a:pPr indent="0" lvl="0" marL="0" marR="0" rtl="0" algn="l">
              <a:lnSpc>
                <a:spcPct val="100000"/>
              </a:lnSpc>
              <a:spcBef>
                <a:spcPts val="0"/>
              </a:spcBef>
              <a:spcAft>
                <a:spcPts val="0"/>
              </a:spcAft>
              <a:buClr>
                <a:srgbClr val="000000"/>
              </a:buClr>
              <a:buSzPts val="2400"/>
              <a:buFont typeface="Calibri"/>
              <a:buNone/>
            </a:pPr>
            <a:r>
              <a:t/>
            </a:r>
            <a:endParaRPr b="0" i="0" sz="2400" u="none" cap="none" strike="noStrike">
              <a:solidFill>
                <a:srgbClr val="000000"/>
              </a:solidFill>
              <a:latin typeface="Calibri"/>
              <a:ea typeface="Calibri"/>
              <a:cs typeface="Calibri"/>
              <a:sym typeface="Calibri"/>
            </a:endParaRPr>
          </a:p>
        </p:txBody>
      </p:sp>
      <p:sp>
        <p:nvSpPr>
          <p:cNvPr id="626" name="Google Shape;626;g26c369fa2d7_0_1308"/>
          <p:cNvSpPr/>
          <p:nvPr/>
        </p:nvSpPr>
        <p:spPr>
          <a:xfrm>
            <a:off x="6194153" y="3524980"/>
            <a:ext cx="1753056" cy="3346866"/>
          </a:xfrm>
          <a:custGeom>
            <a:rect b="b" l="l" r="r" t="t"/>
            <a:pathLst>
              <a:path extrusionOk="0" h="21600" w="21600">
                <a:moveTo>
                  <a:pt x="0" y="21600"/>
                </a:moveTo>
                <a:lnTo>
                  <a:pt x="21600" y="21600"/>
                </a:lnTo>
                <a:lnTo>
                  <a:pt x="21600" y="0"/>
                </a:lnTo>
                <a:lnTo>
                  <a:pt x="0" y="2046"/>
                </a:lnTo>
                <a:lnTo>
                  <a:pt x="0" y="21600"/>
                </a:lnTo>
                <a:close/>
              </a:path>
            </a:pathLst>
          </a:custGeom>
          <a:solidFill>
            <a:schemeClr val="lt2"/>
          </a:solidFill>
          <a:ln>
            <a:noFill/>
          </a:ln>
        </p:spPr>
        <p:txBody>
          <a:bodyPr anchorCtr="0" anchor="ctr" bIns="60925" lIns="60925" spcFirstLastPara="1" rIns="60925" wrap="square" tIns="60925">
            <a:noAutofit/>
          </a:bodyPr>
          <a:lstStyle/>
          <a:p>
            <a:pPr indent="0" lvl="0" marL="0" marR="0" rtl="0" algn="l">
              <a:lnSpc>
                <a:spcPct val="100000"/>
              </a:lnSpc>
              <a:spcBef>
                <a:spcPts val="0"/>
              </a:spcBef>
              <a:spcAft>
                <a:spcPts val="0"/>
              </a:spcAft>
              <a:buClr>
                <a:srgbClr val="000000"/>
              </a:buClr>
              <a:buSzPts val="2400"/>
              <a:buFont typeface="Calibri"/>
              <a:buNone/>
            </a:pPr>
            <a:r>
              <a:t/>
            </a:r>
            <a:endParaRPr b="0" i="0" sz="2400" u="none" cap="none" strike="noStrike">
              <a:solidFill>
                <a:srgbClr val="000000"/>
              </a:solidFill>
              <a:latin typeface="Calibri"/>
              <a:ea typeface="Calibri"/>
              <a:cs typeface="Calibri"/>
              <a:sym typeface="Calibri"/>
            </a:endParaRPr>
          </a:p>
        </p:txBody>
      </p:sp>
      <p:sp>
        <p:nvSpPr>
          <p:cNvPr id="627" name="Google Shape;627;g26c369fa2d7_0_1308"/>
          <p:cNvSpPr/>
          <p:nvPr/>
        </p:nvSpPr>
        <p:spPr>
          <a:xfrm>
            <a:off x="10799075" y="409240"/>
            <a:ext cx="1189728" cy="3969702"/>
          </a:xfrm>
          <a:custGeom>
            <a:rect b="b" l="l" r="r" t="t"/>
            <a:pathLst>
              <a:path extrusionOk="0" h="21600" w="21600">
                <a:moveTo>
                  <a:pt x="0" y="21600"/>
                </a:moveTo>
                <a:lnTo>
                  <a:pt x="21600" y="20429"/>
                </a:lnTo>
                <a:lnTo>
                  <a:pt x="21600" y="0"/>
                </a:lnTo>
                <a:lnTo>
                  <a:pt x="0" y="1171"/>
                </a:lnTo>
                <a:lnTo>
                  <a:pt x="0" y="21600"/>
                </a:lnTo>
                <a:close/>
              </a:path>
            </a:pathLst>
          </a:custGeom>
          <a:solidFill>
            <a:schemeClr val="lt2"/>
          </a:solidFill>
          <a:ln>
            <a:noFill/>
          </a:ln>
        </p:spPr>
        <p:txBody>
          <a:bodyPr anchorCtr="0" anchor="ctr" bIns="60925" lIns="60925" spcFirstLastPara="1" rIns="60925" wrap="square" tIns="60925">
            <a:noAutofit/>
          </a:bodyPr>
          <a:lstStyle/>
          <a:p>
            <a:pPr indent="0" lvl="0" marL="0" marR="0" rtl="0" algn="l">
              <a:lnSpc>
                <a:spcPct val="100000"/>
              </a:lnSpc>
              <a:spcBef>
                <a:spcPts val="0"/>
              </a:spcBef>
              <a:spcAft>
                <a:spcPts val="0"/>
              </a:spcAft>
              <a:buClr>
                <a:srgbClr val="000000"/>
              </a:buClr>
              <a:buSzPts val="2400"/>
              <a:buFont typeface="Calibri"/>
              <a:buNone/>
            </a:pPr>
            <a:r>
              <a:t/>
            </a:r>
            <a:endParaRPr b="0" i="0" sz="2400" u="none" cap="none" strike="noStrike">
              <a:solidFill>
                <a:srgbClr val="000000"/>
              </a:solidFill>
              <a:latin typeface="Calibri"/>
              <a:ea typeface="Calibri"/>
              <a:cs typeface="Calibri"/>
              <a:sym typeface="Calibri"/>
            </a:endParaRPr>
          </a:p>
        </p:txBody>
      </p:sp>
      <p:sp>
        <p:nvSpPr>
          <p:cNvPr id="628" name="Google Shape;628;g26c369fa2d7_0_1308"/>
          <p:cNvSpPr/>
          <p:nvPr/>
        </p:nvSpPr>
        <p:spPr>
          <a:xfrm>
            <a:off x="8142974" y="0"/>
            <a:ext cx="2460294" cy="1548072"/>
          </a:xfrm>
          <a:custGeom>
            <a:rect b="b" l="l" r="r" t="t"/>
            <a:pathLst>
              <a:path extrusionOk="0" h="21600" w="21600">
                <a:moveTo>
                  <a:pt x="0" y="21600"/>
                </a:moveTo>
                <a:lnTo>
                  <a:pt x="21600" y="15393"/>
                </a:lnTo>
                <a:lnTo>
                  <a:pt x="21600" y="0"/>
                </a:lnTo>
                <a:lnTo>
                  <a:pt x="0" y="0"/>
                </a:lnTo>
                <a:lnTo>
                  <a:pt x="0" y="21600"/>
                </a:lnTo>
                <a:close/>
              </a:path>
            </a:pathLst>
          </a:custGeom>
          <a:solidFill>
            <a:schemeClr val="lt2"/>
          </a:solidFill>
          <a:ln>
            <a:noFill/>
          </a:ln>
        </p:spPr>
        <p:txBody>
          <a:bodyPr anchorCtr="0" anchor="ctr" bIns="60925" lIns="60925" spcFirstLastPara="1" rIns="60925" wrap="square" tIns="60925">
            <a:noAutofit/>
          </a:bodyPr>
          <a:lstStyle/>
          <a:p>
            <a:pPr indent="0" lvl="0" marL="0" marR="0" rtl="0" algn="l">
              <a:lnSpc>
                <a:spcPct val="100000"/>
              </a:lnSpc>
              <a:spcBef>
                <a:spcPts val="0"/>
              </a:spcBef>
              <a:spcAft>
                <a:spcPts val="0"/>
              </a:spcAft>
              <a:buClr>
                <a:srgbClr val="000000"/>
              </a:buClr>
              <a:buSzPts val="2400"/>
              <a:buFont typeface="Calibri"/>
              <a:buNone/>
            </a:pPr>
            <a:r>
              <a:t/>
            </a:r>
            <a:endParaRPr b="0" i="0" sz="2400" u="none" cap="none" strike="noStrike">
              <a:solidFill>
                <a:srgbClr val="000000"/>
              </a:solidFill>
              <a:latin typeface="Calibri"/>
              <a:ea typeface="Calibri"/>
              <a:cs typeface="Calibri"/>
              <a:sym typeface="Calibri"/>
            </a:endParaRPr>
          </a:p>
        </p:txBody>
      </p:sp>
      <p:sp>
        <p:nvSpPr>
          <p:cNvPr id="629" name="Google Shape;629;g26c369fa2d7_0_1308"/>
          <p:cNvSpPr/>
          <p:nvPr/>
        </p:nvSpPr>
        <p:spPr>
          <a:xfrm>
            <a:off x="10799075" y="4369774"/>
            <a:ext cx="1189728" cy="1554552"/>
          </a:xfrm>
          <a:custGeom>
            <a:rect b="b" l="l" r="r" t="t"/>
            <a:pathLst>
              <a:path extrusionOk="0" h="21600" w="21600">
                <a:moveTo>
                  <a:pt x="0" y="21600"/>
                </a:moveTo>
                <a:lnTo>
                  <a:pt x="21600" y="18611"/>
                </a:lnTo>
                <a:lnTo>
                  <a:pt x="21600" y="0"/>
                </a:lnTo>
                <a:lnTo>
                  <a:pt x="0" y="2989"/>
                </a:lnTo>
                <a:lnTo>
                  <a:pt x="0" y="21600"/>
                </a:lnTo>
                <a:close/>
              </a:path>
            </a:pathLst>
          </a:custGeom>
          <a:solidFill>
            <a:schemeClr val="lt2"/>
          </a:solidFill>
          <a:ln>
            <a:noFill/>
          </a:ln>
        </p:spPr>
        <p:txBody>
          <a:bodyPr anchorCtr="0" anchor="ctr" bIns="60925" lIns="60925" spcFirstLastPara="1" rIns="60925" wrap="square" tIns="60925">
            <a:noAutofit/>
          </a:bodyPr>
          <a:lstStyle/>
          <a:p>
            <a:pPr indent="0" lvl="0" marL="0" marR="0" rtl="0" algn="l">
              <a:lnSpc>
                <a:spcPct val="100000"/>
              </a:lnSpc>
              <a:spcBef>
                <a:spcPts val="0"/>
              </a:spcBef>
              <a:spcAft>
                <a:spcPts val="0"/>
              </a:spcAft>
              <a:buClr>
                <a:srgbClr val="000000"/>
              </a:buClr>
              <a:buSzPts val="2400"/>
              <a:buFont typeface="Calibri"/>
              <a:buNone/>
            </a:pPr>
            <a:r>
              <a:t/>
            </a:r>
            <a:endParaRPr b="0" i="0" sz="2400" u="none" cap="none" strike="noStrike">
              <a:solidFill>
                <a:srgbClr val="000000"/>
              </a:solidFill>
              <a:latin typeface="Calibri"/>
              <a:ea typeface="Calibri"/>
              <a:cs typeface="Calibri"/>
              <a:sym typeface="Calibri"/>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2 columns" type="twoColTx">
  <p:cSld name="TITLE_AND_TWO_COLUMNS">
    <p:spTree>
      <p:nvGrpSpPr>
        <p:cNvPr id="630" name="Shape 630"/>
        <p:cNvGrpSpPr/>
        <p:nvPr/>
      </p:nvGrpSpPr>
      <p:grpSpPr>
        <a:xfrm>
          <a:off x="0" y="0"/>
          <a:ext cx="0" cy="0"/>
          <a:chOff x="0" y="0"/>
          <a:chExt cx="0" cy="0"/>
        </a:xfrm>
      </p:grpSpPr>
      <p:sp>
        <p:nvSpPr>
          <p:cNvPr id="631" name="Google Shape;631;g26c369fa2d7_0_1319"/>
          <p:cNvSpPr txBox="1"/>
          <p:nvPr>
            <p:ph type="title"/>
          </p:nvPr>
        </p:nvSpPr>
        <p:spPr>
          <a:xfrm>
            <a:off x="734000" y="1013067"/>
            <a:ext cx="8143500" cy="528300"/>
          </a:xfrm>
          <a:prstGeom prst="rect">
            <a:avLst/>
          </a:prstGeom>
          <a:noFill/>
          <a:ln>
            <a:noFill/>
          </a:ln>
        </p:spPr>
        <p:txBody>
          <a:bodyPr anchorCtr="0" anchor="b" bIns="0" lIns="0" spcFirstLastPara="1" rIns="0" wrap="square" tIns="0">
            <a:noAutofit/>
          </a:bodyPr>
          <a:lstStyle>
            <a:lvl1pPr lvl="0" rtl="0" algn="l">
              <a:lnSpc>
                <a:spcPct val="90000"/>
              </a:lnSpc>
              <a:spcBef>
                <a:spcPts val="0"/>
              </a:spcBef>
              <a:spcAft>
                <a:spcPts val="0"/>
              </a:spcAft>
              <a:buSzPts val="4300"/>
              <a:buNone/>
              <a:defRPr/>
            </a:lvl1pPr>
            <a:lvl2pPr lvl="1" rtl="0" algn="l">
              <a:lnSpc>
                <a:spcPct val="90000"/>
              </a:lnSpc>
              <a:spcBef>
                <a:spcPts val="0"/>
              </a:spcBef>
              <a:spcAft>
                <a:spcPts val="0"/>
              </a:spcAft>
              <a:buSzPts val="4300"/>
              <a:buNone/>
              <a:defRPr/>
            </a:lvl2pPr>
            <a:lvl3pPr lvl="2" rtl="0" algn="l">
              <a:lnSpc>
                <a:spcPct val="90000"/>
              </a:lnSpc>
              <a:spcBef>
                <a:spcPts val="0"/>
              </a:spcBef>
              <a:spcAft>
                <a:spcPts val="0"/>
              </a:spcAft>
              <a:buSzPts val="4300"/>
              <a:buNone/>
              <a:defRPr/>
            </a:lvl3pPr>
            <a:lvl4pPr lvl="3" rtl="0" algn="l">
              <a:lnSpc>
                <a:spcPct val="90000"/>
              </a:lnSpc>
              <a:spcBef>
                <a:spcPts val="0"/>
              </a:spcBef>
              <a:spcAft>
                <a:spcPts val="0"/>
              </a:spcAft>
              <a:buSzPts val="4300"/>
              <a:buNone/>
              <a:defRPr/>
            </a:lvl4pPr>
            <a:lvl5pPr lvl="4" rtl="0" algn="l">
              <a:lnSpc>
                <a:spcPct val="90000"/>
              </a:lnSpc>
              <a:spcBef>
                <a:spcPts val="0"/>
              </a:spcBef>
              <a:spcAft>
                <a:spcPts val="0"/>
              </a:spcAft>
              <a:buSzPts val="4300"/>
              <a:buNone/>
              <a:defRPr/>
            </a:lvl5pPr>
            <a:lvl6pPr lvl="5" rtl="0" algn="l">
              <a:lnSpc>
                <a:spcPct val="90000"/>
              </a:lnSpc>
              <a:spcBef>
                <a:spcPts val="0"/>
              </a:spcBef>
              <a:spcAft>
                <a:spcPts val="0"/>
              </a:spcAft>
              <a:buSzPts val="4300"/>
              <a:buNone/>
              <a:defRPr/>
            </a:lvl6pPr>
            <a:lvl7pPr lvl="6" rtl="0" algn="l">
              <a:lnSpc>
                <a:spcPct val="90000"/>
              </a:lnSpc>
              <a:spcBef>
                <a:spcPts val="0"/>
              </a:spcBef>
              <a:spcAft>
                <a:spcPts val="0"/>
              </a:spcAft>
              <a:buSzPts val="4300"/>
              <a:buNone/>
              <a:defRPr/>
            </a:lvl7pPr>
            <a:lvl8pPr lvl="7" rtl="0" algn="l">
              <a:lnSpc>
                <a:spcPct val="90000"/>
              </a:lnSpc>
              <a:spcBef>
                <a:spcPts val="0"/>
              </a:spcBef>
              <a:spcAft>
                <a:spcPts val="0"/>
              </a:spcAft>
              <a:buSzPts val="4300"/>
              <a:buNone/>
              <a:defRPr/>
            </a:lvl8pPr>
            <a:lvl9pPr lvl="8" rtl="0" algn="l">
              <a:lnSpc>
                <a:spcPct val="90000"/>
              </a:lnSpc>
              <a:spcBef>
                <a:spcPts val="0"/>
              </a:spcBef>
              <a:spcAft>
                <a:spcPts val="0"/>
              </a:spcAft>
              <a:buSzPts val="4300"/>
              <a:buNone/>
              <a:defRPr/>
            </a:lvl9pPr>
          </a:lstStyle>
          <a:p/>
        </p:txBody>
      </p:sp>
      <p:sp>
        <p:nvSpPr>
          <p:cNvPr id="632" name="Google Shape;632;g26c369fa2d7_0_1319"/>
          <p:cNvSpPr txBox="1"/>
          <p:nvPr>
            <p:ph idx="1" type="body"/>
          </p:nvPr>
        </p:nvSpPr>
        <p:spPr>
          <a:xfrm>
            <a:off x="734000" y="1805267"/>
            <a:ext cx="3804900" cy="4557600"/>
          </a:xfrm>
          <a:prstGeom prst="rect">
            <a:avLst/>
          </a:prstGeom>
          <a:noFill/>
          <a:ln>
            <a:noFill/>
          </a:ln>
        </p:spPr>
        <p:txBody>
          <a:bodyPr anchorCtr="0" anchor="t" bIns="0" lIns="0" spcFirstLastPara="1" rIns="0" wrap="square" tIns="0">
            <a:noAutofit/>
          </a:bodyPr>
          <a:lstStyle>
            <a:lvl1pPr indent="-400050" lvl="0" marL="457200" rtl="0" algn="l">
              <a:lnSpc>
                <a:spcPct val="115000"/>
              </a:lnSpc>
              <a:spcBef>
                <a:spcPts val="0"/>
              </a:spcBef>
              <a:spcAft>
                <a:spcPts val="0"/>
              </a:spcAft>
              <a:buSzPts val="2700"/>
              <a:buChar char="▸"/>
              <a:defRPr sz="2700"/>
            </a:lvl1pPr>
            <a:lvl2pPr indent="-400050" lvl="1" marL="914400" rtl="0" algn="l">
              <a:lnSpc>
                <a:spcPct val="115000"/>
              </a:lnSpc>
              <a:spcBef>
                <a:spcPts val="1100"/>
              </a:spcBef>
              <a:spcAft>
                <a:spcPts val="0"/>
              </a:spcAft>
              <a:buSzPts val="2700"/>
              <a:buChar char="▹"/>
              <a:defRPr sz="2700"/>
            </a:lvl2pPr>
            <a:lvl3pPr indent="-400050" lvl="2" marL="1371600" rtl="0" algn="l">
              <a:lnSpc>
                <a:spcPct val="115000"/>
              </a:lnSpc>
              <a:spcBef>
                <a:spcPts val="1100"/>
              </a:spcBef>
              <a:spcAft>
                <a:spcPts val="0"/>
              </a:spcAft>
              <a:buSzPts val="2700"/>
              <a:buChar char="■"/>
              <a:defRPr sz="2700"/>
            </a:lvl3pPr>
            <a:lvl4pPr indent="-400050" lvl="3" marL="1828800" rtl="0" algn="l">
              <a:lnSpc>
                <a:spcPct val="115000"/>
              </a:lnSpc>
              <a:spcBef>
                <a:spcPts val="1100"/>
              </a:spcBef>
              <a:spcAft>
                <a:spcPts val="0"/>
              </a:spcAft>
              <a:buSzPts val="2700"/>
              <a:buChar char="●"/>
              <a:defRPr sz="2700"/>
            </a:lvl4pPr>
            <a:lvl5pPr indent="-400050" lvl="4" marL="2286000" rtl="0" algn="l">
              <a:lnSpc>
                <a:spcPct val="115000"/>
              </a:lnSpc>
              <a:spcBef>
                <a:spcPts val="1100"/>
              </a:spcBef>
              <a:spcAft>
                <a:spcPts val="0"/>
              </a:spcAft>
              <a:buSzPts val="2700"/>
              <a:buChar char="○"/>
              <a:defRPr sz="2700"/>
            </a:lvl5pPr>
            <a:lvl6pPr indent="-400050" lvl="5" marL="2743200" rtl="0" algn="l">
              <a:lnSpc>
                <a:spcPct val="115000"/>
              </a:lnSpc>
              <a:spcBef>
                <a:spcPts val="1100"/>
              </a:spcBef>
              <a:spcAft>
                <a:spcPts val="0"/>
              </a:spcAft>
              <a:buSzPts val="2700"/>
              <a:buChar char="■"/>
              <a:defRPr sz="2700"/>
            </a:lvl6pPr>
            <a:lvl7pPr indent="-400050" lvl="6" marL="3200400" rtl="0" algn="l">
              <a:lnSpc>
                <a:spcPct val="115000"/>
              </a:lnSpc>
              <a:spcBef>
                <a:spcPts val="1100"/>
              </a:spcBef>
              <a:spcAft>
                <a:spcPts val="0"/>
              </a:spcAft>
              <a:buSzPts val="2700"/>
              <a:buChar char="●"/>
              <a:defRPr sz="2700"/>
            </a:lvl7pPr>
            <a:lvl8pPr indent="-400050" lvl="7" marL="3657600" rtl="0" algn="l">
              <a:lnSpc>
                <a:spcPct val="115000"/>
              </a:lnSpc>
              <a:spcBef>
                <a:spcPts val="1100"/>
              </a:spcBef>
              <a:spcAft>
                <a:spcPts val="0"/>
              </a:spcAft>
              <a:buSzPts val="2700"/>
              <a:buChar char="○"/>
              <a:defRPr sz="2700"/>
            </a:lvl8pPr>
            <a:lvl9pPr indent="-400050" lvl="8" marL="4114800" rtl="0" algn="l">
              <a:lnSpc>
                <a:spcPct val="115000"/>
              </a:lnSpc>
              <a:spcBef>
                <a:spcPts val="1100"/>
              </a:spcBef>
              <a:spcAft>
                <a:spcPts val="1100"/>
              </a:spcAft>
              <a:buSzPts val="2700"/>
              <a:buChar char="■"/>
              <a:defRPr sz="2700"/>
            </a:lvl9pPr>
          </a:lstStyle>
          <a:p/>
        </p:txBody>
      </p:sp>
      <p:sp>
        <p:nvSpPr>
          <p:cNvPr id="633" name="Google Shape;633;g26c369fa2d7_0_1319"/>
          <p:cNvSpPr txBox="1"/>
          <p:nvPr>
            <p:ph idx="2" type="body"/>
          </p:nvPr>
        </p:nvSpPr>
        <p:spPr>
          <a:xfrm>
            <a:off x="5072630" y="1805267"/>
            <a:ext cx="3804900" cy="4557600"/>
          </a:xfrm>
          <a:prstGeom prst="rect">
            <a:avLst/>
          </a:prstGeom>
          <a:noFill/>
          <a:ln>
            <a:noFill/>
          </a:ln>
        </p:spPr>
        <p:txBody>
          <a:bodyPr anchorCtr="0" anchor="t" bIns="0" lIns="0" spcFirstLastPara="1" rIns="0" wrap="square" tIns="0">
            <a:noAutofit/>
          </a:bodyPr>
          <a:lstStyle>
            <a:lvl1pPr indent="-400050" lvl="0" marL="457200" rtl="0" algn="l">
              <a:lnSpc>
                <a:spcPct val="115000"/>
              </a:lnSpc>
              <a:spcBef>
                <a:spcPts val="0"/>
              </a:spcBef>
              <a:spcAft>
                <a:spcPts val="0"/>
              </a:spcAft>
              <a:buSzPts val="2700"/>
              <a:buChar char="▸"/>
              <a:defRPr sz="2700"/>
            </a:lvl1pPr>
            <a:lvl2pPr indent="-400050" lvl="1" marL="914400" rtl="0" algn="l">
              <a:lnSpc>
                <a:spcPct val="115000"/>
              </a:lnSpc>
              <a:spcBef>
                <a:spcPts val="1100"/>
              </a:spcBef>
              <a:spcAft>
                <a:spcPts val="0"/>
              </a:spcAft>
              <a:buSzPts val="2700"/>
              <a:buChar char="▹"/>
              <a:defRPr sz="2700"/>
            </a:lvl2pPr>
            <a:lvl3pPr indent="-400050" lvl="2" marL="1371600" rtl="0" algn="l">
              <a:lnSpc>
                <a:spcPct val="115000"/>
              </a:lnSpc>
              <a:spcBef>
                <a:spcPts val="1100"/>
              </a:spcBef>
              <a:spcAft>
                <a:spcPts val="0"/>
              </a:spcAft>
              <a:buSzPts val="2700"/>
              <a:buChar char="■"/>
              <a:defRPr sz="2700"/>
            </a:lvl3pPr>
            <a:lvl4pPr indent="-400050" lvl="3" marL="1828800" rtl="0" algn="l">
              <a:lnSpc>
                <a:spcPct val="115000"/>
              </a:lnSpc>
              <a:spcBef>
                <a:spcPts val="1100"/>
              </a:spcBef>
              <a:spcAft>
                <a:spcPts val="0"/>
              </a:spcAft>
              <a:buSzPts val="2700"/>
              <a:buChar char="●"/>
              <a:defRPr sz="2700"/>
            </a:lvl4pPr>
            <a:lvl5pPr indent="-400050" lvl="4" marL="2286000" rtl="0" algn="l">
              <a:lnSpc>
                <a:spcPct val="115000"/>
              </a:lnSpc>
              <a:spcBef>
                <a:spcPts val="1100"/>
              </a:spcBef>
              <a:spcAft>
                <a:spcPts val="0"/>
              </a:spcAft>
              <a:buSzPts val="2700"/>
              <a:buChar char="○"/>
              <a:defRPr sz="2700"/>
            </a:lvl5pPr>
            <a:lvl6pPr indent="-400050" lvl="5" marL="2743200" rtl="0" algn="l">
              <a:lnSpc>
                <a:spcPct val="115000"/>
              </a:lnSpc>
              <a:spcBef>
                <a:spcPts val="1100"/>
              </a:spcBef>
              <a:spcAft>
                <a:spcPts val="0"/>
              </a:spcAft>
              <a:buSzPts val="2700"/>
              <a:buChar char="■"/>
              <a:defRPr sz="2700"/>
            </a:lvl6pPr>
            <a:lvl7pPr indent="-400050" lvl="6" marL="3200400" rtl="0" algn="l">
              <a:lnSpc>
                <a:spcPct val="115000"/>
              </a:lnSpc>
              <a:spcBef>
                <a:spcPts val="1100"/>
              </a:spcBef>
              <a:spcAft>
                <a:spcPts val="0"/>
              </a:spcAft>
              <a:buSzPts val="2700"/>
              <a:buChar char="●"/>
              <a:defRPr sz="2700"/>
            </a:lvl7pPr>
            <a:lvl8pPr indent="-400050" lvl="7" marL="3657600" rtl="0" algn="l">
              <a:lnSpc>
                <a:spcPct val="115000"/>
              </a:lnSpc>
              <a:spcBef>
                <a:spcPts val="1100"/>
              </a:spcBef>
              <a:spcAft>
                <a:spcPts val="0"/>
              </a:spcAft>
              <a:buSzPts val="2700"/>
              <a:buChar char="○"/>
              <a:defRPr sz="2700"/>
            </a:lvl8pPr>
            <a:lvl9pPr indent="-400050" lvl="8" marL="4114800" rtl="0" algn="l">
              <a:lnSpc>
                <a:spcPct val="115000"/>
              </a:lnSpc>
              <a:spcBef>
                <a:spcPts val="1100"/>
              </a:spcBef>
              <a:spcAft>
                <a:spcPts val="1100"/>
              </a:spcAft>
              <a:buSzPts val="2700"/>
              <a:buChar char="■"/>
              <a:defRPr sz="2700"/>
            </a:lvl9pPr>
          </a:lstStyle>
          <a:p/>
        </p:txBody>
      </p:sp>
      <p:sp>
        <p:nvSpPr>
          <p:cNvPr id="634" name="Google Shape;634;g26c369fa2d7_0_1319"/>
          <p:cNvSpPr txBox="1"/>
          <p:nvPr>
            <p:ph idx="12" type="sldNum"/>
          </p:nvPr>
        </p:nvSpPr>
        <p:spPr>
          <a:xfrm>
            <a:off x="11128333" y="6251533"/>
            <a:ext cx="758700" cy="606300"/>
          </a:xfrm>
          <a:prstGeom prst="rect">
            <a:avLst/>
          </a:prstGeom>
          <a:noFill/>
          <a:ln>
            <a:noFill/>
          </a:ln>
        </p:spPr>
        <p:txBody>
          <a:bodyPr anchorCtr="0" anchor="ctr" bIns="0" lIns="0" spcFirstLastPara="1" rIns="0" wrap="square" tIns="0">
            <a:noAutofit/>
          </a:bodyPr>
          <a:lstStyle>
            <a:lvl1pPr indent="0" lvl="0" marL="0" marR="0" rtl="0" algn="ctr">
              <a:lnSpc>
                <a:spcPct val="100000"/>
              </a:lnSpc>
              <a:spcBef>
                <a:spcPts val="0"/>
              </a:spcBef>
              <a:spcAft>
                <a:spcPts val="0"/>
              </a:spcAft>
              <a:buClr>
                <a:srgbClr val="000000"/>
              </a:buClr>
              <a:buSzPts val="1700"/>
              <a:buFont typeface="Arial"/>
              <a:buNone/>
              <a:defRPr b="0" i="0" sz="1700" u="none" cap="none" strike="noStrike">
                <a:solidFill>
                  <a:schemeClr val="lt1"/>
                </a:solidFill>
                <a:latin typeface="Oswald"/>
                <a:ea typeface="Oswald"/>
                <a:cs typeface="Oswald"/>
                <a:sym typeface="Oswald"/>
              </a:defRPr>
            </a:lvl1pPr>
            <a:lvl2pPr indent="0" lvl="1" marL="0" marR="0" rtl="0" algn="ctr">
              <a:lnSpc>
                <a:spcPct val="100000"/>
              </a:lnSpc>
              <a:spcBef>
                <a:spcPts val="0"/>
              </a:spcBef>
              <a:spcAft>
                <a:spcPts val="0"/>
              </a:spcAft>
              <a:buClr>
                <a:srgbClr val="000000"/>
              </a:buClr>
              <a:buSzPts val="1700"/>
              <a:buFont typeface="Arial"/>
              <a:buNone/>
              <a:defRPr b="0" i="0" sz="1700" u="none" cap="none" strike="noStrike">
                <a:solidFill>
                  <a:schemeClr val="lt1"/>
                </a:solidFill>
                <a:latin typeface="Oswald"/>
                <a:ea typeface="Oswald"/>
                <a:cs typeface="Oswald"/>
                <a:sym typeface="Oswald"/>
              </a:defRPr>
            </a:lvl2pPr>
            <a:lvl3pPr indent="0" lvl="2" marL="0" marR="0" rtl="0" algn="ctr">
              <a:lnSpc>
                <a:spcPct val="100000"/>
              </a:lnSpc>
              <a:spcBef>
                <a:spcPts val="0"/>
              </a:spcBef>
              <a:spcAft>
                <a:spcPts val="0"/>
              </a:spcAft>
              <a:buClr>
                <a:srgbClr val="000000"/>
              </a:buClr>
              <a:buSzPts val="1700"/>
              <a:buFont typeface="Arial"/>
              <a:buNone/>
              <a:defRPr b="0" i="0" sz="1700" u="none" cap="none" strike="noStrike">
                <a:solidFill>
                  <a:schemeClr val="lt1"/>
                </a:solidFill>
                <a:latin typeface="Oswald"/>
                <a:ea typeface="Oswald"/>
                <a:cs typeface="Oswald"/>
                <a:sym typeface="Oswald"/>
              </a:defRPr>
            </a:lvl3pPr>
            <a:lvl4pPr indent="0" lvl="3" marL="0" marR="0" rtl="0" algn="ctr">
              <a:lnSpc>
                <a:spcPct val="100000"/>
              </a:lnSpc>
              <a:spcBef>
                <a:spcPts val="0"/>
              </a:spcBef>
              <a:spcAft>
                <a:spcPts val="0"/>
              </a:spcAft>
              <a:buClr>
                <a:srgbClr val="000000"/>
              </a:buClr>
              <a:buSzPts val="1700"/>
              <a:buFont typeface="Arial"/>
              <a:buNone/>
              <a:defRPr b="0" i="0" sz="1700" u="none" cap="none" strike="noStrike">
                <a:solidFill>
                  <a:schemeClr val="lt1"/>
                </a:solidFill>
                <a:latin typeface="Oswald"/>
                <a:ea typeface="Oswald"/>
                <a:cs typeface="Oswald"/>
                <a:sym typeface="Oswald"/>
              </a:defRPr>
            </a:lvl4pPr>
            <a:lvl5pPr indent="0" lvl="4" marL="0" marR="0" rtl="0" algn="ctr">
              <a:lnSpc>
                <a:spcPct val="100000"/>
              </a:lnSpc>
              <a:spcBef>
                <a:spcPts val="0"/>
              </a:spcBef>
              <a:spcAft>
                <a:spcPts val="0"/>
              </a:spcAft>
              <a:buClr>
                <a:srgbClr val="000000"/>
              </a:buClr>
              <a:buSzPts val="1700"/>
              <a:buFont typeface="Arial"/>
              <a:buNone/>
              <a:defRPr b="0" i="0" sz="1700" u="none" cap="none" strike="noStrike">
                <a:solidFill>
                  <a:schemeClr val="lt1"/>
                </a:solidFill>
                <a:latin typeface="Oswald"/>
                <a:ea typeface="Oswald"/>
                <a:cs typeface="Oswald"/>
                <a:sym typeface="Oswald"/>
              </a:defRPr>
            </a:lvl5pPr>
            <a:lvl6pPr indent="0" lvl="5" marL="0" marR="0" rtl="0" algn="ctr">
              <a:lnSpc>
                <a:spcPct val="100000"/>
              </a:lnSpc>
              <a:spcBef>
                <a:spcPts val="0"/>
              </a:spcBef>
              <a:spcAft>
                <a:spcPts val="0"/>
              </a:spcAft>
              <a:buClr>
                <a:srgbClr val="000000"/>
              </a:buClr>
              <a:buSzPts val="1700"/>
              <a:buFont typeface="Arial"/>
              <a:buNone/>
              <a:defRPr b="0" i="0" sz="1700" u="none" cap="none" strike="noStrike">
                <a:solidFill>
                  <a:schemeClr val="lt1"/>
                </a:solidFill>
                <a:latin typeface="Oswald"/>
                <a:ea typeface="Oswald"/>
                <a:cs typeface="Oswald"/>
                <a:sym typeface="Oswald"/>
              </a:defRPr>
            </a:lvl6pPr>
            <a:lvl7pPr indent="0" lvl="6" marL="0" marR="0" rtl="0" algn="ctr">
              <a:lnSpc>
                <a:spcPct val="100000"/>
              </a:lnSpc>
              <a:spcBef>
                <a:spcPts val="0"/>
              </a:spcBef>
              <a:spcAft>
                <a:spcPts val="0"/>
              </a:spcAft>
              <a:buClr>
                <a:srgbClr val="000000"/>
              </a:buClr>
              <a:buSzPts val="1700"/>
              <a:buFont typeface="Arial"/>
              <a:buNone/>
              <a:defRPr b="0" i="0" sz="1700" u="none" cap="none" strike="noStrike">
                <a:solidFill>
                  <a:schemeClr val="lt1"/>
                </a:solidFill>
                <a:latin typeface="Oswald"/>
                <a:ea typeface="Oswald"/>
                <a:cs typeface="Oswald"/>
                <a:sym typeface="Oswald"/>
              </a:defRPr>
            </a:lvl7pPr>
            <a:lvl8pPr indent="0" lvl="7" marL="0" marR="0" rtl="0" algn="ctr">
              <a:lnSpc>
                <a:spcPct val="100000"/>
              </a:lnSpc>
              <a:spcBef>
                <a:spcPts val="0"/>
              </a:spcBef>
              <a:spcAft>
                <a:spcPts val="0"/>
              </a:spcAft>
              <a:buClr>
                <a:srgbClr val="000000"/>
              </a:buClr>
              <a:buSzPts val="1700"/>
              <a:buFont typeface="Arial"/>
              <a:buNone/>
              <a:defRPr b="0" i="0" sz="1700" u="none" cap="none" strike="noStrike">
                <a:solidFill>
                  <a:schemeClr val="lt1"/>
                </a:solidFill>
                <a:latin typeface="Oswald"/>
                <a:ea typeface="Oswald"/>
                <a:cs typeface="Oswald"/>
                <a:sym typeface="Oswald"/>
              </a:defRPr>
            </a:lvl8pPr>
            <a:lvl9pPr indent="0" lvl="8" marL="0" marR="0" rtl="0" algn="ctr">
              <a:lnSpc>
                <a:spcPct val="100000"/>
              </a:lnSpc>
              <a:spcBef>
                <a:spcPts val="0"/>
              </a:spcBef>
              <a:spcAft>
                <a:spcPts val="0"/>
              </a:spcAft>
              <a:buClr>
                <a:srgbClr val="000000"/>
              </a:buClr>
              <a:buSzPts val="1700"/>
              <a:buFont typeface="Arial"/>
              <a:buNone/>
              <a:defRPr b="0" i="0" sz="1700" u="none" cap="none" strike="noStrike">
                <a:solidFill>
                  <a:schemeClr val="lt1"/>
                </a:solidFill>
                <a:latin typeface="Oswald"/>
                <a:ea typeface="Oswald"/>
                <a:cs typeface="Oswald"/>
                <a:sym typeface="Oswald"/>
              </a:defRPr>
            </a:lvl9pPr>
          </a:lstStyle>
          <a:p>
            <a:pPr indent="0" lvl="0" marL="0" rtl="0" algn="ctr">
              <a:spcBef>
                <a:spcPts val="0"/>
              </a:spcBef>
              <a:spcAft>
                <a:spcPts val="0"/>
              </a:spcAft>
              <a:buNone/>
            </a:pPr>
            <a:fld id="{00000000-1234-1234-1234-123412341234}" type="slidenum">
              <a:rPr lang="en-US"/>
              <a:t>‹#›</a:t>
            </a:fld>
            <a:endParaRPr/>
          </a:p>
        </p:txBody>
      </p:sp>
      <p:grpSp>
        <p:nvGrpSpPr>
          <p:cNvPr id="635" name="Google Shape;635;g26c369fa2d7_0_1319"/>
          <p:cNvGrpSpPr/>
          <p:nvPr/>
        </p:nvGrpSpPr>
        <p:grpSpPr>
          <a:xfrm>
            <a:off x="9283869" y="0"/>
            <a:ext cx="2603023" cy="6857818"/>
            <a:chOff x="6963076" y="0"/>
            <a:chExt cx="1952316" cy="5143492"/>
          </a:xfrm>
        </p:grpSpPr>
        <p:sp>
          <p:nvSpPr>
            <p:cNvPr id="636" name="Google Shape;636;g26c369fa2d7_0_1319"/>
            <p:cNvSpPr/>
            <p:nvPr/>
          </p:nvSpPr>
          <p:spPr>
            <a:xfrm>
              <a:off x="6963076" y="3274552"/>
              <a:ext cx="359208" cy="1868940"/>
            </a:xfrm>
            <a:custGeom>
              <a:rect b="b" l="l" r="r" t="t"/>
              <a:pathLst>
                <a:path extrusionOk="0" h="21600" w="21600">
                  <a:moveTo>
                    <a:pt x="21600" y="21600"/>
                  </a:moveTo>
                  <a:lnTo>
                    <a:pt x="21600" y="0"/>
                  </a:lnTo>
                  <a:lnTo>
                    <a:pt x="0" y="753"/>
                  </a:lnTo>
                  <a:lnTo>
                    <a:pt x="0" y="21600"/>
                  </a:lnTo>
                  <a:lnTo>
                    <a:pt x="21600" y="21600"/>
                  </a:lnTo>
                  <a:close/>
                </a:path>
              </a:pathLst>
            </a:custGeom>
            <a:solidFill>
              <a:schemeClr val="accent1"/>
            </a:solidFill>
            <a:ln>
              <a:noFill/>
            </a:ln>
          </p:spPr>
          <p:txBody>
            <a:bodyPr anchorCtr="0" anchor="ctr" bIns="60925" lIns="60925" spcFirstLastPara="1" rIns="60925" wrap="square" tIns="60925">
              <a:noAutofit/>
            </a:bodyPr>
            <a:lstStyle/>
            <a:p>
              <a:pPr indent="0" lvl="0" marL="0" marR="0" rtl="0" algn="l">
                <a:lnSpc>
                  <a:spcPct val="100000"/>
                </a:lnSpc>
                <a:spcBef>
                  <a:spcPts val="0"/>
                </a:spcBef>
                <a:spcAft>
                  <a:spcPts val="0"/>
                </a:spcAft>
                <a:buClr>
                  <a:srgbClr val="000000"/>
                </a:buClr>
                <a:buSzPts val="2400"/>
                <a:buFont typeface="Calibri"/>
                <a:buNone/>
              </a:pPr>
              <a:r>
                <a:t/>
              </a:r>
              <a:endParaRPr b="0" i="0" sz="2400" u="none" cap="none" strike="noStrike">
                <a:solidFill>
                  <a:srgbClr val="000000"/>
                </a:solidFill>
                <a:latin typeface="Calibri"/>
                <a:ea typeface="Calibri"/>
                <a:cs typeface="Calibri"/>
                <a:sym typeface="Calibri"/>
              </a:endParaRPr>
            </a:p>
          </p:txBody>
        </p:sp>
        <p:sp>
          <p:nvSpPr>
            <p:cNvPr id="637" name="Google Shape;637;g26c369fa2d7_0_1319"/>
            <p:cNvSpPr/>
            <p:nvPr/>
          </p:nvSpPr>
          <p:spPr>
            <a:xfrm>
              <a:off x="6963076" y="977835"/>
              <a:ext cx="359208" cy="439992"/>
            </a:xfrm>
            <a:custGeom>
              <a:rect b="b" l="l" r="r" t="t"/>
              <a:pathLst>
                <a:path extrusionOk="0" h="21600" w="21600">
                  <a:moveTo>
                    <a:pt x="0" y="21600"/>
                  </a:moveTo>
                  <a:lnTo>
                    <a:pt x="21600" y="18401"/>
                  </a:lnTo>
                  <a:lnTo>
                    <a:pt x="21600" y="0"/>
                  </a:lnTo>
                  <a:lnTo>
                    <a:pt x="0" y="3199"/>
                  </a:lnTo>
                  <a:lnTo>
                    <a:pt x="0" y="21600"/>
                  </a:lnTo>
                  <a:close/>
                </a:path>
              </a:pathLst>
            </a:custGeom>
            <a:solidFill>
              <a:schemeClr val="accent5"/>
            </a:solidFill>
            <a:ln>
              <a:noFill/>
            </a:ln>
          </p:spPr>
          <p:txBody>
            <a:bodyPr anchorCtr="0" anchor="ctr" bIns="60925" lIns="60925" spcFirstLastPara="1" rIns="60925" wrap="square" tIns="60925">
              <a:noAutofit/>
            </a:bodyPr>
            <a:lstStyle/>
            <a:p>
              <a:pPr indent="0" lvl="0" marL="0" marR="0" rtl="0" algn="l">
                <a:lnSpc>
                  <a:spcPct val="100000"/>
                </a:lnSpc>
                <a:spcBef>
                  <a:spcPts val="0"/>
                </a:spcBef>
                <a:spcAft>
                  <a:spcPts val="0"/>
                </a:spcAft>
                <a:buClr>
                  <a:srgbClr val="000000"/>
                </a:buClr>
                <a:buSzPts val="2400"/>
                <a:buFont typeface="Calibri"/>
                <a:buNone/>
              </a:pPr>
              <a:r>
                <a:t/>
              </a:r>
              <a:endParaRPr b="0" i="0" sz="2400" u="none" cap="none" strike="noStrike">
                <a:solidFill>
                  <a:srgbClr val="000000"/>
                </a:solidFill>
                <a:latin typeface="Calibri"/>
                <a:ea typeface="Calibri"/>
                <a:cs typeface="Calibri"/>
                <a:sym typeface="Calibri"/>
              </a:endParaRPr>
            </a:p>
          </p:txBody>
        </p:sp>
        <p:sp>
          <p:nvSpPr>
            <p:cNvPr id="638" name="Google Shape;638;g26c369fa2d7_0_1319"/>
            <p:cNvSpPr/>
            <p:nvPr/>
          </p:nvSpPr>
          <p:spPr>
            <a:xfrm>
              <a:off x="6963076" y="1"/>
              <a:ext cx="359208" cy="954126"/>
            </a:xfrm>
            <a:custGeom>
              <a:rect b="b" l="l" r="r" t="t"/>
              <a:pathLst>
                <a:path extrusionOk="0" h="21600" w="21600">
                  <a:moveTo>
                    <a:pt x="21600" y="0"/>
                  </a:moveTo>
                  <a:lnTo>
                    <a:pt x="0" y="0"/>
                  </a:lnTo>
                  <a:lnTo>
                    <a:pt x="0" y="21600"/>
                  </a:lnTo>
                  <a:lnTo>
                    <a:pt x="21600" y="20125"/>
                  </a:lnTo>
                  <a:lnTo>
                    <a:pt x="21600" y="0"/>
                  </a:lnTo>
                  <a:close/>
                </a:path>
              </a:pathLst>
            </a:custGeom>
            <a:solidFill>
              <a:schemeClr val="accent4"/>
            </a:solidFill>
            <a:ln>
              <a:noFill/>
            </a:ln>
          </p:spPr>
          <p:txBody>
            <a:bodyPr anchorCtr="0" anchor="ctr" bIns="60925" lIns="60925" spcFirstLastPara="1" rIns="60925" wrap="square" tIns="60925">
              <a:noAutofit/>
            </a:bodyPr>
            <a:lstStyle/>
            <a:p>
              <a:pPr indent="0" lvl="0" marL="0" marR="0" rtl="0" algn="l">
                <a:lnSpc>
                  <a:spcPct val="100000"/>
                </a:lnSpc>
                <a:spcBef>
                  <a:spcPts val="0"/>
                </a:spcBef>
                <a:spcAft>
                  <a:spcPts val="0"/>
                </a:spcAft>
                <a:buClr>
                  <a:srgbClr val="000000"/>
                </a:buClr>
                <a:buSzPts val="2400"/>
                <a:buFont typeface="Calibri"/>
                <a:buNone/>
              </a:pPr>
              <a:r>
                <a:t/>
              </a:r>
              <a:endParaRPr b="0" i="0" sz="2400" u="none" cap="none" strike="noStrike">
                <a:solidFill>
                  <a:srgbClr val="000000"/>
                </a:solidFill>
                <a:latin typeface="Calibri"/>
                <a:ea typeface="Calibri"/>
                <a:cs typeface="Calibri"/>
                <a:sym typeface="Calibri"/>
              </a:endParaRPr>
            </a:p>
          </p:txBody>
        </p:sp>
        <p:sp>
          <p:nvSpPr>
            <p:cNvPr id="639" name="Google Shape;639;g26c369fa2d7_0_1319"/>
            <p:cNvSpPr/>
            <p:nvPr/>
          </p:nvSpPr>
          <p:spPr>
            <a:xfrm>
              <a:off x="7415771" y="1034367"/>
              <a:ext cx="837702" cy="2962548"/>
            </a:xfrm>
            <a:custGeom>
              <a:rect b="b" l="l" r="r" t="t"/>
              <a:pathLst>
                <a:path extrusionOk="0" h="21600" w="21600">
                  <a:moveTo>
                    <a:pt x="21600" y="0"/>
                  </a:moveTo>
                  <a:lnTo>
                    <a:pt x="0" y="1107"/>
                  </a:lnTo>
                  <a:lnTo>
                    <a:pt x="0" y="21600"/>
                  </a:lnTo>
                  <a:lnTo>
                    <a:pt x="21600" y="20492"/>
                  </a:lnTo>
                  <a:lnTo>
                    <a:pt x="21600" y="0"/>
                  </a:lnTo>
                  <a:close/>
                </a:path>
              </a:pathLst>
            </a:custGeom>
            <a:solidFill>
              <a:schemeClr val="accent3"/>
            </a:solidFill>
            <a:ln>
              <a:noFill/>
            </a:ln>
          </p:spPr>
          <p:txBody>
            <a:bodyPr anchorCtr="0" anchor="ctr" bIns="60925" lIns="60925" spcFirstLastPara="1" rIns="60925" wrap="square" tIns="60925">
              <a:noAutofit/>
            </a:bodyPr>
            <a:lstStyle/>
            <a:p>
              <a:pPr indent="0" lvl="0" marL="0" marR="0" rtl="0" algn="l">
                <a:lnSpc>
                  <a:spcPct val="100000"/>
                </a:lnSpc>
                <a:spcBef>
                  <a:spcPts val="0"/>
                </a:spcBef>
                <a:spcAft>
                  <a:spcPts val="0"/>
                </a:spcAft>
                <a:buClr>
                  <a:srgbClr val="000000"/>
                </a:buClr>
                <a:buSzPts val="2400"/>
                <a:buFont typeface="Calibri"/>
                <a:buNone/>
              </a:pPr>
              <a:r>
                <a:t/>
              </a:r>
              <a:endParaRPr b="0" i="0" sz="2400" u="none" cap="none" strike="noStrike">
                <a:solidFill>
                  <a:srgbClr val="000000"/>
                </a:solidFill>
                <a:latin typeface="Calibri"/>
                <a:ea typeface="Calibri"/>
                <a:cs typeface="Calibri"/>
                <a:sym typeface="Calibri"/>
              </a:endParaRPr>
            </a:p>
          </p:txBody>
        </p:sp>
        <p:sp>
          <p:nvSpPr>
            <p:cNvPr id="640" name="Google Shape;640;g26c369fa2d7_0_1319"/>
            <p:cNvSpPr/>
            <p:nvPr/>
          </p:nvSpPr>
          <p:spPr>
            <a:xfrm>
              <a:off x="7415771" y="0"/>
              <a:ext cx="837702" cy="1092042"/>
            </a:xfrm>
            <a:custGeom>
              <a:rect b="b" l="l" r="r" t="t"/>
              <a:pathLst>
                <a:path extrusionOk="0" h="21600" w="21600">
                  <a:moveTo>
                    <a:pt x="0" y="21600"/>
                  </a:moveTo>
                  <a:lnTo>
                    <a:pt x="21600" y="18596"/>
                  </a:lnTo>
                  <a:lnTo>
                    <a:pt x="21600" y="0"/>
                  </a:lnTo>
                  <a:lnTo>
                    <a:pt x="0" y="0"/>
                  </a:lnTo>
                  <a:lnTo>
                    <a:pt x="0" y="21600"/>
                  </a:lnTo>
                  <a:close/>
                </a:path>
              </a:pathLst>
            </a:custGeom>
            <a:solidFill>
              <a:schemeClr val="accent1"/>
            </a:solidFill>
            <a:ln>
              <a:noFill/>
            </a:ln>
          </p:spPr>
          <p:txBody>
            <a:bodyPr anchorCtr="0" anchor="ctr" bIns="60925" lIns="60925" spcFirstLastPara="1" rIns="60925" wrap="square" tIns="60925">
              <a:noAutofit/>
            </a:bodyPr>
            <a:lstStyle/>
            <a:p>
              <a:pPr indent="0" lvl="0" marL="0" marR="0" rtl="0" algn="l">
                <a:lnSpc>
                  <a:spcPct val="100000"/>
                </a:lnSpc>
                <a:spcBef>
                  <a:spcPts val="0"/>
                </a:spcBef>
                <a:spcAft>
                  <a:spcPts val="0"/>
                </a:spcAft>
                <a:buClr>
                  <a:srgbClr val="000000"/>
                </a:buClr>
                <a:buSzPts val="2400"/>
                <a:buFont typeface="Calibri"/>
                <a:buNone/>
              </a:pPr>
              <a:r>
                <a:t/>
              </a:r>
              <a:endParaRPr b="0" i="0" sz="2400" u="none" cap="none" strike="noStrike">
                <a:solidFill>
                  <a:srgbClr val="000000"/>
                </a:solidFill>
                <a:latin typeface="Calibri"/>
                <a:ea typeface="Calibri"/>
                <a:cs typeface="Calibri"/>
                <a:sym typeface="Calibri"/>
              </a:endParaRPr>
            </a:p>
          </p:txBody>
        </p:sp>
        <p:sp>
          <p:nvSpPr>
            <p:cNvPr id="641" name="Google Shape;641;g26c369fa2d7_0_1319"/>
            <p:cNvSpPr/>
            <p:nvPr/>
          </p:nvSpPr>
          <p:spPr>
            <a:xfrm>
              <a:off x="8346880" y="1552004"/>
              <a:ext cx="568512" cy="1140210"/>
            </a:xfrm>
            <a:custGeom>
              <a:rect b="b" l="l" r="r" t="t"/>
              <a:pathLst>
                <a:path extrusionOk="0" h="21600" w="21600">
                  <a:moveTo>
                    <a:pt x="0" y="21600"/>
                  </a:moveTo>
                  <a:lnTo>
                    <a:pt x="21600" y="19647"/>
                  </a:lnTo>
                  <a:lnTo>
                    <a:pt x="21600" y="0"/>
                  </a:lnTo>
                  <a:lnTo>
                    <a:pt x="0" y="1953"/>
                  </a:lnTo>
                  <a:lnTo>
                    <a:pt x="0" y="21600"/>
                  </a:lnTo>
                  <a:close/>
                </a:path>
              </a:pathLst>
            </a:custGeom>
            <a:solidFill>
              <a:schemeClr val="accent2"/>
            </a:solidFill>
            <a:ln>
              <a:noFill/>
            </a:ln>
          </p:spPr>
          <p:txBody>
            <a:bodyPr anchorCtr="0" anchor="ctr" bIns="60925" lIns="60925" spcFirstLastPara="1" rIns="60925" wrap="square" tIns="60925">
              <a:noAutofit/>
            </a:bodyPr>
            <a:lstStyle/>
            <a:p>
              <a:pPr indent="0" lvl="0" marL="0" marR="0" rtl="0" algn="l">
                <a:lnSpc>
                  <a:spcPct val="100000"/>
                </a:lnSpc>
                <a:spcBef>
                  <a:spcPts val="0"/>
                </a:spcBef>
                <a:spcAft>
                  <a:spcPts val="0"/>
                </a:spcAft>
                <a:buClr>
                  <a:srgbClr val="000000"/>
                </a:buClr>
                <a:buSzPts val="2400"/>
                <a:buFont typeface="Calibri"/>
                <a:buNone/>
              </a:pPr>
              <a:r>
                <a:t/>
              </a:r>
              <a:endParaRPr b="0" i="0" sz="2400" u="none" cap="none" strike="noStrike">
                <a:solidFill>
                  <a:srgbClr val="000000"/>
                </a:solidFill>
                <a:latin typeface="Calibri"/>
                <a:ea typeface="Calibri"/>
                <a:cs typeface="Calibri"/>
                <a:sym typeface="Calibri"/>
              </a:endParaRPr>
            </a:p>
          </p:txBody>
        </p:sp>
        <p:sp>
          <p:nvSpPr>
            <p:cNvPr id="642" name="Google Shape;642;g26c369fa2d7_0_1319"/>
            <p:cNvSpPr/>
            <p:nvPr/>
          </p:nvSpPr>
          <p:spPr>
            <a:xfrm>
              <a:off x="8346880" y="4574477"/>
              <a:ext cx="568512" cy="568998"/>
            </a:xfrm>
            <a:custGeom>
              <a:rect b="b" l="l" r="r" t="t"/>
              <a:pathLst>
                <a:path extrusionOk="0" h="21600" w="21600">
                  <a:moveTo>
                    <a:pt x="0" y="21600"/>
                  </a:moveTo>
                  <a:lnTo>
                    <a:pt x="21600" y="21600"/>
                  </a:lnTo>
                  <a:lnTo>
                    <a:pt x="21600" y="0"/>
                  </a:lnTo>
                  <a:lnTo>
                    <a:pt x="0" y="3912"/>
                  </a:lnTo>
                  <a:lnTo>
                    <a:pt x="0" y="21600"/>
                  </a:lnTo>
                  <a:close/>
                </a:path>
              </a:pathLst>
            </a:custGeom>
            <a:solidFill>
              <a:schemeClr val="accent3"/>
            </a:solidFill>
            <a:ln>
              <a:noFill/>
            </a:ln>
          </p:spPr>
          <p:txBody>
            <a:bodyPr anchorCtr="0" anchor="ctr" bIns="60925" lIns="60925" spcFirstLastPara="1" rIns="60925" wrap="square" tIns="60925">
              <a:noAutofit/>
            </a:bodyPr>
            <a:lstStyle/>
            <a:p>
              <a:pPr indent="0" lvl="0" marL="0" marR="0" rtl="0" algn="l">
                <a:lnSpc>
                  <a:spcPct val="100000"/>
                </a:lnSpc>
                <a:spcBef>
                  <a:spcPts val="0"/>
                </a:spcBef>
                <a:spcAft>
                  <a:spcPts val="0"/>
                </a:spcAft>
                <a:buClr>
                  <a:srgbClr val="000000"/>
                </a:buClr>
                <a:buSzPts val="2400"/>
                <a:buFont typeface="Calibri"/>
                <a:buNone/>
              </a:pPr>
              <a:r>
                <a:t/>
              </a:r>
              <a:endParaRPr b="0" i="0" sz="2400" u="none" cap="none" strike="noStrike">
                <a:solidFill>
                  <a:srgbClr val="000000"/>
                </a:solidFill>
                <a:latin typeface="Calibri"/>
                <a:ea typeface="Calibri"/>
                <a:cs typeface="Calibri"/>
                <a:sym typeface="Calibri"/>
              </a:endParaRPr>
            </a:p>
          </p:txBody>
        </p:sp>
        <p:sp>
          <p:nvSpPr>
            <p:cNvPr id="643" name="Google Shape;643;g26c369fa2d7_0_1319"/>
            <p:cNvSpPr/>
            <p:nvPr/>
          </p:nvSpPr>
          <p:spPr>
            <a:xfrm>
              <a:off x="8346880" y="2682241"/>
              <a:ext cx="568512" cy="1902258"/>
            </a:xfrm>
            <a:custGeom>
              <a:rect b="b" l="l" r="r" t="t"/>
              <a:pathLst>
                <a:path extrusionOk="0" h="21600" w="21600">
                  <a:moveTo>
                    <a:pt x="21600" y="0"/>
                  </a:moveTo>
                  <a:lnTo>
                    <a:pt x="0" y="1170"/>
                  </a:lnTo>
                  <a:lnTo>
                    <a:pt x="0" y="21600"/>
                  </a:lnTo>
                  <a:lnTo>
                    <a:pt x="21600" y="20429"/>
                  </a:lnTo>
                  <a:lnTo>
                    <a:pt x="21600" y="0"/>
                  </a:lnTo>
                  <a:close/>
                </a:path>
              </a:pathLst>
            </a:custGeom>
            <a:solidFill>
              <a:schemeClr val="accent1"/>
            </a:solidFill>
            <a:ln>
              <a:noFill/>
            </a:ln>
          </p:spPr>
          <p:txBody>
            <a:bodyPr anchorCtr="0" anchor="ctr" bIns="60925" lIns="60925" spcFirstLastPara="1" rIns="60925" wrap="square" tIns="60925">
              <a:noAutofit/>
            </a:bodyPr>
            <a:lstStyle/>
            <a:p>
              <a:pPr indent="0" lvl="0" marL="0" marR="0" rtl="0" algn="l">
                <a:lnSpc>
                  <a:spcPct val="100000"/>
                </a:lnSpc>
                <a:spcBef>
                  <a:spcPts val="0"/>
                </a:spcBef>
                <a:spcAft>
                  <a:spcPts val="0"/>
                </a:spcAft>
                <a:buClr>
                  <a:srgbClr val="000000"/>
                </a:buClr>
                <a:buSzPts val="2400"/>
                <a:buFont typeface="Calibri"/>
                <a:buNone/>
              </a:pPr>
              <a:r>
                <a:t/>
              </a:r>
              <a:endParaRPr b="0" i="0" sz="2400" u="none" cap="none" strike="noStrike">
                <a:solidFill>
                  <a:srgbClr val="000000"/>
                </a:solidFill>
                <a:latin typeface="Calibri"/>
                <a:ea typeface="Calibri"/>
                <a:cs typeface="Calibri"/>
                <a:sym typeface="Calibri"/>
              </a:endParaRPr>
            </a:p>
          </p:txBody>
        </p:sp>
      </p:grpSp>
    </p:spTree>
  </p:cSld>
  <p:clrMapOvr>
    <a:masterClrMapping/>
  </p:clrMapOvr>
</p:sldLayout>
</file>

<file path=ppt/slideLayouts/slideLayout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3 columns">
  <p:cSld name="TITLE_AND_TWO_COLUMNS_1">
    <p:spTree>
      <p:nvGrpSpPr>
        <p:cNvPr id="644" name="Shape 644"/>
        <p:cNvGrpSpPr/>
        <p:nvPr/>
      </p:nvGrpSpPr>
      <p:grpSpPr>
        <a:xfrm>
          <a:off x="0" y="0"/>
          <a:ext cx="0" cy="0"/>
          <a:chOff x="0" y="0"/>
          <a:chExt cx="0" cy="0"/>
        </a:xfrm>
      </p:grpSpPr>
      <p:sp>
        <p:nvSpPr>
          <p:cNvPr id="645" name="Google Shape;645;g26c369fa2d7_0_1333"/>
          <p:cNvSpPr txBox="1"/>
          <p:nvPr>
            <p:ph type="title"/>
          </p:nvPr>
        </p:nvSpPr>
        <p:spPr>
          <a:xfrm>
            <a:off x="734000" y="1013067"/>
            <a:ext cx="8143500" cy="528300"/>
          </a:xfrm>
          <a:prstGeom prst="rect">
            <a:avLst/>
          </a:prstGeom>
          <a:noFill/>
          <a:ln>
            <a:noFill/>
          </a:ln>
        </p:spPr>
        <p:txBody>
          <a:bodyPr anchorCtr="0" anchor="b" bIns="0" lIns="0" spcFirstLastPara="1" rIns="0" wrap="square" tIns="0">
            <a:noAutofit/>
          </a:bodyPr>
          <a:lstStyle>
            <a:lvl1pPr lvl="0" rtl="0" algn="l">
              <a:lnSpc>
                <a:spcPct val="90000"/>
              </a:lnSpc>
              <a:spcBef>
                <a:spcPts val="0"/>
              </a:spcBef>
              <a:spcAft>
                <a:spcPts val="0"/>
              </a:spcAft>
              <a:buSzPts val="4300"/>
              <a:buNone/>
              <a:defRPr/>
            </a:lvl1pPr>
            <a:lvl2pPr lvl="1" rtl="0" algn="l">
              <a:lnSpc>
                <a:spcPct val="90000"/>
              </a:lnSpc>
              <a:spcBef>
                <a:spcPts val="0"/>
              </a:spcBef>
              <a:spcAft>
                <a:spcPts val="0"/>
              </a:spcAft>
              <a:buSzPts val="4300"/>
              <a:buNone/>
              <a:defRPr/>
            </a:lvl2pPr>
            <a:lvl3pPr lvl="2" rtl="0" algn="l">
              <a:lnSpc>
                <a:spcPct val="90000"/>
              </a:lnSpc>
              <a:spcBef>
                <a:spcPts val="0"/>
              </a:spcBef>
              <a:spcAft>
                <a:spcPts val="0"/>
              </a:spcAft>
              <a:buSzPts val="4300"/>
              <a:buNone/>
              <a:defRPr/>
            </a:lvl3pPr>
            <a:lvl4pPr lvl="3" rtl="0" algn="l">
              <a:lnSpc>
                <a:spcPct val="90000"/>
              </a:lnSpc>
              <a:spcBef>
                <a:spcPts val="0"/>
              </a:spcBef>
              <a:spcAft>
                <a:spcPts val="0"/>
              </a:spcAft>
              <a:buSzPts val="4300"/>
              <a:buNone/>
              <a:defRPr/>
            </a:lvl4pPr>
            <a:lvl5pPr lvl="4" rtl="0" algn="l">
              <a:lnSpc>
                <a:spcPct val="90000"/>
              </a:lnSpc>
              <a:spcBef>
                <a:spcPts val="0"/>
              </a:spcBef>
              <a:spcAft>
                <a:spcPts val="0"/>
              </a:spcAft>
              <a:buSzPts val="4300"/>
              <a:buNone/>
              <a:defRPr/>
            </a:lvl5pPr>
            <a:lvl6pPr lvl="5" rtl="0" algn="l">
              <a:lnSpc>
                <a:spcPct val="90000"/>
              </a:lnSpc>
              <a:spcBef>
                <a:spcPts val="0"/>
              </a:spcBef>
              <a:spcAft>
                <a:spcPts val="0"/>
              </a:spcAft>
              <a:buSzPts val="4300"/>
              <a:buNone/>
              <a:defRPr/>
            </a:lvl6pPr>
            <a:lvl7pPr lvl="6" rtl="0" algn="l">
              <a:lnSpc>
                <a:spcPct val="90000"/>
              </a:lnSpc>
              <a:spcBef>
                <a:spcPts val="0"/>
              </a:spcBef>
              <a:spcAft>
                <a:spcPts val="0"/>
              </a:spcAft>
              <a:buSzPts val="4300"/>
              <a:buNone/>
              <a:defRPr/>
            </a:lvl7pPr>
            <a:lvl8pPr lvl="7" rtl="0" algn="l">
              <a:lnSpc>
                <a:spcPct val="90000"/>
              </a:lnSpc>
              <a:spcBef>
                <a:spcPts val="0"/>
              </a:spcBef>
              <a:spcAft>
                <a:spcPts val="0"/>
              </a:spcAft>
              <a:buSzPts val="4300"/>
              <a:buNone/>
              <a:defRPr/>
            </a:lvl8pPr>
            <a:lvl9pPr lvl="8" rtl="0" algn="l">
              <a:lnSpc>
                <a:spcPct val="90000"/>
              </a:lnSpc>
              <a:spcBef>
                <a:spcPts val="0"/>
              </a:spcBef>
              <a:spcAft>
                <a:spcPts val="0"/>
              </a:spcAft>
              <a:buSzPts val="4300"/>
              <a:buNone/>
              <a:defRPr/>
            </a:lvl9pPr>
          </a:lstStyle>
          <a:p/>
        </p:txBody>
      </p:sp>
      <p:sp>
        <p:nvSpPr>
          <p:cNvPr id="646" name="Google Shape;646;g26c369fa2d7_0_1333"/>
          <p:cNvSpPr txBox="1"/>
          <p:nvPr>
            <p:ph idx="1" type="body"/>
          </p:nvPr>
        </p:nvSpPr>
        <p:spPr>
          <a:xfrm>
            <a:off x="734000" y="1805267"/>
            <a:ext cx="2537100" cy="4557600"/>
          </a:xfrm>
          <a:prstGeom prst="rect">
            <a:avLst/>
          </a:prstGeom>
          <a:noFill/>
          <a:ln>
            <a:noFill/>
          </a:ln>
        </p:spPr>
        <p:txBody>
          <a:bodyPr anchorCtr="0" anchor="t" bIns="0" lIns="0" spcFirstLastPara="1" rIns="0" wrap="square" tIns="0">
            <a:noAutofit/>
          </a:bodyPr>
          <a:lstStyle>
            <a:lvl1pPr indent="-381000" lvl="0" marL="457200" rtl="0" algn="l">
              <a:lnSpc>
                <a:spcPct val="115000"/>
              </a:lnSpc>
              <a:spcBef>
                <a:spcPts val="0"/>
              </a:spcBef>
              <a:spcAft>
                <a:spcPts val="0"/>
              </a:spcAft>
              <a:buSzPts val="2400"/>
              <a:buChar char="▸"/>
              <a:defRPr sz="2400"/>
            </a:lvl1pPr>
            <a:lvl2pPr indent="-381000" lvl="1" marL="914400" rtl="0" algn="l">
              <a:lnSpc>
                <a:spcPct val="115000"/>
              </a:lnSpc>
              <a:spcBef>
                <a:spcPts val="1100"/>
              </a:spcBef>
              <a:spcAft>
                <a:spcPts val="0"/>
              </a:spcAft>
              <a:buSzPts val="2400"/>
              <a:buChar char="▹"/>
              <a:defRPr sz="2400"/>
            </a:lvl2pPr>
            <a:lvl3pPr indent="-381000" lvl="2" marL="1371600" rtl="0" algn="l">
              <a:lnSpc>
                <a:spcPct val="115000"/>
              </a:lnSpc>
              <a:spcBef>
                <a:spcPts val="1100"/>
              </a:spcBef>
              <a:spcAft>
                <a:spcPts val="0"/>
              </a:spcAft>
              <a:buSzPts val="2400"/>
              <a:buChar char="■"/>
              <a:defRPr sz="2400"/>
            </a:lvl3pPr>
            <a:lvl4pPr indent="-381000" lvl="3" marL="1828800" rtl="0" algn="l">
              <a:lnSpc>
                <a:spcPct val="115000"/>
              </a:lnSpc>
              <a:spcBef>
                <a:spcPts val="1100"/>
              </a:spcBef>
              <a:spcAft>
                <a:spcPts val="0"/>
              </a:spcAft>
              <a:buSzPts val="2400"/>
              <a:buChar char="●"/>
              <a:defRPr sz="2400"/>
            </a:lvl4pPr>
            <a:lvl5pPr indent="-381000" lvl="4" marL="2286000" rtl="0" algn="l">
              <a:lnSpc>
                <a:spcPct val="115000"/>
              </a:lnSpc>
              <a:spcBef>
                <a:spcPts val="1100"/>
              </a:spcBef>
              <a:spcAft>
                <a:spcPts val="0"/>
              </a:spcAft>
              <a:buSzPts val="2400"/>
              <a:buChar char="○"/>
              <a:defRPr sz="2400"/>
            </a:lvl5pPr>
            <a:lvl6pPr indent="-381000" lvl="5" marL="2743200" rtl="0" algn="l">
              <a:lnSpc>
                <a:spcPct val="115000"/>
              </a:lnSpc>
              <a:spcBef>
                <a:spcPts val="1100"/>
              </a:spcBef>
              <a:spcAft>
                <a:spcPts val="0"/>
              </a:spcAft>
              <a:buSzPts val="2400"/>
              <a:buChar char="■"/>
              <a:defRPr sz="2400"/>
            </a:lvl6pPr>
            <a:lvl7pPr indent="-381000" lvl="6" marL="3200400" rtl="0" algn="l">
              <a:lnSpc>
                <a:spcPct val="115000"/>
              </a:lnSpc>
              <a:spcBef>
                <a:spcPts val="1100"/>
              </a:spcBef>
              <a:spcAft>
                <a:spcPts val="0"/>
              </a:spcAft>
              <a:buSzPts val="2400"/>
              <a:buChar char="●"/>
              <a:defRPr sz="2400"/>
            </a:lvl7pPr>
            <a:lvl8pPr indent="-381000" lvl="7" marL="3657600" rtl="0" algn="l">
              <a:lnSpc>
                <a:spcPct val="115000"/>
              </a:lnSpc>
              <a:spcBef>
                <a:spcPts val="1100"/>
              </a:spcBef>
              <a:spcAft>
                <a:spcPts val="0"/>
              </a:spcAft>
              <a:buSzPts val="2400"/>
              <a:buChar char="○"/>
              <a:defRPr sz="2400"/>
            </a:lvl8pPr>
            <a:lvl9pPr indent="-381000" lvl="8" marL="4114800" rtl="0" algn="l">
              <a:lnSpc>
                <a:spcPct val="115000"/>
              </a:lnSpc>
              <a:spcBef>
                <a:spcPts val="1100"/>
              </a:spcBef>
              <a:spcAft>
                <a:spcPts val="1100"/>
              </a:spcAft>
              <a:buSzPts val="2400"/>
              <a:buChar char="■"/>
              <a:defRPr sz="2400"/>
            </a:lvl9pPr>
          </a:lstStyle>
          <a:p/>
        </p:txBody>
      </p:sp>
      <p:sp>
        <p:nvSpPr>
          <p:cNvPr id="647" name="Google Shape;647;g26c369fa2d7_0_1333"/>
          <p:cNvSpPr txBox="1"/>
          <p:nvPr>
            <p:ph idx="2" type="body"/>
          </p:nvPr>
        </p:nvSpPr>
        <p:spPr>
          <a:xfrm>
            <a:off x="3537290" y="1805267"/>
            <a:ext cx="2537100" cy="4557600"/>
          </a:xfrm>
          <a:prstGeom prst="rect">
            <a:avLst/>
          </a:prstGeom>
          <a:noFill/>
          <a:ln>
            <a:noFill/>
          </a:ln>
        </p:spPr>
        <p:txBody>
          <a:bodyPr anchorCtr="0" anchor="t" bIns="0" lIns="0" spcFirstLastPara="1" rIns="0" wrap="square" tIns="0">
            <a:noAutofit/>
          </a:bodyPr>
          <a:lstStyle>
            <a:lvl1pPr indent="-381000" lvl="0" marL="457200" rtl="0" algn="l">
              <a:lnSpc>
                <a:spcPct val="115000"/>
              </a:lnSpc>
              <a:spcBef>
                <a:spcPts val="0"/>
              </a:spcBef>
              <a:spcAft>
                <a:spcPts val="0"/>
              </a:spcAft>
              <a:buSzPts val="2400"/>
              <a:buChar char="▸"/>
              <a:defRPr sz="2400"/>
            </a:lvl1pPr>
            <a:lvl2pPr indent="-381000" lvl="1" marL="914400" rtl="0" algn="l">
              <a:lnSpc>
                <a:spcPct val="115000"/>
              </a:lnSpc>
              <a:spcBef>
                <a:spcPts val="1100"/>
              </a:spcBef>
              <a:spcAft>
                <a:spcPts val="0"/>
              </a:spcAft>
              <a:buSzPts val="2400"/>
              <a:buChar char="▹"/>
              <a:defRPr sz="2400"/>
            </a:lvl2pPr>
            <a:lvl3pPr indent="-381000" lvl="2" marL="1371600" rtl="0" algn="l">
              <a:lnSpc>
                <a:spcPct val="115000"/>
              </a:lnSpc>
              <a:spcBef>
                <a:spcPts val="1100"/>
              </a:spcBef>
              <a:spcAft>
                <a:spcPts val="0"/>
              </a:spcAft>
              <a:buSzPts val="2400"/>
              <a:buChar char="■"/>
              <a:defRPr sz="2400"/>
            </a:lvl3pPr>
            <a:lvl4pPr indent="-381000" lvl="3" marL="1828800" rtl="0" algn="l">
              <a:lnSpc>
                <a:spcPct val="115000"/>
              </a:lnSpc>
              <a:spcBef>
                <a:spcPts val="1100"/>
              </a:spcBef>
              <a:spcAft>
                <a:spcPts val="0"/>
              </a:spcAft>
              <a:buSzPts val="2400"/>
              <a:buChar char="●"/>
              <a:defRPr sz="2400"/>
            </a:lvl4pPr>
            <a:lvl5pPr indent="-381000" lvl="4" marL="2286000" rtl="0" algn="l">
              <a:lnSpc>
                <a:spcPct val="115000"/>
              </a:lnSpc>
              <a:spcBef>
                <a:spcPts val="1100"/>
              </a:spcBef>
              <a:spcAft>
                <a:spcPts val="0"/>
              </a:spcAft>
              <a:buSzPts val="2400"/>
              <a:buChar char="○"/>
              <a:defRPr sz="2400"/>
            </a:lvl5pPr>
            <a:lvl6pPr indent="-381000" lvl="5" marL="2743200" rtl="0" algn="l">
              <a:lnSpc>
                <a:spcPct val="115000"/>
              </a:lnSpc>
              <a:spcBef>
                <a:spcPts val="1100"/>
              </a:spcBef>
              <a:spcAft>
                <a:spcPts val="0"/>
              </a:spcAft>
              <a:buSzPts val="2400"/>
              <a:buChar char="■"/>
              <a:defRPr sz="2400"/>
            </a:lvl6pPr>
            <a:lvl7pPr indent="-381000" lvl="6" marL="3200400" rtl="0" algn="l">
              <a:lnSpc>
                <a:spcPct val="115000"/>
              </a:lnSpc>
              <a:spcBef>
                <a:spcPts val="1100"/>
              </a:spcBef>
              <a:spcAft>
                <a:spcPts val="0"/>
              </a:spcAft>
              <a:buSzPts val="2400"/>
              <a:buChar char="●"/>
              <a:defRPr sz="2400"/>
            </a:lvl7pPr>
            <a:lvl8pPr indent="-381000" lvl="7" marL="3657600" rtl="0" algn="l">
              <a:lnSpc>
                <a:spcPct val="115000"/>
              </a:lnSpc>
              <a:spcBef>
                <a:spcPts val="1100"/>
              </a:spcBef>
              <a:spcAft>
                <a:spcPts val="0"/>
              </a:spcAft>
              <a:buSzPts val="2400"/>
              <a:buChar char="○"/>
              <a:defRPr sz="2400"/>
            </a:lvl8pPr>
            <a:lvl9pPr indent="-381000" lvl="8" marL="4114800" rtl="0" algn="l">
              <a:lnSpc>
                <a:spcPct val="115000"/>
              </a:lnSpc>
              <a:spcBef>
                <a:spcPts val="1100"/>
              </a:spcBef>
              <a:spcAft>
                <a:spcPts val="1100"/>
              </a:spcAft>
              <a:buSzPts val="2400"/>
              <a:buChar char="■"/>
              <a:defRPr sz="2400"/>
            </a:lvl9pPr>
          </a:lstStyle>
          <a:p/>
        </p:txBody>
      </p:sp>
      <p:sp>
        <p:nvSpPr>
          <p:cNvPr id="648" name="Google Shape;648;g26c369fa2d7_0_1333"/>
          <p:cNvSpPr txBox="1"/>
          <p:nvPr>
            <p:ph idx="3" type="body"/>
          </p:nvPr>
        </p:nvSpPr>
        <p:spPr>
          <a:xfrm>
            <a:off x="6340580" y="1805267"/>
            <a:ext cx="2537100" cy="4557600"/>
          </a:xfrm>
          <a:prstGeom prst="rect">
            <a:avLst/>
          </a:prstGeom>
          <a:noFill/>
          <a:ln>
            <a:noFill/>
          </a:ln>
        </p:spPr>
        <p:txBody>
          <a:bodyPr anchorCtr="0" anchor="t" bIns="0" lIns="0" spcFirstLastPara="1" rIns="0" wrap="square" tIns="0">
            <a:noAutofit/>
          </a:bodyPr>
          <a:lstStyle>
            <a:lvl1pPr indent="-381000" lvl="0" marL="457200" rtl="0" algn="l">
              <a:lnSpc>
                <a:spcPct val="115000"/>
              </a:lnSpc>
              <a:spcBef>
                <a:spcPts val="0"/>
              </a:spcBef>
              <a:spcAft>
                <a:spcPts val="0"/>
              </a:spcAft>
              <a:buSzPts val="2400"/>
              <a:buChar char="▸"/>
              <a:defRPr sz="2400"/>
            </a:lvl1pPr>
            <a:lvl2pPr indent="-381000" lvl="1" marL="914400" rtl="0" algn="l">
              <a:lnSpc>
                <a:spcPct val="115000"/>
              </a:lnSpc>
              <a:spcBef>
                <a:spcPts val="1100"/>
              </a:spcBef>
              <a:spcAft>
                <a:spcPts val="0"/>
              </a:spcAft>
              <a:buSzPts val="2400"/>
              <a:buChar char="▹"/>
              <a:defRPr sz="2400"/>
            </a:lvl2pPr>
            <a:lvl3pPr indent="-381000" lvl="2" marL="1371600" rtl="0" algn="l">
              <a:lnSpc>
                <a:spcPct val="115000"/>
              </a:lnSpc>
              <a:spcBef>
                <a:spcPts val="1100"/>
              </a:spcBef>
              <a:spcAft>
                <a:spcPts val="0"/>
              </a:spcAft>
              <a:buSzPts val="2400"/>
              <a:buChar char="■"/>
              <a:defRPr sz="2400"/>
            </a:lvl3pPr>
            <a:lvl4pPr indent="-381000" lvl="3" marL="1828800" rtl="0" algn="l">
              <a:lnSpc>
                <a:spcPct val="115000"/>
              </a:lnSpc>
              <a:spcBef>
                <a:spcPts val="1100"/>
              </a:spcBef>
              <a:spcAft>
                <a:spcPts val="0"/>
              </a:spcAft>
              <a:buSzPts val="2400"/>
              <a:buChar char="●"/>
              <a:defRPr sz="2400"/>
            </a:lvl4pPr>
            <a:lvl5pPr indent="-381000" lvl="4" marL="2286000" rtl="0" algn="l">
              <a:lnSpc>
                <a:spcPct val="115000"/>
              </a:lnSpc>
              <a:spcBef>
                <a:spcPts val="1100"/>
              </a:spcBef>
              <a:spcAft>
                <a:spcPts val="0"/>
              </a:spcAft>
              <a:buSzPts val="2400"/>
              <a:buChar char="○"/>
              <a:defRPr sz="2400"/>
            </a:lvl5pPr>
            <a:lvl6pPr indent="-381000" lvl="5" marL="2743200" rtl="0" algn="l">
              <a:lnSpc>
                <a:spcPct val="115000"/>
              </a:lnSpc>
              <a:spcBef>
                <a:spcPts val="1100"/>
              </a:spcBef>
              <a:spcAft>
                <a:spcPts val="0"/>
              </a:spcAft>
              <a:buSzPts val="2400"/>
              <a:buChar char="■"/>
              <a:defRPr sz="2400"/>
            </a:lvl6pPr>
            <a:lvl7pPr indent="-381000" lvl="6" marL="3200400" rtl="0" algn="l">
              <a:lnSpc>
                <a:spcPct val="115000"/>
              </a:lnSpc>
              <a:spcBef>
                <a:spcPts val="1100"/>
              </a:spcBef>
              <a:spcAft>
                <a:spcPts val="0"/>
              </a:spcAft>
              <a:buSzPts val="2400"/>
              <a:buChar char="●"/>
              <a:defRPr sz="2400"/>
            </a:lvl7pPr>
            <a:lvl8pPr indent="-381000" lvl="7" marL="3657600" rtl="0" algn="l">
              <a:lnSpc>
                <a:spcPct val="115000"/>
              </a:lnSpc>
              <a:spcBef>
                <a:spcPts val="1100"/>
              </a:spcBef>
              <a:spcAft>
                <a:spcPts val="0"/>
              </a:spcAft>
              <a:buSzPts val="2400"/>
              <a:buChar char="○"/>
              <a:defRPr sz="2400"/>
            </a:lvl8pPr>
            <a:lvl9pPr indent="-381000" lvl="8" marL="4114800" rtl="0" algn="l">
              <a:lnSpc>
                <a:spcPct val="115000"/>
              </a:lnSpc>
              <a:spcBef>
                <a:spcPts val="1100"/>
              </a:spcBef>
              <a:spcAft>
                <a:spcPts val="1100"/>
              </a:spcAft>
              <a:buSzPts val="2400"/>
              <a:buChar char="■"/>
              <a:defRPr sz="2400"/>
            </a:lvl9pPr>
          </a:lstStyle>
          <a:p/>
        </p:txBody>
      </p:sp>
      <p:sp>
        <p:nvSpPr>
          <p:cNvPr id="649" name="Google Shape;649;g26c369fa2d7_0_1333"/>
          <p:cNvSpPr txBox="1"/>
          <p:nvPr>
            <p:ph idx="12" type="sldNum"/>
          </p:nvPr>
        </p:nvSpPr>
        <p:spPr>
          <a:xfrm>
            <a:off x="11128333" y="6251533"/>
            <a:ext cx="758700" cy="606300"/>
          </a:xfrm>
          <a:prstGeom prst="rect">
            <a:avLst/>
          </a:prstGeom>
          <a:noFill/>
          <a:ln>
            <a:noFill/>
          </a:ln>
        </p:spPr>
        <p:txBody>
          <a:bodyPr anchorCtr="0" anchor="ctr" bIns="0" lIns="0" spcFirstLastPara="1" rIns="0" wrap="square" tIns="0">
            <a:noAutofit/>
          </a:bodyPr>
          <a:lstStyle>
            <a:lvl1pPr indent="0" lvl="0" marL="0" marR="0" rtl="0" algn="ctr">
              <a:lnSpc>
                <a:spcPct val="100000"/>
              </a:lnSpc>
              <a:spcBef>
                <a:spcPts val="0"/>
              </a:spcBef>
              <a:spcAft>
                <a:spcPts val="0"/>
              </a:spcAft>
              <a:buClr>
                <a:srgbClr val="000000"/>
              </a:buClr>
              <a:buSzPts val="1700"/>
              <a:buFont typeface="Arial"/>
              <a:buNone/>
              <a:defRPr b="0" i="0" sz="1700" u="none" cap="none" strike="noStrike">
                <a:solidFill>
                  <a:schemeClr val="lt1"/>
                </a:solidFill>
                <a:latin typeface="Oswald"/>
                <a:ea typeface="Oswald"/>
                <a:cs typeface="Oswald"/>
                <a:sym typeface="Oswald"/>
              </a:defRPr>
            </a:lvl1pPr>
            <a:lvl2pPr indent="0" lvl="1" marL="0" marR="0" rtl="0" algn="ctr">
              <a:lnSpc>
                <a:spcPct val="100000"/>
              </a:lnSpc>
              <a:spcBef>
                <a:spcPts val="0"/>
              </a:spcBef>
              <a:spcAft>
                <a:spcPts val="0"/>
              </a:spcAft>
              <a:buClr>
                <a:srgbClr val="000000"/>
              </a:buClr>
              <a:buSzPts val="1700"/>
              <a:buFont typeface="Arial"/>
              <a:buNone/>
              <a:defRPr b="0" i="0" sz="1700" u="none" cap="none" strike="noStrike">
                <a:solidFill>
                  <a:schemeClr val="lt1"/>
                </a:solidFill>
                <a:latin typeface="Oswald"/>
                <a:ea typeface="Oswald"/>
                <a:cs typeface="Oswald"/>
                <a:sym typeface="Oswald"/>
              </a:defRPr>
            </a:lvl2pPr>
            <a:lvl3pPr indent="0" lvl="2" marL="0" marR="0" rtl="0" algn="ctr">
              <a:lnSpc>
                <a:spcPct val="100000"/>
              </a:lnSpc>
              <a:spcBef>
                <a:spcPts val="0"/>
              </a:spcBef>
              <a:spcAft>
                <a:spcPts val="0"/>
              </a:spcAft>
              <a:buClr>
                <a:srgbClr val="000000"/>
              </a:buClr>
              <a:buSzPts val="1700"/>
              <a:buFont typeface="Arial"/>
              <a:buNone/>
              <a:defRPr b="0" i="0" sz="1700" u="none" cap="none" strike="noStrike">
                <a:solidFill>
                  <a:schemeClr val="lt1"/>
                </a:solidFill>
                <a:latin typeface="Oswald"/>
                <a:ea typeface="Oswald"/>
                <a:cs typeface="Oswald"/>
                <a:sym typeface="Oswald"/>
              </a:defRPr>
            </a:lvl3pPr>
            <a:lvl4pPr indent="0" lvl="3" marL="0" marR="0" rtl="0" algn="ctr">
              <a:lnSpc>
                <a:spcPct val="100000"/>
              </a:lnSpc>
              <a:spcBef>
                <a:spcPts val="0"/>
              </a:spcBef>
              <a:spcAft>
                <a:spcPts val="0"/>
              </a:spcAft>
              <a:buClr>
                <a:srgbClr val="000000"/>
              </a:buClr>
              <a:buSzPts val="1700"/>
              <a:buFont typeface="Arial"/>
              <a:buNone/>
              <a:defRPr b="0" i="0" sz="1700" u="none" cap="none" strike="noStrike">
                <a:solidFill>
                  <a:schemeClr val="lt1"/>
                </a:solidFill>
                <a:latin typeface="Oswald"/>
                <a:ea typeface="Oswald"/>
                <a:cs typeface="Oswald"/>
                <a:sym typeface="Oswald"/>
              </a:defRPr>
            </a:lvl4pPr>
            <a:lvl5pPr indent="0" lvl="4" marL="0" marR="0" rtl="0" algn="ctr">
              <a:lnSpc>
                <a:spcPct val="100000"/>
              </a:lnSpc>
              <a:spcBef>
                <a:spcPts val="0"/>
              </a:spcBef>
              <a:spcAft>
                <a:spcPts val="0"/>
              </a:spcAft>
              <a:buClr>
                <a:srgbClr val="000000"/>
              </a:buClr>
              <a:buSzPts val="1700"/>
              <a:buFont typeface="Arial"/>
              <a:buNone/>
              <a:defRPr b="0" i="0" sz="1700" u="none" cap="none" strike="noStrike">
                <a:solidFill>
                  <a:schemeClr val="lt1"/>
                </a:solidFill>
                <a:latin typeface="Oswald"/>
                <a:ea typeface="Oswald"/>
                <a:cs typeface="Oswald"/>
                <a:sym typeface="Oswald"/>
              </a:defRPr>
            </a:lvl5pPr>
            <a:lvl6pPr indent="0" lvl="5" marL="0" marR="0" rtl="0" algn="ctr">
              <a:lnSpc>
                <a:spcPct val="100000"/>
              </a:lnSpc>
              <a:spcBef>
                <a:spcPts val="0"/>
              </a:spcBef>
              <a:spcAft>
                <a:spcPts val="0"/>
              </a:spcAft>
              <a:buClr>
                <a:srgbClr val="000000"/>
              </a:buClr>
              <a:buSzPts val="1700"/>
              <a:buFont typeface="Arial"/>
              <a:buNone/>
              <a:defRPr b="0" i="0" sz="1700" u="none" cap="none" strike="noStrike">
                <a:solidFill>
                  <a:schemeClr val="lt1"/>
                </a:solidFill>
                <a:latin typeface="Oswald"/>
                <a:ea typeface="Oswald"/>
                <a:cs typeface="Oswald"/>
                <a:sym typeface="Oswald"/>
              </a:defRPr>
            </a:lvl6pPr>
            <a:lvl7pPr indent="0" lvl="6" marL="0" marR="0" rtl="0" algn="ctr">
              <a:lnSpc>
                <a:spcPct val="100000"/>
              </a:lnSpc>
              <a:spcBef>
                <a:spcPts val="0"/>
              </a:spcBef>
              <a:spcAft>
                <a:spcPts val="0"/>
              </a:spcAft>
              <a:buClr>
                <a:srgbClr val="000000"/>
              </a:buClr>
              <a:buSzPts val="1700"/>
              <a:buFont typeface="Arial"/>
              <a:buNone/>
              <a:defRPr b="0" i="0" sz="1700" u="none" cap="none" strike="noStrike">
                <a:solidFill>
                  <a:schemeClr val="lt1"/>
                </a:solidFill>
                <a:latin typeface="Oswald"/>
                <a:ea typeface="Oswald"/>
                <a:cs typeface="Oswald"/>
                <a:sym typeface="Oswald"/>
              </a:defRPr>
            </a:lvl7pPr>
            <a:lvl8pPr indent="0" lvl="7" marL="0" marR="0" rtl="0" algn="ctr">
              <a:lnSpc>
                <a:spcPct val="100000"/>
              </a:lnSpc>
              <a:spcBef>
                <a:spcPts val="0"/>
              </a:spcBef>
              <a:spcAft>
                <a:spcPts val="0"/>
              </a:spcAft>
              <a:buClr>
                <a:srgbClr val="000000"/>
              </a:buClr>
              <a:buSzPts val="1700"/>
              <a:buFont typeface="Arial"/>
              <a:buNone/>
              <a:defRPr b="0" i="0" sz="1700" u="none" cap="none" strike="noStrike">
                <a:solidFill>
                  <a:schemeClr val="lt1"/>
                </a:solidFill>
                <a:latin typeface="Oswald"/>
                <a:ea typeface="Oswald"/>
                <a:cs typeface="Oswald"/>
                <a:sym typeface="Oswald"/>
              </a:defRPr>
            </a:lvl8pPr>
            <a:lvl9pPr indent="0" lvl="8" marL="0" marR="0" rtl="0" algn="ctr">
              <a:lnSpc>
                <a:spcPct val="100000"/>
              </a:lnSpc>
              <a:spcBef>
                <a:spcPts val="0"/>
              </a:spcBef>
              <a:spcAft>
                <a:spcPts val="0"/>
              </a:spcAft>
              <a:buClr>
                <a:srgbClr val="000000"/>
              </a:buClr>
              <a:buSzPts val="1700"/>
              <a:buFont typeface="Arial"/>
              <a:buNone/>
              <a:defRPr b="0" i="0" sz="1700" u="none" cap="none" strike="noStrike">
                <a:solidFill>
                  <a:schemeClr val="lt1"/>
                </a:solidFill>
                <a:latin typeface="Oswald"/>
                <a:ea typeface="Oswald"/>
                <a:cs typeface="Oswald"/>
                <a:sym typeface="Oswald"/>
              </a:defRPr>
            </a:lvl9pPr>
          </a:lstStyle>
          <a:p>
            <a:pPr indent="0" lvl="0" marL="0" rtl="0" algn="ctr">
              <a:spcBef>
                <a:spcPts val="0"/>
              </a:spcBef>
              <a:spcAft>
                <a:spcPts val="0"/>
              </a:spcAft>
              <a:buNone/>
            </a:pPr>
            <a:fld id="{00000000-1234-1234-1234-123412341234}" type="slidenum">
              <a:rPr lang="en-US"/>
              <a:t>‹#›</a:t>
            </a:fld>
            <a:endParaRPr/>
          </a:p>
        </p:txBody>
      </p:sp>
      <p:grpSp>
        <p:nvGrpSpPr>
          <p:cNvPr id="650" name="Google Shape;650;g26c369fa2d7_0_1333"/>
          <p:cNvGrpSpPr/>
          <p:nvPr/>
        </p:nvGrpSpPr>
        <p:grpSpPr>
          <a:xfrm>
            <a:off x="9283869" y="0"/>
            <a:ext cx="2603023" cy="6857818"/>
            <a:chOff x="6963076" y="0"/>
            <a:chExt cx="1952316" cy="5143492"/>
          </a:xfrm>
        </p:grpSpPr>
        <p:sp>
          <p:nvSpPr>
            <p:cNvPr id="651" name="Google Shape;651;g26c369fa2d7_0_1333"/>
            <p:cNvSpPr/>
            <p:nvPr/>
          </p:nvSpPr>
          <p:spPr>
            <a:xfrm>
              <a:off x="6963076" y="3274552"/>
              <a:ext cx="359208" cy="1868940"/>
            </a:xfrm>
            <a:custGeom>
              <a:rect b="b" l="l" r="r" t="t"/>
              <a:pathLst>
                <a:path extrusionOk="0" h="21600" w="21600">
                  <a:moveTo>
                    <a:pt x="21600" y="21600"/>
                  </a:moveTo>
                  <a:lnTo>
                    <a:pt x="21600" y="0"/>
                  </a:lnTo>
                  <a:lnTo>
                    <a:pt x="0" y="753"/>
                  </a:lnTo>
                  <a:lnTo>
                    <a:pt x="0" y="21600"/>
                  </a:lnTo>
                  <a:lnTo>
                    <a:pt x="21600" y="21600"/>
                  </a:lnTo>
                  <a:close/>
                </a:path>
              </a:pathLst>
            </a:custGeom>
            <a:solidFill>
              <a:schemeClr val="accent1"/>
            </a:solidFill>
            <a:ln>
              <a:noFill/>
            </a:ln>
          </p:spPr>
          <p:txBody>
            <a:bodyPr anchorCtr="0" anchor="ctr" bIns="60925" lIns="60925" spcFirstLastPara="1" rIns="60925" wrap="square" tIns="60925">
              <a:noAutofit/>
            </a:bodyPr>
            <a:lstStyle/>
            <a:p>
              <a:pPr indent="0" lvl="0" marL="0" marR="0" rtl="0" algn="l">
                <a:lnSpc>
                  <a:spcPct val="100000"/>
                </a:lnSpc>
                <a:spcBef>
                  <a:spcPts val="0"/>
                </a:spcBef>
                <a:spcAft>
                  <a:spcPts val="0"/>
                </a:spcAft>
                <a:buClr>
                  <a:srgbClr val="000000"/>
                </a:buClr>
                <a:buSzPts val="2400"/>
                <a:buFont typeface="Calibri"/>
                <a:buNone/>
              </a:pPr>
              <a:r>
                <a:t/>
              </a:r>
              <a:endParaRPr b="0" i="0" sz="2400" u="none" cap="none" strike="noStrike">
                <a:solidFill>
                  <a:srgbClr val="000000"/>
                </a:solidFill>
                <a:latin typeface="Calibri"/>
                <a:ea typeface="Calibri"/>
                <a:cs typeface="Calibri"/>
                <a:sym typeface="Calibri"/>
              </a:endParaRPr>
            </a:p>
          </p:txBody>
        </p:sp>
        <p:sp>
          <p:nvSpPr>
            <p:cNvPr id="652" name="Google Shape;652;g26c369fa2d7_0_1333"/>
            <p:cNvSpPr/>
            <p:nvPr/>
          </p:nvSpPr>
          <p:spPr>
            <a:xfrm>
              <a:off x="6963076" y="977835"/>
              <a:ext cx="359208" cy="439992"/>
            </a:xfrm>
            <a:custGeom>
              <a:rect b="b" l="l" r="r" t="t"/>
              <a:pathLst>
                <a:path extrusionOk="0" h="21600" w="21600">
                  <a:moveTo>
                    <a:pt x="0" y="21600"/>
                  </a:moveTo>
                  <a:lnTo>
                    <a:pt x="21600" y="18401"/>
                  </a:lnTo>
                  <a:lnTo>
                    <a:pt x="21600" y="0"/>
                  </a:lnTo>
                  <a:lnTo>
                    <a:pt x="0" y="3199"/>
                  </a:lnTo>
                  <a:lnTo>
                    <a:pt x="0" y="21600"/>
                  </a:lnTo>
                  <a:close/>
                </a:path>
              </a:pathLst>
            </a:custGeom>
            <a:solidFill>
              <a:schemeClr val="accent5"/>
            </a:solidFill>
            <a:ln>
              <a:noFill/>
            </a:ln>
          </p:spPr>
          <p:txBody>
            <a:bodyPr anchorCtr="0" anchor="ctr" bIns="60925" lIns="60925" spcFirstLastPara="1" rIns="60925" wrap="square" tIns="60925">
              <a:noAutofit/>
            </a:bodyPr>
            <a:lstStyle/>
            <a:p>
              <a:pPr indent="0" lvl="0" marL="0" marR="0" rtl="0" algn="l">
                <a:lnSpc>
                  <a:spcPct val="100000"/>
                </a:lnSpc>
                <a:spcBef>
                  <a:spcPts val="0"/>
                </a:spcBef>
                <a:spcAft>
                  <a:spcPts val="0"/>
                </a:spcAft>
                <a:buClr>
                  <a:srgbClr val="000000"/>
                </a:buClr>
                <a:buSzPts val="2400"/>
                <a:buFont typeface="Calibri"/>
                <a:buNone/>
              </a:pPr>
              <a:r>
                <a:t/>
              </a:r>
              <a:endParaRPr b="0" i="0" sz="2400" u="none" cap="none" strike="noStrike">
                <a:solidFill>
                  <a:srgbClr val="000000"/>
                </a:solidFill>
                <a:latin typeface="Calibri"/>
                <a:ea typeface="Calibri"/>
                <a:cs typeface="Calibri"/>
                <a:sym typeface="Calibri"/>
              </a:endParaRPr>
            </a:p>
          </p:txBody>
        </p:sp>
        <p:sp>
          <p:nvSpPr>
            <p:cNvPr id="653" name="Google Shape;653;g26c369fa2d7_0_1333"/>
            <p:cNvSpPr/>
            <p:nvPr/>
          </p:nvSpPr>
          <p:spPr>
            <a:xfrm>
              <a:off x="6963076" y="1"/>
              <a:ext cx="359208" cy="954126"/>
            </a:xfrm>
            <a:custGeom>
              <a:rect b="b" l="l" r="r" t="t"/>
              <a:pathLst>
                <a:path extrusionOk="0" h="21600" w="21600">
                  <a:moveTo>
                    <a:pt x="21600" y="0"/>
                  </a:moveTo>
                  <a:lnTo>
                    <a:pt x="0" y="0"/>
                  </a:lnTo>
                  <a:lnTo>
                    <a:pt x="0" y="21600"/>
                  </a:lnTo>
                  <a:lnTo>
                    <a:pt x="21600" y="20125"/>
                  </a:lnTo>
                  <a:lnTo>
                    <a:pt x="21600" y="0"/>
                  </a:lnTo>
                  <a:close/>
                </a:path>
              </a:pathLst>
            </a:custGeom>
            <a:solidFill>
              <a:schemeClr val="accent4"/>
            </a:solidFill>
            <a:ln>
              <a:noFill/>
            </a:ln>
          </p:spPr>
          <p:txBody>
            <a:bodyPr anchorCtr="0" anchor="ctr" bIns="60925" lIns="60925" spcFirstLastPara="1" rIns="60925" wrap="square" tIns="60925">
              <a:noAutofit/>
            </a:bodyPr>
            <a:lstStyle/>
            <a:p>
              <a:pPr indent="0" lvl="0" marL="0" marR="0" rtl="0" algn="l">
                <a:lnSpc>
                  <a:spcPct val="100000"/>
                </a:lnSpc>
                <a:spcBef>
                  <a:spcPts val="0"/>
                </a:spcBef>
                <a:spcAft>
                  <a:spcPts val="0"/>
                </a:spcAft>
                <a:buClr>
                  <a:srgbClr val="000000"/>
                </a:buClr>
                <a:buSzPts val="2400"/>
                <a:buFont typeface="Calibri"/>
                <a:buNone/>
              </a:pPr>
              <a:r>
                <a:t/>
              </a:r>
              <a:endParaRPr b="0" i="0" sz="2400" u="none" cap="none" strike="noStrike">
                <a:solidFill>
                  <a:srgbClr val="000000"/>
                </a:solidFill>
                <a:latin typeface="Calibri"/>
                <a:ea typeface="Calibri"/>
                <a:cs typeface="Calibri"/>
                <a:sym typeface="Calibri"/>
              </a:endParaRPr>
            </a:p>
          </p:txBody>
        </p:sp>
        <p:sp>
          <p:nvSpPr>
            <p:cNvPr id="654" name="Google Shape;654;g26c369fa2d7_0_1333"/>
            <p:cNvSpPr/>
            <p:nvPr/>
          </p:nvSpPr>
          <p:spPr>
            <a:xfrm>
              <a:off x="7415771" y="1034367"/>
              <a:ext cx="837702" cy="2962548"/>
            </a:xfrm>
            <a:custGeom>
              <a:rect b="b" l="l" r="r" t="t"/>
              <a:pathLst>
                <a:path extrusionOk="0" h="21600" w="21600">
                  <a:moveTo>
                    <a:pt x="21600" y="0"/>
                  </a:moveTo>
                  <a:lnTo>
                    <a:pt x="0" y="1107"/>
                  </a:lnTo>
                  <a:lnTo>
                    <a:pt x="0" y="21600"/>
                  </a:lnTo>
                  <a:lnTo>
                    <a:pt x="21600" y="20492"/>
                  </a:lnTo>
                  <a:lnTo>
                    <a:pt x="21600" y="0"/>
                  </a:lnTo>
                  <a:close/>
                </a:path>
              </a:pathLst>
            </a:custGeom>
            <a:solidFill>
              <a:schemeClr val="accent3"/>
            </a:solidFill>
            <a:ln>
              <a:noFill/>
            </a:ln>
          </p:spPr>
          <p:txBody>
            <a:bodyPr anchorCtr="0" anchor="ctr" bIns="60925" lIns="60925" spcFirstLastPara="1" rIns="60925" wrap="square" tIns="60925">
              <a:noAutofit/>
            </a:bodyPr>
            <a:lstStyle/>
            <a:p>
              <a:pPr indent="0" lvl="0" marL="0" marR="0" rtl="0" algn="l">
                <a:lnSpc>
                  <a:spcPct val="100000"/>
                </a:lnSpc>
                <a:spcBef>
                  <a:spcPts val="0"/>
                </a:spcBef>
                <a:spcAft>
                  <a:spcPts val="0"/>
                </a:spcAft>
                <a:buClr>
                  <a:srgbClr val="000000"/>
                </a:buClr>
                <a:buSzPts val="2400"/>
                <a:buFont typeface="Calibri"/>
                <a:buNone/>
              </a:pPr>
              <a:r>
                <a:t/>
              </a:r>
              <a:endParaRPr b="0" i="0" sz="2400" u="none" cap="none" strike="noStrike">
                <a:solidFill>
                  <a:srgbClr val="000000"/>
                </a:solidFill>
                <a:latin typeface="Calibri"/>
                <a:ea typeface="Calibri"/>
                <a:cs typeface="Calibri"/>
                <a:sym typeface="Calibri"/>
              </a:endParaRPr>
            </a:p>
          </p:txBody>
        </p:sp>
        <p:sp>
          <p:nvSpPr>
            <p:cNvPr id="655" name="Google Shape;655;g26c369fa2d7_0_1333"/>
            <p:cNvSpPr/>
            <p:nvPr/>
          </p:nvSpPr>
          <p:spPr>
            <a:xfrm>
              <a:off x="7415771" y="0"/>
              <a:ext cx="837702" cy="1092042"/>
            </a:xfrm>
            <a:custGeom>
              <a:rect b="b" l="l" r="r" t="t"/>
              <a:pathLst>
                <a:path extrusionOk="0" h="21600" w="21600">
                  <a:moveTo>
                    <a:pt x="0" y="21600"/>
                  </a:moveTo>
                  <a:lnTo>
                    <a:pt x="21600" y="18596"/>
                  </a:lnTo>
                  <a:lnTo>
                    <a:pt x="21600" y="0"/>
                  </a:lnTo>
                  <a:lnTo>
                    <a:pt x="0" y="0"/>
                  </a:lnTo>
                  <a:lnTo>
                    <a:pt x="0" y="21600"/>
                  </a:lnTo>
                  <a:close/>
                </a:path>
              </a:pathLst>
            </a:custGeom>
            <a:solidFill>
              <a:schemeClr val="accent1"/>
            </a:solidFill>
            <a:ln>
              <a:noFill/>
            </a:ln>
          </p:spPr>
          <p:txBody>
            <a:bodyPr anchorCtr="0" anchor="ctr" bIns="60925" lIns="60925" spcFirstLastPara="1" rIns="60925" wrap="square" tIns="60925">
              <a:noAutofit/>
            </a:bodyPr>
            <a:lstStyle/>
            <a:p>
              <a:pPr indent="0" lvl="0" marL="0" marR="0" rtl="0" algn="l">
                <a:lnSpc>
                  <a:spcPct val="100000"/>
                </a:lnSpc>
                <a:spcBef>
                  <a:spcPts val="0"/>
                </a:spcBef>
                <a:spcAft>
                  <a:spcPts val="0"/>
                </a:spcAft>
                <a:buClr>
                  <a:srgbClr val="000000"/>
                </a:buClr>
                <a:buSzPts val="2400"/>
                <a:buFont typeface="Calibri"/>
                <a:buNone/>
              </a:pPr>
              <a:r>
                <a:t/>
              </a:r>
              <a:endParaRPr b="0" i="0" sz="2400" u="none" cap="none" strike="noStrike">
                <a:solidFill>
                  <a:srgbClr val="000000"/>
                </a:solidFill>
                <a:latin typeface="Calibri"/>
                <a:ea typeface="Calibri"/>
                <a:cs typeface="Calibri"/>
                <a:sym typeface="Calibri"/>
              </a:endParaRPr>
            </a:p>
          </p:txBody>
        </p:sp>
        <p:sp>
          <p:nvSpPr>
            <p:cNvPr id="656" name="Google Shape;656;g26c369fa2d7_0_1333"/>
            <p:cNvSpPr/>
            <p:nvPr/>
          </p:nvSpPr>
          <p:spPr>
            <a:xfrm>
              <a:off x="8346880" y="1552004"/>
              <a:ext cx="568512" cy="1140210"/>
            </a:xfrm>
            <a:custGeom>
              <a:rect b="b" l="l" r="r" t="t"/>
              <a:pathLst>
                <a:path extrusionOk="0" h="21600" w="21600">
                  <a:moveTo>
                    <a:pt x="0" y="21600"/>
                  </a:moveTo>
                  <a:lnTo>
                    <a:pt x="21600" y="19647"/>
                  </a:lnTo>
                  <a:lnTo>
                    <a:pt x="21600" y="0"/>
                  </a:lnTo>
                  <a:lnTo>
                    <a:pt x="0" y="1953"/>
                  </a:lnTo>
                  <a:lnTo>
                    <a:pt x="0" y="21600"/>
                  </a:lnTo>
                  <a:close/>
                </a:path>
              </a:pathLst>
            </a:custGeom>
            <a:solidFill>
              <a:schemeClr val="accent2"/>
            </a:solidFill>
            <a:ln>
              <a:noFill/>
            </a:ln>
          </p:spPr>
          <p:txBody>
            <a:bodyPr anchorCtr="0" anchor="ctr" bIns="60925" lIns="60925" spcFirstLastPara="1" rIns="60925" wrap="square" tIns="60925">
              <a:noAutofit/>
            </a:bodyPr>
            <a:lstStyle/>
            <a:p>
              <a:pPr indent="0" lvl="0" marL="0" marR="0" rtl="0" algn="l">
                <a:lnSpc>
                  <a:spcPct val="100000"/>
                </a:lnSpc>
                <a:spcBef>
                  <a:spcPts val="0"/>
                </a:spcBef>
                <a:spcAft>
                  <a:spcPts val="0"/>
                </a:spcAft>
                <a:buClr>
                  <a:srgbClr val="000000"/>
                </a:buClr>
                <a:buSzPts val="2400"/>
                <a:buFont typeface="Calibri"/>
                <a:buNone/>
              </a:pPr>
              <a:r>
                <a:t/>
              </a:r>
              <a:endParaRPr b="0" i="0" sz="2400" u="none" cap="none" strike="noStrike">
                <a:solidFill>
                  <a:srgbClr val="000000"/>
                </a:solidFill>
                <a:latin typeface="Calibri"/>
                <a:ea typeface="Calibri"/>
                <a:cs typeface="Calibri"/>
                <a:sym typeface="Calibri"/>
              </a:endParaRPr>
            </a:p>
          </p:txBody>
        </p:sp>
        <p:sp>
          <p:nvSpPr>
            <p:cNvPr id="657" name="Google Shape;657;g26c369fa2d7_0_1333"/>
            <p:cNvSpPr/>
            <p:nvPr/>
          </p:nvSpPr>
          <p:spPr>
            <a:xfrm>
              <a:off x="8346880" y="4574477"/>
              <a:ext cx="568512" cy="568998"/>
            </a:xfrm>
            <a:custGeom>
              <a:rect b="b" l="l" r="r" t="t"/>
              <a:pathLst>
                <a:path extrusionOk="0" h="21600" w="21600">
                  <a:moveTo>
                    <a:pt x="0" y="21600"/>
                  </a:moveTo>
                  <a:lnTo>
                    <a:pt x="21600" y="21600"/>
                  </a:lnTo>
                  <a:lnTo>
                    <a:pt x="21600" y="0"/>
                  </a:lnTo>
                  <a:lnTo>
                    <a:pt x="0" y="3912"/>
                  </a:lnTo>
                  <a:lnTo>
                    <a:pt x="0" y="21600"/>
                  </a:lnTo>
                  <a:close/>
                </a:path>
              </a:pathLst>
            </a:custGeom>
            <a:solidFill>
              <a:schemeClr val="accent3"/>
            </a:solidFill>
            <a:ln>
              <a:noFill/>
            </a:ln>
          </p:spPr>
          <p:txBody>
            <a:bodyPr anchorCtr="0" anchor="ctr" bIns="60925" lIns="60925" spcFirstLastPara="1" rIns="60925" wrap="square" tIns="60925">
              <a:noAutofit/>
            </a:bodyPr>
            <a:lstStyle/>
            <a:p>
              <a:pPr indent="0" lvl="0" marL="0" marR="0" rtl="0" algn="l">
                <a:lnSpc>
                  <a:spcPct val="100000"/>
                </a:lnSpc>
                <a:spcBef>
                  <a:spcPts val="0"/>
                </a:spcBef>
                <a:spcAft>
                  <a:spcPts val="0"/>
                </a:spcAft>
                <a:buClr>
                  <a:srgbClr val="000000"/>
                </a:buClr>
                <a:buSzPts val="2400"/>
                <a:buFont typeface="Calibri"/>
                <a:buNone/>
              </a:pPr>
              <a:r>
                <a:t/>
              </a:r>
              <a:endParaRPr b="0" i="0" sz="2400" u="none" cap="none" strike="noStrike">
                <a:solidFill>
                  <a:srgbClr val="000000"/>
                </a:solidFill>
                <a:latin typeface="Calibri"/>
                <a:ea typeface="Calibri"/>
                <a:cs typeface="Calibri"/>
                <a:sym typeface="Calibri"/>
              </a:endParaRPr>
            </a:p>
          </p:txBody>
        </p:sp>
        <p:sp>
          <p:nvSpPr>
            <p:cNvPr id="658" name="Google Shape;658;g26c369fa2d7_0_1333"/>
            <p:cNvSpPr/>
            <p:nvPr/>
          </p:nvSpPr>
          <p:spPr>
            <a:xfrm>
              <a:off x="8346880" y="2682241"/>
              <a:ext cx="568512" cy="1902258"/>
            </a:xfrm>
            <a:custGeom>
              <a:rect b="b" l="l" r="r" t="t"/>
              <a:pathLst>
                <a:path extrusionOk="0" h="21600" w="21600">
                  <a:moveTo>
                    <a:pt x="21600" y="0"/>
                  </a:moveTo>
                  <a:lnTo>
                    <a:pt x="0" y="1170"/>
                  </a:lnTo>
                  <a:lnTo>
                    <a:pt x="0" y="21600"/>
                  </a:lnTo>
                  <a:lnTo>
                    <a:pt x="21600" y="20429"/>
                  </a:lnTo>
                  <a:lnTo>
                    <a:pt x="21600" y="0"/>
                  </a:lnTo>
                  <a:close/>
                </a:path>
              </a:pathLst>
            </a:custGeom>
            <a:solidFill>
              <a:schemeClr val="accent1"/>
            </a:solidFill>
            <a:ln>
              <a:noFill/>
            </a:ln>
          </p:spPr>
          <p:txBody>
            <a:bodyPr anchorCtr="0" anchor="ctr" bIns="60925" lIns="60925" spcFirstLastPara="1" rIns="60925" wrap="square" tIns="60925">
              <a:noAutofit/>
            </a:bodyPr>
            <a:lstStyle/>
            <a:p>
              <a:pPr indent="0" lvl="0" marL="0" marR="0" rtl="0" algn="l">
                <a:lnSpc>
                  <a:spcPct val="100000"/>
                </a:lnSpc>
                <a:spcBef>
                  <a:spcPts val="0"/>
                </a:spcBef>
                <a:spcAft>
                  <a:spcPts val="0"/>
                </a:spcAft>
                <a:buClr>
                  <a:srgbClr val="000000"/>
                </a:buClr>
                <a:buSzPts val="2400"/>
                <a:buFont typeface="Calibri"/>
                <a:buNone/>
              </a:pPr>
              <a:r>
                <a:t/>
              </a:r>
              <a:endParaRPr b="0" i="0" sz="2400" u="none" cap="none" strike="noStrike">
                <a:solidFill>
                  <a:srgbClr val="000000"/>
                </a:solidFill>
                <a:latin typeface="Calibri"/>
                <a:ea typeface="Calibri"/>
                <a:cs typeface="Calibri"/>
                <a:sym typeface="Calibri"/>
              </a:endParaRPr>
            </a:p>
          </p:txBody>
        </p:sp>
      </p:grpSp>
    </p:spTree>
  </p:cSld>
  <p:clrMapOvr>
    <a:masterClrMapping/>
  </p:clrMapOvr>
</p:sldLayout>
</file>

<file path=ppt/slideLayouts/slideLayout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659" name="Shape 659"/>
        <p:cNvGrpSpPr/>
        <p:nvPr/>
      </p:nvGrpSpPr>
      <p:grpSpPr>
        <a:xfrm>
          <a:off x="0" y="0"/>
          <a:ext cx="0" cy="0"/>
          <a:chOff x="0" y="0"/>
          <a:chExt cx="0" cy="0"/>
        </a:xfrm>
      </p:grpSpPr>
      <p:sp>
        <p:nvSpPr>
          <p:cNvPr id="660" name="Google Shape;660;g26c369fa2d7_0_1348"/>
          <p:cNvSpPr txBox="1"/>
          <p:nvPr>
            <p:ph type="title"/>
          </p:nvPr>
        </p:nvSpPr>
        <p:spPr>
          <a:xfrm>
            <a:off x="734000" y="1013067"/>
            <a:ext cx="8143500" cy="528300"/>
          </a:xfrm>
          <a:prstGeom prst="rect">
            <a:avLst/>
          </a:prstGeom>
          <a:noFill/>
          <a:ln>
            <a:noFill/>
          </a:ln>
        </p:spPr>
        <p:txBody>
          <a:bodyPr anchorCtr="0" anchor="b" bIns="0" lIns="0" spcFirstLastPara="1" rIns="0" wrap="square" tIns="0">
            <a:noAutofit/>
          </a:bodyPr>
          <a:lstStyle>
            <a:lvl1pPr lvl="0" rtl="0" algn="l">
              <a:lnSpc>
                <a:spcPct val="90000"/>
              </a:lnSpc>
              <a:spcBef>
                <a:spcPts val="0"/>
              </a:spcBef>
              <a:spcAft>
                <a:spcPts val="0"/>
              </a:spcAft>
              <a:buSzPts val="4300"/>
              <a:buNone/>
              <a:defRPr/>
            </a:lvl1pPr>
            <a:lvl2pPr lvl="1" rtl="0" algn="l">
              <a:lnSpc>
                <a:spcPct val="90000"/>
              </a:lnSpc>
              <a:spcBef>
                <a:spcPts val="0"/>
              </a:spcBef>
              <a:spcAft>
                <a:spcPts val="0"/>
              </a:spcAft>
              <a:buSzPts val="4300"/>
              <a:buNone/>
              <a:defRPr/>
            </a:lvl2pPr>
            <a:lvl3pPr lvl="2" rtl="0" algn="l">
              <a:lnSpc>
                <a:spcPct val="90000"/>
              </a:lnSpc>
              <a:spcBef>
                <a:spcPts val="0"/>
              </a:spcBef>
              <a:spcAft>
                <a:spcPts val="0"/>
              </a:spcAft>
              <a:buSzPts val="4300"/>
              <a:buNone/>
              <a:defRPr/>
            </a:lvl3pPr>
            <a:lvl4pPr lvl="3" rtl="0" algn="l">
              <a:lnSpc>
                <a:spcPct val="90000"/>
              </a:lnSpc>
              <a:spcBef>
                <a:spcPts val="0"/>
              </a:spcBef>
              <a:spcAft>
                <a:spcPts val="0"/>
              </a:spcAft>
              <a:buSzPts val="4300"/>
              <a:buNone/>
              <a:defRPr/>
            </a:lvl4pPr>
            <a:lvl5pPr lvl="4" rtl="0" algn="l">
              <a:lnSpc>
                <a:spcPct val="90000"/>
              </a:lnSpc>
              <a:spcBef>
                <a:spcPts val="0"/>
              </a:spcBef>
              <a:spcAft>
                <a:spcPts val="0"/>
              </a:spcAft>
              <a:buSzPts val="4300"/>
              <a:buNone/>
              <a:defRPr/>
            </a:lvl5pPr>
            <a:lvl6pPr lvl="5" rtl="0" algn="l">
              <a:lnSpc>
                <a:spcPct val="90000"/>
              </a:lnSpc>
              <a:spcBef>
                <a:spcPts val="0"/>
              </a:spcBef>
              <a:spcAft>
                <a:spcPts val="0"/>
              </a:spcAft>
              <a:buSzPts val="4300"/>
              <a:buNone/>
              <a:defRPr/>
            </a:lvl6pPr>
            <a:lvl7pPr lvl="6" rtl="0" algn="l">
              <a:lnSpc>
                <a:spcPct val="90000"/>
              </a:lnSpc>
              <a:spcBef>
                <a:spcPts val="0"/>
              </a:spcBef>
              <a:spcAft>
                <a:spcPts val="0"/>
              </a:spcAft>
              <a:buSzPts val="4300"/>
              <a:buNone/>
              <a:defRPr/>
            </a:lvl7pPr>
            <a:lvl8pPr lvl="7" rtl="0" algn="l">
              <a:lnSpc>
                <a:spcPct val="90000"/>
              </a:lnSpc>
              <a:spcBef>
                <a:spcPts val="0"/>
              </a:spcBef>
              <a:spcAft>
                <a:spcPts val="0"/>
              </a:spcAft>
              <a:buSzPts val="4300"/>
              <a:buNone/>
              <a:defRPr/>
            </a:lvl8pPr>
            <a:lvl9pPr lvl="8" rtl="0" algn="l">
              <a:lnSpc>
                <a:spcPct val="90000"/>
              </a:lnSpc>
              <a:spcBef>
                <a:spcPts val="0"/>
              </a:spcBef>
              <a:spcAft>
                <a:spcPts val="0"/>
              </a:spcAft>
              <a:buSzPts val="4300"/>
              <a:buNone/>
              <a:defRPr/>
            </a:lvl9pPr>
          </a:lstStyle>
          <a:p/>
        </p:txBody>
      </p:sp>
      <p:sp>
        <p:nvSpPr>
          <p:cNvPr id="661" name="Google Shape;661;g26c369fa2d7_0_1348"/>
          <p:cNvSpPr txBox="1"/>
          <p:nvPr>
            <p:ph idx="12" type="sldNum"/>
          </p:nvPr>
        </p:nvSpPr>
        <p:spPr>
          <a:xfrm>
            <a:off x="11128333" y="6251533"/>
            <a:ext cx="758700" cy="606300"/>
          </a:xfrm>
          <a:prstGeom prst="rect">
            <a:avLst/>
          </a:prstGeom>
          <a:noFill/>
          <a:ln>
            <a:noFill/>
          </a:ln>
        </p:spPr>
        <p:txBody>
          <a:bodyPr anchorCtr="0" anchor="ctr" bIns="0" lIns="0" spcFirstLastPara="1" rIns="0" wrap="square" tIns="0">
            <a:noAutofit/>
          </a:bodyPr>
          <a:lstStyle>
            <a:lvl1pPr indent="0" lvl="0" marL="0" marR="0" rtl="0" algn="ctr">
              <a:lnSpc>
                <a:spcPct val="100000"/>
              </a:lnSpc>
              <a:spcBef>
                <a:spcPts val="0"/>
              </a:spcBef>
              <a:spcAft>
                <a:spcPts val="0"/>
              </a:spcAft>
              <a:buClr>
                <a:srgbClr val="000000"/>
              </a:buClr>
              <a:buSzPts val="1700"/>
              <a:buFont typeface="Arial"/>
              <a:buNone/>
              <a:defRPr b="0" i="0" sz="1700" u="none" cap="none" strike="noStrike">
                <a:solidFill>
                  <a:schemeClr val="lt1"/>
                </a:solidFill>
                <a:latin typeface="Oswald"/>
                <a:ea typeface="Oswald"/>
                <a:cs typeface="Oswald"/>
                <a:sym typeface="Oswald"/>
              </a:defRPr>
            </a:lvl1pPr>
            <a:lvl2pPr indent="0" lvl="1" marL="0" marR="0" rtl="0" algn="ctr">
              <a:lnSpc>
                <a:spcPct val="100000"/>
              </a:lnSpc>
              <a:spcBef>
                <a:spcPts val="0"/>
              </a:spcBef>
              <a:spcAft>
                <a:spcPts val="0"/>
              </a:spcAft>
              <a:buClr>
                <a:srgbClr val="000000"/>
              </a:buClr>
              <a:buSzPts val="1700"/>
              <a:buFont typeface="Arial"/>
              <a:buNone/>
              <a:defRPr b="0" i="0" sz="1700" u="none" cap="none" strike="noStrike">
                <a:solidFill>
                  <a:schemeClr val="lt1"/>
                </a:solidFill>
                <a:latin typeface="Oswald"/>
                <a:ea typeface="Oswald"/>
                <a:cs typeface="Oswald"/>
                <a:sym typeface="Oswald"/>
              </a:defRPr>
            </a:lvl2pPr>
            <a:lvl3pPr indent="0" lvl="2" marL="0" marR="0" rtl="0" algn="ctr">
              <a:lnSpc>
                <a:spcPct val="100000"/>
              </a:lnSpc>
              <a:spcBef>
                <a:spcPts val="0"/>
              </a:spcBef>
              <a:spcAft>
                <a:spcPts val="0"/>
              </a:spcAft>
              <a:buClr>
                <a:srgbClr val="000000"/>
              </a:buClr>
              <a:buSzPts val="1700"/>
              <a:buFont typeface="Arial"/>
              <a:buNone/>
              <a:defRPr b="0" i="0" sz="1700" u="none" cap="none" strike="noStrike">
                <a:solidFill>
                  <a:schemeClr val="lt1"/>
                </a:solidFill>
                <a:latin typeface="Oswald"/>
                <a:ea typeface="Oswald"/>
                <a:cs typeface="Oswald"/>
                <a:sym typeface="Oswald"/>
              </a:defRPr>
            </a:lvl3pPr>
            <a:lvl4pPr indent="0" lvl="3" marL="0" marR="0" rtl="0" algn="ctr">
              <a:lnSpc>
                <a:spcPct val="100000"/>
              </a:lnSpc>
              <a:spcBef>
                <a:spcPts val="0"/>
              </a:spcBef>
              <a:spcAft>
                <a:spcPts val="0"/>
              </a:spcAft>
              <a:buClr>
                <a:srgbClr val="000000"/>
              </a:buClr>
              <a:buSzPts val="1700"/>
              <a:buFont typeface="Arial"/>
              <a:buNone/>
              <a:defRPr b="0" i="0" sz="1700" u="none" cap="none" strike="noStrike">
                <a:solidFill>
                  <a:schemeClr val="lt1"/>
                </a:solidFill>
                <a:latin typeface="Oswald"/>
                <a:ea typeface="Oswald"/>
                <a:cs typeface="Oswald"/>
                <a:sym typeface="Oswald"/>
              </a:defRPr>
            </a:lvl4pPr>
            <a:lvl5pPr indent="0" lvl="4" marL="0" marR="0" rtl="0" algn="ctr">
              <a:lnSpc>
                <a:spcPct val="100000"/>
              </a:lnSpc>
              <a:spcBef>
                <a:spcPts val="0"/>
              </a:spcBef>
              <a:spcAft>
                <a:spcPts val="0"/>
              </a:spcAft>
              <a:buClr>
                <a:srgbClr val="000000"/>
              </a:buClr>
              <a:buSzPts val="1700"/>
              <a:buFont typeface="Arial"/>
              <a:buNone/>
              <a:defRPr b="0" i="0" sz="1700" u="none" cap="none" strike="noStrike">
                <a:solidFill>
                  <a:schemeClr val="lt1"/>
                </a:solidFill>
                <a:latin typeface="Oswald"/>
                <a:ea typeface="Oswald"/>
                <a:cs typeface="Oswald"/>
                <a:sym typeface="Oswald"/>
              </a:defRPr>
            </a:lvl5pPr>
            <a:lvl6pPr indent="0" lvl="5" marL="0" marR="0" rtl="0" algn="ctr">
              <a:lnSpc>
                <a:spcPct val="100000"/>
              </a:lnSpc>
              <a:spcBef>
                <a:spcPts val="0"/>
              </a:spcBef>
              <a:spcAft>
                <a:spcPts val="0"/>
              </a:spcAft>
              <a:buClr>
                <a:srgbClr val="000000"/>
              </a:buClr>
              <a:buSzPts val="1700"/>
              <a:buFont typeface="Arial"/>
              <a:buNone/>
              <a:defRPr b="0" i="0" sz="1700" u="none" cap="none" strike="noStrike">
                <a:solidFill>
                  <a:schemeClr val="lt1"/>
                </a:solidFill>
                <a:latin typeface="Oswald"/>
                <a:ea typeface="Oswald"/>
                <a:cs typeface="Oswald"/>
                <a:sym typeface="Oswald"/>
              </a:defRPr>
            </a:lvl6pPr>
            <a:lvl7pPr indent="0" lvl="6" marL="0" marR="0" rtl="0" algn="ctr">
              <a:lnSpc>
                <a:spcPct val="100000"/>
              </a:lnSpc>
              <a:spcBef>
                <a:spcPts val="0"/>
              </a:spcBef>
              <a:spcAft>
                <a:spcPts val="0"/>
              </a:spcAft>
              <a:buClr>
                <a:srgbClr val="000000"/>
              </a:buClr>
              <a:buSzPts val="1700"/>
              <a:buFont typeface="Arial"/>
              <a:buNone/>
              <a:defRPr b="0" i="0" sz="1700" u="none" cap="none" strike="noStrike">
                <a:solidFill>
                  <a:schemeClr val="lt1"/>
                </a:solidFill>
                <a:latin typeface="Oswald"/>
                <a:ea typeface="Oswald"/>
                <a:cs typeface="Oswald"/>
                <a:sym typeface="Oswald"/>
              </a:defRPr>
            </a:lvl7pPr>
            <a:lvl8pPr indent="0" lvl="7" marL="0" marR="0" rtl="0" algn="ctr">
              <a:lnSpc>
                <a:spcPct val="100000"/>
              </a:lnSpc>
              <a:spcBef>
                <a:spcPts val="0"/>
              </a:spcBef>
              <a:spcAft>
                <a:spcPts val="0"/>
              </a:spcAft>
              <a:buClr>
                <a:srgbClr val="000000"/>
              </a:buClr>
              <a:buSzPts val="1700"/>
              <a:buFont typeface="Arial"/>
              <a:buNone/>
              <a:defRPr b="0" i="0" sz="1700" u="none" cap="none" strike="noStrike">
                <a:solidFill>
                  <a:schemeClr val="lt1"/>
                </a:solidFill>
                <a:latin typeface="Oswald"/>
                <a:ea typeface="Oswald"/>
                <a:cs typeface="Oswald"/>
                <a:sym typeface="Oswald"/>
              </a:defRPr>
            </a:lvl8pPr>
            <a:lvl9pPr indent="0" lvl="8" marL="0" marR="0" rtl="0" algn="ctr">
              <a:lnSpc>
                <a:spcPct val="100000"/>
              </a:lnSpc>
              <a:spcBef>
                <a:spcPts val="0"/>
              </a:spcBef>
              <a:spcAft>
                <a:spcPts val="0"/>
              </a:spcAft>
              <a:buClr>
                <a:srgbClr val="000000"/>
              </a:buClr>
              <a:buSzPts val="1700"/>
              <a:buFont typeface="Arial"/>
              <a:buNone/>
              <a:defRPr b="0" i="0" sz="1700" u="none" cap="none" strike="noStrike">
                <a:solidFill>
                  <a:schemeClr val="lt1"/>
                </a:solidFill>
                <a:latin typeface="Oswald"/>
                <a:ea typeface="Oswald"/>
                <a:cs typeface="Oswald"/>
                <a:sym typeface="Oswald"/>
              </a:defRPr>
            </a:lvl9pPr>
          </a:lstStyle>
          <a:p>
            <a:pPr indent="0" lvl="0" marL="0" rtl="0" algn="ctr">
              <a:spcBef>
                <a:spcPts val="0"/>
              </a:spcBef>
              <a:spcAft>
                <a:spcPts val="0"/>
              </a:spcAft>
              <a:buNone/>
            </a:pPr>
            <a:fld id="{00000000-1234-1234-1234-123412341234}" type="slidenum">
              <a:rPr lang="en-US"/>
              <a:t>‹#›</a:t>
            </a:fld>
            <a:endParaRPr/>
          </a:p>
        </p:txBody>
      </p:sp>
      <p:grpSp>
        <p:nvGrpSpPr>
          <p:cNvPr id="662" name="Google Shape;662;g26c369fa2d7_0_1348"/>
          <p:cNvGrpSpPr/>
          <p:nvPr/>
        </p:nvGrpSpPr>
        <p:grpSpPr>
          <a:xfrm>
            <a:off x="9283869" y="0"/>
            <a:ext cx="2603023" cy="6857818"/>
            <a:chOff x="6963076" y="0"/>
            <a:chExt cx="1952316" cy="5143492"/>
          </a:xfrm>
        </p:grpSpPr>
        <p:sp>
          <p:nvSpPr>
            <p:cNvPr id="663" name="Google Shape;663;g26c369fa2d7_0_1348"/>
            <p:cNvSpPr/>
            <p:nvPr/>
          </p:nvSpPr>
          <p:spPr>
            <a:xfrm>
              <a:off x="6963076" y="3274552"/>
              <a:ext cx="359208" cy="1868940"/>
            </a:xfrm>
            <a:custGeom>
              <a:rect b="b" l="l" r="r" t="t"/>
              <a:pathLst>
                <a:path extrusionOk="0" h="21600" w="21600">
                  <a:moveTo>
                    <a:pt x="21600" y="21600"/>
                  </a:moveTo>
                  <a:lnTo>
                    <a:pt x="21600" y="0"/>
                  </a:lnTo>
                  <a:lnTo>
                    <a:pt x="0" y="753"/>
                  </a:lnTo>
                  <a:lnTo>
                    <a:pt x="0" y="21600"/>
                  </a:lnTo>
                  <a:lnTo>
                    <a:pt x="21600" y="21600"/>
                  </a:lnTo>
                  <a:close/>
                </a:path>
              </a:pathLst>
            </a:custGeom>
            <a:solidFill>
              <a:schemeClr val="accent1"/>
            </a:solidFill>
            <a:ln>
              <a:noFill/>
            </a:ln>
          </p:spPr>
          <p:txBody>
            <a:bodyPr anchorCtr="0" anchor="ctr" bIns="60925" lIns="60925" spcFirstLastPara="1" rIns="60925" wrap="square" tIns="60925">
              <a:noAutofit/>
            </a:bodyPr>
            <a:lstStyle/>
            <a:p>
              <a:pPr indent="0" lvl="0" marL="0" marR="0" rtl="0" algn="l">
                <a:lnSpc>
                  <a:spcPct val="100000"/>
                </a:lnSpc>
                <a:spcBef>
                  <a:spcPts val="0"/>
                </a:spcBef>
                <a:spcAft>
                  <a:spcPts val="0"/>
                </a:spcAft>
                <a:buClr>
                  <a:srgbClr val="000000"/>
                </a:buClr>
                <a:buSzPts val="2400"/>
                <a:buFont typeface="Calibri"/>
                <a:buNone/>
              </a:pPr>
              <a:r>
                <a:t/>
              </a:r>
              <a:endParaRPr b="0" i="0" sz="2400" u="none" cap="none" strike="noStrike">
                <a:solidFill>
                  <a:srgbClr val="000000"/>
                </a:solidFill>
                <a:latin typeface="Calibri"/>
                <a:ea typeface="Calibri"/>
                <a:cs typeface="Calibri"/>
                <a:sym typeface="Calibri"/>
              </a:endParaRPr>
            </a:p>
          </p:txBody>
        </p:sp>
        <p:sp>
          <p:nvSpPr>
            <p:cNvPr id="664" name="Google Shape;664;g26c369fa2d7_0_1348"/>
            <p:cNvSpPr/>
            <p:nvPr/>
          </p:nvSpPr>
          <p:spPr>
            <a:xfrm>
              <a:off x="6963076" y="977835"/>
              <a:ext cx="359208" cy="439992"/>
            </a:xfrm>
            <a:custGeom>
              <a:rect b="b" l="l" r="r" t="t"/>
              <a:pathLst>
                <a:path extrusionOk="0" h="21600" w="21600">
                  <a:moveTo>
                    <a:pt x="0" y="21600"/>
                  </a:moveTo>
                  <a:lnTo>
                    <a:pt x="21600" y="18401"/>
                  </a:lnTo>
                  <a:lnTo>
                    <a:pt x="21600" y="0"/>
                  </a:lnTo>
                  <a:lnTo>
                    <a:pt x="0" y="3199"/>
                  </a:lnTo>
                  <a:lnTo>
                    <a:pt x="0" y="21600"/>
                  </a:lnTo>
                  <a:close/>
                </a:path>
              </a:pathLst>
            </a:custGeom>
            <a:solidFill>
              <a:schemeClr val="accent5"/>
            </a:solidFill>
            <a:ln>
              <a:noFill/>
            </a:ln>
          </p:spPr>
          <p:txBody>
            <a:bodyPr anchorCtr="0" anchor="ctr" bIns="60925" lIns="60925" spcFirstLastPara="1" rIns="60925" wrap="square" tIns="60925">
              <a:noAutofit/>
            </a:bodyPr>
            <a:lstStyle/>
            <a:p>
              <a:pPr indent="0" lvl="0" marL="0" marR="0" rtl="0" algn="l">
                <a:lnSpc>
                  <a:spcPct val="100000"/>
                </a:lnSpc>
                <a:spcBef>
                  <a:spcPts val="0"/>
                </a:spcBef>
                <a:spcAft>
                  <a:spcPts val="0"/>
                </a:spcAft>
                <a:buClr>
                  <a:srgbClr val="000000"/>
                </a:buClr>
                <a:buSzPts val="2400"/>
                <a:buFont typeface="Calibri"/>
                <a:buNone/>
              </a:pPr>
              <a:r>
                <a:t/>
              </a:r>
              <a:endParaRPr b="0" i="0" sz="2400" u="none" cap="none" strike="noStrike">
                <a:solidFill>
                  <a:srgbClr val="000000"/>
                </a:solidFill>
                <a:latin typeface="Calibri"/>
                <a:ea typeface="Calibri"/>
                <a:cs typeface="Calibri"/>
                <a:sym typeface="Calibri"/>
              </a:endParaRPr>
            </a:p>
          </p:txBody>
        </p:sp>
        <p:sp>
          <p:nvSpPr>
            <p:cNvPr id="665" name="Google Shape;665;g26c369fa2d7_0_1348"/>
            <p:cNvSpPr/>
            <p:nvPr/>
          </p:nvSpPr>
          <p:spPr>
            <a:xfrm>
              <a:off x="6963076" y="1"/>
              <a:ext cx="359208" cy="954126"/>
            </a:xfrm>
            <a:custGeom>
              <a:rect b="b" l="l" r="r" t="t"/>
              <a:pathLst>
                <a:path extrusionOk="0" h="21600" w="21600">
                  <a:moveTo>
                    <a:pt x="21600" y="0"/>
                  </a:moveTo>
                  <a:lnTo>
                    <a:pt x="0" y="0"/>
                  </a:lnTo>
                  <a:lnTo>
                    <a:pt x="0" y="21600"/>
                  </a:lnTo>
                  <a:lnTo>
                    <a:pt x="21600" y="20125"/>
                  </a:lnTo>
                  <a:lnTo>
                    <a:pt x="21600" y="0"/>
                  </a:lnTo>
                  <a:close/>
                </a:path>
              </a:pathLst>
            </a:custGeom>
            <a:solidFill>
              <a:schemeClr val="accent4"/>
            </a:solidFill>
            <a:ln>
              <a:noFill/>
            </a:ln>
          </p:spPr>
          <p:txBody>
            <a:bodyPr anchorCtr="0" anchor="ctr" bIns="60925" lIns="60925" spcFirstLastPara="1" rIns="60925" wrap="square" tIns="60925">
              <a:noAutofit/>
            </a:bodyPr>
            <a:lstStyle/>
            <a:p>
              <a:pPr indent="0" lvl="0" marL="0" marR="0" rtl="0" algn="l">
                <a:lnSpc>
                  <a:spcPct val="100000"/>
                </a:lnSpc>
                <a:spcBef>
                  <a:spcPts val="0"/>
                </a:spcBef>
                <a:spcAft>
                  <a:spcPts val="0"/>
                </a:spcAft>
                <a:buClr>
                  <a:srgbClr val="000000"/>
                </a:buClr>
                <a:buSzPts val="2400"/>
                <a:buFont typeface="Calibri"/>
                <a:buNone/>
              </a:pPr>
              <a:r>
                <a:t/>
              </a:r>
              <a:endParaRPr b="0" i="0" sz="2400" u="none" cap="none" strike="noStrike">
                <a:solidFill>
                  <a:srgbClr val="000000"/>
                </a:solidFill>
                <a:latin typeface="Calibri"/>
                <a:ea typeface="Calibri"/>
                <a:cs typeface="Calibri"/>
                <a:sym typeface="Calibri"/>
              </a:endParaRPr>
            </a:p>
          </p:txBody>
        </p:sp>
        <p:sp>
          <p:nvSpPr>
            <p:cNvPr id="666" name="Google Shape;666;g26c369fa2d7_0_1348"/>
            <p:cNvSpPr/>
            <p:nvPr/>
          </p:nvSpPr>
          <p:spPr>
            <a:xfrm>
              <a:off x="7415771" y="1034367"/>
              <a:ext cx="837702" cy="2962548"/>
            </a:xfrm>
            <a:custGeom>
              <a:rect b="b" l="l" r="r" t="t"/>
              <a:pathLst>
                <a:path extrusionOk="0" h="21600" w="21600">
                  <a:moveTo>
                    <a:pt x="21600" y="0"/>
                  </a:moveTo>
                  <a:lnTo>
                    <a:pt x="0" y="1107"/>
                  </a:lnTo>
                  <a:lnTo>
                    <a:pt x="0" y="21600"/>
                  </a:lnTo>
                  <a:lnTo>
                    <a:pt x="21600" y="20492"/>
                  </a:lnTo>
                  <a:lnTo>
                    <a:pt x="21600" y="0"/>
                  </a:lnTo>
                  <a:close/>
                </a:path>
              </a:pathLst>
            </a:custGeom>
            <a:solidFill>
              <a:schemeClr val="accent3"/>
            </a:solidFill>
            <a:ln>
              <a:noFill/>
            </a:ln>
          </p:spPr>
          <p:txBody>
            <a:bodyPr anchorCtr="0" anchor="ctr" bIns="60925" lIns="60925" spcFirstLastPara="1" rIns="60925" wrap="square" tIns="60925">
              <a:noAutofit/>
            </a:bodyPr>
            <a:lstStyle/>
            <a:p>
              <a:pPr indent="0" lvl="0" marL="0" marR="0" rtl="0" algn="l">
                <a:lnSpc>
                  <a:spcPct val="100000"/>
                </a:lnSpc>
                <a:spcBef>
                  <a:spcPts val="0"/>
                </a:spcBef>
                <a:spcAft>
                  <a:spcPts val="0"/>
                </a:spcAft>
                <a:buClr>
                  <a:srgbClr val="000000"/>
                </a:buClr>
                <a:buSzPts val="2400"/>
                <a:buFont typeface="Calibri"/>
                <a:buNone/>
              </a:pPr>
              <a:r>
                <a:t/>
              </a:r>
              <a:endParaRPr b="0" i="0" sz="2400" u="none" cap="none" strike="noStrike">
                <a:solidFill>
                  <a:srgbClr val="000000"/>
                </a:solidFill>
                <a:latin typeface="Calibri"/>
                <a:ea typeface="Calibri"/>
                <a:cs typeface="Calibri"/>
                <a:sym typeface="Calibri"/>
              </a:endParaRPr>
            </a:p>
          </p:txBody>
        </p:sp>
        <p:sp>
          <p:nvSpPr>
            <p:cNvPr id="667" name="Google Shape;667;g26c369fa2d7_0_1348"/>
            <p:cNvSpPr/>
            <p:nvPr/>
          </p:nvSpPr>
          <p:spPr>
            <a:xfrm>
              <a:off x="7415771" y="0"/>
              <a:ext cx="837702" cy="1092042"/>
            </a:xfrm>
            <a:custGeom>
              <a:rect b="b" l="l" r="r" t="t"/>
              <a:pathLst>
                <a:path extrusionOk="0" h="21600" w="21600">
                  <a:moveTo>
                    <a:pt x="0" y="21600"/>
                  </a:moveTo>
                  <a:lnTo>
                    <a:pt x="21600" y="18596"/>
                  </a:lnTo>
                  <a:lnTo>
                    <a:pt x="21600" y="0"/>
                  </a:lnTo>
                  <a:lnTo>
                    <a:pt x="0" y="0"/>
                  </a:lnTo>
                  <a:lnTo>
                    <a:pt x="0" y="21600"/>
                  </a:lnTo>
                  <a:close/>
                </a:path>
              </a:pathLst>
            </a:custGeom>
            <a:solidFill>
              <a:schemeClr val="accent1"/>
            </a:solidFill>
            <a:ln>
              <a:noFill/>
            </a:ln>
          </p:spPr>
          <p:txBody>
            <a:bodyPr anchorCtr="0" anchor="ctr" bIns="60925" lIns="60925" spcFirstLastPara="1" rIns="60925" wrap="square" tIns="60925">
              <a:noAutofit/>
            </a:bodyPr>
            <a:lstStyle/>
            <a:p>
              <a:pPr indent="0" lvl="0" marL="0" marR="0" rtl="0" algn="l">
                <a:lnSpc>
                  <a:spcPct val="100000"/>
                </a:lnSpc>
                <a:spcBef>
                  <a:spcPts val="0"/>
                </a:spcBef>
                <a:spcAft>
                  <a:spcPts val="0"/>
                </a:spcAft>
                <a:buClr>
                  <a:srgbClr val="000000"/>
                </a:buClr>
                <a:buSzPts val="2400"/>
                <a:buFont typeface="Calibri"/>
                <a:buNone/>
              </a:pPr>
              <a:r>
                <a:t/>
              </a:r>
              <a:endParaRPr b="0" i="0" sz="2400" u="none" cap="none" strike="noStrike">
                <a:solidFill>
                  <a:srgbClr val="000000"/>
                </a:solidFill>
                <a:latin typeface="Calibri"/>
                <a:ea typeface="Calibri"/>
                <a:cs typeface="Calibri"/>
                <a:sym typeface="Calibri"/>
              </a:endParaRPr>
            </a:p>
          </p:txBody>
        </p:sp>
        <p:sp>
          <p:nvSpPr>
            <p:cNvPr id="668" name="Google Shape;668;g26c369fa2d7_0_1348"/>
            <p:cNvSpPr/>
            <p:nvPr/>
          </p:nvSpPr>
          <p:spPr>
            <a:xfrm>
              <a:off x="8346880" y="1552004"/>
              <a:ext cx="568512" cy="1140210"/>
            </a:xfrm>
            <a:custGeom>
              <a:rect b="b" l="l" r="r" t="t"/>
              <a:pathLst>
                <a:path extrusionOk="0" h="21600" w="21600">
                  <a:moveTo>
                    <a:pt x="0" y="21600"/>
                  </a:moveTo>
                  <a:lnTo>
                    <a:pt x="21600" y="19647"/>
                  </a:lnTo>
                  <a:lnTo>
                    <a:pt x="21600" y="0"/>
                  </a:lnTo>
                  <a:lnTo>
                    <a:pt x="0" y="1953"/>
                  </a:lnTo>
                  <a:lnTo>
                    <a:pt x="0" y="21600"/>
                  </a:lnTo>
                  <a:close/>
                </a:path>
              </a:pathLst>
            </a:custGeom>
            <a:solidFill>
              <a:schemeClr val="accent2"/>
            </a:solidFill>
            <a:ln>
              <a:noFill/>
            </a:ln>
          </p:spPr>
          <p:txBody>
            <a:bodyPr anchorCtr="0" anchor="ctr" bIns="60925" lIns="60925" spcFirstLastPara="1" rIns="60925" wrap="square" tIns="60925">
              <a:noAutofit/>
            </a:bodyPr>
            <a:lstStyle/>
            <a:p>
              <a:pPr indent="0" lvl="0" marL="0" marR="0" rtl="0" algn="l">
                <a:lnSpc>
                  <a:spcPct val="100000"/>
                </a:lnSpc>
                <a:spcBef>
                  <a:spcPts val="0"/>
                </a:spcBef>
                <a:spcAft>
                  <a:spcPts val="0"/>
                </a:spcAft>
                <a:buClr>
                  <a:srgbClr val="000000"/>
                </a:buClr>
                <a:buSzPts val="2400"/>
                <a:buFont typeface="Calibri"/>
                <a:buNone/>
              </a:pPr>
              <a:r>
                <a:t/>
              </a:r>
              <a:endParaRPr b="0" i="0" sz="2400" u="none" cap="none" strike="noStrike">
                <a:solidFill>
                  <a:srgbClr val="000000"/>
                </a:solidFill>
                <a:latin typeface="Calibri"/>
                <a:ea typeface="Calibri"/>
                <a:cs typeface="Calibri"/>
                <a:sym typeface="Calibri"/>
              </a:endParaRPr>
            </a:p>
          </p:txBody>
        </p:sp>
        <p:sp>
          <p:nvSpPr>
            <p:cNvPr id="669" name="Google Shape;669;g26c369fa2d7_0_1348"/>
            <p:cNvSpPr/>
            <p:nvPr/>
          </p:nvSpPr>
          <p:spPr>
            <a:xfrm>
              <a:off x="8346880" y="4574477"/>
              <a:ext cx="568512" cy="568998"/>
            </a:xfrm>
            <a:custGeom>
              <a:rect b="b" l="l" r="r" t="t"/>
              <a:pathLst>
                <a:path extrusionOk="0" h="21600" w="21600">
                  <a:moveTo>
                    <a:pt x="0" y="21600"/>
                  </a:moveTo>
                  <a:lnTo>
                    <a:pt x="21600" y="21600"/>
                  </a:lnTo>
                  <a:lnTo>
                    <a:pt x="21600" y="0"/>
                  </a:lnTo>
                  <a:lnTo>
                    <a:pt x="0" y="3912"/>
                  </a:lnTo>
                  <a:lnTo>
                    <a:pt x="0" y="21600"/>
                  </a:lnTo>
                  <a:close/>
                </a:path>
              </a:pathLst>
            </a:custGeom>
            <a:solidFill>
              <a:schemeClr val="accent3"/>
            </a:solidFill>
            <a:ln>
              <a:noFill/>
            </a:ln>
          </p:spPr>
          <p:txBody>
            <a:bodyPr anchorCtr="0" anchor="ctr" bIns="60925" lIns="60925" spcFirstLastPara="1" rIns="60925" wrap="square" tIns="60925">
              <a:noAutofit/>
            </a:bodyPr>
            <a:lstStyle/>
            <a:p>
              <a:pPr indent="0" lvl="0" marL="0" marR="0" rtl="0" algn="l">
                <a:lnSpc>
                  <a:spcPct val="100000"/>
                </a:lnSpc>
                <a:spcBef>
                  <a:spcPts val="0"/>
                </a:spcBef>
                <a:spcAft>
                  <a:spcPts val="0"/>
                </a:spcAft>
                <a:buClr>
                  <a:srgbClr val="000000"/>
                </a:buClr>
                <a:buSzPts val="2400"/>
                <a:buFont typeface="Calibri"/>
                <a:buNone/>
              </a:pPr>
              <a:r>
                <a:t/>
              </a:r>
              <a:endParaRPr b="0" i="0" sz="2400" u="none" cap="none" strike="noStrike">
                <a:solidFill>
                  <a:srgbClr val="000000"/>
                </a:solidFill>
                <a:latin typeface="Calibri"/>
                <a:ea typeface="Calibri"/>
                <a:cs typeface="Calibri"/>
                <a:sym typeface="Calibri"/>
              </a:endParaRPr>
            </a:p>
          </p:txBody>
        </p:sp>
        <p:sp>
          <p:nvSpPr>
            <p:cNvPr id="670" name="Google Shape;670;g26c369fa2d7_0_1348"/>
            <p:cNvSpPr/>
            <p:nvPr/>
          </p:nvSpPr>
          <p:spPr>
            <a:xfrm>
              <a:off x="8346880" y="2682241"/>
              <a:ext cx="568512" cy="1902258"/>
            </a:xfrm>
            <a:custGeom>
              <a:rect b="b" l="l" r="r" t="t"/>
              <a:pathLst>
                <a:path extrusionOk="0" h="21600" w="21600">
                  <a:moveTo>
                    <a:pt x="21600" y="0"/>
                  </a:moveTo>
                  <a:lnTo>
                    <a:pt x="0" y="1170"/>
                  </a:lnTo>
                  <a:lnTo>
                    <a:pt x="0" y="21600"/>
                  </a:lnTo>
                  <a:lnTo>
                    <a:pt x="21600" y="20429"/>
                  </a:lnTo>
                  <a:lnTo>
                    <a:pt x="21600" y="0"/>
                  </a:lnTo>
                  <a:close/>
                </a:path>
              </a:pathLst>
            </a:custGeom>
            <a:solidFill>
              <a:schemeClr val="accent1"/>
            </a:solidFill>
            <a:ln>
              <a:noFill/>
            </a:ln>
          </p:spPr>
          <p:txBody>
            <a:bodyPr anchorCtr="0" anchor="ctr" bIns="60925" lIns="60925" spcFirstLastPara="1" rIns="60925" wrap="square" tIns="60925">
              <a:noAutofit/>
            </a:bodyPr>
            <a:lstStyle/>
            <a:p>
              <a:pPr indent="0" lvl="0" marL="0" marR="0" rtl="0" algn="l">
                <a:lnSpc>
                  <a:spcPct val="100000"/>
                </a:lnSpc>
                <a:spcBef>
                  <a:spcPts val="0"/>
                </a:spcBef>
                <a:spcAft>
                  <a:spcPts val="0"/>
                </a:spcAft>
                <a:buClr>
                  <a:srgbClr val="000000"/>
                </a:buClr>
                <a:buSzPts val="2400"/>
                <a:buFont typeface="Calibri"/>
                <a:buNone/>
              </a:pPr>
              <a:r>
                <a:t/>
              </a:r>
              <a:endParaRPr b="0" i="0" sz="2400" u="none" cap="none" strike="noStrike">
                <a:solidFill>
                  <a:srgbClr val="000000"/>
                </a:solidFill>
                <a:latin typeface="Calibri"/>
                <a:ea typeface="Calibri"/>
                <a:cs typeface="Calibri"/>
                <a:sym typeface="Calibri"/>
              </a:endParaRPr>
            </a:p>
          </p:txBody>
        </p:sp>
      </p:grpSp>
    </p:spTree>
  </p:cSld>
  <p:clrMapOvr>
    <a:masterClrMapping/>
  </p:clrMapOvr>
</p:sldLayout>
</file>

<file path=ppt/slideLayouts/slideLayout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671" name="Shape 671"/>
        <p:cNvGrpSpPr/>
        <p:nvPr/>
      </p:nvGrpSpPr>
      <p:grpSpPr>
        <a:xfrm>
          <a:off x="0" y="0"/>
          <a:ext cx="0" cy="0"/>
          <a:chOff x="0" y="0"/>
          <a:chExt cx="0" cy="0"/>
        </a:xfrm>
      </p:grpSpPr>
      <p:sp>
        <p:nvSpPr>
          <p:cNvPr id="672" name="Google Shape;672;g26c369fa2d7_0_1360"/>
          <p:cNvSpPr txBox="1"/>
          <p:nvPr>
            <p:ph type="title"/>
          </p:nvPr>
        </p:nvSpPr>
        <p:spPr>
          <a:xfrm>
            <a:off x="838200" y="235974"/>
            <a:ext cx="10515600" cy="10341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rgbClr val="173255"/>
              </a:buClr>
              <a:buSzPts val="4000"/>
              <a:buFont typeface="Montserrat"/>
              <a:buNone/>
              <a:defRPr b="0" sz="4000">
                <a:solidFill>
                  <a:srgbClr val="173255"/>
                </a:solidFill>
                <a:latin typeface="Montserrat"/>
                <a:ea typeface="Montserrat"/>
                <a:cs typeface="Montserrat"/>
                <a:sym typeface="Montserrat"/>
              </a:defRPr>
            </a:lvl1pPr>
            <a:lvl2pPr lvl="1" rtl="0" algn="l">
              <a:lnSpc>
                <a:spcPct val="90000"/>
              </a:lnSpc>
              <a:spcBef>
                <a:spcPts val="0"/>
              </a:spcBef>
              <a:spcAft>
                <a:spcPts val="0"/>
              </a:spcAft>
              <a:buSzPts val="4300"/>
              <a:buNone/>
              <a:defRPr/>
            </a:lvl2pPr>
            <a:lvl3pPr lvl="2" rtl="0" algn="l">
              <a:lnSpc>
                <a:spcPct val="90000"/>
              </a:lnSpc>
              <a:spcBef>
                <a:spcPts val="0"/>
              </a:spcBef>
              <a:spcAft>
                <a:spcPts val="0"/>
              </a:spcAft>
              <a:buSzPts val="4300"/>
              <a:buNone/>
              <a:defRPr/>
            </a:lvl3pPr>
            <a:lvl4pPr lvl="3" rtl="0" algn="l">
              <a:lnSpc>
                <a:spcPct val="90000"/>
              </a:lnSpc>
              <a:spcBef>
                <a:spcPts val="0"/>
              </a:spcBef>
              <a:spcAft>
                <a:spcPts val="0"/>
              </a:spcAft>
              <a:buSzPts val="4300"/>
              <a:buNone/>
              <a:defRPr/>
            </a:lvl4pPr>
            <a:lvl5pPr lvl="4" rtl="0" algn="l">
              <a:lnSpc>
                <a:spcPct val="90000"/>
              </a:lnSpc>
              <a:spcBef>
                <a:spcPts val="0"/>
              </a:spcBef>
              <a:spcAft>
                <a:spcPts val="0"/>
              </a:spcAft>
              <a:buSzPts val="4300"/>
              <a:buNone/>
              <a:defRPr/>
            </a:lvl5pPr>
            <a:lvl6pPr lvl="5" rtl="0" algn="l">
              <a:lnSpc>
                <a:spcPct val="90000"/>
              </a:lnSpc>
              <a:spcBef>
                <a:spcPts val="0"/>
              </a:spcBef>
              <a:spcAft>
                <a:spcPts val="0"/>
              </a:spcAft>
              <a:buSzPts val="4300"/>
              <a:buNone/>
              <a:defRPr/>
            </a:lvl6pPr>
            <a:lvl7pPr lvl="6" rtl="0" algn="l">
              <a:lnSpc>
                <a:spcPct val="90000"/>
              </a:lnSpc>
              <a:spcBef>
                <a:spcPts val="0"/>
              </a:spcBef>
              <a:spcAft>
                <a:spcPts val="0"/>
              </a:spcAft>
              <a:buSzPts val="4300"/>
              <a:buNone/>
              <a:defRPr/>
            </a:lvl7pPr>
            <a:lvl8pPr lvl="7" rtl="0" algn="l">
              <a:lnSpc>
                <a:spcPct val="90000"/>
              </a:lnSpc>
              <a:spcBef>
                <a:spcPts val="0"/>
              </a:spcBef>
              <a:spcAft>
                <a:spcPts val="0"/>
              </a:spcAft>
              <a:buSzPts val="4300"/>
              <a:buNone/>
              <a:defRPr/>
            </a:lvl8pPr>
            <a:lvl9pPr lvl="8" rtl="0" algn="l">
              <a:lnSpc>
                <a:spcPct val="90000"/>
              </a:lnSpc>
              <a:spcBef>
                <a:spcPts val="0"/>
              </a:spcBef>
              <a:spcAft>
                <a:spcPts val="0"/>
              </a:spcAft>
              <a:buSzPts val="4300"/>
              <a:buNone/>
              <a:defRPr/>
            </a:lvl9pPr>
          </a:lstStyle>
          <a:p/>
        </p:txBody>
      </p:sp>
      <p:sp>
        <p:nvSpPr>
          <p:cNvPr id="673" name="Google Shape;673;g26c369fa2d7_0_1360"/>
          <p:cNvSpPr txBox="1"/>
          <p:nvPr>
            <p:ph idx="1" type="body"/>
          </p:nvPr>
        </p:nvSpPr>
        <p:spPr>
          <a:xfrm>
            <a:off x="838200" y="1514170"/>
            <a:ext cx="10515600" cy="4662900"/>
          </a:xfrm>
          <a:prstGeom prst="rect">
            <a:avLst/>
          </a:prstGeom>
          <a:noFill/>
          <a:ln>
            <a:noFill/>
          </a:ln>
        </p:spPr>
        <p:txBody>
          <a:bodyPr anchorCtr="0" anchor="t" bIns="45700" lIns="91425" spcFirstLastPara="1" rIns="91425" wrap="square" tIns="45700">
            <a:normAutofit/>
          </a:bodyPr>
          <a:lstStyle>
            <a:lvl1pPr indent="-406400" lvl="0" marL="457200" rtl="0" algn="l">
              <a:lnSpc>
                <a:spcPct val="90000"/>
              </a:lnSpc>
              <a:spcBef>
                <a:spcPts val="1100"/>
              </a:spcBef>
              <a:spcAft>
                <a:spcPts val="0"/>
              </a:spcAft>
              <a:buClr>
                <a:srgbClr val="BF5B20"/>
              </a:buClr>
              <a:buSzPts val="2800"/>
              <a:buChar char="▸"/>
              <a:defRPr>
                <a:latin typeface="Montserrat"/>
                <a:ea typeface="Montserrat"/>
                <a:cs typeface="Montserrat"/>
                <a:sym typeface="Montserrat"/>
              </a:defRPr>
            </a:lvl1pPr>
            <a:lvl2pPr indent="-381000" lvl="1" marL="914400" rtl="0" algn="l">
              <a:lnSpc>
                <a:spcPct val="90000"/>
              </a:lnSpc>
              <a:spcBef>
                <a:spcPts val="1100"/>
              </a:spcBef>
              <a:spcAft>
                <a:spcPts val="0"/>
              </a:spcAft>
              <a:buClr>
                <a:srgbClr val="BF5B20"/>
              </a:buClr>
              <a:buSzPts val="2400"/>
              <a:buChar char="▹"/>
              <a:defRPr>
                <a:latin typeface="Montserrat"/>
                <a:ea typeface="Montserrat"/>
                <a:cs typeface="Montserrat"/>
                <a:sym typeface="Montserrat"/>
              </a:defRPr>
            </a:lvl2pPr>
            <a:lvl3pPr indent="-355600" lvl="2" marL="1371600" rtl="0" algn="l">
              <a:lnSpc>
                <a:spcPct val="90000"/>
              </a:lnSpc>
              <a:spcBef>
                <a:spcPts val="1100"/>
              </a:spcBef>
              <a:spcAft>
                <a:spcPts val="0"/>
              </a:spcAft>
              <a:buClr>
                <a:srgbClr val="BF5B20"/>
              </a:buClr>
              <a:buSzPts val="2000"/>
              <a:buChar char="■"/>
              <a:defRPr>
                <a:latin typeface="Montserrat"/>
                <a:ea typeface="Montserrat"/>
                <a:cs typeface="Montserrat"/>
                <a:sym typeface="Montserrat"/>
              </a:defRPr>
            </a:lvl3pPr>
            <a:lvl4pPr indent="-349250" lvl="3" marL="1828800" rtl="0" algn="l">
              <a:lnSpc>
                <a:spcPct val="90000"/>
              </a:lnSpc>
              <a:spcBef>
                <a:spcPts val="1100"/>
              </a:spcBef>
              <a:spcAft>
                <a:spcPts val="0"/>
              </a:spcAft>
              <a:buClr>
                <a:srgbClr val="BF5B20"/>
              </a:buClr>
              <a:buSzPts val="1900"/>
              <a:buChar char="●"/>
              <a:defRPr>
                <a:latin typeface="Montserrat"/>
                <a:ea typeface="Montserrat"/>
                <a:cs typeface="Montserrat"/>
                <a:sym typeface="Montserrat"/>
              </a:defRPr>
            </a:lvl4pPr>
            <a:lvl5pPr indent="-349250" lvl="4" marL="2286000" rtl="0" algn="l">
              <a:lnSpc>
                <a:spcPct val="90000"/>
              </a:lnSpc>
              <a:spcBef>
                <a:spcPts val="1100"/>
              </a:spcBef>
              <a:spcAft>
                <a:spcPts val="0"/>
              </a:spcAft>
              <a:buClr>
                <a:srgbClr val="BF5B20"/>
              </a:buClr>
              <a:buSzPts val="1900"/>
              <a:buChar char="○"/>
              <a:defRPr>
                <a:latin typeface="Montserrat"/>
                <a:ea typeface="Montserrat"/>
                <a:cs typeface="Montserrat"/>
                <a:sym typeface="Montserrat"/>
              </a:defRPr>
            </a:lvl5pPr>
            <a:lvl6pPr indent="-349250" lvl="5" marL="2743200" rtl="0" algn="l">
              <a:lnSpc>
                <a:spcPct val="90000"/>
              </a:lnSpc>
              <a:spcBef>
                <a:spcPts val="1100"/>
              </a:spcBef>
              <a:spcAft>
                <a:spcPts val="0"/>
              </a:spcAft>
              <a:buClr>
                <a:schemeClr val="dk1"/>
              </a:buClr>
              <a:buSzPts val="1900"/>
              <a:buChar char="■"/>
              <a:defRPr/>
            </a:lvl6pPr>
            <a:lvl7pPr indent="-349250" lvl="6" marL="3200400" rtl="0" algn="l">
              <a:lnSpc>
                <a:spcPct val="90000"/>
              </a:lnSpc>
              <a:spcBef>
                <a:spcPts val="1100"/>
              </a:spcBef>
              <a:spcAft>
                <a:spcPts val="0"/>
              </a:spcAft>
              <a:buClr>
                <a:schemeClr val="dk1"/>
              </a:buClr>
              <a:buSzPts val="1900"/>
              <a:buChar char="●"/>
              <a:defRPr/>
            </a:lvl7pPr>
            <a:lvl8pPr indent="-349250" lvl="7" marL="3657600" rtl="0" algn="l">
              <a:lnSpc>
                <a:spcPct val="90000"/>
              </a:lnSpc>
              <a:spcBef>
                <a:spcPts val="1100"/>
              </a:spcBef>
              <a:spcAft>
                <a:spcPts val="0"/>
              </a:spcAft>
              <a:buClr>
                <a:schemeClr val="dk1"/>
              </a:buClr>
              <a:buSzPts val="1900"/>
              <a:buChar char="○"/>
              <a:defRPr/>
            </a:lvl8pPr>
            <a:lvl9pPr indent="-349250" lvl="8" marL="4114800" rtl="0" algn="l">
              <a:lnSpc>
                <a:spcPct val="90000"/>
              </a:lnSpc>
              <a:spcBef>
                <a:spcPts val="1100"/>
              </a:spcBef>
              <a:spcAft>
                <a:spcPts val="1100"/>
              </a:spcAft>
              <a:buClr>
                <a:schemeClr val="dk1"/>
              </a:buClr>
              <a:buSzPts val="1900"/>
              <a:buChar char="■"/>
              <a:defRPr/>
            </a:lvl9pPr>
          </a:lstStyle>
          <a:p/>
        </p:txBody>
      </p:sp>
      <p:pic>
        <p:nvPicPr>
          <p:cNvPr id="674" name="Google Shape;674;g26c369fa2d7_0_1360"/>
          <p:cNvPicPr preferRelativeResize="0"/>
          <p:nvPr/>
        </p:nvPicPr>
        <p:blipFill rotWithShape="1">
          <a:blip r:embed="rId2">
            <a:alphaModFix/>
          </a:blip>
          <a:srcRect b="0" l="0" r="0" t="0"/>
          <a:stretch/>
        </p:blipFill>
        <p:spPr>
          <a:xfrm>
            <a:off x="10708849" y="6295246"/>
            <a:ext cx="1385750" cy="484109"/>
          </a:xfrm>
          <a:prstGeom prst="rect">
            <a:avLst/>
          </a:prstGeom>
          <a:noFill/>
          <a:ln>
            <a:noFill/>
          </a:ln>
        </p:spPr>
      </p:pic>
      <p:cxnSp>
        <p:nvCxnSpPr>
          <p:cNvPr id="675" name="Google Shape;675;g26c369fa2d7_0_1360"/>
          <p:cNvCxnSpPr/>
          <p:nvPr/>
        </p:nvCxnSpPr>
        <p:spPr>
          <a:xfrm>
            <a:off x="838200" y="1270000"/>
            <a:ext cx="10515600" cy="0"/>
          </a:xfrm>
          <a:prstGeom prst="straightConnector1">
            <a:avLst/>
          </a:prstGeom>
          <a:noFill/>
          <a:ln cap="flat" cmpd="sng" w="63500">
            <a:solidFill>
              <a:srgbClr val="BF5B20"/>
            </a:solidFill>
            <a:prstDash val="solid"/>
            <a:miter lim="800000"/>
            <a:headEnd len="sm" w="sm" type="none"/>
            <a:tailEnd len="sm" w="sm" type="none"/>
          </a:ln>
        </p:spPr>
      </p:cxnSp>
    </p:spTree>
  </p:cSld>
  <p:clrMapOvr>
    <a:masterClrMapping/>
  </p:clrMapOvr>
</p:sldLayout>
</file>

<file path=ppt/slideLayouts/slideLayout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 Section slide 1">
  <p:cSld name="CUSTOM_2">
    <p:bg>
      <p:bgPr>
        <a:blipFill>
          <a:blip r:embed="rId2">
            <a:alphaModFix/>
          </a:blip>
          <a:stretch>
            <a:fillRect/>
          </a:stretch>
        </a:blipFill>
      </p:bgPr>
    </p:bg>
    <p:spTree>
      <p:nvGrpSpPr>
        <p:cNvPr id="681" name="Shape 681"/>
        <p:cNvGrpSpPr/>
        <p:nvPr/>
      </p:nvGrpSpPr>
      <p:grpSpPr>
        <a:xfrm>
          <a:off x="0" y="0"/>
          <a:ext cx="0" cy="0"/>
          <a:chOff x="0" y="0"/>
          <a:chExt cx="0" cy="0"/>
        </a:xfrm>
      </p:grpSpPr>
      <p:sp>
        <p:nvSpPr>
          <p:cNvPr id="682" name="Google Shape;682;g26c369fa2d7_0_1370"/>
          <p:cNvSpPr txBox="1"/>
          <p:nvPr>
            <p:ph type="title"/>
          </p:nvPr>
        </p:nvSpPr>
        <p:spPr>
          <a:xfrm>
            <a:off x="853600" y="1611033"/>
            <a:ext cx="6621300" cy="3017100"/>
          </a:xfrm>
          <a:prstGeom prst="rect">
            <a:avLst/>
          </a:prstGeom>
          <a:noFill/>
          <a:ln>
            <a:noFill/>
          </a:ln>
        </p:spPr>
        <p:txBody>
          <a:bodyPr anchorCtr="0" anchor="b" bIns="0" lIns="0" spcFirstLastPara="1" rIns="0" wrap="square" tIns="0">
            <a:noAutofit/>
          </a:bodyPr>
          <a:lstStyle>
            <a:lvl1pPr lvl="0" rtl="0" algn="l">
              <a:lnSpc>
                <a:spcPct val="100000"/>
              </a:lnSpc>
              <a:spcBef>
                <a:spcPts val="0"/>
              </a:spcBef>
              <a:spcAft>
                <a:spcPts val="0"/>
              </a:spcAft>
              <a:buSzPts val="4000"/>
              <a:buNone/>
              <a:defRPr sz="4700">
                <a:solidFill>
                  <a:schemeClr val="lt1"/>
                </a:solidFill>
              </a:defRPr>
            </a:lvl1pPr>
            <a:lvl2pPr lvl="1" rtl="0" algn="l">
              <a:lnSpc>
                <a:spcPct val="100000"/>
              </a:lnSpc>
              <a:spcBef>
                <a:spcPts val="0"/>
              </a:spcBef>
              <a:spcAft>
                <a:spcPts val="0"/>
              </a:spcAft>
              <a:buSzPts val="1500"/>
              <a:buNone/>
              <a:defRPr sz="4700"/>
            </a:lvl2pPr>
            <a:lvl3pPr lvl="2" rtl="0" algn="l">
              <a:lnSpc>
                <a:spcPct val="100000"/>
              </a:lnSpc>
              <a:spcBef>
                <a:spcPts val="0"/>
              </a:spcBef>
              <a:spcAft>
                <a:spcPts val="0"/>
              </a:spcAft>
              <a:buSzPts val="1500"/>
              <a:buNone/>
              <a:defRPr sz="4700"/>
            </a:lvl3pPr>
            <a:lvl4pPr lvl="3" rtl="0" algn="l">
              <a:lnSpc>
                <a:spcPct val="100000"/>
              </a:lnSpc>
              <a:spcBef>
                <a:spcPts val="0"/>
              </a:spcBef>
              <a:spcAft>
                <a:spcPts val="0"/>
              </a:spcAft>
              <a:buSzPts val="1500"/>
              <a:buNone/>
              <a:defRPr sz="4700"/>
            </a:lvl4pPr>
            <a:lvl5pPr lvl="4" rtl="0" algn="l">
              <a:lnSpc>
                <a:spcPct val="100000"/>
              </a:lnSpc>
              <a:spcBef>
                <a:spcPts val="0"/>
              </a:spcBef>
              <a:spcAft>
                <a:spcPts val="0"/>
              </a:spcAft>
              <a:buSzPts val="1500"/>
              <a:buNone/>
              <a:defRPr sz="4700"/>
            </a:lvl5pPr>
            <a:lvl6pPr lvl="5" rtl="0" algn="l">
              <a:lnSpc>
                <a:spcPct val="100000"/>
              </a:lnSpc>
              <a:spcBef>
                <a:spcPts val="0"/>
              </a:spcBef>
              <a:spcAft>
                <a:spcPts val="0"/>
              </a:spcAft>
              <a:buSzPts val="1500"/>
              <a:buNone/>
              <a:defRPr sz="4700"/>
            </a:lvl6pPr>
            <a:lvl7pPr lvl="6" rtl="0" algn="l">
              <a:lnSpc>
                <a:spcPct val="100000"/>
              </a:lnSpc>
              <a:spcBef>
                <a:spcPts val="0"/>
              </a:spcBef>
              <a:spcAft>
                <a:spcPts val="0"/>
              </a:spcAft>
              <a:buSzPts val="1500"/>
              <a:buNone/>
              <a:defRPr sz="4700"/>
            </a:lvl7pPr>
            <a:lvl8pPr lvl="7" rtl="0" algn="l">
              <a:lnSpc>
                <a:spcPct val="100000"/>
              </a:lnSpc>
              <a:spcBef>
                <a:spcPts val="0"/>
              </a:spcBef>
              <a:spcAft>
                <a:spcPts val="0"/>
              </a:spcAft>
              <a:buSzPts val="1500"/>
              <a:buNone/>
              <a:defRPr sz="4700"/>
            </a:lvl8pPr>
            <a:lvl9pPr lvl="8" rtl="0" algn="l">
              <a:lnSpc>
                <a:spcPct val="100000"/>
              </a:lnSpc>
              <a:spcBef>
                <a:spcPts val="0"/>
              </a:spcBef>
              <a:spcAft>
                <a:spcPts val="0"/>
              </a:spcAft>
              <a:buSzPts val="1500"/>
              <a:buNone/>
              <a:defRPr sz="4700"/>
            </a:lvl9pPr>
          </a:lstStyle>
          <a:p/>
        </p:txBody>
      </p:sp>
      <p:sp>
        <p:nvSpPr>
          <p:cNvPr id="683" name="Google Shape;683;g26c369fa2d7_0_1370"/>
          <p:cNvSpPr txBox="1"/>
          <p:nvPr>
            <p:ph idx="12" type="sldNum"/>
          </p:nvPr>
        </p:nvSpPr>
        <p:spPr>
          <a:xfrm>
            <a:off x="10996200" y="6229967"/>
            <a:ext cx="342300" cy="243900"/>
          </a:xfrm>
          <a:prstGeom prst="rect">
            <a:avLst/>
          </a:prstGeom>
          <a:noFill/>
          <a:ln>
            <a:noFill/>
          </a:ln>
        </p:spPr>
        <p:txBody>
          <a:bodyPr anchorCtr="0" anchor="b" bIns="0" lIns="0" spcFirstLastPara="1" rIns="0" wrap="square" tIns="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Open Sans"/>
                <a:ea typeface="Open Sans"/>
                <a:cs typeface="Open Sans"/>
                <a:sym typeface="Open Sans"/>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Open Sans"/>
                <a:ea typeface="Open Sans"/>
                <a:cs typeface="Open Sans"/>
                <a:sym typeface="Open Sans"/>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Open Sans"/>
                <a:ea typeface="Open Sans"/>
                <a:cs typeface="Open Sans"/>
                <a:sym typeface="Open Sans"/>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Open Sans"/>
                <a:ea typeface="Open Sans"/>
                <a:cs typeface="Open Sans"/>
                <a:sym typeface="Open Sans"/>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Open Sans"/>
                <a:ea typeface="Open Sans"/>
                <a:cs typeface="Open Sans"/>
                <a:sym typeface="Open Sans"/>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Open Sans"/>
                <a:ea typeface="Open Sans"/>
                <a:cs typeface="Open Sans"/>
                <a:sym typeface="Open Sans"/>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Open Sans"/>
                <a:ea typeface="Open Sans"/>
                <a:cs typeface="Open Sans"/>
                <a:sym typeface="Open Sans"/>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Open Sans"/>
                <a:ea typeface="Open Sans"/>
                <a:cs typeface="Open Sans"/>
                <a:sym typeface="Open Sans"/>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US"/>
              <a:t>‹#›</a:t>
            </a:fld>
            <a:endParaRPr/>
          </a:p>
        </p:txBody>
      </p:sp>
      <p:pic>
        <p:nvPicPr>
          <p:cNvPr id="684" name="Google Shape;684;g26c369fa2d7_0_1370"/>
          <p:cNvPicPr preferRelativeResize="0"/>
          <p:nvPr/>
        </p:nvPicPr>
        <p:blipFill rotWithShape="1">
          <a:blip r:embed="rId3">
            <a:alphaModFix/>
          </a:blip>
          <a:srcRect b="119" l="0" r="0" t="119"/>
          <a:stretch/>
        </p:blipFill>
        <p:spPr>
          <a:xfrm>
            <a:off x="853440" y="6230112"/>
            <a:ext cx="1655156" cy="243840"/>
          </a:xfrm>
          <a:prstGeom prst="rect">
            <a:avLst/>
          </a:prstGeom>
          <a:noFill/>
          <a:ln>
            <a:noFill/>
          </a:ln>
        </p:spPr>
      </p:pic>
    </p:spTree>
  </p:cSld>
  <p:clrMapOvr>
    <a:masterClrMapping/>
  </p:clrMapOvr>
</p:sldLayout>
</file>

<file path=ppt/slideLayouts/slideLayout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 Title and Content_Build the future">
  <p:cSld name="CUSTOM_3_2">
    <p:spTree>
      <p:nvGrpSpPr>
        <p:cNvPr id="685" name="Shape 685"/>
        <p:cNvGrpSpPr/>
        <p:nvPr/>
      </p:nvGrpSpPr>
      <p:grpSpPr>
        <a:xfrm>
          <a:off x="0" y="0"/>
          <a:ext cx="0" cy="0"/>
          <a:chOff x="0" y="0"/>
          <a:chExt cx="0" cy="0"/>
        </a:xfrm>
      </p:grpSpPr>
      <p:sp>
        <p:nvSpPr>
          <p:cNvPr id="686" name="Google Shape;686;g26c369fa2d7_0_1374"/>
          <p:cNvSpPr txBox="1"/>
          <p:nvPr>
            <p:ph type="title"/>
          </p:nvPr>
        </p:nvSpPr>
        <p:spPr>
          <a:xfrm>
            <a:off x="853440" y="548640"/>
            <a:ext cx="10490700" cy="999600"/>
          </a:xfrm>
          <a:prstGeom prst="rect">
            <a:avLst/>
          </a:prstGeom>
          <a:noFill/>
          <a:ln>
            <a:noFill/>
          </a:ln>
        </p:spPr>
        <p:txBody>
          <a:bodyPr anchorCtr="0" anchor="ctr" bIns="0" lIns="0" spcFirstLastPara="1" rIns="0" wrap="square" tIns="0">
            <a:noAutofit/>
          </a:bodyPr>
          <a:lstStyle>
            <a:lvl1pPr lvl="0" rtl="0" algn="l">
              <a:lnSpc>
                <a:spcPct val="100000"/>
              </a:lnSpc>
              <a:spcBef>
                <a:spcPts val="0"/>
              </a:spcBef>
              <a:spcAft>
                <a:spcPts val="0"/>
              </a:spcAft>
              <a:buSzPts val="4000"/>
              <a:buNone/>
              <a:defRPr/>
            </a:lvl1pPr>
            <a:lvl2pPr lvl="1" rtl="0" algn="l">
              <a:lnSpc>
                <a:spcPct val="100000"/>
              </a:lnSpc>
              <a:spcBef>
                <a:spcPts val="0"/>
              </a:spcBef>
              <a:spcAft>
                <a:spcPts val="0"/>
              </a:spcAft>
              <a:buSzPts val="1500"/>
              <a:buNone/>
              <a:defRPr/>
            </a:lvl2pPr>
            <a:lvl3pPr lvl="2" rtl="0" algn="l">
              <a:lnSpc>
                <a:spcPct val="100000"/>
              </a:lnSpc>
              <a:spcBef>
                <a:spcPts val="0"/>
              </a:spcBef>
              <a:spcAft>
                <a:spcPts val="0"/>
              </a:spcAft>
              <a:buSzPts val="1500"/>
              <a:buNone/>
              <a:defRPr/>
            </a:lvl3pPr>
            <a:lvl4pPr lvl="3" rtl="0" algn="l">
              <a:lnSpc>
                <a:spcPct val="100000"/>
              </a:lnSpc>
              <a:spcBef>
                <a:spcPts val="0"/>
              </a:spcBef>
              <a:spcAft>
                <a:spcPts val="0"/>
              </a:spcAft>
              <a:buSzPts val="1500"/>
              <a:buNone/>
              <a:defRPr/>
            </a:lvl4pPr>
            <a:lvl5pPr lvl="4" rtl="0" algn="l">
              <a:lnSpc>
                <a:spcPct val="100000"/>
              </a:lnSpc>
              <a:spcBef>
                <a:spcPts val="0"/>
              </a:spcBef>
              <a:spcAft>
                <a:spcPts val="0"/>
              </a:spcAft>
              <a:buSzPts val="1500"/>
              <a:buNone/>
              <a:defRPr/>
            </a:lvl5pPr>
            <a:lvl6pPr lvl="5" rtl="0" algn="l">
              <a:lnSpc>
                <a:spcPct val="100000"/>
              </a:lnSpc>
              <a:spcBef>
                <a:spcPts val="0"/>
              </a:spcBef>
              <a:spcAft>
                <a:spcPts val="0"/>
              </a:spcAft>
              <a:buSzPts val="1500"/>
              <a:buNone/>
              <a:defRPr/>
            </a:lvl6pPr>
            <a:lvl7pPr lvl="6" rtl="0" algn="l">
              <a:lnSpc>
                <a:spcPct val="100000"/>
              </a:lnSpc>
              <a:spcBef>
                <a:spcPts val="0"/>
              </a:spcBef>
              <a:spcAft>
                <a:spcPts val="0"/>
              </a:spcAft>
              <a:buSzPts val="1500"/>
              <a:buNone/>
              <a:defRPr/>
            </a:lvl7pPr>
            <a:lvl8pPr lvl="7" rtl="0" algn="l">
              <a:lnSpc>
                <a:spcPct val="100000"/>
              </a:lnSpc>
              <a:spcBef>
                <a:spcPts val="0"/>
              </a:spcBef>
              <a:spcAft>
                <a:spcPts val="0"/>
              </a:spcAft>
              <a:buSzPts val="1500"/>
              <a:buNone/>
              <a:defRPr/>
            </a:lvl8pPr>
            <a:lvl9pPr lvl="8" rtl="0" algn="l">
              <a:lnSpc>
                <a:spcPct val="100000"/>
              </a:lnSpc>
              <a:spcBef>
                <a:spcPts val="0"/>
              </a:spcBef>
              <a:spcAft>
                <a:spcPts val="0"/>
              </a:spcAft>
              <a:buSzPts val="1500"/>
              <a:buNone/>
              <a:defRPr/>
            </a:lvl9pPr>
          </a:lstStyle>
          <a:p/>
        </p:txBody>
      </p:sp>
      <p:sp>
        <p:nvSpPr>
          <p:cNvPr id="687" name="Google Shape;687;g26c369fa2d7_0_1374"/>
          <p:cNvSpPr txBox="1"/>
          <p:nvPr>
            <p:ph idx="12" type="sldNum"/>
          </p:nvPr>
        </p:nvSpPr>
        <p:spPr>
          <a:xfrm>
            <a:off x="10996200" y="6229967"/>
            <a:ext cx="342300" cy="243900"/>
          </a:xfrm>
          <a:prstGeom prst="rect">
            <a:avLst/>
          </a:prstGeom>
          <a:noFill/>
          <a:ln>
            <a:noFill/>
          </a:ln>
        </p:spPr>
        <p:txBody>
          <a:bodyPr anchorCtr="0" anchor="b" bIns="0" lIns="0" spcFirstLastPara="1" rIns="0" wrap="square" tIns="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Open Sans"/>
                <a:ea typeface="Open Sans"/>
                <a:cs typeface="Open Sans"/>
                <a:sym typeface="Open Sans"/>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Open Sans"/>
                <a:ea typeface="Open Sans"/>
                <a:cs typeface="Open Sans"/>
                <a:sym typeface="Open Sans"/>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Open Sans"/>
                <a:ea typeface="Open Sans"/>
                <a:cs typeface="Open Sans"/>
                <a:sym typeface="Open Sans"/>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Open Sans"/>
                <a:ea typeface="Open Sans"/>
                <a:cs typeface="Open Sans"/>
                <a:sym typeface="Open Sans"/>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Open Sans"/>
                <a:ea typeface="Open Sans"/>
                <a:cs typeface="Open Sans"/>
                <a:sym typeface="Open Sans"/>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Open Sans"/>
                <a:ea typeface="Open Sans"/>
                <a:cs typeface="Open Sans"/>
                <a:sym typeface="Open Sans"/>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Open Sans"/>
                <a:ea typeface="Open Sans"/>
                <a:cs typeface="Open Sans"/>
                <a:sym typeface="Open Sans"/>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Open Sans"/>
                <a:ea typeface="Open Sans"/>
                <a:cs typeface="Open Sans"/>
                <a:sym typeface="Open Sans"/>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US"/>
              <a:t>‹#›</a:t>
            </a:fld>
            <a:endParaRPr/>
          </a:p>
        </p:txBody>
      </p:sp>
      <p:sp>
        <p:nvSpPr>
          <p:cNvPr id="688" name="Google Shape;688;g26c369fa2d7_0_1374"/>
          <p:cNvSpPr txBox="1"/>
          <p:nvPr>
            <p:ph idx="10" type="dt"/>
          </p:nvPr>
        </p:nvSpPr>
        <p:spPr>
          <a:xfrm>
            <a:off x="3575600" y="6229952"/>
            <a:ext cx="5791200" cy="243900"/>
          </a:xfrm>
          <a:prstGeom prst="rect">
            <a:avLst/>
          </a:prstGeom>
          <a:noFill/>
          <a:ln>
            <a:noFill/>
          </a:ln>
        </p:spPr>
        <p:txBody>
          <a:bodyPr anchorCtr="0" anchor="b" bIns="0" lIns="0" spcFirstLastPara="1" rIns="0" wrap="square" tIns="0">
            <a:noAutofit/>
          </a:bodyPr>
          <a:lstStyle>
            <a:lvl1pPr lvl="0" marR="0" rtl="0" algn="l">
              <a:lnSpc>
                <a:spcPct val="100000"/>
              </a:lnSpc>
              <a:spcBef>
                <a:spcPts val="0"/>
              </a:spcBef>
              <a:spcAft>
                <a:spcPts val="0"/>
              </a:spcAft>
              <a:buClr>
                <a:schemeClr val="dk2"/>
              </a:buClr>
              <a:buSzPts val="1500"/>
              <a:buNone/>
              <a:defRPr b="0" i="0" sz="1200" u="none" cap="none" strike="noStrike">
                <a:solidFill>
                  <a:schemeClr val="dk2"/>
                </a:solidFill>
                <a:latin typeface="Open Sans"/>
                <a:ea typeface="Open Sans"/>
                <a:cs typeface="Open Sans"/>
                <a:sym typeface="Open Sans"/>
              </a:defRPr>
            </a:lvl1pPr>
            <a:lvl2pPr lvl="1" marR="0" rtl="0" algn="l">
              <a:lnSpc>
                <a:spcPct val="100000"/>
              </a:lnSpc>
              <a:spcBef>
                <a:spcPts val="0"/>
              </a:spcBef>
              <a:spcAft>
                <a:spcPts val="0"/>
              </a:spcAft>
              <a:buSzPts val="1500"/>
              <a:buNone/>
              <a:defRPr b="0" i="0" sz="1900" u="none" cap="none" strike="noStrike">
                <a:solidFill>
                  <a:schemeClr val="dk1"/>
                </a:solidFill>
                <a:latin typeface="Open Sans"/>
                <a:ea typeface="Open Sans"/>
                <a:cs typeface="Open Sans"/>
                <a:sym typeface="Open Sans"/>
              </a:defRPr>
            </a:lvl2pPr>
            <a:lvl3pPr lvl="2" marR="0" rtl="0" algn="l">
              <a:lnSpc>
                <a:spcPct val="100000"/>
              </a:lnSpc>
              <a:spcBef>
                <a:spcPts val="0"/>
              </a:spcBef>
              <a:spcAft>
                <a:spcPts val="0"/>
              </a:spcAft>
              <a:buSzPts val="1500"/>
              <a:buNone/>
              <a:defRPr b="0" i="0" sz="1900" u="none" cap="none" strike="noStrike">
                <a:solidFill>
                  <a:schemeClr val="dk1"/>
                </a:solidFill>
                <a:latin typeface="Open Sans"/>
                <a:ea typeface="Open Sans"/>
                <a:cs typeface="Open Sans"/>
                <a:sym typeface="Open Sans"/>
              </a:defRPr>
            </a:lvl3pPr>
            <a:lvl4pPr lvl="3" marR="0" rtl="0" algn="l">
              <a:lnSpc>
                <a:spcPct val="100000"/>
              </a:lnSpc>
              <a:spcBef>
                <a:spcPts val="0"/>
              </a:spcBef>
              <a:spcAft>
                <a:spcPts val="0"/>
              </a:spcAft>
              <a:buSzPts val="1500"/>
              <a:buNone/>
              <a:defRPr b="0" i="0" sz="1900" u="none" cap="none" strike="noStrike">
                <a:solidFill>
                  <a:schemeClr val="dk1"/>
                </a:solidFill>
                <a:latin typeface="Open Sans"/>
                <a:ea typeface="Open Sans"/>
                <a:cs typeface="Open Sans"/>
                <a:sym typeface="Open Sans"/>
              </a:defRPr>
            </a:lvl4pPr>
            <a:lvl5pPr lvl="4" marR="0" rtl="0" algn="l">
              <a:lnSpc>
                <a:spcPct val="100000"/>
              </a:lnSpc>
              <a:spcBef>
                <a:spcPts val="0"/>
              </a:spcBef>
              <a:spcAft>
                <a:spcPts val="0"/>
              </a:spcAft>
              <a:buSzPts val="1500"/>
              <a:buNone/>
              <a:defRPr b="0" i="0" sz="1900" u="none" cap="none" strike="noStrike">
                <a:solidFill>
                  <a:schemeClr val="dk1"/>
                </a:solidFill>
                <a:latin typeface="Open Sans"/>
                <a:ea typeface="Open Sans"/>
                <a:cs typeface="Open Sans"/>
                <a:sym typeface="Open Sans"/>
              </a:defRPr>
            </a:lvl5pPr>
            <a:lvl6pPr lvl="5" marR="0" rtl="0" algn="l">
              <a:lnSpc>
                <a:spcPct val="100000"/>
              </a:lnSpc>
              <a:spcBef>
                <a:spcPts val="0"/>
              </a:spcBef>
              <a:spcAft>
                <a:spcPts val="0"/>
              </a:spcAft>
              <a:buSzPts val="1500"/>
              <a:buNone/>
              <a:defRPr b="0" i="0" sz="1900" u="none" cap="none" strike="noStrike">
                <a:solidFill>
                  <a:schemeClr val="dk1"/>
                </a:solidFill>
                <a:latin typeface="Open Sans"/>
                <a:ea typeface="Open Sans"/>
                <a:cs typeface="Open Sans"/>
                <a:sym typeface="Open Sans"/>
              </a:defRPr>
            </a:lvl6pPr>
            <a:lvl7pPr lvl="6" marR="0" rtl="0" algn="l">
              <a:lnSpc>
                <a:spcPct val="100000"/>
              </a:lnSpc>
              <a:spcBef>
                <a:spcPts val="0"/>
              </a:spcBef>
              <a:spcAft>
                <a:spcPts val="0"/>
              </a:spcAft>
              <a:buSzPts val="1500"/>
              <a:buNone/>
              <a:defRPr b="0" i="0" sz="1900" u="none" cap="none" strike="noStrike">
                <a:solidFill>
                  <a:schemeClr val="dk1"/>
                </a:solidFill>
                <a:latin typeface="Open Sans"/>
                <a:ea typeface="Open Sans"/>
                <a:cs typeface="Open Sans"/>
                <a:sym typeface="Open Sans"/>
              </a:defRPr>
            </a:lvl7pPr>
            <a:lvl8pPr lvl="7" marR="0" rtl="0" algn="l">
              <a:lnSpc>
                <a:spcPct val="100000"/>
              </a:lnSpc>
              <a:spcBef>
                <a:spcPts val="0"/>
              </a:spcBef>
              <a:spcAft>
                <a:spcPts val="0"/>
              </a:spcAft>
              <a:buSzPts val="1500"/>
              <a:buNone/>
              <a:defRPr b="0" i="0" sz="1900" u="none" cap="none" strike="noStrike">
                <a:solidFill>
                  <a:schemeClr val="dk1"/>
                </a:solidFill>
                <a:latin typeface="Open Sans"/>
                <a:ea typeface="Open Sans"/>
                <a:cs typeface="Open Sans"/>
                <a:sym typeface="Open Sans"/>
              </a:defRPr>
            </a:lvl8pPr>
            <a:lvl9pPr lvl="8" marR="0" rtl="0" algn="l">
              <a:lnSpc>
                <a:spcPct val="100000"/>
              </a:lnSpc>
              <a:spcBef>
                <a:spcPts val="0"/>
              </a:spcBef>
              <a:spcAft>
                <a:spcPts val="0"/>
              </a:spcAft>
              <a:buSzPts val="1500"/>
              <a:buNone/>
              <a:defRPr b="0" i="0" sz="1900" u="none" cap="none" strike="noStrike">
                <a:solidFill>
                  <a:schemeClr val="dk1"/>
                </a:solidFill>
                <a:latin typeface="Open Sans"/>
                <a:ea typeface="Open Sans"/>
                <a:cs typeface="Open Sans"/>
                <a:sym typeface="Open Sans"/>
              </a:defRPr>
            </a:lvl9pPr>
          </a:lstStyle>
          <a:p/>
        </p:txBody>
      </p:sp>
      <p:pic>
        <p:nvPicPr>
          <p:cNvPr id="689" name="Google Shape;689;g26c369fa2d7_0_1374"/>
          <p:cNvPicPr preferRelativeResize="0"/>
          <p:nvPr/>
        </p:nvPicPr>
        <p:blipFill rotWithShape="1">
          <a:blip r:embed="rId2">
            <a:alphaModFix/>
          </a:blip>
          <a:srcRect b="0" l="0" r="0" t="0"/>
          <a:stretch/>
        </p:blipFill>
        <p:spPr>
          <a:xfrm>
            <a:off x="853440" y="6230112"/>
            <a:ext cx="1655156" cy="243840"/>
          </a:xfrm>
          <a:prstGeom prst="rect">
            <a:avLst/>
          </a:prstGeom>
          <a:noFill/>
          <a:ln>
            <a:noFill/>
          </a:ln>
        </p:spPr>
      </p:pic>
      <p:sp>
        <p:nvSpPr>
          <p:cNvPr id="690" name="Google Shape;690;g26c369fa2d7_0_1374"/>
          <p:cNvSpPr txBox="1"/>
          <p:nvPr>
            <p:ph idx="1" type="body"/>
          </p:nvPr>
        </p:nvSpPr>
        <p:spPr>
          <a:xfrm>
            <a:off x="853440" y="1609344"/>
            <a:ext cx="10485300" cy="4351200"/>
          </a:xfrm>
          <a:prstGeom prst="rect">
            <a:avLst/>
          </a:prstGeom>
          <a:noFill/>
          <a:ln>
            <a:noFill/>
          </a:ln>
        </p:spPr>
        <p:txBody>
          <a:bodyPr anchorCtr="0" anchor="t" bIns="0" lIns="0" spcFirstLastPara="1" rIns="0" wrap="square" tIns="0">
            <a:noAutofit/>
          </a:bodyPr>
          <a:lstStyle>
            <a:lvl1pPr indent="-406400" lvl="0" marL="457200" marR="0" rtl="0" algn="l">
              <a:lnSpc>
                <a:spcPct val="130000"/>
              </a:lnSpc>
              <a:spcBef>
                <a:spcPts val="500"/>
              </a:spcBef>
              <a:spcAft>
                <a:spcPts val="0"/>
              </a:spcAft>
              <a:buClr>
                <a:schemeClr val="dk1"/>
              </a:buClr>
              <a:buSzPts val="2800"/>
              <a:buFont typeface="Arial"/>
              <a:buChar char="•"/>
              <a:defRPr b="0" i="0" sz="2800" u="none" cap="none" strike="noStrike">
                <a:solidFill>
                  <a:schemeClr val="dk1"/>
                </a:solidFill>
                <a:latin typeface="Open Sans"/>
                <a:ea typeface="Open Sans"/>
                <a:cs typeface="Open Sans"/>
                <a:sym typeface="Open Sans"/>
              </a:defRPr>
            </a:lvl1pPr>
            <a:lvl2pPr indent="-381000" lvl="1" marL="914400" marR="0" rtl="0" algn="l">
              <a:lnSpc>
                <a:spcPct val="130000"/>
              </a:lnSpc>
              <a:spcBef>
                <a:spcPts val="500"/>
              </a:spcBef>
              <a:spcAft>
                <a:spcPts val="0"/>
              </a:spcAft>
              <a:buClr>
                <a:schemeClr val="dk1"/>
              </a:buClr>
              <a:buSzPts val="2400"/>
              <a:buFont typeface="Arial"/>
              <a:buChar char="•"/>
              <a:defRPr b="0" i="0" sz="2400" u="none" cap="none" strike="noStrike">
                <a:solidFill>
                  <a:schemeClr val="dk1"/>
                </a:solidFill>
                <a:latin typeface="Open Sans"/>
                <a:ea typeface="Open Sans"/>
                <a:cs typeface="Open Sans"/>
                <a:sym typeface="Open Sans"/>
              </a:defRPr>
            </a:lvl2pPr>
            <a:lvl3pPr indent="-355600" lvl="2" marL="1371600" marR="0" rtl="0" algn="l">
              <a:lnSpc>
                <a:spcPct val="130000"/>
              </a:lnSpc>
              <a:spcBef>
                <a:spcPts val="5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3pPr>
            <a:lvl4pPr indent="-349250" lvl="3" marL="1828800" marR="0" rtl="0" algn="l">
              <a:lnSpc>
                <a:spcPct val="130000"/>
              </a:lnSpc>
              <a:spcBef>
                <a:spcPts val="500"/>
              </a:spcBef>
              <a:spcAft>
                <a:spcPts val="0"/>
              </a:spcAft>
              <a:buClr>
                <a:schemeClr val="dk1"/>
              </a:buClr>
              <a:buSzPts val="1900"/>
              <a:buFont typeface="Arial"/>
              <a:buChar char="•"/>
              <a:defRPr b="0" i="0" sz="1900" u="none" cap="none" strike="noStrike">
                <a:solidFill>
                  <a:schemeClr val="dk1"/>
                </a:solidFill>
                <a:latin typeface="Open Sans"/>
                <a:ea typeface="Open Sans"/>
                <a:cs typeface="Open Sans"/>
                <a:sym typeface="Open Sans"/>
              </a:defRPr>
            </a:lvl4pPr>
            <a:lvl5pPr indent="-349250" lvl="4" marL="2286000" marR="0" rtl="0" algn="l">
              <a:lnSpc>
                <a:spcPct val="130000"/>
              </a:lnSpc>
              <a:spcBef>
                <a:spcPts val="500"/>
              </a:spcBef>
              <a:spcAft>
                <a:spcPts val="0"/>
              </a:spcAft>
              <a:buClr>
                <a:schemeClr val="dk1"/>
              </a:buClr>
              <a:buSzPts val="1900"/>
              <a:buFont typeface="Arial"/>
              <a:buChar char="•"/>
              <a:defRPr b="0" i="0" sz="1900" u="none" cap="none" strike="noStrike">
                <a:solidFill>
                  <a:schemeClr val="dk1"/>
                </a:solidFill>
                <a:latin typeface="Open Sans"/>
                <a:ea typeface="Open Sans"/>
                <a:cs typeface="Open Sans"/>
                <a:sym typeface="Open Sans"/>
              </a:defRPr>
            </a:lvl5pPr>
            <a:lvl6pPr indent="-349250" lvl="5" marL="2743200" marR="0" rtl="0" algn="l">
              <a:lnSpc>
                <a:spcPct val="130000"/>
              </a:lnSpc>
              <a:spcBef>
                <a:spcPts val="500"/>
              </a:spcBef>
              <a:spcAft>
                <a:spcPts val="0"/>
              </a:spcAft>
              <a:buClr>
                <a:schemeClr val="dk1"/>
              </a:buClr>
              <a:buSzPts val="1900"/>
              <a:buFont typeface="Arial"/>
              <a:buChar char="•"/>
              <a:defRPr b="0" i="0" sz="1900" u="none" cap="none" strike="noStrike">
                <a:solidFill>
                  <a:schemeClr val="dk1"/>
                </a:solidFill>
                <a:latin typeface="Open Sans"/>
                <a:ea typeface="Open Sans"/>
                <a:cs typeface="Open Sans"/>
                <a:sym typeface="Open Sans"/>
              </a:defRPr>
            </a:lvl6pPr>
            <a:lvl7pPr indent="-349250" lvl="6" marL="3200400" marR="0" rtl="0" algn="l">
              <a:lnSpc>
                <a:spcPct val="130000"/>
              </a:lnSpc>
              <a:spcBef>
                <a:spcPts val="500"/>
              </a:spcBef>
              <a:spcAft>
                <a:spcPts val="0"/>
              </a:spcAft>
              <a:buClr>
                <a:schemeClr val="dk1"/>
              </a:buClr>
              <a:buSzPts val="1900"/>
              <a:buFont typeface="Arial"/>
              <a:buChar char="•"/>
              <a:defRPr b="0" i="0" sz="1900" u="none" cap="none" strike="noStrike">
                <a:solidFill>
                  <a:schemeClr val="dk1"/>
                </a:solidFill>
                <a:latin typeface="Open Sans"/>
                <a:ea typeface="Open Sans"/>
                <a:cs typeface="Open Sans"/>
                <a:sym typeface="Open Sans"/>
              </a:defRPr>
            </a:lvl7pPr>
            <a:lvl8pPr indent="-349250" lvl="7" marL="3657600" marR="0" rtl="0" algn="l">
              <a:lnSpc>
                <a:spcPct val="130000"/>
              </a:lnSpc>
              <a:spcBef>
                <a:spcPts val="500"/>
              </a:spcBef>
              <a:spcAft>
                <a:spcPts val="0"/>
              </a:spcAft>
              <a:buClr>
                <a:schemeClr val="dk1"/>
              </a:buClr>
              <a:buSzPts val="1900"/>
              <a:buFont typeface="Arial"/>
              <a:buChar char="•"/>
              <a:defRPr b="0" i="0" sz="1900" u="none" cap="none" strike="noStrike">
                <a:solidFill>
                  <a:schemeClr val="dk1"/>
                </a:solidFill>
                <a:latin typeface="Open Sans"/>
                <a:ea typeface="Open Sans"/>
                <a:cs typeface="Open Sans"/>
                <a:sym typeface="Open Sans"/>
              </a:defRPr>
            </a:lvl8pPr>
            <a:lvl9pPr indent="-349250" lvl="8" marL="4114800" marR="0" rtl="0" algn="l">
              <a:lnSpc>
                <a:spcPct val="130000"/>
              </a:lnSpc>
              <a:spcBef>
                <a:spcPts val="500"/>
              </a:spcBef>
              <a:spcAft>
                <a:spcPts val="0"/>
              </a:spcAft>
              <a:buClr>
                <a:schemeClr val="dk1"/>
              </a:buClr>
              <a:buSzPts val="1900"/>
              <a:buFont typeface="Arial"/>
              <a:buChar char="•"/>
              <a:defRPr b="0" i="0" sz="1900" u="none" cap="none" strike="noStrike">
                <a:solidFill>
                  <a:schemeClr val="dk1"/>
                </a:solidFill>
                <a:latin typeface="Open Sans"/>
                <a:ea typeface="Open Sans"/>
                <a:cs typeface="Open Sans"/>
                <a:sym typeface="Open Sans"/>
              </a:defRPr>
            </a:lvl9pPr>
          </a:lstStyle>
          <a:p/>
        </p:txBody>
      </p:sp>
      <p:pic>
        <p:nvPicPr>
          <p:cNvPr id="691" name="Google Shape;691;g26c369fa2d7_0_1374"/>
          <p:cNvPicPr preferRelativeResize="0"/>
          <p:nvPr/>
        </p:nvPicPr>
        <p:blipFill rotWithShape="1">
          <a:blip r:embed="rId3">
            <a:alphaModFix/>
          </a:blip>
          <a:srcRect b="0" l="0" r="0" t="0"/>
          <a:stretch/>
        </p:blipFill>
        <p:spPr>
          <a:xfrm>
            <a:off x="9850400" y="6194268"/>
            <a:ext cx="1005400" cy="279698"/>
          </a:xfrm>
          <a:prstGeom prst="rect">
            <a:avLst/>
          </a:prstGeom>
          <a:noFill/>
          <a:ln>
            <a:noFill/>
          </a:ln>
        </p:spPr>
      </p:pic>
    </p:spTree>
  </p:cSld>
  <p:clrMapOvr>
    <a:masterClrMapping/>
  </p:clrMapOvr>
</p:sldLayout>
</file>

<file path=ppt/slideLayouts/slideLayout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ontent slide">
  <p:cSld name="1_content slide">
    <p:spTree>
      <p:nvGrpSpPr>
        <p:cNvPr id="692" name="Shape 692"/>
        <p:cNvGrpSpPr/>
        <p:nvPr/>
      </p:nvGrpSpPr>
      <p:grpSpPr>
        <a:xfrm>
          <a:off x="0" y="0"/>
          <a:ext cx="0" cy="0"/>
          <a:chOff x="0" y="0"/>
          <a:chExt cx="0" cy="0"/>
        </a:xfrm>
      </p:grpSpPr>
      <p:sp>
        <p:nvSpPr>
          <p:cNvPr id="693" name="Google Shape;693;g26c369fa2d7_0_1381"/>
          <p:cNvSpPr txBox="1"/>
          <p:nvPr>
            <p:ph type="title"/>
          </p:nvPr>
        </p:nvSpPr>
        <p:spPr>
          <a:xfrm>
            <a:off x="1008779" y="98519"/>
            <a:ext cx="10270200" cy="792300"/>
          </a:xfrm>
          <a:prstGeom prst="rect">
            <a:avLst/>
          </a:prstGeom>
          <a:noFill/>
          <a:ln>
            <a:noFill/>
          </a:ln>
        </p:spPr>
        <p:txBody>
          <a:bodyPr anchorCtr="0" anchor="ctr" bIns="0" lIns="0" spcFirstLastPara="1" rIns="0" wrap="square" tIns="0">
            <a:noAutofit/>
          </a:bodyPr>
          <a:lstStyle>
            <a:lvl1pPr lvl="0" rtl="0" algn="l">
              <a:lnSpc>
                <a:spcPct val="100000"/>
              </a:lnSpc>
              <a:spcBef>
                <a:spcPts val="0"/>
              </a:spcBef>
              <a:spcAft>
                <a:spcPts val="0"/>
              </a:spcAft>
              <a:buSzPts val="2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694" name="Google Shape;694;g26c369fa2d7_0_1381"/>
          <p:cNvSpPr txBox="1"/>
          <p:nvPr>
            <p:ph idx="1" type="body"/>
          </p:nvPr>
        </p:nvSpPr>
        <p:spPr>
          <a:xfrm>
            <a:off x="960000" y="1099671"/>
            <a:ext cx="10272000" cy="5135100"/>
          </a:xfrm>
          <a:prstGeom prst="rect">
            <a:avLst/>
          </a:prstGeom>
          <a:noFill/>
          <a:ln>
            <a:noFill/>
          </a:ln>
        </p:spPr>
        <p:txBody>
          <a:bodyPr anchorCtr="0" anchor="t" bIns="0" lIns="0" spcFirstLastPara="1" rIns="0" wrap="square" tIns="0">
            <a:noAutofit/>
          </a:bodyPr>
          <a:lstStyle>
            <a:lvl1pPr indent="-342900" lvl="0" marL="457200" rtl="0" algn="l">
              <a:lnSpc>
                <a:spcPct val="130000"/>
              </a:lnSpc>
              <a:spcBef>
                <a:spcPts val="0"/>
              </a:spcBef>
              <a:spcAft>
                <a:spcPts val="0"/>
              </a:spcAft>
              <a:buSzPts val="1800"/>
              <a:buChar char="▪"/>
              <a:defRPr/>
            </a:lvl1pPr>
            <a:lvl2pPr indent="-342900" lvl="1" marL="914400" rtl="0" algn="l">
              <a:lnSpc>
                <a:spcPct val="130000"/>
              </a:lnSpc>
              <a:spcBef>
                <a:spcPts val="0"/>
              </a:spcBef>
              <a:spcAft>
                <a:spcPts val="0"/>
              </a:spcAft>
              <a:buSzPts val="1800"/>
              <a:buChar char="-"/>
              <a:defRPr/>
            </a:lvl2pPr>
            <a:lvl3pPr indent="-342900" lvl="2" marL="1371600" rtl="0" algn="l">
              <a:lnSpc>
                <a:spcPct val="130000"/>
              </a:lnSpc>
              <a:spcBef>
                <a:spcPts val="0"/>
              </a:spcBef>
              <a:spcAft>
                <a:spcPts val="0"/>
              </a:spcAft>
              <a:buSzPts val="1800"/>
              <a:buChar char="›"/>
              <a:defRPr/>
            </a:lvl3pPr>
            <a:lvl4pPr indent="-228600" lvl="3" marL="1828800" rtl="0" algn="l">
              <a:lnSpc>
                <a:spcPct val="100000"/>
              </a:lnSpc>
              <a:spcBef>
                <a:spcPts val="400"/>
              </a:spcBef>
              <a:spcAft>
                <a:spcPts val="0"/>
              </a:spcAft>
              <a:buSzPts val="2000"/>
              <a:buNone/>
              <a:defRPr/>
            </a:lvl4pPr>
            <a:lvl5pPr indent="-228600" lvl="4" marL="2286000" rtl="0" algn="l">
              <a:lnSpc>
                <a:spcPct val="100000"/>
              </a:lnSpc>
              <a:spcBef>
                <a:spcPts val="400"/>
              </a:spcBef>
              <a:spcAft>
                <a:spcPts val="0"/>
              </a:spcAft>
              <a:buSzPts val="2000"/>
              <a:buNone/>
              <a:defRPr/>
            </a:lvl5pPr>
            <a:lvl6pPr indent="-355600" lvl="5" marL="2743200" rtl="0" algn="l">
              <a:lnSpc>
                <a:spcPct val="100000"/>
              </a:lnSpc>
              <a:spcBef>
                <a:spcPts val="400"/>
              </a:spcBef>
              <a:spcAft>
                <a:spcPts val="0"/>
              </a:spcAft>
              <a:buSzPts val="2000"/>
              <a:buChar char="•"/>
              <a:defRPr/>
            </a:lvl6pPr>
            <a:lvl7pPr indent="-355600" lvl="6" marL="3200400" rtl="0" algn="l">
              <a:lnSpc>
                <a:spcPct val="100000"/>
              </a:lnSpc>
              <a:spcBef>
                <a:spcPts val="400"/>
              </a:spcBef>
              <a:spcAft>
                <a:spcPts val="0"/>
              </a:spcAft>
              <a:buSzPts val="2000"/>
              <a:buChar char="•"/>
              <a:defRPr/>
            </a:lvl7pPr>
            <a:lvl8pPr indent="-355600" lvl="7" marL="3657600" rtl="0" algn="l">
              <a:lnSpc>
                <a:spcPct val="100000"/>
              </a:lnSpc>
              <a:spcBef>
                <a:spcPts val="400"/>
              </a:spcBef>
              <a:spcAft>
                <a:spcPts val="0"/>
              </a:spcAft>
              <a:buSzPts val="2000"/>
              <a:buChar char="•"/>
              <a:defRPr/>
            </a:lvl8pPr>
            <a:lvl9pPr indent="-355600" lvl="8" marL="4114800" rtl="0" algn="l">
              <a:lnSpc>
                <a:spcPct val="100000"/>
              </a:lnSpc>
              <a:spcBef>
                <a:spcPts val="400"/>
              </a:spcBef>
              <a:spcAft>
                <a:spcPts val="0"/>
              </a:spcAft>
              <a:buSzPts val="2000"/>
              <a:buChar char="•"/>
              <a:defRPr/>
            </a:lvl9pPr>
          </a:lstStyle>
          <a:p/>
        </p:txBody>
      </p:sp>
      <p:sp>
        <p:nvSpPr>
          <p:cNvPr id="695" name="Google Shape;695;g26c369fa2d7_0_1381"/>
          <p:cNvSpPr txBox="1"/>
          <p:nvPr>
            <p:ph idx="11" type="ftr"/>
          </p:nvPr>
        </p:nvSpPr>
        <p:spPr>
          <a:xfrm>
            <a:off x="3215999" y="6514618"/>
            <a:ext cx="8016000" cy="180000"/>
          </a:xfrm>
          <a:prstGeom prst="rect">
            <a:avLst/>
          </a:prstGeom>
          <a:noFill/>
          <a:ln>
            <a:noFill/>
          </a:ln>
        </p:spPr>
        <p:txBody>
          <a:bodyPr anchorCtr="0" anchor="ctr" bIns="0" lIns="0" spcFirstLastPara="1" rIns="0" wrap="square" tIns="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696" name="Google Shape;696;g26c369fa2d7_0_1381"/>
          <p:cNvSpPr txBox="1"/>
          <p:nvPr>
            <p:ph idx="12" type="sldNum"/>
          </p:nvPr>
        </p:nvSpPr>
        <p:spPr>
          <a:xfrm>
            <a:off x="126609" y="184636"/>
            <a:ext cx="288000" cy="180000"/>
          </a:xfrm>
          <a:prstGeom prst="rect">
            <a:avLst/>
          </a:prstGeom>
          <a:noFill/>
          <a:ln>
            <a:noFill/>
          </a:ln>
        </p:spPr>
        <p:txBody>
          <a:bodyPr anchorCtr="0" anchor="ctr" bIns="0" lIns="0" spcFirstLastPara="1" rIns="0" wrap="square" tIns="0">
            <a:noAutofit/>
          </a:bodyPr>
          <a:lstStyle>
            <a:lvl1pPr indent="0" lvl="0" marL="0" marR="0" rtl="0" algn="l">
              <a:lnSpc>
                <a:spcPct val="100000"/>
              </a:lnSpc>
              <a:spcBef>
                <a:spcPts val="0"/>
              </a:spcBef>
              <a:spcAft>
                <a:spcPts val="0"/>
              </a:spcAft>
              <a:buClr>
                <a:schemeClr val="lt1"/>
              </a:buClr>
              <a:buSzPts val="1000"/>
              <a:buFont typeface="Open Sans"/>
              <a:buNone/>
              <a:defRPr b="0" i="0" sz="1000" u="none" cap="none" strike="noStrike">
                <a:solidFill>
                  <a:schemeClr val="lt1"/>
                </a:solidFill>
                <a:latin typeface="Open Sans"/>
                <a:ea typeface="Open Sans"/>
                <a:cs typeface="Open Sans"/>
                <a:sym typeface="Open Sans"/>
              </a:defRPr>
            </a:lvl1pPr>
            <a:lvl2pPr indent="0" lvl="1" marL="0" marR="0" rtl="0" algn="l">
              <a:lnSpc>
                <a:spcPct val="100000"/>
              </a:lnSpc>
              <a:spcBef>
                <a:spcPts val="0"/>
              </a:spcBef>
              <a:spcAft>
                <a:spcPts val="0"/>
              </a:spcAft>
              <a:buClr>
                <a:schemeClr val="lt1"/>
              </a:buClr>
              <a:buSzPts val="1000"/>
              <a:buFont typeface="Open Sans"/>
              <a:buNone/>
              <a:defRPr b="0" i="0" sz="1000" u="none" cap="none" strike="noStrike">
                <a:solidFill>
                  <a:schemeClr val="lt1"/>
                </a:solidFill>
                <a:latin typeface="Open Sans"/>
                <a:ea typeface="Open Sans"/>
                <a:cs typeface="Open Sans"/>
                <a:sym typeface="Open Sans"/>
              </a:defRPr>
            </a:lvl2pPr>
            <a:lvl3pPr indent="0" lvl="2" marL="0" marR="0" rtl="0" algn="l">
              <a:lnSpc>
                <a:spcPct val="100000"/>
              </a:lnSpc>
              <a:spcBef>
                <a:spcPts val="0"/>
              </a:spcBef>
              <a:spcAft>
                <a:spcPts val="0"/>
              </a:spcAft>
              <a:buClr>
                <a:schemeClr val="lt1"/>
              </a:buClr>
              <a:buSzPts val="1000"/>
              <a:buFont typeface="Open Sans"/>
              <a:buNone/>
              <a:defRPr b="0" i="0" sz="1000" u="none" cap="none" strike="noStrike">
                <a:solidFill>
                  <a:schemeClr val="lt1"/>
                </a:solidFill>
                <a:latin typeface="Open Sans"/>
                <a:ea typeface="Open Sans"/>
                <a:cs typeface="Open Sans"/>
                <a:sym typeface="Open Sans"/>
              </a:defRPr>
            </a:lvl3pPr>
            <a:lvl4pPr indent="0" lvl="3" marL="0" marR="0" rtl="0" algn="l">
              <a:lnSpc>
                <a:spcPct val="100000"/>
              </a:lnSpc>
              <a:spcBef>
                <a:spcPts val="0"/>
              </a:spcBef>
              <a:spcAft>
                <a:spcPts val="0"/>
              </a:spcAft>
              <a:buClr>
                <a:schemeClr val="lt1"/>
              </a:buClr>
              <a:buSzPts val="1000"/>
              <a:buFont typeface="Open Sans"/>
              <a:buNone/>
              <a:defRPr b="0" i="0" sz="1000" u="none" cap="none" strike="noStrike">
                <a:solidFill>
                  <a:schemeClr val="lt1"/>
                </a:solidFill>
                <a:latin typeface="Open Sans"/>
                <a:ea typeface="Open Sans"/>
                <a:cs typeface="Open Sans"/>
                <a:sym typeface="Open Sans"/>
              </a:defRPr>
            </a:lvl4pPr>
            <a:lvl5pPr indent="0" lvl="4" marL="0" marR="0" rtl="0" algn="l">
              <a:lnSpc>
                <a:spcPct val="100000"/>
              </a:lnSpc>
              <a:spcBef>
                <a:spcPts val="0"/>
              </a:spcBef>
              <a:spcAft>
                <a:spcPts val="0"/>
              </a:spcAft>
              <a:buClr>
                <a:schemeClr val="lt1"/>
              </a:buClr>
              <a:buSzPts val="1000"/>
              <a:buFont typeface="Open Sans"/>
              <a:buNone/>
              <a:defRPr b="0" i="0" sz="1000" u="none" cap="none" strike="noStrike">
                <a:solidFill>
                  <a:schemeClr val="lt1"/>
                </a:solidFill>
                <a:latin typeface="Open Sans"/>
                <a:ea typeface="Open Sans"/>
                <a:cs typeface="Open Sans"/>
                <a:sym typeface="Open Sans"/>
              </a:defRPr>
            </a:lvl5pPr>
            <a:lvl6pPr indent="0" lvl="5" marL="0" marR="0" rtl="0" algn="l">
              <a:lnSpc>
                <a:spcPct val="100000"/>
              </a:lnSpc>
              <a:spcBef>
                <a:spcPts val="0"/>
              </a:spcBef>
              <a:spcAft>
                <a:spcPts val="0"/>
              </a:spcAft>
              <a:buClr>
                <a:schemeClr val="lt1"/>
              </a:buClr>
              <a:buSzPts val="1000"/>
              <a:buFont typeface="Open Sans"/>
              <a:buNone/>
              <a:defRPr b="0" i="0" sz="1000" u="none" cap="none" strike="noStrike">
                <a:solidFill>
                  <a:schemeClr val="lt1"/>
                </a:solidFill>
                <a:latin typeface="Open Sans"/>
                <a:ea typeface="Open Sans"/>
                <a:cs typeface="Open Sans"/>
                <a:sym typeface="Open Sans"/>
              </a:defRPr>
            </a:lvl6pPr>
            <a:lvl7pPr indent="0" lvl="6" marL="0" marR="0" rtl="0" algn="l">
              <a:lnSpc>
                <a:spcPct val="100000"/>
              </a:lnSpc>
              <a:spcBef>
                <a:spcPts val="0"/>
              </a:spcBef>
              <a:spcAft>
                <a:spcPts val="0"/>
              </a:spcAft>
              <a:buClr>
                <a:schemeClr val="lt1"/>
              </a:buClr>
              <a:buSzPts val="1000"/>
              <a:buFont typeface="Open Sans"/>
              <a:buNone/>
              <a:defRPr b="0" i="0" sz="1000" u="none" cap="none" strike="noStrike">
                <a:solidFill>
                  <a:schemeClr val="lt1"/>
                </a:solidFill>
                <a:latin typeface="Open Sans"/>
                <a:ea typeface="Open Sans"/>
                <a:cs typeface="Open Sans"/>
                <a:sym typeface="Open Sans"/>
              </a:defRPr>
            </a:lvl7pPr>
            <a:lvl8pPr indent="0" lvl="7" marL="0" marR="0" rtl="0" algn="l">
              <a:lnSpc>
                <a:spcPct val="100000"/>
              </a:lnSpc>
              <a:spcBef>
                <a:spcPts val="0"/>
              </a:spcBef>
              <a:spcAft>
                <a:spcPts val="0"/>
              </a:spcAft>
              <a:buClr>
                <a:schemeClr val="lt1"/>
              </a:buClr>
              <a:buSzPts val="1000"/>
              <a:buFont typeface="Open Sans"/>
              <a:buNone/>
              <a:defRPr b="0" i="0" sz="1000" u="none" cap="none" strike="noStrike">
                <a:solidFill>
                  <a:schemeClr val="lt1"/>
                </a:solidFill>
                <a:latin typeface="Open Sans"/>
                <a:ea typeface="Open Sans"/>
                <a:cs typeface="Open Sans"/>
                <a:sym typeface="Open Sans"/>
              </a:defRPr>
            </a:lvl8pPr>
            <a:lvl9pPr indent="0" lvl="8" marL="0" marR="0" rtl="0" algn="l">
              <a:lnSpc>
                <a:spcPct val="100000"/>
              </a:lnSpc>
              <a:spcBef>
                <a:spcPts val="0"/>
              </a:spcBef>
              <a:spcAft>
                <a:spcPts val="0"/>
              </a:spcAft>
              <a:buClr>
                <a:schemeClr val="lt1"/>
              </a:buClr>
              <a:buSzPts val="1000"/>
              <a:buFont typeface="Open Sans"/>
              <a:buNone/>
              <a:defRPr b="0" i="0" sz="1000" u="none" cap="none" strike="noStrike">
                <a:solidFill>
                  <a:schemeClr val="lt1"/>
                </a:solidFill>
                <a:latin typeface="Open Sans"/>
                <a:ea typeface="Open Sans"/>
                <a:cs typeface="Open Sans"/>
                <a:sym typeface="Open Sans"/>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theme" Target="../theme/theme7.xml"/><Relationship Id="rId14" Type="http://schemas.openxmlformats.org/officeDocument/2006/relationships/slideLayout" Target="../slideLayouts/slideLayout1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20" Type="http://schemas.openxmlformats.org/officeDocument/2006/relationships/slideLayout" Target="../slideLayouts/slideLayout31.xml"/><Relationship Id="rId22" Type="http://schemas.openxmlformats.org/officeDocument/2006/relationships/slideLayout" Target="../slideLayouts/slideLayout33.xml"/><Relationship Id="rId21" Type="http://schemas.openxmlformats.org/officeDocument/2006/relationships/slideLayout" Target="../slideLayouts/slideLayout32.xml"/><Relationship Id="rId24" Type="http://schemas.openxmlformats.org/officeDocument/2006/relationships/slideLayout" Target="../slideLayouts/slideLayout35.xml"/><Relationship Id="rId23" Type="http://schemas.openxmlformats.org/officeDocument/2006/relationships/slideLayout" Target="../slideLayouts/slideLayout34.xml"/><Relationship Id="rId1" Type="http://schemas.openxmlformats.org/officeDocument/2006/relationships/image" Target="../media/image12.png"/><Relationship Id="rId2" Type="http://schemas.openxmlformats.org/officeDocument/2006/relationships/image" Target="../media/image16.png"/><Relationship Id="rId3" Type="http://schemas.openxmlformats.org/officeDocument/2006/relationships/image" Target="../media/image15.png"/><Relationship Id="rId4" Type="http://schemas.openxmlformats.org/officeDocument/2006/relationships/slideLayout" Target="../slideLayouts/slideLayout15.xml"/><Relationship Id="rId9" Type="http://schemas.openxmlformats.org/officeDocument/2006/relationships/slideLayout" Target="../slideLayouts/slideLayout20.xml"/><Relationship Id="rId26" Type="http://schemas.openxmlformats.org/officeDocument/2006/relationships/slideLayout" Target="../slideLayouts/slideLayout37.xml"/><Relationship Id="rId25" Type="http://schemas.openxmlformats.org/officeDocument/2006/relationships/slideLayout" Target="../slideLayouts/slideLayout36.xml"/><Relationship Id="rId28" Type="http://schemas.openxmlformats.org/officeDocument/2006/relationships/slideLayout" Target="../slideLayouts/slideLayout39.xml"/><Relationship Id="rId27" Type="http://schemas.openxmlformats.org/officeDocument/2006/relationships/slideLayout" Target="../slideLayouts/slideLayout38.xml"/><Relationship Id="rId5" Type="http://schemas.openxmlformats.org/officeDocument/2006/relationships/slideLayout" Target="../slideLayouts/slideLayout16.xml"/><Relationship Id="rId6" Type="http://schemas.openxmlformats.org/officeDocument/2006/relationships/slideLayout" Target="../slideLayouts/slideLayout17.xml"/><Relationship Id="rId29" Type="http://schemas.openxmlformats.org/officeDocument/2006/relationships/slideLayout" Target="../slideLayouts/slideLayout40.xml"/><Relationship Id="rId7" Type="http://schemas.openxmlformats.org/officeDocument/2006/relationships/slideLayout" Target="../slideLayouts/slideLayout18.xml"/><Relationship Id="rId8" Type="http://schemas.openxmlformats.org/officeDocument/2006/relationships/slideLayout" Target="../slideLayouts/slideLayout19.xml"/><Relationship Id="rId30" Type="http://schemas.openxmlformats.org/officeDocument/2006/relationships/theme" Target="../theme/theme4.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3" Type="http://schemas.openxmlformats.org/officeDocument/2006/relationships/slideLayout" Target="../slideLayouts/slideLayout24.xml"/><Relationship Id="rId12" Type="http://schemas.openxmlformats.org/officeDocument/2006/relationships/slideLayout" Target="../slideLayouts/slideLayout23.xml"/><Relationship Id="rId15" Type="http://schemas.openxmlformats.org/officeDocument/2006/relationships/slideLayout" Target="../slideLayouts/slideLayout26.xml"/><Relationship Id="rId14" Type="http://schemas.openxmlformats.org/officeDocument/2006/relationships/slideLayout" Target="../slideLayouts/slideLayout25.xml"/><Relationship Id="rId17" Type="http://schemas.openxmlformats.org/officeDocument/2006/relationships/slideLayout" Target="../slideLayouts/slideLayout28.xml"/><Relationship Id="rId16" Type="http://schemas.openxmlformats.org/officeDocument/2006/relationships/slideLayout" Target="../slideLayouts/slideLayout27.xml"/><Relationship Id="rId19" Type="http://schemas.openxmlformats.org/officeDocument/2006/relationships/slideLayout" Target="../slideLayouts/slideLayout30.xml"/><Relationship Id="rId18"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slideLayout" Target="../slideLayouts/slideLayout42.xml"/><Relationship Id="rId3" Type="http://schemas.openxmlformats.org/officeDocument/2006/relationships/slideLayout" Target="../slideLayouts/slideLayout43.xml"/><Relationship Id="rId4" Type="http://schemas.openxmlformats.org/officeDocument/2006/relationships/slideLayout" Target="../slideLayouts/slideLayout44.xml"/><Relationship Id="rId9" Type="http://schemas.openxmlformats.org/officeDocument/2006/relationships/slideLayout" Target="../slideLayouts/slideLayout49.xml"/><Relationship Id="rId5" Type="http://schemas.openxmlformats.org/officeDocument/2006/relationships/slideLayout" Target="../slideLayouts/slideLayout45.xml"/><Relationship Id="rId6" Type="http://schemas.openxmlformats.org/officeDocument/2006/relationships/slideLayout" Target="../slideLayouts/slideLayout46.xml"/><Relationship Id="rId7" Type="http://schemas.openxmlformats.org/officeDocument/2006/relationships/slideLayout" Target="../slideLayouts/slideLayout47.xml"/><Relationship Id="rId8" Type="http://schemas.openxmlformats.org/officeDocument/2006/relationships/slideLayout" Target="../slideLayouts/slideLayout48.xml"/><Relationship Id="rId11" Type="http://schemas.openxmlformats.org/officeDocument/2006/relationships/slideLayout" Target="../slideLayouts/slideLayout51.xml"/><Relationship Id="rId10" Type="http://schemas.openxmlformats.org/officeDocument/2006/relationships/slideLayout" Target="../slideLayouts/slideLayout50.xml"/><Relationship Id="rId13" Type="http://schemas.openxmlformats.org/officeDocument/2006/relationships/slideLayout" Target="../slideLayouts/slideLayout53.xml"/><Relationship Id="rId12" Type="http://schemas.openxmlformats.org/officeDocument/2006/relationships/slideLayout" Target="../slideLayouts/slideLayout52.xml"/><Relationship Id="rId15" Type="http://schemas.openxmlformats.org/officeDocument/2006/relationships/slideLayout" Target="../slideLayouts/slideLayout55.xml"/><Relationship Id="rId14" Type="http://schemas.openxmlformats.org/officeDocument/2006/relationships/slideLayout" Target="../slideLayouts/slideLayout54.xml"/><Relationship Id="rId17" Type="http://schemas.openxmlformats.org/officeDocument/2006/relationships/slideLayout" Target="../slideLayouts/slideLayout57.xml"/><Relationship Id="rId16" Type="http://schemas.openxmlformats.org/officeDocument/2006/relationships/slideLayout" Target="../slideLayouts/slideLayout56.xml"/><Relationship Id="rId18" Type="http://schemas.openxmlformats.org/officeDocument/2006/relationships/theme" Target="../theme/theme1.xml"/></Relationships>
</file>

<file path=ppt/slideMasters/_rels/slideMaster4.xml.rels><?xml version="1.0" encoding="UTF-8" standalone="yes"?><Relationships xmlns="http://schemas.openxmlformats.org/package/2006/relationships"><Relationship Id="rId20" Type="http://schemas.openxmlformats.org/officeDocument/2006/relationships/slideLayout" Target="../slideLayouts/slideLayout74.xml"/><Relationship Id="rId22" Type="http://schemas.openxmlformats.org/officeDocument/2006/relationships/slideLayout" Target="../slideLayouts/slideLayout76.xml"/><Relationship Id="rId21" Type="http://schemas.openxmlformats.org/officeDocument/2006/relationships/slideLayout" Target="../slideLayouts/slideLayout75.xml"/><Relationship Id="rId24" Type="http://schemas.openxmlformats.org/officeDocument/2006/relationships/slideLayout" Target="../slideLayouts/slideLayout78.xml"/><Relationship Id="rId23" Type="http://schemas.openxmlformats.org/officeDocument/2006/relationships/slideLayout" Target="../slideLayouts/slideLayout77.xml"/><Relationship Id="rId1" Type="http://schemas.openxmlformats.org/officeDocument/2006/relationships/image" Target="../media/image12.png"/><Relationship Id="rId2" Type="http://schemas.openxmlformats.org/officeDocument/2006/relationships/image" Target="../media/image16.png"/><Relationship Id="rId3" Type="http://schemas.openxmlformats.org/officeDocument/2006/relationships/image" Target="../media/image15.png"/><Relationship Id="rId4" Type="http://schemas.openxmlformats.org/officeDocument/2006/relationships/slideLayout" Target="../slideLayouts/slideLayout58.xml"/><Relationship Id="rId9" Type="http://schemas.openxmlformats.org/officeDocument/2006/relationships/slideLayout" Target="../slideLayouts/slideLayout63.xml"/><Relationship Id="rId26" Type="http://schemas.openxmlformats.org/officeDocument/2006/relationships/slideLayout" Target="../slideLayouts/slideLayout80.xml"/><Relationship Id="rId25" Type="http://schemas.openxmlformats.org/officeDocument/2006/relationships/slideLayout" Target="../slideLayouts/slideLayout79.xml"/><Relationship Id="rId28" Type="http://schemas.openxmlformats.org/officeDocument/2006/relationships/slideLayout" Target="../slideLayouts/slideLayout82.xml"/><Relationship Id="rId27" Type="http://schemas.openxmlformats.org/officeDocument/2006/relationships/slideLayout" Target="../slideLayouts/slideLayout81.xml"/><Relationship Id="rId5" Type="http://schemas.openxmlformats.org/officeDocument/2006/relationships/slideLayout" Target="../slideLayouts/slideLayout59.xml"/><Relationship Id="rId6" Type="http://schemas.openxmlformats.org/officeDocument/2006/relationships/slideLayout" Target="../slideLayouts/slideLayout60.xml"/><Relationship Id="rId29" Type="http://schemas.openxmlformats.org/officeDocument/2006/relationships/slideLayout" Target="../slideLayouts/slideLayout83.xml"/><Relationship Id="rId7" Type="http://schemas.openxmlformats.org/officeDocument/2006/relationships/slideLayout" Target="../slideLayouts/slideLayout61.xml"/><Relationship Id="rId8" Type="http://schemas.openxmlformats.org/officeDocument/2006/relationships/slideLayout" Target="../slideLayouts/slideLayout62.xml"/><Relationship Id="rId31" Type="http://schemas.openxmlformats.org/officeDocument/2006/relationships/slideLayout" Target="../slideLayouts/slideLayout85.xml"/><Relationship Id="rId30" Type="http://schemas.openxmlformats.org/officeDocument/2006/relationships/slideLayout" Target="../slideLayouts/slideLayout84.xml"/><Relationship Id="rId11" Type="http://schemas.openxmlformats.org/officeDocument/2006/relationships/slideLayout" Target="../slideLayouts/slideLayout65.xml"/><Relationship Id="rId10" Type="http://schemas.openxmlformats.org/officeDocument/2006/relationships/slideLayout" Target="../slideLayouts/slideLayout64.xml"/><Relationship Id="rId32" Type="http://schemas.openxmlformats.org/officeDocument/2006/relationships/theme" Target="../theme/theme2.xml"/><Relationship Id="rId13" Type="http://schemas.openxmlformats.org/officeDocument/2006/relationships/slideLayout" Target="../slideLayouts/slideLayout67.xml"/><Relationship Id="rId12" Type="http://schemas.openxmlformats.org/officeDocument/2006/relationships/slideLayout" Target="../slideLayouts/slideLayout66.xml"/><Relationship Id="rId15" Type="http://schemas.openxmlformats.org/officeDocument/2006/relationships/slideLayout" Target="../slideLayouts/slideLayout69.xml"/><Relationship Id="rId14" Type="http://schemas.openxmlformats.org/officeDocument/2006/relationships/slideLayout" Target="../slideLayouts/slideLayout68.xml"/><Relationship Id="rId17" Type="http://schemas.openxmlformats.org/officeDocument/2006/relationships/slideLayout" Target="../slideLayouts/slideLayout71.xml"/><Relationship Id="rId16" Type="http://schemas.openxmlformats.org/officeDocument/2006/relationships/slideLayout" Target="../slideLayouts/slideLayout70.xml"/><Relationship Id="rId19" Type="http://schemas.openxmlformats.org/officeDocument/2006/relationships/slideLayout" Target="../slideLayouts/slideLayout73.xml"/><Relationship Id="rId18" Type="http://schemas.openxmlformats.org/officeDocument/2006/relationships/slideLayout" Target="../slideLayouts/slideLayout72.xml"/></Relationships>
</file>

<file path=ppt/slideMasters/_rels/slideMaster5.xml.rels><?xml version="1.0" encoding="UTF-8" standalone="yes"?><Relationships xmlns="http://schemas.openxmlformats.org/package/2006/relationships"><Relationship Id="rId1" Type="http://schemas.openxmlformats.org/officeDocument/2006/relationships/slideLayout" Target="../slideLayouts/slideLayout86.xml"/><Relationship Id="rId2" Type="http://schemas.openxmlformats.org/officeDocument/2006/relationships/slideLayout" Target="../slideLayouts/slideLayout87.xml"/><Relationship Id="rId3" Type="http://schemas.openxmlformats.org/officeDocument/2006/relationships/slideLayout" Target="../slideLayouts/slideLayout88.xml"/><Relationship Id="rId4" Type="http://schemas.openxmlformats.org/officeDocument/2006/relationships/slideLayout" Target="../slideLayouts/slideLayout89.xml"/><Relationship Id="rId9" Type="http://schemas.openxmlformats.org/officeDocument/2006/relationships/slideLayout" Target="../slideLayouts/slideLayout94.xml"/><Relationship Id="rId5" Type="http://schemas.openxmlformats.org/officeDocument/2006/relationships/slideLayout" Target="../slideLayouts/slideLayout90.xml"/><Relationship Id="rId6" Type="http://schemas.openxmlformats.org/officeDocument/2006/relationships/slideLayout" Target="../slideLayouts/slideLayout91.xml"/><Relationship Id="rId7" Type="http://schemas.openxmlformats.org/officeDocument/2006/relationships/slideLayout" Target="../slideLayouts/slideLayout92.xml"/><Relationship Id="rId8" Type="http://schemas.openxmlformats.org/officeDocument/2006/relationships/slideLayout" Target="../slideLayouts/slideLayout93.xml"/><Relationship Id="rId11" Type="http://schemas.openxmlformats.org/officeDocument/2006/relationships/slideLayout" Target="../slideLayouts/slideLayout96.xml"/><Relationship Id="rId10" Type="http://schemas.openxmlformats.org/officeDocument/2006/relationships/slideLayout" Target="../slideLayouts/slideLayout95.xml"/><Relationship Id="rId12"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1" Type="http://schemas.openxmlformats.org/officeDocument/2006/relationships/slideLayout" Target="../slideLayouts/slideLayout97.xml"/><Relationship Id="rId2" Type="http://schemas.openxmlformats.org/officeDocument/2006/relationships/slideLayout" Target="../slideLayouts/slideLayout98.xml"/><Relationship Id="rId3" Type="http://schemas.openxmlformats.org/officeDocument/2006/relationships/slideLayout" Target="../slideLayouts/slideLayout99.xml"/><Relationship Id="rId4" Type="http://schemas.openxmlformats.org/officeDocument/2006/relationships/slideLayout" Target="../slideLayouts/slideLayout100.xml"/><Relationship Id="rId9" Type="http://schemas.openxmlformats.org/officeDocument/2006/relationships/slideLayout" Target="../slideLayouts/slideLayout105.xml"/><Relationship Id="rId5" Type="http://schemas.openxmlformats.org/officeDocument/2006/relationships/slideLayout" Target="../slideLayouts/slideLayout101.xml"/><Relationship Id="rId6" Type="http://schemas.openxmlformats.org/officeDocument/2006/relationships/slideLayout" Target="../slideLayouts/slideLayout102.xml"/><Relationship Id="rId7" Type="http://schemas.openxmlformats.org/officeDocument/2006/relationships/slideLayout" Target="../slideLayouts/slideLayout103.xml"/><Relationship Id="rId8" Type="http://schemas.openxmlformats.org/officeDocument/2006/relationships/slideLayout" Target="../slideLayouts/slideLayout104.xml"/><Relationship Id="rId11" Type="http://schemas.openxmlformats.org/officeDocument/2006/relationships/slideLayout" Target="../slideLayouts/slideLayout107.xml"/><Relationship Id="rId10" Type="http://schemas.openxmlformats.org/officeDocument/2006/relationships/slideLayout" Target="../slideLayouts/slideLayout106.xml"/><Relationship Id="rId13" Type="http://schemas.openxmlformats.org/officeDocument/2006/relationships/slideLayout" Target="../slideLayouts/slideLayout109.xml"/><Relationship Id="rId12" Type="http://schemas.openxmlformats.org/officeDocument/2006/relationships/slideLayout" Target="../slideLayouts/slideLayout108.xml"/><Relationship Id="rId15" Type="http://schemas.openxmlformats.org/officeDocument/2006/relationships/slideLayout" Target="../slideLayouts/slideLayout111.xml"/><Relationship Id="rId14" Type="http://schemas.openxmlformats.org/officeDocument/2006/relationships/slideLayout" Target="../slideLayouts/slideLayout110.xml"/><Relationship Id="rId17" Type="http://schemas.openxmlformats.org/officeDocument/2006/relationships/slideLayout" Target="../slideLayouts/slideLayout113.xml"/><Relationship Id="rId16" Type="http://schemas.openxmlformats.org/officeDocument/2006/relationships/slideLayout" Target="../slideLayouts/slideLayout112.xml"/><Relationship Id="rId19" Type="http://schemas.openxmlformats.org/officeDocument/2006/relationships/theme" Target="../theme/theme6.xml"/><Relationship Id="rId18" Type="http://schemas.openxmlformats.org/officeDocument/2006/relationships/slideLayout" Target="../slideLayouts/slideLayout114.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g15df64bb1bf_0_757"/>
          <p:cNvSpPr txBox="1"/>
          <p:nvPr>
            <p:ph type="title"/>
          </p:nvPr>
        </p:nvSpPr>
        <p:spPr>
          <a:xfrm>
            <a:off x="853440" y="548640"/>
            <a:ext cx="10490700" cy="999600"/>
          </a:xfrm>
          <a:prstGeom prst="rect">
            <a:avLst/>
          </a:prstGeom>
          <a:noFill/>
          <a:ln>
            <a:noFill/>
          </a:ln>
        </p:spPr>
        <p:txBody>
          <a:bodyPr anchorCtr="0" anchor="ctr" bIns="0" lIns="0" spcFirstLastPara="1" rIns="0" wrap="square" tIns="0">
            <a:noAutofit/>
          </a:bodyPr>
          <a:lstStyle>
            <a:lvl1pPr lvl="0" marR="0" rtl="0" algn="l">
              <a:lnSpc>
                <a:spcPct val="100000"/>
              </a:lnSpc>
              <a:spcBef>
                <a:spcPts val="0"/>
              </a:spcBef>
              <a:spcAft>
                <a:spcPts val="0"/>
              </a:spcAft>
              <a:buClr>
                <a:schemeClr val="lt2"/>
              </a:buClr>
              <a:buSzPts val="4000"/>
              <a:buFont typeface="Open Sans"/>
              <a:buNone/>
              <a:defRPr b="1" i="0" sz="4000" u="none" cap="none" strike="noStrike">
                <a:solidFill>
                  <a:schemeClr val="lt2"/>
                </a:solidFill>
                <a:latin typeface="Open Sans"/>
                <a:ea typeface="Open Sans"/>
                <a:cs typeface="Open Sans"/>
                <a:sym typeface="Open Sans"/>
              </a:defRPr>
            </a:lvl1pPr>
            <a:lvl2pPr lvl="1" marR="0" rtl="0" algn="l">
              <a:lnSpc>
                <a:spcPct val="100000"/>
              </a:lnSpc>
              <a:spcBef>
                <a:spcPts val="0"/>
              </a:spcBef>
              <a:spcAft>
                <a:spcPts val="0"/>
              </a:spcAft>
              <a:buClr>
                <a:schemeClr val="dk1"/>
              </a:buClr>
              <a:buSzPts val="1500"/>
              <a:buFont typeface="Open Sans SemiBold"/>
              <a:buNone/>
              <a:defRPr b="0" i="0" sz="1900" u="none" cap="none" strike="noStrike">
                <a:solidFill>
                  <a:schemeClr val="dk1"/>
                </a:solidFill>
                <a:latin typeface="Open Sans SemiBold"/>
                <a:ea typeface="Open Sans SemiBold"/>
                <a:cs typeface="Open Sans SemiBold"/>
                <a:sym typeface="Open Sans SemiBold"/>
              </a:defRPr>
            </a:lvl2pPr>
            <a:lvl3pPr lvl="2" marR="0" rtl="0" algn="l">
              <a:lnSpc>
                <a:spcPct val="100000"/>
              </a:lnSpc>
              <a:spcBef>
                <a:spcPts val="0"/>
              </a:spcBef>
              <a:spcAft>
                <a:spcPts val="0"/>
              </a:spcAft>
              <a:buClr>
                <a:schemeClr val="dk1"/>
              </a:buClr>
              <a:buSzPts val="1500"/>
              <a:buFont typeface="Open Sans SemiBold"/>
              <a:buNone/>
              <a:defRPr b="0" i="0" sz="1900" u="none" cap="none" strike="noStrike">
                <a:solidFill>
                  <a:schemeClr val="dk1"/>
                </a:solidFill>
                <a:latin typeface="Open Sans SemiBold"/>
                <a:ea typeface="Open Sans SemiBold"/>
                <a:cs typeface="Open Sans SemiBold"/>
                <a:sym typeface="Open Sans SemiBold"/>
              </a:defRPr>
            </a:lvl3pPr>
            <a:lvl4pPr lvl="3" marR="0" rtl="0" algn="l">
              <a:lnSpc>
                <a:spcPct val="100000"/>
              </a:lnSpc>
              <a:spcBef>
                <a:spcPts val="0"/>
              </a:spcBef>
              <a:spcAft>
                <a:spcPts val="0"/>
              </a:spcAft>
              <a:buClr>
                <a:schemeClr val="dk1"/>
              </a:buClr>
              <a:buSzPts val="1500"/>
              <a:buFont typeface="Open Sans SemiBold"/>
              <a:buNone/>
              <a:defRPr b="0" i="0" sz="1900" u="none" cap="none" strike="noStrike">
                <a:solidFill>
                  <a:schemeClr val="dk1"/>
                </a:solidFill>
                <a:latin typeface="Open Sans SemiBold"/>
                <a:ea typeface="Open Sans SemiBold"/>
                <a:cs typeface="Open Sans SemiBold"/>
                <a:sym typeface="Open Sans SemiBold"/>
              </a:defRPr>
            </a:lvl4pPr>
            <a:lvl5pPr lvl="4" marR="0" rtl="0" algn="l">
              <a:lnSpc>
                <a:spcPct val="100000"/>
              </a:lnSpc>
              <a:spcBef>
                <a:spcPts val="0"/>
              </a:spcBef>
              <a:spcAft>
                <a:spcPts val="0"/>
              </a:spcAft>
              <a:buClr>
                <a:schemeClr val="dk1"/>
              </a:buClr>
              <a:buSzPts val="1500"/>
              <a:buFont typeface="Open Sans SemiBold"/>
              <a:buNone/>
              <a:defRPr b="0" i="0" sz="1900" u="none" cap="none" strike="noStrike">
                <a:solidFill>
                  <a:schemeClr val="dk1"/>
                </a:solidFill>
                <a:latin typeface="Open Sans SemiBold"/>
                <a:ea typeface="Open Sans SemiBold"/>
                <a:cs typeface="Open Sans SemiBold"/>
                <a:sym typeface="Open Sans SemiBold"/>
              </a:defRPr>
            </a:lvl5pPr>
            <a:lvl6pPr lvl="5" marR="0" rtl="0" algn="l">
              <a:lnSpc>
                <a:spcPct val="100000"/>
              </a:lnSpc>
              <a:spcBef>
                <a:spcPts val="0"/>
              </a:spcBef>
              <a:spcAft>
                <a:spcPts val="0"/>
              </a:spcAft>
              <a:buClr>
                <a:schemeClr val="dk1"/>
              </a:buClr>
              <a:buSzPts val="1500"/>
              <a:buFont typeface="Open Sans SemiBold"/>
              <a:buNone/>
              <a:defRPr b="0" i="0" sz="1900" u="none" cap="none" strike="noStrike">
                <a:solidFill>
                  <a:schemeClr val="dk1"/>
                </a:solidFill>
                <a:latin typeface="Open Sans SemiBold"/>
                <a:ea typeface="Open Sans SemiBold"/>
                <a:cs typeface="Open Sans SemiBold"/>
                <a:sym typeface="Open Sans SemiBold"/>
              </a:defRPr>
            </a:lvl6pPr>
            <a:lvl7pPr lvl="6" marR="0" rtl="0" algn="l">
              <a:lnSpc>
                <a:spcPct val="100000"/>
              </a:lnSpc>
              <a:spcBef>
                <a:spcPts val="0"/>
              </a:spcBef>
              <a:spcAft>
                <a:spcPts val="0"/>
              </a:spcAft>
              <a:buClr>
                <a:schemeClr val="dk1"/>
              </a:buClr>
              <a:buSzPts val="1500"/>
              <a:buFont typeface="Open Sans SemiBold"/>
              <a:buNone/>
              <a:defRPr b="0" i="0" sz="1900" u="none" cap="none" strike="noStrike">
                <a:solidFill>
                  <a:schemeClr val="dk1"/>
                </a:solidFill>
                <a:latin typeface="Open Sans SemiBold"/>
                <a:ea typeface="Open Sans SemiBold"/>
                <a:cs typeface="Open Sans SemiBold"/>
                <a:sym typeface="Open Sans SemiBold"/>
              </a:defRPr>
            </a:lvl7pPr>
            <a:lvl8pPr lvl="7" marR="0" rtl="0" algn="l">
              <a:lnSpc>
                <a:spcPct val="100000"/>
              </a:lnSpc>
              <a:spcBef>
                <a:spcPts val="0"/>
              </a:spcBef>
              <a:spcAft>
                <a:spcPts val="0"/>
              </a:spcAft>
              <a:buClr>
                <a:schemeClr val="dk1"/>
              </a:buClr>
              <a:buSzPts val="1500"/>
              <a:buFont typeface="Open Sans SemiBold"/>
              <a:buNone/>
              <a:defRPr b="0" i="0" sz="1900" u="none" cap="none" strike="noStrike">
                <a:solidFill>
                  <a:schemeClr val="dk1"/>
                </a:solidFill>
                <a:latin typeface="Open Sans SemiBold"/>
                <a:ea typeface="Open Sans SemiBold"/>
                <a:cs typeface="Open Sans SemiBold"/>
                <a:sym typeface="Open Sans SemiBold"/>
              </a:defRPr>
            </a:lvl8pPr>
            <a:lvl9pPr lvl="8" marR="0" rtl="0" algn="l">
              <a:lnSpc>
                <a:spcPct val="100000"/>
              </a:lnSpc>
              <a:spcBef>
                <a:spcPts val="0"/>
              </a:spcBef>
              <a:spcAft>
                <a:spcPts val="0"/>
              </a:spcAft>
              <a:buClr>
                <a:schemeClr val="dk1"/>
              </a:buClr>
              <a:buSzPts val="1500"/>
              <a:buFont typeface="Open Sans SemiBold"/>
              <a:buNone/>
              <a:defRPr b="0" i="0" sz="1900" u="none" cap="none" strike="noStrike">
                <a:solidFill>
                  <a:schemeClr val="dk1"/>
                </a:solidFill>
                <a:latin typeface="Open Sans SemiBold"/>
                <a:ea typeface="Open Sans SemiBold"/>
                <a:cs typeface="Open Sans SemiBold"/>
                <a:sym typeface="Open Sans SemiBold"/>
              </a:defRPr>
            </a:lvl9pPr>
          </a:lstStyle>
          <a:p/>
        </p:txBody>
      </p:sp>
      <p:sp>
        <p:nvSpPr>
          <p:cNvPr id="11" name="Google Shape;11;g15df64bb1bf_0_757"/>
          <p:cNvSpPr txBox="1"/>
          <p:nvPr>
            <p:ph idx="1" type="body"/>
          </p:nvPr>
        </p:nvSpPr>
        <p:spPr>
          <a:xfrm>
            <a:off x="853440" y="1609344"/>
            <a:ext cx="10485300" cy="4351200"/>
          </a:xfrm>
          <a:prstGeom prst="rect">
            <a:avLst/>
          </a:prstGeom>
          <a:noFill/>
          <a:ln>
            <a:noFill/>
          </a:ln>
        </p:spPr>
        <p:txBody>
          <a:bodyPr anchorCtr="0" anchor="t" bIns="0" lIns="0" spcFirstLastPara="1" rIns="0" wrap="square" tIns="0">
            <a:noAutofit/>
          </a:bodyPr>
          <a:lstStyle>
            <a:lvl1pPr indent="-406400" lvl="0" marL="457200" marR="0" rtl="0" algn="l">
              <a:lnSpc>
                <a:spcPct val="130000"/>
              </a:lnSpc>
              <a:spcBef>
                <a:spcPts val="500"/>
              </a:spcBef>
              <a:spcAft>
                <a:spcPts val="0"/>
              </a:spcAft>
              <a:buClr>
                <a:schemeClr val="dk1"/>
              </a:buClr>
              <a:buSzPts val="2800"/>
              <a:buFont typeface="Arial"/>
              <a:buChar char="•"/>
              <a:defRPr b="0" i="0" sz="2800" u="none" cap="none" strike="noStrike">
                <a:solidFill>
                  <a:schemeClr val="dk1"/>
                </a:solidFill>
                <a:latin typeface="Open Sans"/>
                <a:ea typeface="Open Sans"/>
                <a:cs typeface="Open Sans"/>
                <a:sym typeface="Open Sans"/>
              </a:defRPr>
            </a:lvl1pPr>
            <a:lvl2pPr indent="-381000" lvl="1" marL="914400" marR="0" rtl="0" algn="l">
              <a:lnSpc>
                <a:spcPct val="130000"/>
              </a:lnSpc>
              <a:spcBef>
                <a:spcPts val="500"/>
              </a:spcBef>
              <a:spcAft>
                <a:spcPts val="0"/>
              </a:spcAft>
              <a:buClr>
                <a:schemeClr val="dk1"/>
              </a:buClr>
              <a:buSzPts val="2400"/>
              <a:buFont typeface="Arial"/>
              <a:buChar char="•"/>
              <a:defRPr b="0" i="0" sz="2400" u="none" cap="none" strike="noStrike">
                <a:solidFill>
                  <a:schemeClr val="dk1"/>
                </a:solidFill>
                <a:latin typeface="Open Sans"/>
                <a:ea typeface="Open Sans"/>
                <a:cs typeface="Open Sans"/>
                <a:sym typeface="Open Sans"/>
              </a:defRPr>
            </a:lvl2pPr>
            <a:lvl3pPr indent="-355600" lvl="2" marL="1371600" marR="0" rtl="0" algn="l">
              <a:lnSpc>
                <a:spcPct val="130000"/>
              </a:lnSpc>
              <a:spcBef>
                <a:spcPts val="5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3pPr>
            <a:lvl4pPr indent="-349250" lvl="3" marL="1828800" marR="0" rtl="0" algn="l">
              <a:lnSpc>
                <a:spcPct val="130000"/>
              </a:lnSpc>
              <a:spcBef>
                <a:spcPts val="500"/>
              </a:spcBef>
              <a:spcAft>
                <a:spcPts val="0"/>
              </a:spcAft>
              <a:buClr>
                <a:schemeClr val="dk1"/>
              </a:buClr>
              <a:buSzPts val="1900"/>
              <a:buFont typeface="Arial"/>
              <a:buChar char="•"/>
              <a:defRPr b="0" i="0" sz="1900" u="none" cap="none" strike="noStrike">
                <a:solidFill>
                  <a:schemeClr val="dk1"/>
                </a:solidFill>
                <a:latin typeface="Open Sans"/>
                <a:ea typeface="Open Sans"/>
                <a:cs typeface="Open Sans"/>
                <a:sym typeface="Open Sans"/>
              </a:defRPr>
            </a:lvl4pPr>
            <a:lvl5pPr indent="-349250" lvl="4" marL="2286000" marR="0" rtl="0" algn="l">
              <a:lnSpc>
                <a:spcPct val="130000"/>
              </a:lnSpc>
              <a:spcBef>
                <a:spcPts val="500"/>
              </a:spcBef>
              <a:spcAft>
                <a:spcPts val="0"/>
              </a:spcAft>
              <a:buClr>
                <a:schemeClr val="dk1"/>
              </a:buClr>
              <a:buSzPts val="1900"/>
              <a:buFont typeface="Arial"/>
              <a:buChar char="•"/>
              <a:defRPr b="0" i="0" sz="1900" u="none" cap="none" strike="noStrike">
                <a:solidFill>
                  <a:schemeClr val="dk1"/>
                </a:solidFill>
                <a:latin typeface="Open Sans"/>
                <a:ea typeface="Open Sans"/>
                <a:cs typeface="Open Sans"/>
                <a:sym typeface="Open Sans"/>
              </a:defRPr>
            </a:lvl5pPr>
            <a:lvl6pPr indent="-349250" lvl="5" marL="2743200" marR="0" rtl="0" algn="l">
              <a:lnSpc>
                <a:spcPct val="130000"/>
              </a:lnSpc>
              <a:spcBef>
                <a:spcPts val="500"/>
              </a:spcBef>
              <a:spcAft>
                <a:spcPts val="0"/>
              </a:spcAft>
              <a:buClr>
                <a:schemeClr val="dk1"/>
              </a:buClr>
              <a:buSzPts val="1900"/>
              <a:buFont typeface="Arial"/>
              <a:buChar char="•"/>
              <a:defRPr b="0" i="0" sz="1900" u="none" cap="none" strike="noStrike">
                <a:solidFill>
                  <a:schemeClr val="dk1"/>
                </a:solidFill>
                <a:latin typeface="Open Sans"/>
                <a:ea typeface="Open Sans"/>
                <a:cs typeface="Open Sans"/>
                <a:sym typeface="Open Sans"/>
              </a:defRPr>
            </a:lvl6pPr>
            <a:lvl7pPr indent="-349250" lvl="6" marL="3200400" marR="0" rtl="0" algn="l">
              <a:lnSpc>
                <a:spcPct val="130000"/>
              </a:lnSpc>
              <a:spcBef>
                <a:spcPts val="500"/>
              </a:spcBef>
              <a:spcAft>
                <a:spcPts val="0"/>
              </a:spcAft>
              <a:buClr>
                <a:schemeClr val="dk1"/>
              </a:buClr>
              <a:buSzPts val="1900"/>
              <a:buFont typeface="Arial"/>
              <a:buChar char="•"/>
              <a:defRPr b="0" i="0" sz="1900" u="none" cap="none" strike="noStrike">
                <a:solidFill>
                  <a:schemeClr val="dk1"/>
                </a:solidFill>
                <a:latin typeface="Open Sans"/>
                <a:ea typeface="Open Sans"/>
                <a:cs typeface="Open Sans"/>
                <a:sym typeface="Open Sans"/>
              </a:defRPr>
            </a:lvl7pPr>
            <a:lvl8pPr indent="-349250" lvl="7" marL="3657600" marR="0" rtl="0" algn="l">
              <a:lnSpc>
                <a:spcPct val="130000"/>
              </a:lnSpc>
              <a:spcBef>
                <a:spcPts val="500"/>
              </a:spcBef>
              <a:spcAft>
                <a:spcPts val="0"/>
              </a:spcAft>
              <a:buClr>
                <a:schemeClr val="dk1"/>
              </a:buClr>
              <a:buSzPts val="1900"/>
              <a:buFont typeface="Arial"/>
              <a:buChar char="•"/>
              <a:defRPr b="0" i="0" sz="1900" u="none" cap="none" strike="noStrike">
                <a:solidFill>
                  <a:schemeClr val="dk1"/>
                </a:solidFill>
                <a:latin typeface="Open Sans"/>
                <a:ea typeface="Open Sans"/>
                <a:cs typeface="Open Sans"/>
                <a:sym typeface="Open Sans"/>
              </a:defRPr>
            </a:lvl8pPr>
            <a:lvl9pPr indent="-349250" lvl="8" marL="4114800" marR="0" rtl="0" algn="l">
              <a:lnSpc>
                <a:spcPct val="130000"/>
              </a:lnSpc>
              <a:spcBef>
                <a:spcPts val="500"/>
              </a:spcBef>
              <a:spcAft>
                <a:spcPts val="0"/>
              </a:spcAft>
              <a:buClr>
                <a:schemeClr val="dk1"/>
              </a:buClr>
              <a:buSzPts val="1900"/>
              <a:buFont typeface="Arial"/>
              <a:buChar char="•"/>
              <a:defRPr b="0" i="0" sz="1900" u="none" cap="none" strike="noStrike">
                <a:solidFill>
                  <a:schemeClr val="dk1"/>
                </a:solidFill>
                <a:latin typeface="Open Sans"/>
                <a:ea typeface="Open Sans"/>
                <a:cs typeface="Open Sans"/>
                <a:sym typeface="Open Sans"/>
              </a:defRPr>
            </a:lvl9pPr>
          </a:lstStyle>
          <a:p/>
        </p:txBody>
      </p:sp>
      <p:sp>
        <p:nvSpPr>
          <p:cNvPr id="12" name="Google Shape;12;g15df64bb1bf_0_757"/>
          <p:cNvSpPr txBox="1"/>
          <p:nvPr>
            <p:ph idx="10" type="dt"/>
          </p:nvPr>
        </p:nvSpPr>
        <p:spPr>
          <a:xfrm>
            <a:off x="3575600" y="6229952"/>
            <a:ext cx="6274800" cy="243900"/>
          </a:xfrm>
          <a:prstGeom prst="rect">
            <a:avLst/>
          </a:prstGeom>
          <a:noFill/>
          <a:ln>
            <a:noFill/>
          </a:ln>
        </p:spPr>
        <p:txBody>
          <a:bodyPr anchorCtr="0" anchor="b" bIns="0" lIns="0" spcFirstLastPara="1" rIns="0" wrap="square" tIns="0">
            <a:noAutofit/>
          </a:bodyPr>
          <a:lstStyle>
            <a:lvl1pPr lvl="0" marR="0" rtl="0" algn="l">
              <a:lnSpc>
                <a:spcPct val="100000"/>
              </a:lnSpc>
              <a:spcBef>
                <a:spcPts val="0"/>
              </a:spcBef>
              <a:spcAft>
                <a:spcPts val="0"/>
              </a:spcAft>
              <a:buClr>
                <a:schemeClr val="dk2"/>
              </a:buClr>
              <a:buSzPts val="1500"/>
              <a:buFont typeface="Arial"/>
              <a:buNone/>
              <a:defRPr b="0" i="0" sz="1200" u="none" cap="none" strike="noStrike">
                <a:solidFill>
                  <a:schemeClr val="dk2"/>
                </a:solidFill>
                <a:latin typeface="Open Sans"/>
                <a:ea typeface="Open Sans"/>
                <a:cs typeface="Open Sans"/>
                <a:sym typeface="Open Sans"/>
              </a:defRPr>
            </a:lvl1pPr>
            <a:lvl2pPr lvl="1"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Open Sans"/>
                <a:ea typeface="Open Sans"/>
                <a:cs typeface="Open Sans"/>
                <a:sym typeface="Open Sans"/>
              </a:defRPr>
            </a:lvl2pPr>
            <a:lvl3pPr lvl="2"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Open Sans"/>
                <a:ea typeface="Open Sans"/>
                <a:cs typeface="Open Sans"/>
                <a:sym typeface="Open Sans"/>
              </a:defRPr>
            </a:lvl3pPr>
            <a:lvl4pPr lvl="3"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Open Sans"/>
                <a:ea typeface="Open Sans"/>
                <a:cs typeface="Open Sans"/>
                <a:sym typeface="Open Sans"/>
              </a:defRPr>
            </a:lvl4pPr>
            <a:lvl5pPr lvl="4"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Open Sans"/>
                <a:ea typeface="Open Sans"/>
                <a:cs typeface="Open Sans"/>
                <a:sym typeface="Open Sans"/>
              </a:defRPr>
            </a:lvl5pPr>
            <a:lvl6pPr lvl="5"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Open Sans"/>
                <a:ea typeface="Open Sans"/>
                <a:cs typeface="Open Sans"/>
                <a:sym typeface="Open Sans"/>
              </a:defRPr>
            </a:lvl6pPr>
            <a:lvl7pPr lvl="6"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Open Sans"/>
                <a:ea typeface="Open Sans"/>
                <a:cs typeface="Open Sans"/>
                <a:sym typeface="Open Sans"/>
              </a:defRPr>
            </a:lvl7pPr>
            <a:lvl8pPr lvl="7"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Open Sans"/>
                <a:ea typeface="Open Sans"/>
                <a:cs typeface="Open Sans"/>
                <a:sym typeface="Open Sans"/>
              </a:defRPr>
            </a:lvl8pPr>
            <a:lvl9pPr lvl="8"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Open Sans"/>
                <a:ea typeface="Open Sans"/>
                <a:cs typeface="Open Sans"/>
                <a:sym typeface="Open Sans"/>
              </a:defRPr>
            </a:lvl9pPr>
          </a:lstStyle>
          <a:p/>
        </p:txBody>
      </p:sp>
      <p:sp>
        <p:nvSpPr>
          <p:cNvPr id="13" name="Google Shape;13;g15df64bb1bf_0_757"/>
          <p:cNvSpPr txBox="1"/>
          <p:nvPr>
            <p:ph idx="12" type="sldNum"/>
          </p:nvPr>
        </p:nvSpPr>
        <p:spPr>
          <a:xfrm>
            <a:off x="10996200" y="6229967"/>
            <a:ext cx="342300" cy="243900"/>
          </a:xfrm>
          <a:prstGeom prst="rect">
            <a:avLst/>
          </a:prstGeom>
          <a:noFill/>
          <a:ln>
            <a:noFill/>
          </a:ln>
        </p:spPr>
        <p:txBody>
          <a:bodyPr anchorCtr="0" anchor="b" bIns="0" lIns="0" spcFirstLastPara="1" rIns="0" wrap="square" tIns="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Open Sans"/>
                <a:ea typeface="Open Sans"/>
                <a:cs typeface="Open Sans"/>
                <a:sym typeface="Open Sans"/>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Open Sans"/>
                <a:ea typeface="Open Sans"/>
                <a:cs typeface="Open Sans"/>
                <a:sym typeface="Open Sans"/>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Open Sans"/>
                <a:ea typeface="Open Sans"/>
                <a:cs typeface="Open Sans"/>
                <a:sym typeface="Open Sans"/>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Open Sans"/>
                <a:ea typeface="Open Sans"/>
                <a:cs typeface="Open Sans"/>
                <a:sym typeface="Open Sans"/>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Open Sans"/>
                <a:ea typeface="Open Sans"/>
                <a:cs typeface="Open Sans"/>
                <a:sym typeface="Open Sans"/>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Open Sans"/>
                <a:ea typeface="Open Sans"/>
                <a:cs typeface="Open Sans"/>
                <a:sym typeface="Open Sans"/>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Open Sans"/>
                <a:ea typeface="Open Sans"/>
                <a:cs typeface="Open Sans"/>
                <a:sym typeface="Open Sans"/>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Open Sans"/>
                <a:ea typeface="Open Sans"/>
                <a:cs typeface="Open Sans"/>
                <a:sym typeface="Open Sans"/>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538">
          <p15:clr>
            <a:srgbClr val="EA4335"/>
          </p15:clr>
        </p15:guide>
        <p15:guide id="2" orient="horz" pos="1015">
          <p15:clr>
            <a:srgbClr val="EA4335"/>
          </p15:clr>
        </p15:guide>
        <p15:guide id="3" orient="horz" pos="4078">
          <p15:clr>
            <a:srgbClr val="EA4335"/>
          </p15:clr>
        </p15:guide>
        <p15:guide id="4" pos="538">
          <p15:clr>
            <a:srgbClr val="EA4335"/>
          </p15:clr>
        </p15:guide>
        <p15:guide id="5" pos="7142">
          <p15:clr>
            <a:srgbClr val="EA4335"/>
          </p15:clr>
        </p15:guide>
        <p15:guide id="6" orient="horz" pos="3755">
          <p15:clr>
            <a:srgbClr val="EA4335"/>
          </p15:clr>
        </p15:guide>
        <p15:guide id="7" orient="horz" pos="346">
          <p15:clr>
            <a:srgbClr val="EA4335"/>
          </p15:clr>
        </p15:guide>
      </p15:sldGuideLst>
    </p:ext>
  </p:extLst>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2" name="Shape 92"/>
        <p:cNvGrpSpPr/>
        <p:nvPr/>
      </p:nvGrpSpPr>
      <p:grpSpPr>
        <a:xfrm>
          <a:off x="0" y="0"/>
          <a:ext cx="0" cy="0"/>
          <a:chOff x="0" y="0"/>
          <a:chExt cx="0" cy="0"/>
        </a:xfrm>
      </p:grpSpPr>
      <p:pic>
        <p:nvPicPr>
          <p:cNvPr id="93" name="Google Shape;93;p38"/>
          <p:cNvPicPr preferRelativeResize="0"/>
          <p:nvPr/>
        </p:nvPicPr>
        <p:blipFill rotWithShape="1">
          <a:blip r:embed="rId1">
            <a:alphaModFix/>
          </a:blip>
          <a:srcRect b="0" l="0" r="0" t="0"/>
          <a:stretch/>
        </p:blipFill>
        <p:spPr>
          <a:xfrm>
            <a:off x="1" y="0"/>
            <a:ext cx="699009" cy="737618"/>
          </a:xfrm>
          <a:prstGeom prst="rect">
            <a:avLst/>
          </a:prstGeom>
          <a:noFill/>
          <a:ln>
            <a:noFill/>
          </a:ln>
        </p:spPr>
      </p:pic>
      <p:sp>
        <p:nvSpPr>
          <p:cNvPr id="94" name="Google Shape;94;p38"/>
          <p:cNvSpPr txBox="1"/>
          <p:nvPr>
            <p:ph type="title"/>
          </p:nvPr>
        </p:nvSpPr>
        <p:spPr>
          <a:xfrm>
            <a:off x="960000" y="277368"/>
            <a:ext cx="10272000" cy="792000"/>
          </a:xfrm>
          <a:prstGeom prst="rect">
            <a:avLst/>
          </a:prstGeom>
          <a:noFill/>
          <a:ln>
            <a:noFill/>
          </a:ln>
        </p:spPr>
        <p:txBody>
          <a:bodyPr anchorCtr="0" anchor="b" bIns="0" lIns="0" spcFirstLastPara="1" rIns="0" wrap="square" tIns="0">
            <a:noAutofit/>
          </a:bodyPr>
          <a:lstStyle>
            <a:lvl1pPr lvl="0" marR="0" rtl="0" algn="l">
              <a:lnSpc>
                <a:spcPct val="100000"/>
              </a:lnSpc>
              <a:spcBef>
                <a:spcPts val="0"/>
              </a:spcBef>
              <a:spcAft>
                <a:spcPts val="0"/>
              </a:spcAft>
              <a:buClr>
                <a:schemeClr val="dk2"/>
              </a:buClr>
              <a:buSzPts val="2400"/>
              <a:buFont typeface="Arial"/>
              <a:buNone/>
              <a:defRPr b="1" i="0" sz="2400" u="none" cap="none" strike="noStrike">
                <a:solidFill>
                  <a:schemeClr val="dk2"/>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95" name="Google Shape;95;p38"/>
          <p:cNvSpPr txBox="1"/>
          <p:nvPr>
            <p:ph idx="1" type="body"/>
          </p:nvPr>
        </p:nvSpPr>
        <p:spPr>
          <a:xfrm>
            <a:off x="959999" y="1266825"/>
            <a:ext cx="10272000" cy="4968000"/>
          </a:xfrm>
          <a:prstGeom prst="rect">
            <a:avLst/>
          </a:prstGeom>
          <a:noFill/>
          <a:ln>
            <a:noFill/>
          </a:ln>
        </p:spPr>
        <p:txBody>
          <a:bodyPr anchorCtr="0" anchor="t" bIns="0" lIns="0" spcFirstLastPara="1" rIns="0" wrap="square" tIns="0">
            <a:noAutofit/>
          </a:bodyPr>
          <a:lstStyle>
            <a:lvl1pPr indent="-342900" lvl="0" marL="457200" marR="0" rtl="0" algn="l">
              <a:lnSpc>
                <a:spcPct val="130000"/>
              </a:lnSpc>
              <a:spcBef>
                <a:spcPts val="0"/>
              </a:spcBef>
              <a:spcAft>
                <a:spcPts val="0"/>
              </a:spcAft>
              <a:buClr>
                <a:schemeClr val="dk2"/>
              </a:buClr>
              <a:buSzPts val="1800"/>
              <a:buFont typeface="Noto Sans"/>
              <a:buChar char="▪"/>
              <a:defRPr b="0" i="0" sz="1800" u="none" cap="none" strike="noStrike">
                <a:solidFill>
                  <a:schemeClr val="dk1"/>
                </a:solidFill>
                <a:latin typeface="Arial"/>
                <a:ea typeface="Arial"/>
                <a:cs typeface="Arial"/>
                <a:sym typeface="Arial"/>
              </a:defRPr>
            </a:lvl1pPr>
            <a:lvl2pPr indent="-342900" lvl="1" marL="914400" marR="0" rtl="0" algn="l">
              <a:lnSpc>
                <a:spcPct val="130000"/>
              </a:lnSpc>
              <a:spcBef>
                <a:spcPts val="0"/>
              </a:spcBef>
              <a:spcAft>
                <a:spcPts val="0"/>
              </a:spcAft>
              <a:buClr>
                <a:schemeClr val="dk2"/>
              </a:buClr>
              <a:buSzPts val="1800"/>
              <a:buFont typeface="Arial"/>
              <a:buChar char="-"/>
              <a:defRPr b="0" i="0" sz="1800" u="none" cap="none" strike="noStrike">
                <a:solidFill>
                  <a:schemeClr val="dk1"/>
                </a:solidFill>
                <a:latin typeface="Arial"/>
                <a:ea typeface="Arial"/>
                <a:cs typeface="Arial"/>
                <a:sym typeface="Arial"/>
              </a:defRPr>
            </a:lvl2pPr>
            <a:lvl3pPr indent="-342900" lvl="2" marL="1371600" marR="0" rtl="0" algn="l">
              <a:lnSpc>
                <a:spcPct val="130000"/>
              </a:lnSpc>
              <a:spcBef>
                <a:spcPts val="0"/>
              </a:spcBef>
              <a:spcAft>
                <a:spcPts val="0"/>
              </a:spcAft>
              <a:buClr>
                <a:srgbClr val="009EDE"/>
              </a:buClr>
              <a:buSzPts val="1800"/>
              <a:buFont typeface="Open Sans"/>
              <a:buChar char="›"/>
              <a:defRPr b="0" i="0" sz="1800" u="none" cap="none" strike="noStrike">
                <a:solidFill>
                  <a:schemeClr val="dk1"/>
                </a:solidFill>
                <a:latin typeface="Arial"/>
                <a:ea typeface="Arial"/>
                <a:cs typeface="Arial"/>
                <a:sym typeface="Arial"/>
              </a:defRPr>
            </a:lvl3pPr>
            <a:lvl4pPr indent="-228600" lvl="3" marL="1828800" marR="0" rtl="0" algn="l">
              <a:lnSpc>
                <a:spcPct val="100000"/>
              </a:lnSpc>
              <a:spcBef>
                <a:spcPts val="400"/>
              </a:spcBef>
              <a:spcAft>
                <a:spcPts val="0"/>
              </a:spcAft>
              <a:buClr>
                <a:schemeClr val="dk1"/>
              </a:buClr>
              <a:buSzPts val="2000"/>
              <a:buFont typeface="Open Sans"/>
              <a:buNone/>
              <a:defRPr b="0" i="0" sz="2000" u="none" cap="none" strike="noStrike">
                <a:solidFill>
                  <a:schemeClr val="dk1"/>
                </a:solidFill>
                <a:latin typeface="Open Sans"/>
                <a:ea typeface="Open Sans"/>
                <a:cs typeface="Open Sans"/>
                <a:sym typeface="Open Sans"/>
              </a:defRPr>
            </a:lvl4pPr>
            <a:lvl5pPr indent="-228600" lvl="4" marL="2286000" marR="0" rtl="0" algn="l">
              <a:lnSpc>
                <a:spcPct val="100000"/>
              </a:lnSpc>
              <a:spcBef>
                <a:spcPts val="400"/>
              </a:spcBef>
              <a:spcAft>
                <a:spcPts val="0"/>
              </a:spcAft>
              <a:buClr>
                <a:schemeClr val="dk1"/>
              </a:buClr>
              <a:buSzPts val="2000"/>
              <a:buFont typeface="Open Sans"/>
              <a:buNone/>
              <a:defRPr b="0" i="0" sz="2000" u="none" cap="none" strike="noStrike">
                <a:solidFill>
                  <a:schemeClr val="dk1"/>
                </a:solidFill>
                <a:latin typeface="Open Sans"/>
                <a:ea typeface="Open Sans"/>
                <a:cs typeface="Open Sans"/>
                <a:sym typeface="Open Sans"/>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96" name="Google Shape;96;p38"/>
          <p:cNvSpPr txBox="1"/>
          <p:nvPr>
            <p:ph idx="11" type="ftr"/>
          </p:nvPr>
        </p:nvSpPr>
        <p:spPr>
          <a:xfrm>
            <a:off x="3215999" y="6514618"/>
            <a:ext cx="8016000" cy="180000"/>
          </a:xfrm>
          <a:prstGeom prst="rect">
            <a:avLst/>
          </a:prstGeom>
          <a:noFill/>
          <a:ln>
            <a:noFill/>
          </a:ln>
        </p:spPr>
        <p:txBody>
          <a:bodyPr anchorCtr="0" anchor="ctr" bIns="0" lIns="0" spcFirstLastPara="1" rIns="0" wrap="square" tIns="0">
            <a:noAutofit/>
          </a:bodyPr>
          <a:lstStyle>
            <a:lvl1pPr lvl="0" marR="0" rtl="0" algn="l">
              <a:lnSpc>
                <a:spcPct val="100000"/>
              </a:lnSpc>
              <a:spcBef>
                <a:spcPts val="0"/>
              </a:spcBef>
              <a:spcAft>
                <a:spcPts val="0"/>
              </a:spcAft>
              <a:buClr>
                <a:schemeClr val="dk2"/>
              </a:buClr>
              <a:buSzPts val="1400"/>
              <a:buFont typeface="Arial"/>
              <a:buNone/>
              <a:defRPr b="0" i="0" sz="1000" u="none" cap="none" strike="noStrike">
                <a:solidFill>
                  <a:schemeClr val="dk2"/>
                </a:solidFill>
                <a:latin typeface="Arial"/>
                <a:ea typeface="Arial"/>
                <a:cs typeface="Arial"/>
                <a:sym typeface="Arial"/>
              </a:defRPr>
            </a:lvl1pPr>
            <a:lvl2pPr lvl="1"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97" name="Google Shape;97;p38"/>
          <p:cNvSpPr txBox="1"/>
          <p:nvPr>
            <p:ph idx="12" type="sldNum"/>
          </p:nvPr>
        </p:nvSpPr>
        <p:spPr>
          <a:xfrm>
            <a:off x="126609" y="184636"/>
            <a:ext cx="288000" cy="180000"/>
          </a:xfrm>
          <a:prstGeom prst="rect">
            <a:avLst/>
          </a:prstGeom>
          <a:noFill/>
          <a:ln>
            <a:noFill/>
          </a:ln>
        </p:spPr>
        <p:txBody>
          <a:bodyPr anchorCtr="0" anchor="ctr" bIns="0" lIns="0" spcFirstLastPara="1" rIns="0" wrap="square" tIns="0">
            <a:noAutofit/>
          </a:bodyPr>
          <a:lstStyle>
            <a:lvl1pPr indent="0" lvl="0" marL="0" marR="0" rtl="0" algn="l">
              <a:lnSpc>
                <a:spcPct val="100000"/>
              </a:lnSpc>
              <a:spcBef>
                <a:spcPts val="0"/>
              </a:spcBef>
              <a:spcAft>
                <a:spcPts val="0"/>
              </a:spcAft>
              <a:buClr>
                <a:schemeClr val="lt1"/>
              </a:buClr>
              <a:buSzPts val="1000"/>
              <a:buFont typeface="Open Sans"/>
              <a:buNone/>
              <a:defRPr b="0" i="0" sz="1000" u="none" cap="none" strike="noStrike">
                <a:solidFill>
                  <a:schemeClr val="lt1"/>
                </a:solidFill>
                <a:latin typeface="Open Sans"/>
                <a:ea typeface="Open Sans"/>
                <a:cs typeface="Open Sans"/>
                <a:sym typeface="Open Sans"/>
              </a:defRPr>
            </a:lvl1pPr>
            <a:lvl2pPr indent="0" lvl="1" marL="0" marR="0" rtl="0" algn="l">
              <a:lnSpc>
                <a:spcPct val="100000"/>
              </a:lnSpc>
              <a:spcBef>
                <a:spcPts val="0"/>
              </a:spcBef>
              <a:spcAft>
                <a:spcPts val="0"/>
              </a:spcAft>
              <a:buClr>
                <a:schemeClr val="lt1"/>
              </a:buClr>
              <a:buSzPts val="1000"/>
              <a:buFont typeface="Open Sans"/>
              <a:buNone/>
              <a:defRPr b="0" i="0" sz="1000" u="none" cap="none" strike="noStrike">
                <a:solidFill>
                  <a:schemeClr val="lt1"/>
                </a:solidFill>
                <a:latin typeface="Open Sans"/>
                <a:ea typeface="Open Sans"/>
                <a:cs typeface="Open Sans"/>
                <a:sym typeface="Open Sans"/>
              </a:defRPr>
            </a:lvl2pPr>
            <a:lvl3pPr indent="0" lvl="2" marL="0" marR="0" rtl="0" algn="l">
              <a:lnSpc>
                <a:spcPct val="100000"/>
              </a:lnSpc>
              <a:spcBef>
                <a:spcPts val="0"/>
              </a:spcBef>
              <a:spcAft>
                <a:spcPts val="0"/>
              </a:spcAft>
              <a:buClr>
                <a:schemeClr val="lt1"/>
              </a:buClr>
              <a:buSzPts val="1000"/>
              <a:buFont typeface="Open Sans"/>
              <a:buNone/>
              <a:defRPr b="0" i="0" sz="1000" u="none" cap="none" strike="noStrike">
                <a:solidFill>
                  <a:schemeClr val="lt1"/>
                </a:solidFill>
                <a:latin typeface="Open Sans"/>
                <a:ea typeface="Open Sans"/>
                <a:cs typeface="Open Sans"/>
                <a:sym typeface="Open Sans"/>
              </a:defRPr>
            </a:lvl3pPr>
            <a:lvl4pPr indent="0" lvl="3" marL="0" marR="0" rtl="0" algn="l">
              <a:lnSpc>
                <a:spcPct val="100000"/>
              </a:lnSpc>
              <a:spcBef>
                <a:spcPts val="0"/>
              </a:spcBef>
              <a:spcAft>
                <a:spcPts val="0"/>
              </a:spcAft>
              <a:buClr>
                <a:schemeClr val="lt1"/>
              </a:buClr>
              <a:buSzPts val="1000"/>
              <a:buFont typeface="Open Sans"/>
              <a:buNone/>
              <a:defRPr b="0" i="0" sz="1000" u="none" cap="none" strike="noStrike">
                <a:solidFill>
                  <a:schemeClr val="lt1"/>
                </a:solidFill>
                <a:latin typeface="Open Sans"/>
                <a:ea typeface="Open Sans"/>
                <a:cs typeface="Open Sans"/>
                <a:sym typeface="Open Sans"/>
              </a:defRPr>
            </a:lvl4pPr>
            <a:lvl5pPr indent="0" lvl="4" marL="0" marR="0" rtl="0" algn="l">
              <a:lnSpc>
                <a:spcPct val="100000"/>
              </a:lnSpc>
              <a:spcBef>
                <a:spcPts val="0"/>
              </a:spcBef>
              <a:spcAft>
                <a:spcPts val="0"/>
              </a:spcAft>
              <a:buClr>
                <a:schemeClr val="lt1"/>
              </a:buClr>
              <a:buSzPts val="1000"/>
              <a:buFont typeface="Open Sans"/>
              <a:buNone/>
              <a:defRPr b="0" i="0" sz="1000" u="none" cap="none" strike="noStrike">
                <a:solidFill>
                  <a:schemeClr val="lt1"/>
                </a:solidFill>
                <a:latin typeface="Open Sans"/>
                <a:ea typeface="Open Sans"/>
                <a:cs typeface="Open Sans"/>
                <a:sym typeface="Open Sans"/>
              </a:defRPr>
            </a:lvl5pPr>
            <a:lvl6pPr indent="0" lvl="5" marL="0" marR="0" rtl="0" algn="l">
              <a:lnSpc>
                <a:spcPct val="100000"/>
              </a:lnSpc>
              <a:spcBef>
                <a:spcPts val="0"/>
              </a:spcBef>
              <a:spcAft>
                <a:spcPts val="0"/>
              </a:spcAft>
              <a:buClr>
                <a:schemeClr val="lt1"/>
              </a:buClr>
              <a:buSzPts val="1000"/>
              <a:buFont typeface="Open Sans"/>
              <a:buNone/>
              <a:defRPr b="0" i="0" sz="1000" u="none" cap="none" strike="noStrike">
                <a:solidFill>
                  <a:schemeClr val="lt1"/>
                </a:solidFill>
                <a:latin typeface="Open Sans"/>
                <a:ea typeface="Open Sans"/>
                <a:cs typeface="Open Sans"/>
                <a:sym typeface="Open Sans"/>
              </a:defRPr>
            </a:lvl6pPr>
            <a:lvl7pPr indent="0" lvl="6" marL="0" marR="0" rtl="0" algn="l">
              <a:lnSpc>
                <a:spcPct val="100000"/>
              </a:lnSpc>
              <a:spcBef>
                <a:spcPts val="0"/>
              </a:spcBef>
              <a:spcAft>
                <a:spcPts val="0"/>
              </a:spcAft>
              <a:buClr>
                <a:schemeClr val="lt1"/>
              </a:buClr>
              <a:buSzPts val="1000"/>
              <a:buFont typeface="Open Sans"/>
              <a:buNone/>
              <a:defRPr b="0" i="0" sz="1000" u="none" cap="none" strike="noStrike">
                <a:solidFill>
                  <a:schemeClr val="lt1"/>
                </a:solidFill>
                <a:latin typeface="Open Sans"/>
                <a:ea typeface="Open Sans"/>
                <a:cs typeface="Open Sans"/>
                <a:sym typeface="Open Sans"/>
              </a:defRPr>
            </a:lvl7pPr>
            <a:lvl8pPr indent="0" lvl="7" marL="0" marR="0" rtl="0" algn="l">
              <a:lnSpc>
                <a:spcPct val="100000"/>
              </a:lnSpc>
              <a:spcBef>
                <a:spcPts val="0"/>
              </a:spcBef>
              <a:spcAft>
                <a:spcPts val="0"/>
              </a:spcAft>
              <a:buClr>
                <a:schemeClr val="lt1"/>
              </a:buClr>
              <a:buSzPts val="1000"/>
              <a:buFont typeface="Open Sans"/>
              <a:buNone/>
              <a:defRPr b="0" i="0" sz="1000" u="none" cap="none" strike="noStrike">
                <a:solidFill>
                  <a:schemeClr val="lt1"/>
                </a:solidFill>
                <a:latin typeface="Open Sans"/>
                <a:ea typeface="Open Sans"/>
                <a:cs typeface="Open Sans"/>
                <a:sym typeface="Open Sans"/>
              </a:defRPr>
            </a:lvl8pPr>
            <a:lvl9pPr indent="0" lvl="8" marL="0" marR="0" rtl="0" algn="l">
              <a:lnSpc>
                <a:spcPct val="100000"/>
              </a:lnSpc>
              <a:spcBef>
                <a:spcPts val="0"/>
              </a:spcBef>
              <a:spcAft>
                <a:spcPts val="0"/>
              </a:spcAft>
              <a:buClr>
                <a:schemeClr val="lt1"/>
              </a:buClr>
              <a:buSzPts val="1000"/>
              <a:buFont typeface="Open Sans"/>
              <a:buNone/>
              <a:defRPr b="0" i="0" sz="1000" u="none" cap="none" strike="noStrike">
                <a:solidFill>
                  <a:schemeClr val="lt1"/>
                </a:solidFill>
                <a:latin typeface="Open Sans"/>
                <a:ea typeface="Open Sans"/>
                <a:cs typeface="Open Sans"/>
                <a:sym typeface="Open Sans"/>
              </a:defRPr>
            </a:lvl9pPr>
          </a:lstStyle>
          <a:p>
            <a:pPr indent="0" lvl="0" marL="0" rtl="0" algn="l">
              <a:spcBef>
                <a:spcPts val="0"/>
              </a:spcBef>
              <a:spcAft>
                <a:spcPts val="0"/>
              </a:spcAft>
              <a:buNone/>
            </a:pPr>
            <a:fld id="{00000000-1234-1234-1234-123412341234}" type="slidenum">
              <a:rPr lang="en-US"/>
              <a:t>‹#›</a:t>
            </a:fld>
            <a:endParaRPr/>
          </a:p>
        </p:txBody>
      </p:sp>
      <p:pic>
        <p:nvPicPr>
          <p:cNvPr id="98" name="Google Shape;98;p38"/>
          <p:cNvPicPr preferRelativeResize="0"/>
          <p:nvPr/>
        </p:nvPicPr>
        <p:blipFill rotWithShape="1">
          <a:blip r:embed="rId2">
            <a:alphaModFix/>
          </a:blip>
          <a:srcRect b="0" l="0" r="0" t="0"/>
          <a:stretch/>
        </p:blipFill>
        <p:spPr>
          <a:xfrm>
            <a:off x="12049760" y="6318504"/>
            <a:ext cx="142240" cy="539497"/>
          </a:xfrm>
          <a:prstGeom prst="rect">
            <a:avLst/>
          </a:prstGeom>
          <a:noFill/>
          <a:ln>
            <a:noFill/>
          </a:ln>
        </p:spPr>
      </p:pic>
      <p:pic>
        <p:nvPicPr>
          <p:cNvPr id="99" name="Google Shape;99;p38"/>
          <p:cNvPicPr preferRelativeResize="0"/>
          <p:nvPr/>
        </p:nvPicPr>
        <p:blipFill rotWithShape="1">
          <a:blip r:embed="rId3">
            <a:alphaModFix/>
          </a:blip>
          <a:srcRect b="0" l="0" r="0" t="0"/>
          <a:stretch/>
        </p:blipFill>
        <p:spPr>
          <a:xfrm>
            <a:off x="963085" y="6469655"/>
            <a:ext cx="1656975" cy="187200"/>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64" name="Shape 264"/>
        <p:cNvGrpSpPr/>
        <p:nvPr/>
      </p:nvGrpSpPr>
      <p:grpSpPr>
        <a:xfrm>
          <a:off x="0" y="0"/>
          <a:ext cx="0" cy="0"/>
          <a:chOff x="0" y="0"/>
          <a:chExt cx="0" cy="0"/>
        </a:xfrm>
      </p:grpSpPr>
      <p:sp>
        <p:nvSpPr>
          <p:cNvPr id="265" name="Google Shape;265;g2631ba12fcd_1_879"/>
          <p:cNvSpPr txBox="1"/>
          <p:nvPr>
            <p:ph type="title"/>
          </p:nvPr>
        </p:nvSpPr>
        <p:spPr>
          <a:xfrm>
            <a:off x="853440" y="548640"/>
            <a:ext cx="10490700" cy="999600"/>
          </a:xfrm>
          <a:prstGeom prst="rect">
            <a:avLst/>
          </a:prstGeom>
          <a:noFill/>
          <a:ln>
            <a:noFill/>
          </a:ln>
        </p:spPr>
        <p:txBody>
          <a:bodyPr anchorCtr="0" anchor="ctr" bIns="0" lIns="0" spcFirstLastPara="1" rIns="0" wrap="square" tIns="0">
            <a:noAutofit/>
          </a:bodyPr>
          <a:lstStyle>
            <a:lvl1pPr lvl="0" marR="0" rtl="0" algn="l">
              <a:lnSpc>
                <a:spcPct val="100000"/>
              </a:lnSpc>
              <a:spcBef>
                <a:spcPts val="0"/>
              </a:spcBef>
              <a:spcAft>
                <a:spcPts val="0"/>
              </a:spcAft>
              <a:buClr>
                <a:schemeClr val="lt2"/>
              </a:buClr>
              <a:buSzPts val="4000"/>
              <a:buFont typeface="Open Sans"/>
              <a:buNone/>
              <a:defRPr b="1" i="0" sz="4000" u="none" cap="none" strike="noStrike">
                <a:solidFill>
                  <a:schemeClr val="lt2"/>
                </a:solidFill>
                <a:latin typeface="Open Sans"/>
                <a:ea typeface="Open Sans"/>
                <a:cs typeface="Open Sans"/>
                <a:sym typeface="Open Sans"/>
              </a:defRPr>
            </a:lvl1pPr>
            <a:lvl2pPr lvl="1" marR="0" rtl="0" algn="l">
              <a:lnSpc>
                <a:spcPct val="100000"/>
              </a:lnSpc>
              <a:spcBef>
                <a:spcPts val="0"/>
              </a:spcBef>
              <a:spcAft>
                <a:spcPts val="0"/>
              </a:spcAft>
              <a:buClr>
                <a:schemeClr val="dk1"/>
              </a:buClr>
              <a:buSzPts val="1500"/>
              <a:buFont typeface="Open Sans SemiBold"/>
              <a:buNone/>
              <a:defRPr b="0" i="0" sz="1900" u="none" cap="none" strike="noStrike">
                <a:solidFill>
                  <a:schemeClr val="dk1"/>
                </a:solidFill>
                <a:latin typeface="Open Sans SemiBold"/>
                <a:ea typeface="Open Sans SemiBold"/>
                <a:cs typeface="Open Sans SemiBold"/>
                <a:sym typeface="Open Sans SemiBold"/>
              </a:defRPr>
            </a:lvl2pPr>
            <a:lvl3pPr lvl="2" marR="0" rtl="0" algn="l">
              <a:lnSpc>
                <a:spcPct val="100000"/>
              </a:lnSpc>
              <a:spcBef>
                <a:spcPts val="0"/>
              </a:spcBef>
              <a:spcAft>
                <a:spcPts val="0"/>
              </a:spcAft>
              <a:buClr>
                <a:schemeClr val="dk1"/>
              </a:buClr>
              <a:buSzPts val="1500"/>
              <a:buFont typeface="Open Sans SemiBold"/>
              <a:buNone/>
              <a:defRPr b="0" i="0" sz="1900" u="none" cap="none" strike="noStrike">
                <a:solidFill>
                  <a:schemeClr val="dk1"/>
                </a:solidFill>
                <a:latin typeface="Open Sans SemiBold"/>
                <a:ea typeface="Open Sans SemiBold"/>
                <a:cs typeface="Open Sans SemiBold"/>
                <a:sym typeface="Open Sans SemiBold"/>
              </a:defRPr>
            </a:lvl3pPr>
            <a:lvl4pPr lvl="3" marR="0" rtl="0" algn="l">
              <a:lnSpc>
                <a:spcPct val="100000"/>
              </a:lnSpc>
              <a:spcBef>
                <a:spcPts val="0"/>
              </a:spcBef>
              <a:spcAft>
                <a:spcPts val="0"/>
              </a:spcAft>
              <a:buClr>
                <a:schemeClr val="dk1"/>
              </a:buClr>
              <a:buSzPts val="1500"/>
              <a:buFont typeface="Open Sans SemiBold"/>
              <a:buNone/>
              <a:defRPr b="0" i="0" sz="1900" u="none" cap="none" strike="noStrike">
                <a:solidFill>
                  <a:schemeClr val="dk1"/>
                </a:solidFill>
                <a:latin typeface="Open Sans SemiBold"/>
                <a:ea typeface="Open Sans SemiBold"/>
                <a:cs typeface="Open Sans SemiBold"/>
                <a:sym typeface="Open Sans SemiBold"/>
              </a:defRPr>
            </a:lvl4pPr>
            <a:lvl5pPr lvl="4" marR="0" rtl="0" algn="l">
              <a:lnSpc>
                <a:spcPct val="100000"/>
              </a:lnSpc>
              <a:spcBef>
                <a:spcPts val="0"/>
              </a:spcBef>
              <a:spcAft>
                <a:spcPts val="0"/>
              </a:spcAft>
              <a:buClr>
                <a:schemeClr val="dk1"/>
              </a:buClr>
              <a:buSzPts val="1500"/>
              <a:buFont typeface="Open Sans SemiBold"/>
              <a:buNone/>
              <a:defRPr b="0" i="0" sz="1900" u="none" cap="none" strike="noStrike">
                <a:solidFill>
                  <a:schemeClr val="dk1"/>
                </a:solidFill>
                <a:latin typeface="Open Sans SemiBold"/>
                <a:ea typeface="Open Sans SemiBold"/>
                <a:cs typeface="Open Sans SemiBold"/>
                <a:sym typeface="Open Sans SemiBold"/>
              </a:defRPr>
            </a:lvl5pPr>
            <a:lvl6pPr lvl="5" marR="0" rtl="0" algn="l">
              <a:lnSpc>
                <a:spcPct val="100000"/>
              </a:lnSpc>
              <a:spcBef>
                <a:spcPts val="0"/>
              </a:spcBef>
              <a:spcAft>
                <a:spcPts val="0"/>
              </a:spcAft>
              <a:buClr>
                <a:schemeClr val="dk1"/>
              </a:buClr>
              <a:buSzPts val="1500"/>
              <a:buFont typeface="Open Sans SemiBold"/>
              <a:buNone/>
              <a:defRPr b="0" i="0" sz="1900" u="none" cap="none" strike="noStrike">
                <a:solidFill>
                  <a:schemeClr val="dk1"/>
                </a:solidFill>
                <a:latin typeface="Open Sans SemiBold"/>
                <a:ea typeface="Open Sans SemiBold"/>
                <a:cs typeface="Open Sans SemiBold"/>
                <a:sym typeface="Open Sans SemiBold"/>
              </a:defRPr>
            </a:lvl6pPr>
            <a:lvl7pPr lvl="6" marR="0" rtl="0" algn="l">
              <a:lnSpc>
                <a:spcPct val="100000"/>
              </a:lnSpc>
              <a:spcBef>
                <a:spcPts val="0"/>
              </a:spcBef>
              <a:spcAft>
                <a:spcPts val="0"/>
              </a:spcAft>
              <a:buClr>
                <a:schemeClr val="dk1"/>
              </a:buClr>
              <a:buSzPts val="1500"/>
              <a:buFont typeface="Open Sans SemiBold"/>
              <a:buNone/>
              <a:defRPr b="0" i="0" sz="1900" u="none" cap="none" strike="noStrike">
                <a:solidFill>
                  <a:schemeClr val="dk1"/>
                </a:solidFill>
                <a:latin typeface="Open Sans SemiBold"/>
                <a:ea typeface="Open Sans SemiBold"/>
                <a:cs typeface="Open Sans SemiBold"/>
                <a:sym typeface="Open Sans SemiBold"/>
              </a:defRPr>
            </a:lvl7pPr>
            <a:lvl8pPr lvl="7" marR="0" rtl="0" algn="l">
              <a:lnSpc>
                <a:spcPct val="100000"/>
              </a:lnSpc>
              <a:spcBef>
                <a:spcPts val="0"/>
              </a:spcBef>
              <a:spcAft>
                <a:spcPts val="0"/>
              </a:spcAft>
              <a:buClr>
                <a:schemeClr val="dk1"/>
              </a:buClr>
              <a:buSzPts val="1500"/>
              <a:buFont typeface="Open Sans SemiBold"/>
              <a:buNone/>
              <a:defRPr b="0" i="0" sz="1900" u="none" cap="none" strike="noStrike">
                <a:solidFill>
                  <a:schemeClr val="dk1"/>
                </a:solidFill>
                <a:latin typeface="Open Sans SemiBold"/>
                <a:ea typeface="Open Sans SemiBold"/>
                <a:cs typeface="Open Sans SemiBold"/>
                <a:sym typeface="Open Sans SemiBold"/>
              </a:defRPr>
            </a:lvl8pPr>
            <a:lvl9pPr lvl="8" marR="0" rtl="0" algn="l">
              <a:lnSpc>
                <a:spcPct val="100000"/>
              </a:lnSpc>
              <a:spcBef>
                <a:spcPts val="0"/>
              </a:spcBef>
              <a:spcAft>
                <a:spcPts val="0"/>
              </a:spcAft>
              <a:buClr>
                <a:schemeClr val="dk1"/>
              </a:buClr>
              <a:buSzPts val="1500"/>
              <a:buFont typeface="Open Sans SemiBold"/>
              <a:buNone/>
              <a:defRPr b="0" i="0" sz="1900" u="none" cap="none" strike="noStrike">
                <a:solidFill>
                  <a:schemeClr val="dk1"/>
                </a:solidFill>
                <a:latin typeface="Open Sans SemiBold"/>
                <a:ea typeface="Open Sans SemiBold"/>
                <a:cs typeface="Open Sans SemiBold"/>
                <a:sym typeface="Open Sans SemiBold"/>
              </a:defRPr>
            </a:lvl9pPr>
          </a:lstStyle>
          <a:p/>
        </p:txBody>
      </p:sp>
      <p:sp>
        <p:nvSpPr>
          <p:cNvPr id="266" name="Google Shape;266;g2631ba12fcd_1_879"/>
          <p:cNvSpPr txBox="1"/>
          <p:nvPr>
            <p:ph idx="1" type="body"/>
          </p:nvPr>
        </p:nvSpPr>
        <p:spPr>
          <a:xfrm>
            <a:off x="853440" y="1609344"/>
            <a:ext cx="10485300" cy="4351200"/>
          </a:xfrm>
          <a:prstGeom prst="rect">
            <a:avLst/>
          </a:prstGeom>
          <a:noFill/>
          <a:ln>
            <a:noFill/>
          </a:ln>
        </p:spPr>
        <p:txBody>
          <a:bodyPr anchorCtr="0" anchor="t" bIns="0" lIns="0" spcFirstLastPara="1" rIns="0" wrap="square" tIns="0">
            <a:noAutofit/>
          </a:bodyPr>
          <a:lstStyle>
            <a:lvl1pPr indent="-406400" lvl="0" marL="457200" marR="0" rtl="0" algn="l">
              <a:lnSpc>
                <a:spcPct val="130000"/>
              </a:lnSpc>
              <a:spcBef>
                <a:spcPts val="500"/>
              </a:spcBef>
              <a:spcAft>
                <a:spcPts val="0"/>
              </a:spcAft>
              <a:buClr>
                <a:schemeClr val="dk1"/>
              </a:buClr>
              <a:buSzPts val="2800"/>
              <a:buFont typeface="Arial"/>
              <a:buChar char="•"/>
              <a:defRPr b="0" i="0" sz="2800" u="none" cap="none" strike="noStrike">
                <a:solidFill>
                  <a:schemeClr val="dk1"/>
                </a:solidFill>
                <a:latin typeface="Open Sans"/>
                <a:ea typeface="Open Sans"/>
                <a:cs typeface="Open Sans"/>
                <a:sym typeface="Open Sans"/>
              </a:defRPr>
            </a:lvl1pPr>
            <a:lvl2pPr indent="-381000" lvl="1" marL="914400" marR="0" rtl="0" algn="l">
              <a:lnSpc>
                <a:spcPct val="130000"/>
              </a:lnSpc>
              <a:spcBef>
                <a:spcPts val="500"/>
              </a:spcBef>
              <a:spcAft>
                <a:spcPts val="0"/>
              </a:spcAft>
              <a:buClr>
                <a:schemeClr val="dk1"/>
              </a:buClr>
              <a:buSzPts val="2400"/>
              <a:buFont typeface="Arial"/>
              <a:buChar char="•"/>
              <a:defRPr b="0" i="0" sz="2400" u="none" cap="none" strike="noStrike">
                <a:solidFill>
                  <a:schemeClr val="dk1"/>
                </a:solidFill>
                <a:latin typeface="Open Sans"/>
                <a:ea typeface="Open Sans"/>
                <a:cs typeface="Open Sans"/>
                <a:sym typeface="Open Sans"/>
              </a:defRPr>
            </a:lvl2pPr>
            <a:lvl3pPr indent="-355600" lvl="2" marL="1371600" marR="0" rtl="0" algn="l">
              <a:lnSpc>
                <a:spcPct val="130000"/>
              </a:lnSpc>
              <a:spcBef>
                <a:spcPts val="5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3pPr>
            <a:lvl4pPr indent="-349250" lvl="3" marL="1828800" marR="0" rtl="0" algn="l">
              <a:lnSpc>
                <a:spcPct val="130000"/>
              </a:lnSpc>
              <a:spcBef>
                <a:spcPts val="500"/>
              </a:spcBef>
              <a:spcAft>
                <a:spcPts val="0"/>
              </a:spcAft>
              <a:buClr>
                <a:schemeClr val="dk1"/>
              </a:buClr>
              <a:buSzPts val="1900"/>
              <a:buFont typeface="Arial"/>
              <a:buChar char="•"/>
              <a:defRPr b="0" i="0" sz="1900" u="none" cap="none" strike="noStrike">
                <a:solidFill>
                  <a:schemeClr val="dk1"/>
                </a:solidFill>
                <a:latin typeface="Open Sans"/>
                <a:ea typeface="Open Sans"/>
                <a:cs typeface="Open Sans"/>
                <a:sym typeface="Open Sans"/>
              </a:defRPr>
            </a:lvl4pPr>
            <a:lvl5pPr indent="-349250" lvl="4" marL="2286000" marR="0" rtl="0" algn="l">
              <a:lnSpc>
                <a:spcPct val="130000"/>
              </a:lnSpc>
              <a:spcBef>
                <a:spcPts val="500"/>
              </a:spcBef>
              <a:spcAft>
                <a:spcPts val="0"/>
              </a:spcAft>
              <a:buClr>
                <a:schemeClr val="dk1"/>
              </a:buClr>
              <a:buSzPts val="1900"/>
              <a:buFont typeface="Arial"/>
              <a:buChar char="•"/>
              <a:defRPr b="0" i="0" sz="1900" u="none" cap="none" strike="noStrike">
                <a:solidFill>
                  <a:schemeClr val="dk1"/>
                </a:solidFill>
                <a:latin typeface="Open Sans"/>
                <a:ea typeface="Open Sans"/>
                <a:cs typeface="Open Sans"/>
                <a:sym typeface="Open Sans"/>
              </a:defRPr>
            </a:lvl5pPr>
            <a:lvl6pPr indent="-349250" lvl="5" marL="2743200" marR="0" rtl="0" algn="l">
              <a:lnSpc>
                <a:spcPct val="130000"/>
              </a:lnSpc>
              <a:spcBef>
                <a:spcPts val="500"/>
              </a:spcBef>
              <a:spcAft>
                <a:spcPts val="0"/>
              </a:spcAft>
              <a:buClr>
                <a:schemeClr val="dk1"/>
              </a:buClr>
              <a:buSzPts val="1900"/>
              <a:buFont typeface="Arial"/>
              <a:buChar char="•"/>
              <a:defRPr b="0" i="0" sz="1900" u="none" cap="none" strike="noStrike">
                <a:solidFill>
                  <a:schemeClr val="dk1"/>
                </a:solidFill>
                <a:latin typeface="Open Sans"/>
                <a:ea typeface="Open Sans"/>
                <a:cs typeface="Open Sans"/>
                <a:sym typeface="Open Sans"/>
              </a:defRPr>
            </a:lvl6pPr>
            <a:lvl7pPr indent="-349250" lvl="6" marL="3200400" marR="0" rtl="0" algn="l">
              <a:lnSpc>
                <a:spcPct val="130000"/>
              </a:lnSpc>
              <a:spcBef>
                <a:spcPts val="500"/>
              </a:spcBef>
              <a:spcAft>
                <a:spcPts val="0"/>
              </a:spcAft>
              <a:buClr>
                <a:schemeClr val="dk1"/>
              </a:buClr>
              <a:buSzPts val="1900"/>
              <a:buFont typeface="Arial"/>
              <a:buChar char="•"/>
              <a:defRPr b="0" i="0" sz="1900" u="none" cap="none" strike="noStrike">
                <a:solidFill>
                  <a:schemeClr val="dk1"/>
                </a:solidFill>
                <a:latin typeface="Open Sans"/>
                <a:ea typeface="Open Sans"/>
                <a:cs typeface="Open Sans"/>
                <a:sym typeface="Open Sans"/>
              </a:defRPr>
            </a:lvl7pPr>
            <a:lvl8pPr indent="-349250" lvl="7" marL="3657600" marR="0" rtl="0" algn="l">
              <a:lnSpc>
                <a:spcPct val="130000"/>
              </a:lnSpc>
              <a:spcBef>
                <a:spcPts val="500"/>
              </a:spcBef>
              <a:spcAft>
                <a:spcPts val="0"/>
              </a:spcAft>
              <a:buClr>
                <a:schemeClr val="dk1"/>
              </a:buClr>
              <a:buSzPts val="1900"/>
              <a:buFont typeface="Arial"/>
              <a:buChar char="•"/>
              <a:defRPr b="0" i="0" sz="1900" u="none" cap="none" strike="noStrike">
                <a:solidFill>
                  <a:schemeClr val="dk1"/>
                </a:solidFill>
                <a:latin typeface="Open Sans"/>
                <a:ea typeface="Open Sans"/>
                <a:cs typeface="Open Sans"/>
                <a:sym typeface="Open Sans"/>
              </a:defRPr>
            </a:lvl8pPr>
            <a:lvl9pPr indent="-349250" lvl="8" marL="4114800" marR="0" rtl="0" algn="l">
              <a:lnSpc>
                <a:spcPct val="130000"/>
              </a:lnSpc>
              <a:spcBef>
                <a:spcPts val="500"/>
              </a:spcBef>
              <a:spcAft>
                <a:spcPts val="0"/>
              </a:spcAft>
              <a:buClr>
                <a:schemeClr val="dk1"/>
              </a:buClr>
              <a:buSzPts val="1900"/>
              <a:buFont typeface="Arial"/>
              <a:buChar char="•"/>
              <a:defRPr b="0" i="0" sz="1900" u="none" cap="none" strike="noStrike">
                <a:solidFill>
                  <a:schemeClr val="dk1"/>
                </a:solidFill>
                <a:latin typeface="Open Sans"/>
                <a:ea typeface="Open Sans"/>
                <a:cs typeface="Open Sans"/>
                <a:sym typeface="Open Sans"/>
              </a:defRPr>
            </a:lvl9pPr>
          </a:lstStyle>
          <a:p/>
        </p:txBody>
      </p:sp>
      <p:sp>
        <p:nvSpPr>
          <p:cNvPr id="267" name="Google Shape;267;g2631ba12fcd_1_879"/>
          <p:cNvSpPr txBox="1"/>
          <p:nvPr>
            <p:ph idx="10" type="dt"/>
          </p:nvPr>
        </p:nvSpPr>
        <p:spPr>
          <a:xfrm>
            <a:off x="3575600" y="6229952"/>
            <a:ext cx="6274800" cy="243900"/>
          </a:xfrm>
          <a:prstGeom prst="rect">
            <a:avLst/>
          </a:prstGeom>
          <a:noFill/>
          <a:ln>
            <a:noFill/>
          </a:ln>
        </p:spPr>
        <p:txBody>
          <a:bodyPr anchorCtr="0" anchor="b" bIns="0" lIns="0" spcFirstLastPara="1" rIns="0" wrap="square" tIns="0">
            <a:noAutofit/>
          </a:bodyPr>
          <a:lstStyle>
            <a:lvl1pPr lvl="0" marR="0" rtl="0" algn="l">
              <a:lnSpc>
                <a:spcPct val="100000"/>
              </a:lnSpc>
              <a:spcBef>
                <a:spcPts val="0"/>
              </a:spcBef>
              <a:spcAft>
                <a:spcPts val="0"/>
              </a:spcAft>
              <a:buClr>
                <a:schemeClr val="dk2"/>
              </a:buClr>
              <a:buSzPts val="1500"/>
              <a:buFont typeface="Arial"/>
              <a:buNone/>
              <a:defRPr b="0" i="0" sz="1200" u="none" cap="none" strike="noStrike">
                <a:solidFill>
                  <a:schemeClr val="dk2"/>
                </a:solidFill>
                <a:latin typeface="Open Sans"/>
                <a:ea typeface="Open Sans"/>
                <a:cs typeface="Open Sans"/>
                <a:sym typeface="Open Sans"/>
              </a:defRPr>
            </a:lvl1pPr>
            <a:lvl2pPr lvl="1"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Open Sans"/>
                <a:ea typeface="Open Sans"/>
                <a:cs typeface="Open Sans"/>
                <a:sym typeface="Open Sans"/>
              </a:defRPr>
            </a:lvl2pPr>
            <a:lvl3pPr lvl="2"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Open Sans"/>
                <a:ea typeface="Open Sans"/>
                <a:cs typeface="Open Sans"/>
                <a:sym typeface="Open Sans"/>
              </a:defRPr>
            </a:lvl3pPr>
            <a:lvl4pPr lvl="3"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Open Sans"/>
                <a:ea typeface="Open Sans"/>
                <a:cs typeface="Open Sans"/>
                <a:sym typeface="Open Sans"/>
              </a:defRPr>
            </a:lvl4pPr>
            <a:lvl5pPr lvl="4"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Open Sans"/>
                <a:ea typeface="Open Sans"/>
                <a:cs typeface="Open Sans"/>
                <a:sym typeface="Open Sans"/>
              </a:defRPr>
            </a:lvl5pPr>
            <a:lvl6pPr lvl="5"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Open Sans"/>
                <a:ea typeface="Open Sans"/>
                <a:cs typeface="Open Sans"/>
                <a:sym typeface="Open Sans"/>
              </a:defRPr>
            </a:lvl6pPr>
            <a:lvl7pPr lvl="6"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Open Sans"/>
                <a:ea typeface="Open Sans"/>
                <a:cs typeface="Open Sans"/>
                <a:sym typeface="Open Sans"/>
              </a:defRPr>
            </a:lvl7pPr>
            <a:lvl8pPr lvl="7"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Open Sans"/>
                <a:ea typeface="Open Sans"/>
                <a:cs typeface="Open Sans"/>
                <a:sym typeface="Open Sans"/>
              </a:defRPr>
            </a:lvl8pPr>
            <a:lvl9pPr lvl="8"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Open Sans"/>
                <a:ea typeface="Open Sans"/>
                <a:cs typeface="Open Sans"/>
                <a:sym typeface="Open Sans"/>
              </a:defRPr>
            </a:lvl9pPr>
          </a:lstStyle>
          <a:p/>
        </p:txBody>
      </p:sp>
      <p:sp>
        <p:nvSpPr>
          <p:cNvPr id="268" name="Google Shape;268;g2631ba12fcd_1_879"/>
          <p:cNvSpPr txBox="1"/>
          <p:nvPr>
            <p:ph idx="12" type="sldNum"/>
          </p:nvPr>
        </p:nvSpPr>
        <p:spPr>
          <a:xfrm>
            <a:off x="10996200" y="6229967"/>
            <a:ext cx="342300" cy="243900"/>
          </a:xfrm>
          <a:prstGeom prst="rect">
            <a:avLst/>
          </a:prstGeom>
          <a:noFill/>
          <a:ln>
            <a:noFill/>
          </a:ln>
        </p:spPr>
        <p:txBody>
          <a:bodyPr anchorCtr="0" anchor="b" bIns="0" lIns="0" spcFirstLastPara="1" rIns="0" wrap="square" tIns="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Open Sans"/>
                <a:ea typeface="Open Sans"/>
                <a:cs typeface="Open Sans"/>
                <a:sym typeface="Open Sans"/>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Open Sans"/>
                <a:ea typeface="Open Sans"/>
                <a:cs typeface="Open Sans"/>
                <a:sym typeface="Open Sans"/>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Open Sans"/>
                <a:ea typeface="Open Sans"/>
                <a:cs typeface="Open Sans"/>
                <a:sym typeface="Open Sans"/>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Open Sans"/>
                <a:ea typeface="Open Sans"/>
                <a:cs typeface="Open Sans"/>
                <a:sym typeface="Open Sans"/>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Open Sans"/>
                <a:ea typeface="Open Sans"/>
                <a:cs typeface="Open Sans"/>
                <a:sym typeface="Open Sans"/>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Open Sans"/>
                <a:ea typeface="Open Sans"/>
                <a:cs typeface="Open Sans"/>
                <a:sym typeface="Open Sans"/>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Open Sans"/>
                <a:ea typeface="Open Sans"/>
                <a:cs typeface="Open Sans"/>
                <a:sym typeface="Open Sans"/>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Open Sans"/>
                <a:ea typeface="Open Sans"/>
                <a:cs typeface="Open Sans"/>
                <a:sym typeface="Open Sans"/>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 id="2147483706" r:id="rId16"/>
    <p:sldLayoutId id="2147483707" r:id="rId1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538">
          <p15:clr>
            <a:srgbClr val="EA4335"/>
          </p15:clr>
        </p15:guide>
        <p15:guide id="2" orient="horz" pos="1015">
          <p15:clr>
            <a:srgbClr val="EA4335"/>
          </p15:clr>
        </p15:guide>
        <p15:guide id="3" orient="horz" pos="4078">
          <p15:clr>
            <a:srgbClr val="EA4335"/>
          </p15:clr>
        </p15:guide>
        <p15:guide id="4" pos="538">
          <p15:clr>
            <a:srgbClr val="EA4335"/>
          </p15:clr>
        </p15:guide>
        <p15:guide id="5" pos="7142">
          <p15:clr>
            <a:srgbClr val="EA4335"/>
          </p15:clr>
        </p15:guide>
        <p15:guide id="6" orient="horz" pos="3755">
          <p15:clr>
            <a:srgbClr val="EA4335"/>
          </p15:clr>
        </p15:guide>
        <p15:guide id="7" orient="horz" pos="346">
          <p15:clr>
            <a:srgbClr val="EA4335"/>
          </p15:clr>
        </p15:guide>
      </p15:sldGuideLst>
    </p:ext>
  </p:extLst>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66" name="Shape 366"/>
        <p:cNvGrpSpPr/>
        <p:nvPr/>
      </p:nvGrpSpPr>
      <p:grpSpPr>
        <a:xfrm>
          <a:off x="0" y="0"/>
          <a:ext cx="0" cy="0"/>
          <a:chOff x="0" y="0"/>
          <a:chExt cx="0" cy="0"/>
        </a:xfrm>
      </p:grpSpPr>
      <p:pic>
        <p:nvPicPr>
          <p:cNvPr id="367" name="Google Shape;367;g26c369fa2d7_0_1055"/>
          <p:cNvPicPr preferRelativeResize="0"/>
          <p:nvPr/>
        </p:nvPicPr>
        <p:blipFill rotWithShape="1">
          <a:blip r:embed="rId1">
            <a:alphaModFix/>
          </a:blip>
          <a:srcRect b="0" l="0" r="0" t="0"/>
          <a:stretch/>
        </p:blipFill>
        <p:spPr>
          <a:xfrm>
            <a:off x="1" y="0"/>
            <a:ext cx="699009" cy="737618"/>
          </a:xfrm>
          <a:prstGeom prst="rect">
            <a:avLst/>
          </a:prstGeom>
          <a:noFill/>
          <a:ln>
            <a:noFill/>
          </a:ln>
        </p:spPr>
      </p:pic>
      <p:sp>
        <p:nvSpPr>
          <p:cNvPr id="368" name="Google Shape;368;g26c369fa2d7_0_1055"/>
          <p:cNvSpPr txBox="1"/>
          <p:nvPr>
            <p:ph type="title"/>
          </p:nvPr>
        </p:nvSpPr>
        <p:spPr>
          <a:xfrm>
            <a:off x="960000" y="277368"/>
            <a:ext cx="10272000" cy="792000"/>
          </a:xfrm>
          <a:prstGeom prst="rect">
            <a:avLst/>
          </a:prstGeom>
          <a:noFill/>
          <a:ln>
            <a:noFill/>
          </a:ln>
        </p:spPr>
        <p:txBody>
          <a:bodyPr anchorCtr="0" anchor="b" bIns="0" lIns="0" spcFirstLastPara="1" rIns="0" wrap="square" tIns="0">
            <a:noAutofit/>
          </a:bodyPr>
          <a:lstStyle>
            <a:lvl1pPr lvl="0" marR="0" rtl="0" algn="l">
              <a:lnSpc>
                <a:spcPct val="100000"/>
              </a:lnSpc>
              <a:spcBef>
                <a:spcPts val="0"/>
              </a:spcBef>
              <a:spcAft>
                <a:spcPts val="0"/>
              </a:spcAft>
              <a:buClr>
                <a:schemeClr val="dk2"/>
              </a:buClr>
              <a:buSzPts val="2400"/>
              <a:buFont typeface="Arial"/>
              <a:buNone/>
              <a:defRPr b="1" i="0" sz="2400" u="none" cap="none" strike="noStrike">
                <a:solidFill>
                  <a:schemeClr val="dk2"/>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369" name="Google Shape;369;g26c369fa2d7_0_1055"/>
          <p:cNvSpPr txBox="1"/>
          <p:nvPr>
            <p:ph idx="1" type="body"/>
          </p:nvPr>
        </p:nvSpPr>
        <p:spPr>
          <a:xfrm>
            <a:off x="959999" y="1266825"/>
            <a:ext cx="10272000" cy="4968000"/>
          </a:xfrm>
          <a:prstGeom prst="rect">
            <a:avLst/>
          </a:prstGeom>
          <a:noFill/>
          <a:ln>
            <a:noFill/>
          </a:ln>
        </p:spPr>
        <p:txBody>
          <a:bodyPr anchorCtr="0" anchor="t" bIns="0" lIns="0" spcFirstLastPara="1" rIns="0" wrap="square" tIns="0">
            <a:noAutofit/>
          </a:bodyPr>
          <a:lstStyle>
            <a:lvl1pPr indent="-342900" lvl="0" marL="457200" marR="0" rtl="0" algn="l">
              <a:lnSpc>
                <a:spcPct val="130000"/>
              </a:lnSpc>
              <a:spcBef>
                <a:spcPts val="0"/>
              </a:spcBef>
              <a:spcAft>
                <a:spcPts val="0"/>
              </a:spcAft>
              <a:buClr>
                <a:schemeClr val="dk2"/>
              </a:buClr>
              <a:buSzPts val="1800"/>
              <a:buFont typeface="Noto Sans"/>
              <a:buChar char="▪"/>
              <a:defRPr b="0" i="0" sz="1800" u="none" cap="none" strike="noStrike">
                <a:solidFill>
                  <a:schemeClr val="dk1"/>
                </a:solidFill>
                <a:latin typeface="Arial"/>
                <a:ea typeface="Arial"/>
                <a:cs typeface="Arial"/>
                <a:sym typeface="Arial"/>
              </a:defRPr>
            </a:lvl1pPr>
            <a:lvl2pPr indent="-342900" lvl="1" marL="914400" marR="0" rtl="0" algn="l">
              <a:lnSpc>
                <a:spcPct val="130000"/>
              </a:lnSpc>
              <a:spcBef>
                <a:spcPts val="0"/>
              </a:spcBef>
              <a:spcAft>
                <a:spcPts val="0"/>
              </a:spcAft>
              <a:buClr>
                <a:schemeClr val="dk2"/>
              </a:buClr>
              <a:buSzPts val="1800"/>
              <a:buFont typeface="Arial"/>
              <a:buChar char="-"/>
              <a:defRPr b="0" i="0" sz="1800" u="none" cap="none" strike="noStrike">
                <a:solidFill>
                  <a:schemeClr val="dk1"/>
                </a:solidFill>
                <a:latin typeface="Arial"/>
                <a:ea typeface="Arial"/>
                <a:cs typeface="Arial"/>
                <a:sym typeface="Arial"/>
              </a:defRPr>
            </a:lvl2pPr>
            <a:lvl3pPr indent="-342900" lvl="2" marL="1371600" marR="0" rtl="0" algn="l">
              <a:lnSpc>
                <a:spcPct val="130000"/>
              </a:lnSpc>
              <a:spcBef>
                <a:spcPts val="0"/>
              </a:spcBef>
              <a:spcAft>
                <a:spcPts val="0"/>
              </a:spcAft>
              <a:buClr>
                <a:srgbClr val="009EDE"/>
              </a:buClr>
              <a:buSzPts val="1800"/>
              <a:buFont typeface="Open Sans"/>
              <a:buChar char="›"/>
              <a:defRPr b="0" i="0" sz="1800" u="none" cap="none" strike="noStrike">
                <a:solidFill>
                  <a:schemeClr val="dk1"/>
                </a:solidFill>
                <a:latin typeface="Arial"/>
                <a:ea typeface="Arial"/>
                <a:cs typeface="Arial"/>
                <a:sym typeface="Arial"/>
              </a:defRPr>
            </a:lvl3pPr>
            <a:lvl4pPr indent="-228600" lvl="3" marL="1828800" marR="0" rtl="0" algn="l">
              <a:lnSpc>
                <a:spcPct val="100000"/>
              </a:lnSpc>
              <a:spcBef>
                <a:spcPts val="400"/>
              </a:spcBef>
              <a:spcAft>
                <a:spcPts val="0"/>
              </a:spcAft>
              <a:buClr>
                <a:schemeClr val="dk1"/>
              </a:buClr>
              <a:buSzPts val="2000"/>
              <a:buFont typeface="Open Sans"/>
              <a:buNone/>
              <a:defRPr b="0" i="0" sz="2000" u="none" cap="none" strike="noStrike">
                <a:solidFill>
                  <a:schemeClr val="dk1"/>
                </a:solidFill>
                <a:latin typeface="Open Sans"/>
                <a:ea typeface="Open Sans"/>
                <a:cs typeface="Open Sans"/>
                <a:sym typeface="Open Sans"/>
              </a:defRPr>
            </a:lvl4pPr>
            <a:lvl5pPr indent="-228600" lvl="4" marL="2286000" marR="0" rtl="0" algn="l">
              <a:lnSpc>
                <a:spcPct val="100000"/>
              </a:lnSpc>
              <a:spcBef>
                <a:spcPts val="400"/>
              </a:spcBef>
              <a:spcAft>
                <a:spcPts val="0"/>
              </a:spcAft>
              <a:buClr>
                <a:schemeClr val="dk1"/>
              </a:buClr>
              <a:buSzPts val="2000"/>
              <a:buFont typeface="Open Sans"/>
              <a:buNone/>
              <a:defRPr b="0" i="0" sz="2000" u="none" cap="none" strike="noStrike">
                <a:solidFill>
                  <a:schemeClr val="dk1"/>
                </a:solidFill>
                <a:latin typeface="Open Sans"/>
                <a:ea typeface="Open Sans"/>
                <a:cs typeface="Open Sans"/>
                <a:sym typeface="Open Sans"/>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370" name="Google Shape;370;g26c369fa2d7_0_1055"/>
          <p:cNvSpPr txBox="1"/>
          <p:nvPr>
            <p:ph idx="11" type="ftr"/>
          </p:nvPr>
        </p:nvSpPr>
        <p:spPr>
          <a:xfrm>
            <a:off x="3215999" y="6514618"/>
            <a:ext cx="8016000" cy="180000"/>
          </a:xfrm>
          <a:prstGeom prst="rect">
            <a:avLst/>
          </a:prstGeom>
          <a:noFill/>
          <a:ln>
            <a:noFill/>
          </a:ln>
        </p:spPr>
        <p:txBody>
          <a:bodyPr anchorCtr="0" anchor="ctr" bIns="0" lIns="0" spcFirstLastPara="1" rIns="0" wrap="square" tIns="0">
            <a:noAutofit/>
          </a:bodyPr>
          <a:lstStyle>
            <a:lvl1pPr lvl="0" marR="0" rtl="0" algn="l">
              <a:lnSpc>
                <a:spcPct val="100000"/>
              </a:lnSpc>
              <a:spcBef>
                <a:spcPts val="0"/>
              </a:spcBef>
              <a:spcAft>
                <a:spcPts val="0"/>
              </a:spcAft>
              <a:buClr>
                <a:schemeClr val="dk2"/>
              </a:buClr>
              <a:buSzPts val="1400"/>
              <a:buFont typeface="Arial"/>
              <a:buNone/>
              <a:defRPr b="0" i="0" sz="1000" u="none" cap="none" strike="noStrike">
                <a:solidFill>
                  <a:schemeClr val="dk2"/>
                </a:solidFill>
                <a:latin typeface="Arial"/>
                <a:ea typeface="Arial"/>
                <a:cs typeface="Arial"/>
                <a:sym typeface="Arial"/>
              </a:defRPr>
            </a:lvl1pPr>
            <a:lvl2pPr lvl="1"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371" name="Google Shape;371;g26c369fa2d7_0_1055"/>
          <p:cNvSpPr txBox="1"/>
          <p:nvPr>
            <p:ph idx="12" type="sldNum"/>
          </p:nvPr>
        </p:nvSpPr>
        <p:spPr>
          <a:xfrm>
            <a:off x="126609" y="184636"/>
            <a:ext cx="288000" cy="180000"/>
          </a:xfrm>
          <a:prstGeom prst="rect">
            <a:avLst/>
          </a:prstGeom>
          <a:noFill/>
          <a:ln>
            <a:noFill/>
          </a:ln>
        </p:spPr>
        <p:txBody>
          <a:bodyPr anchorCtr="0" anchor="ctr" bIns="0" lIns="0" spcFirstLastPara="1" rIns="0" wrap="square" tIns="0">
            <a:noAutofit/>
          </a:bodyPr>
          <a:lstStyle>
            <a:lvl1pPr indent="0" lvl="0" marL="0" marR="0" rtl="0" algn="l">
              <a:lnSpc>
                <a:spcPct val="100000"/>
              </a:lnSpc>
              <a:spcBef>
                <a:spcPts val="0"/>
              </a:spcBef>
              <a:spcAft>
                <a:spcPts val="0"/>
              </a:spcAft>
              <a:buClr>
                <a:schemeClr val="lt1"/>
              </a:buClr>
              <a:buSzPts val="1000"/>
              <a:buFont typeface="Open Sans"/>
              <a:buNone/>
              <a:defRPr b="0" i="0" sz="1000" u="none" cap="none" strike="noStrike">
                <a:solidFill>
                  <a:schemeClr val="lt1"/>
                </a:solidFill>
                <a:latin typeface="Open Sans"/>
                <a:ea typeface="Open Sans"/>
                <a:cs typeface="Open Sans"/>
                <a:sym typeface="Open Sans"/>
              </a:defRPr>
            </a:lvl1pPr>
            <a:lvl2pPr indent="0" lvl="1" marL="0" marR="0" rtl="0" algn="l">
              <a:lnSpc>
                <a:spcPct val="100000"/>
              </a:lnSpc>
              <a:spcBef>
                <a:spcPts val="0"/>
              </a:spcBef>
              <a:spcAft>
                <a:spcPts val="0"/>
              </a:spcAft>
              <a:buClr>
                <a:schemeClr val="lt1"/>
              </a:buClr>
              <a:buSzPts val="1000"/>
              <a:buFont typeface="Open Sans"/>
              <a:buNone/>
              <a:defRPr b="0" i="0" sz="1000" u="none" cap="none" strike="noStrike">
                <a:solidFill>
                  <a:schemeClr val="lt1"/>
                </a:solidFill>
                <a:latin typeface="Open Sans"/>
                <a:ea typeface="Open Sans"/>
                <a:cs typeface="Open Sans"/>
                <a:sym typeface="Open Sans"/>
              </a:defRPr>
            </a:lvl2pPr>
            <a:lvl3pPr indent="0" lvl="2" marL="0" marR="0" rtl="0" algn="l">
              <a:lnSpc>
                <a:spcPct val="100000"/>
              </a:lnSpc>
              <a:spcBef>
                <a:spcPts val="0"/>
              </a:spcBef>
              <a:spcAft>
                <a:spcPts val="0"/>
              </a:spcAft>
              <a:buClr>
                <a:schemeClr val="lt1"/>
              </a:buClr>
              <a:buSzPts val="1000"/>
              <a:buFont typeface="Open Sans"/>
              <a:buNone/>
              <a:defRPr b="0" i="0" sz="1000" u="none" cap="none" strike="noStrike">
                <a:solidFill>
                  <a:schemeClr val="lt1"/>
                </a:solidFill>
                <a:latin typeface="Open Sans"/>
                <a:ea typeface="Open Sans"/>
                <a:cs typeface="Open Sans"/>
                <a:sym typeface="Open Sans"/>
              </a:defRPr>
            </a:lvl3pPr>
            <a:lvl4pPr indent="0" lvl="3" marL="0" marR="0" rtl="0" algn="l">
              <a:lnSpc>
                <a:spcPct val="100000"/>
              </a:lnSpc>
              <a:spcBef>
                <a:spcPts val="0"/>
              </a:spcBef>
              <a:spcAft>
                <a:spcPts val="0"/>
              </a:spcAft>
              <a:buClr>
                <a:schemeClr val="lt1"/>
              </a:buClr>
              <a:buSzPts val="1000"/>
              <a:buFont typeface="Open Sans"/>
              <a:buNone/>
              <a:defRPr b="0" i="0" sz="1000" u="none" cap="none" strike="noStrike">
                <a:solidFill>
                  <a:schemeClr val="lt1"/>
                </a:solidFill>
                <a:latin typeface="Open Sans"/>
                <a:ea typeface="Open Sans"/>
                <a:cs typeface="Open Sans"/>
                <a:sym typeface="Open Sans"/>
              </a:defRPr>
            </a:lvl4pPr>
            <a:lvl5pPr indent="0" lvl="4" marL="0" marR="0" rtl="0" algn="l">
              <a:lnSpc>
                <a:spcPct val="100000"/>
              </a:lnSpc>
              <a:spcBef>
                <a:spcPts val="0"/>
              </a:spcBef>
              <a:spcAft>
                <a:spcPts val="0"/>
              </a:spcAft>
              <a:buClr>
                <a:schemeClr val="lt1"/>
              </a:buClr>
              <a:buSzPts val="1000"/>
              <a:buFont typeface="Open Sans"/>
              <a:buNone/>
              <a:defRPr b="0" i="0" sz="1000" u="none" cap="none" strike="noStrike">
                <a:solidFill>
                  <a:schemeClr val="lt1"/>
                </a:solidFill>
                <a:latin typeface="Open Sans"/>
                <a:ea typeface="Open Sans"/>
                <a:cs typeface="Open Sans"/>
                <a:sym typeface="Open Sans"/>
              </a:defRPr>
            </a:lvl5pPr>
            <a:lvl6pPr indent="0" lvl="5" marL="0" marR="0" rtl="0" algn="l">
              <a:lnSpc>
                <a:spcPct val="100000"/>
              </a:lnSpc>
              <a:spcBef>
                <a:spcPts val="0"/>
              </a:spcBef>
              <a:spcAft>
                <a:spcPts val="0"/>
              </a:spcAft>
              <a:buClr>
                <a:schemeClr val="lt1"/>
              </a:buClr>
              <a:buSzPts val="1000"/>
              <a:buFont typeface="Open Sans"/>
              <a:buNone/>
              <a:defRPr b="0" i="0" sz="1000" u="none" cap="none" strike="noStrike">
                <a:solidFill>
                  <a:schemeClr val="lt1"/>
                </a:solidFill>
                <a:latin typeface="Open Sans"/>
                <a:ea typeface="Open Sans"/>
                <a:cs typeface="Open Sans"/>
                <a:sym typeface="Open Sans"/>
              </a:defRPr>
            </a:lvl6pPr>
            <a:lvl7pPr indent="0" lvl="6" marL="0" marR="0" rtl="0" algn="l">
              <a:lnSpc>
                <a:spcPct val="100000"/>
              </a:lnSpc>
              <a:spcBef>
                <a:spcPts val="0"/>
              </a:spcBef>
              <a:spcAft>
                <a:spcPts val="0"/>
              </a:spcAft>
              <a:buClr>
                <a:schemeClr val="lt1"/>
              </a:buClr>
              <a:buSzPts val="1000"/>
              <a:buFont typeface="Open Sans"/>
              <a:buNone/>
              <a:defRPr b="0" i="0" sz="1000" u="none" cap="none" strike="noStrike">
                <a:solidFill>
                  <a:schemeClr val="lt1"/>
                </a:solidFill>
                <a:latin typeface="Open Sans"/>
                <a:ea typeface="Open Sans"/>
                <a:cs typeface="Open Sans"/>
                <a:sym typeface="Open Sans"/>
              </a:defRPr>
            </a:lvl7pPr>
            <a:lvl8pPr indent="0" lvl="7" marL="0" marR="0" rtl="0" algn="l">
              <a:lnSpc>
                <a:spcPct val="100000"/>
              </a:lnSpc>
              <a:spcBef>
                <a:spcPts val="0"/>
              </a:spcBef>
              <a:spcAft>
                <a:spcPts val="0"/>
              </a:spcAft>
              <a:buClr>
                <a:schemeClr val="lt1"/>
              </a:buClr>
              <a:buSzPts val="1000"/>
              <a:buFont typeface="Open Sans"/>
              <a:buNone/>
              <a:defRPr b="0" i="0" sz="1000" u="none" cap="none" strike="noStrike">
                <a:solidFill>
                  <a:schemeClr val="lt1"/>
                </a:solidFill>
                <a:latin typeface="Open Sans"/>
                <a:ea typeface="Open Sans"/>
                <a:cs typeface="Open Sans"/>
                <a:sym typeface="Open Sans"/>
              </a:defRPr>
            </a:lvl8pPr>
            <a:lvl9pPr indent="0" lvl="8" marL="0" marR="0" rtl="0" algn="l">
              <a:lnSpc>
                <a:spcPct val="100000"/>
              </a:lnSpc>
              <a:spcBef>
                <a:spcPts val="0"/>
              </a:spcBef>
              <a:spcAft>
                <a:spcPts val="0"/>
              </a:spcAft>
              <a:buClr>
                <a:schemeClr val="lt1"/>
              </a:buClr>
              <a:buSzPts val="1000"/>
              <a:buFont typeface="Open Sans"/>
              <a:buNone/>
              <a:defRPr b="0" i="0" sz="1000" u="none" cap="none" strike="noStrike">
                <a:solidFill>
                  <a:schemeClr val="lt1"/>
                </a:solidFill>
                <a:latin typeface="Open Sans"/>
                <a:ea typeface="Open Sans"/>
                <a:cs typeface="Open Sans"/>
                <a:sym typeface="Open Sans"/>
              </a:defRPr>
            </a:lvl9pPr>
          </a:lstStyle>
          <a:p>
            <a:pPr indent="0" lvl="0" marL="0" rtl="0" algn="l">
              <a:spcBef>
                <a:spcPts val="0"/>
              </a:spcBef>
              <a:spcAft>
                <a:spcPts val="0"/>
              </a:spcAft>
              <a:buNone/>
            </a:pPr>
            <a:fld id="{00000000-1234-1234-1234-123412341234}" type="slidenum">
              <a:rPr lang="en-US"/>
              <a:t>‹#›</a:t>
            </a:fld>
            <a:endParaRPr/>
          </a:p>
        </p:txBody>
      </p:sp>
      <p:pic>
        <p:nvPicPr>
          <p:cNvPr id="372" name="Google Shape;372;g26c369fa2d7_0_1055"/>
          <p:cNvPicPr preferRelativeResize="0"/>
          <p:nvPr/>
        </p:nvPicPr>
        <p:blipFill rotWithShape="1">
          <a:blip r:embed="rId2">
            <a:alphaModFix/>
          </a:blip>
          <a:srcRect b="0" l="0" r="0" t="0"/>
          <a:stretch/>
        </p:blipFill>
        <p:spPr>
          <a:xfrm>
            <a:off x="12049760" y="6318504"/>
            <a:ext cx="142240" cy="539497"/>
          </a:xfrm>
          <a:prstGeom prst="rect">
            <a:avLst/>
          </a:prstGeom>
          <a:noFill/>
          <a:ln>
            <a:noFill/>
          </a:ln>
        </p:spPr>
      </p:pic>
      <p:pic>
        <p:nvPicPr>
          <p:cNvPr id="373" name="Google Shape;373;g26c369fa2d7_0_1055"/>
          <p:cNvPicPr preferRelativeResize="0"/>
          <p:nvPr/>
        </p:nvPicPr>
        <p:blipFill rotWithShape="1">
          <a:blip r:embed="rId3">
            <a:alphaModFix/>
          </a:blip>
          <a:srcRect b="0" l="0" r="0" t="0"/>
          <a:stretch/>
        </p:blipFill>
        <p:spPr>
          <a:xfrm>
            <a:off x="963085" y="6469655"/>
            <a:ext cx="1656975" cy="187200"/>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 id="2147483718" r:id="rId13"/>
    <p:sldLayoutId id="2147483719" r:id="rId14"/>
    <p:sldLayoutId id="2147483720" r:id="rId15"/>
    <p:sldLayoutId id="2147483721" r:id="rId16"/>
    <p:sldLayoutId id="2147483722" r:id="rId17"/>
    <p:sldLayoutId id="2147483723" r:id="rId18"/>
    <p:sldLayoutId id="2147483724" r:id="rId19"/>
    <p:sldLayoutId id="2147483725" r:id="rId20"/>
    <p:sldLayoutId id="2147483726" r:id="rId21"/>
    <p:sldLayoutId id="2147483727" r:id="rId22"/>
    <p:sldLayoutId id="2147483728" r:id="rId23"/>
    <p:sldLayoutId id="2147483729" r:id="rId24"/>
    <p:sldLayoutId id="2147483730" r:id="rId25"/>
    <p:sldLayoutId id="2147483731" r:id="rId26"/>
    <p:sldLayoutId id="2147483732" r:id="rId27"/>
    <p:sldLayoutId id="2147483733" r:id="rId28"/>
    <p:sldLayoutId id="2147483734" r:id="rId29"/>
    <p:sldLayoutId id="2147483735" r:id="rId30"/>
    <p:sldLayoutId id="2147483736" r:id="rId3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
    <p:bg>
      <p:bgPr>
        <a:solidFill>
          <a:schemeClr val="lt1"/>
        </a:solidFill>
      </p:bgPr>
    </p:bg>
    <p:spTree>
      <p:nvGrpSpPr>
        <p:cNvPr id="554" name="Shape 554"/>
        <p:cNvGrpSpPr/>
        <p:nvPr/>
      </p:nvGrpSpPr>
      <p:grpSpPr>
        <a:xfrm>
          <a:off x="0" y="0"/>
          <a:ext cx="0" cy="0"/>
          <a:chOff x="0" y="0"/>
          <a:chExt cx="0" cy="0"/>
        </a:xfrm>
      </p:grpSpPr>
      <p:sp>
        <p:nvSpPr>
          <p:cNvPr id="555" name="Google Shape;555;g26c369fa2d7_0_1243"/>
          <p:cNvSpPr txBox="1"/>
          <p:nvPr>
            <p:ph type="title"/>
          </p:nvPr>
        </p:nvSpPr>
        <p:spPr>
          <a:xfrm>
            <a:off x="734000" y="1013067"/>
            <a:ext cx="8143500" cy="528300"/>
          </a:xfrm>
          <a:prstGeom prst="rect">
            <a:avLst/>
          </a:prstGeom>
          <a:noFill/>
          <a:ln>
            <a:noFill/>
          </a:ln>
        </p:spPr>
        <p:txBody>
          <a:bodyPr anchorCtr="0" anchor="b" bIns="0" lIns="0" spcFirstLastPara="1" rIns="0" wrap="square" tIns="0">
            <a:noAutofit/>
          </a:bodyPr>
          <a:lstStyle>
            <a:lvl1pPr lvl="0" marR="0" rtl="0" algn="l">
              <a:lnSpc>
                <a:spcPct val="90000"/>
              </a:lnSpc>
              <a:spcBef>
                <a:spcPts val="0"/>
              </a:spcBef>
              <a:spcAft>
                <a:spcPts val="0"/>
              </a:spcAft>
              <a:buClr>
                <a:schemeClr val="accent1"/>
              </a:buClr>
              <a:buSzPts val="4300"/>
              <a:buFont typeface="Oswald"/>
              <a:buNone/>
              <a:defRPr b="0" i="0" sz="4300" u="none" cap="none" strike="noStrike">
                <a:solidFill>
                  <a:schemeClr val="accent1"/>
                </a:solidFill>
                <a:latin typeface="Oswald"/>
                <a:ea typeface="Oswald"/>
                <a:cs typeface="Oswald"/>
                <a:sym typeface="Oswald"/>
              </a:defRPr>
            </a:lvl1pPr>
            <a:lvl2pPr lvl="1" marR="0" rtl="0" algn="l">
              <a:lnSpc>
                <a:spcPct val="90000"/>
              </a:lnSpc>
              <a:spcBef>
                <a:spcPts val="0"/>
              </a:spcBef>
              <a:spcAft>
                <a:spcPts val="0"/>
              </a:spcAft>
              <a:buClr>
                <a:schemeClr val="accent1"/>
              </a:buClr>
              <a:buSzPts val="4300"/>
              <a:buFont typeface="Oswald"/>
              <a:buNone/>
              <a:defRPr b="0" i="0" sz="4300" u="none" cap="none" strike="noStrike">
                <a:solidFill>
                  <a:schemeClr val="accent1"/>
                </a:solidFill>
                <a:latin typeface="Oswald"/>
                <a:ea typeface="Oswald"/>
                <a:cs typeface="Oswald"/>
                <a:sym typeface="Oswald"/>
              </a:defRPr>
            </a:lvl2pPr>
            <a:lvl3pPr lvl="2" marR="0" rtl="0" algn="l">
              <a:lnSpc>
                <a:spcPct val="90000"/>
              </a:lnSpc>
              <a:spcBef>
                <a:spcPts val="0"/>
              </a:spcBef>
              <a:spcAft>
                <a:spcPts val="0"/>
              </a:spcAft>
              <a:buClr>
                <a:schemeClr val="accent1"/>
              </a:buClr>
              <a:buSzPts val="4300"/>
              <a:buFont typeface="Oswald"/>
              <a:buNone/>
              <a:defRPr b="0" i="0" sz="4300" u="none" cap="none" strike="noStrike">
                <a:solidFill>
                  <a:schemeClr val="accent1"/>
                </a:solidFill>
                <a:latin typeface="Oswald"/>
                <a:ea typeface="Oswald"/>
                <a:cs typeface="Oswald"/>
                <a:sym typeface="Oswald"/>
              </a:defRPr>
            </a:lvl3pPr>
            <a:lvl4pPr lvl="3" marR="0" rtl="0" algn="l">
              <a:lnSpc>
                <a:spcPct val="90000"/>
              </a:lnSpc>
              <a:spcBef>
                <a:spcPts val="0"/>
              </a:spcBef>
              <a:spcAft>
                <a:spcPts val="0"/>
              </a:spcAft>
              <a:buClr>
                <a:schemeClr val="accent1"/>
              </a:buClr>
              <a:buSzPts val="4300"/>
              <a:buFont typeface="Oswald"/>
              <a:buNone/>
              <a:defRPr b="0" i="0" sz="4300" u="none" cap="none" strike="noStrike">
                <a:solidFill>
                  <a:schemeClr val="accent1"/>
                </a:solidFill>
                <a:latin typeface="Oswald"/>
                <a:ea typeface="Oswald"/>
                <a:cs typeface="Oswald"/>
                <a:sym typeface="Oswald"/>
              </a:defRPr>
            </a:lvl4pPr>
            <a:lvl5pPr lvl="4" marR="0" rtl="0" algn="l">
              <a:lnSpc>
                <a:spcPct val="90000"/>
              </a:lnSpc>
              <a:spcBef>
                <a:spcPts val="0"/>
              </a:spcBef>
              <a:spcAft>
                <a:spcPts val="0"/>
              </a:spcAft>
              <a:buClr>
                <a:schemeClr val="accent1"/>
              </a:buClr>
              <a:buSzPts val="4300"/>
              <a:buFont typeface="Oswald"/>
              <a:buNone/>
              <a:defRPr b="0" i="0" sz="4300" u="none" cap="none" strike="noStrike">
                <a:solidFill>
                  <a:schemeClr val="accent1"/>
                </a:solidFill>
                <a:latin typeface="Oswald"/>
                <a:ea typeface="Oswald"/>
                <a:cs typeface="Oswald"/>
                <a:sym typeface="Oswald"/>
              </a:defRPr>
            </a:lvl5pPr>
            <a:lvl6pPr lvl="5" marR="0" rtl="0" algn="l">
              <a:lnSpc>
                <a:spcPct val="90000"/>
              </a:lnSpc>
              <a:spcBef>
                <a:spcPts val="0"/>
              </a:spcBef>
              <a:spcAft>
                <a:spcPts val="0"/>
              </a:spcAft>
              <a:buClr>
                <a:schemeClr val="accent1"/>
              </a:buClr>
              <a:buSzPts val="4300"/>
              <a:buFont typeface="Oswald"/>
              <a:buNone/>
              <a:defRPr b="0" i="0" sz="4300" u="none" cap="none" strike="noStrike">
                <a:solidFill>
                  <a:schemeClr val="accent1"/>
                </a:solidFill>
                <a:latin typeface="Oswald"/>
                <a:ea typeface="Oswald"/>
                <a:cs typeface="Oswald"/>
                <a:sym typeface="Oswald"/>
              </a:defRPr>
            </a:lvl6pPr>
            <a:lvl7pPr lvl="6" marR="0" rtl="0" algn="l">
              <a:lnSpc>
                <a:spcPct val="90000"/>
              </a:lnSpc>
              <a:spcBef>
                <a:spcPts val="0"/>
              </a:spcBef>
              <a:spcAft>
                <a:spcPts val="0"/>
              </a:spcAft>
              <a:buClr>
                <a:schemeClr val="accent1"/>
              </a:buClr>
              <a:buSzPts val="4300"/>
              <a:buFont typeface="Oswald"/>
              <a:buNone/>
              <a:defRPr b="0" i="0" sz="4300" u="none" cap="none" strike="noStrike">
                <a:solidFill>
                  <a:schemeClr val="accent1"/>
                </a:solidFill>
                <a:latin typeface="Oswald"/>
                <a:ea typeface="Oswald"/>
                <a:cs typeface="Oswald"/>
                <a:sym typeface="Oswald"/>
              </a:defRPr>
            </a:lvl7pPr>
            <a:lvl8pPr lvl="7" marR="0" rtl="0" algn="l">
              <a:lnSpc>
                <a:spcPct val="90000"/>
              </a:lnSpc>
              <a:spcBef>
                <a:spcPts val="0"/>
              </a:spcBef>
              <a:spcAft>
                <a:spcPts val="0"/>
              </a:spcAft>
              <a:buClr>
                <a:schemeClr val="accent1"/>
              </a:buClr>
              <a:buSzPts val="4300"/>
              <a:buFont typeface="Oswald"/>
              <a:buNone/>
              <a:defRPr b="0" i="0" sz="4300" u="none" cap="none" strike="noStrike">
                <a:solidFill>
                  <a:schemeClr val="accent1"/>
                </a:solidFill>
                <a:latin typeface="Oswald"/>
                <a:ea typeface="Oswald"/>
                <a:cs typeface="Oswald"/>
                <a:sym typeface="Oswald"/>
              </a:defRPr>
            </a:lvl8pPr>
            <a:lvl9pPr lvl="8" marR="0" rtl="0" algn="l">
              <a:lnSpc>
                <a:spcPct val="90000"/>
              </a:lnSpc>
              <a:spcBef>
                <a:spcPts val="0"/>
              </a:spcBef>
              <a:spcAft>
                <a:spcPts val="0"/>
              </a:spcAft>
              <a:buClr>
                <a:schemeClr val="accent1"/>
              </a:buClr>
              <a:buSzPts val="4300"/>
              <a:buFont typeface="Oswald"/>
              <a:buNone/>
              <a:defRPr b="0" i="0" sz="4300" u="none" cap="none" strike="noStrike">
                <a:solidFill>
                  <a:schemeClr val="accent1"/>
                </a:solidFill>
                <a:latin typeface="Oswald"/>
                <a:ea typeface="Oswald"/>
                <a:cs typeface="Oswald"/>
                <a:sym typeface="Oswald"/>
              </a:defRPr>
            </a:lvl9pPr>
          </a:lstStyle>
          <a:p/>
        </p:txBody>
      </p:sp>
      <p:sp>
        <p:nvSpPr>
          <p:cNvPr id="556" name="Google Shape;556;g26c369fa2d7_0_1243"/>
          <p:cNvSpPr txBox="1"/>
          <p:nvPr>
            <p:ph idx="1" type="body"/>
          </p:nvPr>
        </p:nvSpPr>
        <p:spPr>
          <a:xfrm>
            <a:off x="734000" y="1805263"/>
            <a:ext cx="8143500" cy="4045200"/>
          </a:xfrm>
          <a:prstGeom prst="rect">
            <a:avLst/>
          </a:prstGeom>
          <a:noFill/>
          <a:ln>
            <a:noFill/>
          </a:ln>
        </p:spPr>
        <p:txBody>
          <a:bodyPr anchorCtr="0" anchor="t" bIns="0" lIns="0" spcFirstLastPara="1" rIns="0" wrap="square" tIns="0">
            <a:noAutofit/>
          </a:bodyPr>
          <a:lstStyle>
            <a:lvl1pPr indent="-431800" lvl="0" marL="457200" marR="0" rtl="0" algn="l">
              <a:lnSpc>
                <a:spcPct val="115000"/>
              </a:lnSpc>
              <a:spcBef>
                <a:spcPts val="0"/>
              </a:spcBef>
              <a:spcAft>
                <a:spcPts val="0"/>
              </a:spcAft>
              <a:buClr>
                <a:schemeClr val="accent2"/>
              </a:buClr>
              <a:buSzPts val="3200"/>
              <a:buFont typeface="News Cycle"/>
              <a:buChar char="▸"/>
              <a:defRPr b="0" i="0" sz="3200" u="none" cap="none" strike="noStrike">
                <a:solidFill>
                  <a:schemeClr val="dk1"/>
                </a:solidFill>
                <a:latin typeface="News Cycle"/>
                <a:ea typeface="News Cycle"/>
                <a:cs typeface="News Cycle"/>
                <a:sym typeface="News Cycle"/>
              </a:defRPr>
            </a:lvl1pPr>
            <a:lvl2pPr indent="-431800" lvl="1" marL="914400" marR="0" rtl="0" algn="l">
              <a:lnSpc>
                <a:spcPct val="115000"/>
              </a:lnSpc>
              <a:spcBef>
                <a:spcPts val="1100"/>
              </a:spcBef>
              <a:spcAft>
                <a:spcPts val="0"/>
              </a:spcAft>
              <a:buClr>
                <a:schemeClr val="accent2"/>
              </a:buClr>
              <a:buSzPts val="3200"/>
              <a:buFont typeface="News Cycle"/>
              <a:buChar char="▹"/>
              <a:defRPr b="0" i="0" sz="3200" u="none" cap="none" strike="noStrike">
                <a:solidFill>
                  <a:schemeClr val="dk1"/>
                </a:solidFill>
                <a:latin typeface="News Cycle"/>
                <a:ea typeface="News Cycle"/>
                <a:cs typeface="News Cycle"/>
                <a:sym typeface="News Cycle"/>
              </a:defRPr>
            </a:lvl2pPr>
            <a:lvl3pPr indent="-431800" lvl="2" marL="1371600" marR="0" rtl="0" algn="l">
              <a:lnSpc>
                <a:spcPct val="115000"/>
              </a:lnSpc>
              <a:spcBef>
                <a:spcPts val="1100"/>
              </a:spcBef>
              <a:spcAft>
                <a:spcPts val="0"/>
              </a:spcAft>
              <a:buClr>
                <a:schemeClr val="accent2"/>
              </a:buClr>
              <a:buSzPts val="3200"/>
              <a:buFont typeface="News Cycle"/>
              <a:buChar char="■"/>
              <a:defRPr b="0" i="0" sz="3200" u="none" cap="none" strike="noStrike">
                <a:solidFill>
                  <a:schemeClr val="dk1"/>
                </a:solidFill>
                <a:latin typeface="News Cycle"/>
                <a:ea typeface="News Cycle"/>
                <a:cs typeface="News Cycle"/>
                <a:sym typeface="News Cycle"/>
              </a:defRPr>
            </a:lvl3pPr>
            <a:lvl4pPr indent="-431800" lvl="3" marL="1828800" marR="0" rtl="0" algn="l">
              <a:lnSpc>
                <a:spcPct val="115000"/>
              </a:lnSpc>
              <a:spcBef>
                <a:spcPts val="1100"/>
              </a:spcBef>
              <a:spcAft>
                <a:spcPts val="0"/>
              </a:spcAft>
              <a:buClr>
                <a:schemeClr val="dk1"/>
              </a:buClr>
              <a:buSzPts val="3200"/>
              <a:buFont typeface="News Cycle"/>
              <a:buChar char="●"/>
              <a:defRPr b="0" i="0" sz="3200" u="none" cap="none" strike="noStrike">
                <a:solidFill>
                  <a:schemeClr val="dk1"/>
                </a:solidFill>
                <a:latin typeface="News Cycle"/>
                <a:ea typeface="News Cycle"/>
                <a:cs typeface="News Cycle"/>
                <a:sym typeface="News Cycle"/>
              </a:defRPr>
            </a:lvl4pPr>
            <a:lvl5pPr indent="-431800" lvl="4" marL="2286000" marR="0" rtl="0" algn="l">
              <a:lnSpc>
                <a:spcPct val="115000"/>
              </a:lnSpc>
              <a:spcBef>
                <a:spcPts val="1100"/>
              </a:spcBef>
              <a:spcAft>
                <a:spcPts val="0"/>
              </a:spcAft>
              <a:buClr>
                <a:schemeClr val="dk1"/>
              </a:buClr>
              <a:buSzPts val="3200"/>
              <a:buFont typeface="News Cycle"/>
              <a:buChar char="○"/>
              <a:defRPr b="0" i="0" sz="3200" u="none" cap="none" strike="noStrike">
                <a:solidFill>
                  <a:schemeClr val="dk1"/>
                </a:solidFill>
                <a:latin typeface="News Cycle"/>
                <a:ea typeface="News Cycle"/>
                <a:cs typeface="News Cycle"/>
                <a:sym typeface="News Cycle"/>
              </a:defRPr>
            </a:lvl5pPr>
            <a:lvl6pPr indent="-431800" lvl="5" marL="2743200" marR="0" rtl="0" algn="l">
              <a:lnSpc>
                <a:spcPct val="115000"/>
              </a:lnSpc>
              <a:spcBef>
                <a:spcPts val="1100"/>
              </a:spcBef>
              <a:spcAft>
                <a:spcPts val="0"/>
              </a:spcAft>
              <a:buClr>
                <a:schemeClr val="dk1"/>
              </a:buClr>
              <a:buSzPts val="3200"/>
              <a:buFont typeface="News Cycle"/>
              <a:buChar char="■"/>
              <a:defRPr b="0" i="0" sz="3200" u="none" cap="none" strike="noStrike">
                <a:solidFill>
                  <a:schemeClr val="dk1"/>
                </a:solidFill>
                <a:latin typeface="News Cycle"/>
                <a:ea typeface="News Cycle"/>
                <a:cs typeface="News Cycle"/>
                <a:sym typeface="News Cycle"/>
              </a:defRPr>
            </a:lvl6pPr>
            <a:lvl7pPr indent="-431800" lvl="6" marL="3200400" marR="0" rtl="0" algn="l">
              <a:lnSpc>
                <a:spcPct val="115000"/>
              </a:lnSpc>
              <a:spcBef>
                <a:spcPts val="1100"/>
              </a:spcBef>
              <a:spcAft>
                <a:spcPts val="0"/>
              </a:spcAft>
              <a:buClr>
                <a:schemeClr val="dk1"/>
              </a:buClr>
              <a:buSzPts val="3200"/>
              <a:buFont typeface="News Cycle"/>
              <a:buChar char="●"/>
              <a:defRPr b="0" i="0" sz="3200" u="none" cap="none" strike="noStrike">
                <a:solidFill>
                  <a:schemeClr val="dk1"/>
                </a:solidFill>
                <a:latin typeface="News Cycle"/>
                <a:ea typeface="News Cycle"/>
                <a:cs typeface="News Cycle"/>
                <a:sym typeface="News Cycle"/>
              </a:defRPr>
            </a:lvl7pPr>
            <a:lvl8pPr indent="-431800" lvl="7" marL="3657600" marR="0" rtl="0" algn="l">
              <a:lnSpc>
                <a:spcPct val="115000"/>
              </a:lnSpc>
              <a:spcBef>
                <a:spcPts val="1100"/>
              </a:spcBef>
              <a:spcAft>
                <a:spcPts val="0"/>
              </a:spcAft>
              <a:buClr>
                <a:schemeClr val="dk1"/>
              </a:buClr>
              <a:buSzPts val="3200"/>
              <a:buFont typeface="News Cycle"/>
              <a:buChar char="○"/>
              <a:defRPr b="0" i="0" sz="3200" u="none" cap="none" strike="noStrike">
                <a:solidFill>
                  <a:schemeClr val="dk1"/>
                </a:solidFill>
                <a:latin typeface="News Cycle"/>
                <a:ea typeface="News Cycle"/>
                <a:cs typeface="News Cycle"/>
                <a:sym typeface="News Cycle"/>
              </a:defRPr>
            </a:lvl8pPr>
            <a:lvl9pPr indent="-431800" lvl="8" marL="4114800" marR="0" rtl="0" algn="l">
              <a:lnSpc>
                <a:spcPct val="115000"/>
              </a:lnSpc>
              <a:spcBef>
                <a:spcPts val="1100"/>
              </a:spcBef>
              <a:spcAft>
                <a:spcPts val="1100"/>
              </a:spcAft>
              <a:buClr>
                <a:schemeClr val="dk1"/>
              </a:buClr>
              <a:buSzPts val="3200"/>
              <a:buFont typeface="News Cycle"/>
              <a:buChar char="■"/>
              <a:defRPr b="0" i="0" sz="3200" u="none" cap="none" strike="noStrike">
                <a:solidFill>
                  <a:schemeClr val="dk1"/>
                </a:solidFill>
                <a:latin typeface="News Cycle"/>
                <a:ea typeface="News Cycle"/>
                <a:cs typeface="News Cycle"/>
                <a:sym typeface="News Cycle"/>
              </a:defRPr>
            </a:lvl9pPr>
          </a:lstStyle>
          <a:p/>
        </p:txBody>
      </p:sp>
      <p:sp>
        <p:nvSpPr>
          <p:cNvPr id="557" name="Google Shape;557;g26c369fa2d7_0_1243"/>
          <p:cNvSpPr txBox="1"/>
          <p:nvPr>
            <p:ph idx="12" type="sldNum"/>
          </p:nvPr>
        </p:nvSpPr>
        <p:spPr>
          <a:xfrm>
            <a:off x="11128333" y="6251533"/>
            <a:ext cx="758700" cy="606300"/>
          </a:xfrm>
          <a:prstGeom prst="rect">
            <a:avLst/>
          </a:prstGeom>
          <a:noFill/>
          <a:ln>
            <a:noFill/>
          </a:ln>
        </p:spPr>
        <p:txBody>
          <a:bodyPr anchorCtr="0" anchor="ctr" bIns="0" lIns="0" spcFirstLastPara="1" rIns="0" wrap="square" tIns="0">
            <a:noAutofit/>
          </a:bodyPr>
          <a:lstStyle>
            <a:lvl1pPr indent="0" lvl="0" marL="0" marR="0" rtl="0" algn="ctr">
              <a:lnSpc>
                <a:spcPct val="100000"/>
              </a:lnSpc>
              <a:spcBef>
                <a:spcPts val="0"/>
              </a:spcBef>
              <a:spcAft>
                <a:spcPts val="0"/>
              </a:spcAft>
              <a:buClr>
                <a:srgbClr val="000000"/>
              </a:buClr>
              <a:buSzPts val="1700"/>
              <a:buFont typeface="Arial"/>
              <a:buNone/>
              <a:defRPr b="0" i="0" sz="1700" u="none" cap="none" strike="noStrike">
                <a:solidFill>
                  <a:schemeClr val="lt1"/>
                </a:solidFill>
                <a:latin typeface="Oswald"/>
                <a:ea typeface="Oswald"/>
                <a:cs typeface="Oswald"/>
                <a:sym typeface="Oswald"/>
              </a:defRPr>
            </a:lvl1pPr>
            <a:lvl2pPr indent="0" lvl="1" marL="0" marR="0" rtl="0" algn="ctr">
              <a:lnSpc>
                <a:spcPct val="100000"/>
              </a:lnSpc>
              <a:spcBef>
                <a:spcPts val="0"/>
              </a:spcBef>
              <a:spcAft>
                <a:spcPts val="0"/>
              </a:spcAft>
              <a:buClr>
                <a:srgbClr val="000000"/>
              </a:buClr>
              <a:buSzPts val="1700"/>
              <a:buFont typeface="Arial"/>
              <a:buNone/>
              <a:defRPr b="0" i="0" sz="1700" u="none" cap="none" strike="noStrike">
                <a:solidFill>
                  <a:schemeClr val="lt1"/>
                </a:solidFill>
                <a:latin typeface="Oswald"/>
                <a:ea typeface="Oswald"/>
                <a:cs typeface="Oswald"/>
                <a:sym typeface="Oswald"/>
              </a:defRPr>
            </a:lvl2pPr>
            <a:lvl3pPr indent="0" lvl="2" marL="0" marR="0" rtl="0" algn="ctr">
              <a:lnSpc>
                <a:spcPct val="100000"/>
              </a:lnSpc>
              <a:spcBef>
                <a:spcPts val="0"/>
              </a:spcBef>
              <a:spcAft>
                <a:spcPts val="0"/>
              </a:spcAft>
              <a:buClr>
                <a:srgbClr val="000000"/>
              </a:buClr>
              <a:buSzPts val="1700"/>
              <a:buFont typeface="Arial"/>
              <a:buNone/>
              <a:defRPr b="0" i="0" sz="1700" u="none" cap="none" strike="noStrike">
                <a:solidFill>
                  <a:schemeClr val="lt1"/>
                </a:solidFill>
                <a:latin typeface="Oswald"/>
                <a:ea typeface="Oswald"/>
                <a:cs typeface="Oswald"/>
                <a:sym typeface="Oswald"/>
              </a:defRPr>
            </a:lvl3pPr>
            <a:lvl4pPr indent="0" lvl="3" marL="0" marR="0" rtl="0" algn="ctr">
              <a:lnSpc>
                <a:spcPct val="100000"/>
              </a:lnSpc>
              <a:spcBef>
                <a:spcPts val="0"/>
              </a:spcBef>
              <a:spcAft>
                <a:spcPts val="0"/>
              </a:spcAft>
              <a:buClr>
                <a:srgbClr val="000000"/>
              </a:buClr>
              <a:buSzPts val="1700"/>
              <a:buFont typeface="Arial"/>
              <a:buNone/>
              <a:defRPr b="0" i="0" sz="1700" u="none" cap="none" strike="noStrike">
                <a:solidFill>
                  <a:schemeClr val="lt1"/>
                </a:solidFill>
                <a:latin typeface="Oswald"/>
                <a:ea typeface="Oswald"/>
                <a:cs typeface="Oswald"/>
                <a:sym typeface="Oswald"/>
              </a:defRPr>
            </a:lvl4pPr>
            <a:lvl5pPr indent="0" lvl="4" marL="0" marR="0" rtl="0" algn="ctr">
              <a:lnSpc>
                <a:spcPct val="100000"/>
              </a:lnSpc>
              <a:spcBef>
                <a:spcPts val="0"/>
              </a:spcBef>
              <a:spcAft>
                <a:spcPts val="0"/>
              </a:spcAft>
              <a:buClr>
                <a:srgbClr val="000000"/>
              </a:buClr>
              <a:buSzPts val="1700"/>
              <a:buFont typeface="Arial"/>
              <a:buNone/>
              <a:defRPr b="0" i="0" sz="1700" u="none" cap="none" strike="noStrike">
                <a:solidFill>
                  <a:schemeClr val="lt1"/>
                </a:solidFill>
                <a:latin typeface="Oswald"/>
                <a:ea typeface="Oswald"/>
                <a:cs typeface="Oswald"/>
                <a:sym typeface="Oswald"/>
              </a:defRPr>
            </a:lvl5pPr>
            <a:lvl6pPr indent="0" lvl="5" marL="0" marR="0" rtl="0" algn="ctr">
              <a:lnSpc>
                <a:spcPct val="100000"/>
              </a:lnSpc>
              <a:spcBef>
                <a:spcPts val="0"/>
              </a:spcBef>
              <a:spcAft>
                <a:spcPts val="0"/>
              </a:spcAft>
              <a:buClr>
                <a:srgbClr val="000000"/>
              </a:buClr>
              <a:buSzPts val="1700"/>
              <a:buFont typeface="Arial"/>
              <a:buNone/>
              <a:defRPr b="0" i="0" sz="1700" u="none" cap="none" strike="noStrike">
                <a:solidFill>
                  <a:schemeClr val="lt1"/>
                </a:solidFill>
                <a:latin typeface="Oswald"/>
                <a:ea typeface="Oswald"/>
                <a:cs typeface="Oswald"/>
                <a:sym typeface="Oswald"/>
              </a:defRPr>
            </a:lvl6pPr>
            <a:lvl7pPr indent="0" lvl="6" marL="0" marR="0" rtl="0" algn="ctr">
              <a:lnSpc>
                <a:spcPct val="100000"/>
              </a:lnSpc>
              <a:spcBef>
                <a:spcPts val="0"/>
              </a:spcBef>
              <a:spcAft>
                <a:spcPts val="0"/>
              </a:spcAft>
              <a:buClr>
                <a:srgbClr val="000000"/>
              </a:buClr>
              <a:buSzPts val="1700"/>
              <a:buFont typeface="Arial"/>
              <a:buNone/>
              <a:defRPr b="0" i="0" sz="1700" u="none" cap="none" strike="noStrike">
                <a:solidFill>
                  <a:schemeClr val="lt1"/>
                </a:solidFill>
                <a:latin typeface="Oswald"/>
                <a:ea typeface="Oswald"/>
                <a:cs typeface="Oswald"/>
                <a:sym typeface="Oswald"/>
              </a:defRPr>
            </a:lvl7pPr>
            <a:lvl8pPr indent="0" lvl="7" marL="0" marR="0" rtl="0" algn="ctr">
              <a:lnSpc>
                <a:spcPct val="100000"/>
              </a:lnSpc>
              <a:spcBef>
                <a:spcPts val="0"/>
              </a:spcBef>
              <a:spcAft>
                <a:spcPts val="0"/>
              </a:spcAft>
              <a:buClr>
                <a:srgbClr val="000000"/>
              </a:buClr>
              <a:buSzPts val="1700"/>
              <a:buFont typeface="Arial"/>
              <a:buNone/>
              <a:defRPr b="0" i="0" sz="1700" u="none" cap="none" strike="noStrike">
                <a:solidFill>
                  <a:schemeClr val="lt1"/>
                </a:solidFill>
                <a:latin typeface="Oswald"/>
                <a:ea typeface="Oswald"/>
                <a:cs typeface="Oswald"/>
                <a:sym typeface="Oswald"/>
              </a:defRPr>
            </a:lvl8pPr>
            <a:lvl9pPr indent="0" lvl="8" marL="0" marR="0" rtl="0" algn="ctr">
              <a:lnSpc>
                <a:spcPct val="100000"/>
              </a:lnSpc>
              <a:spcBef>
                <a:spcPts val="0"/>
              </a:spcBef>
              <a:spcAft>
                <a:spcPts val="0"/>
              </a:spcAft>
              <a:buClr>
                <a:srgbClr val="000000"/>
              </a:buClr>
              <a:buSzPts val="1700"/>
              <a:buFont typeface="Arial"/>
              <a:buNone/>
              <a:defRPr b="0" i="0" sz="1700" u="none" cap="none" strike="noStrike">
                <a:solidFill>
                  <a:schemeClr val="lt1"/>
                </a:solidFill>
                <a:latin typeface="Oswald"/>
                <a:ea typeface="Oswald"/>
                <a:cs typeface="Oswald"/>
                <a:sym typeface="Oswald"/>
              </a:defRPr>
            </a:lvl9pPr>
          </a:lstStyle>
          <a:p>
            <a:pPr indent="0" lvl="0" marL="0" rtl="0" algn="ct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Lst>
  <p:transition>
    <p:fade thruBlk="1"/>
  </p:transition>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76" name="Shape 676"/>
        <p:cNvGrpSpPr/>
        <p:nvPr/>
      </p:nvGrpSpPr>
      <p:grpSpPr>
        <a:xfrm>
          <a:off x="0" y="0"/>
          <a:ext cx="0" cy="0"/>
          <a:chOff x="0" y="0"/>
          <a:chExt cx="0" cy="0"/>
        </a:xfrm>
      </p:grpSpPr>
      <p:sp>
        <p:nvSpPr>
          <p:cNvPr id="677" name="Google Shape;677;g26c369fa2d7_0_1365"/>
          <p:cNvSpPr txBox="1"/>
          <p:nvPr>
            <p:ph type="title"/>
          </p:nvPr>
        </p:nvSpPr>
        <p:spPr>
          <a:xfrm>
            <a:off x="853440" y="548640"/>
            <a:ext cx="10490700" cy="999600"/>
          </a:xfrm>
          <a:prstGeom prst="rect">
            <a:avLst/>
          </a:prstGeom>
          <a:noFill/>
          <a:ln>
            <a:noFill/>
          </a:ln>
        </p:spPr>
        <p:txBody>
          <a:bodyPr anchorCtr="0" anchor="ctr" bIns="0" lIns="0" spcFirstLastPara="1" rIns="0" wrap="square" tIns="0">
            <a:noAutofit/>
          </a:bodyPr>
          <a:lstStyle>
            <a:lvl1pPr lvl="0" marR="0" rtl="0" algn="l">
              <a:lnSpc>
                <a:spcPct val="100000"/>
              </a:lnSpc>
              <a:spcBef>
                <a:spcPts val="0"/>
              </a:spcBef>
              <a:spcAft>
                <a:spcPts val="0"/>
              </a:spcAft>
              <a:buClr>
                <a:schemeClr val="lt2"/>
              </a:buClr>
              <a:buSzPts val="4000"/>
              <a:buFont typeface="Open Sans"/>
              <a:buNone/>
              <a:defRPr b="1" i="0" sz="4000" u="none" cap="none" strike="noStrike">
                <a:solidFill>
                  <a:schemeClr val="lt2"/>
                </a:solidFill>
                <a:latin typeface="Open Sans"/>
                <a:ea typeface="Open Sans"/>
                <a:cs typeface="Open Sans"/>
                <a:sym typeface="Open Sans"/>
              </a:defRPr>
            </a:lvl1pPr>
            <a:lvl2pPr lvl="1" marR="0" rtl="0" algn="l">
              <a:lnSpc>
                <a:spcPct val="100000"/>
              </a:lnSpc>
              <a:spcBef>
                <a:spcPts val="0"/>
              </a:spcBef>
              <a:spcAft>
                <a:spcPts val="0"/>
              </a:spcAft>
              <a:buClr>
                <a:schemeClr val="dk1"/>
              </a:buClr>
              <a:buSzPts val="1500"/>
              <a:buFont typeface="Open Sans SemiBold"/>
              <a:buNone/>
              <a:defRPr b="0" i="0" sz="1900" u="none" cap="none" strike="noStrike">
                <a:solidFill>
                  <a:schemeClr val="dk1"/>
                </a:solidFill>
                <a:latin typeface="Open Sans SemiBold"/>
                <a:ea typeface="Open Sans SemiBold"/>
                <a:cs typeface="Open Sans SemiBold"/>
                <a:sym typeface="Open Sans SemiBold"/>
              </a:defRPr>
            </a:lvl2pPr>
            <a:lvl3pPr lvl="2" marR="0" rtl="0" algn="l">
              <a:lnSpc>
                <a:spcPct val="100000"/>
              </a:lnSpc>
              <a:spcBef>
                <a:spcPts val="0"/>
              </a:spcBef>
              <a:spcAft>
                <a:spcPts val="0"/>
              </a:spcAft>
              <a:buClr>
                <a:schemeClr val="dk1"/>
              </a:buClr>
              <a:buSzPts val="1500"/>
              <a:buFont typeface="Open Sans SemiBold"/>
              <a:buNone/>
              <a:defRPr b="0" i="0" sz="1900" u="none" cap="none" strike="noStrike">
                <a:solidFill>
                  <a:schemeClr val="dk1"/>
                </a:solidFill>
                <a:latin typeface="Open Sans SemiBold"/>
                <a:ea typeface="Open Sans SemiBold"/>
                <a:cs typeface="Open Sans SemiBold"/>
                <a:sym typeface="Open Sans SemiBold"/>
              </a:defRPr>
            </a:lvl3pPr>
            <a:lvl4pPr lvl="3" marR="0" rtl="0" algn="l">
              <a:lnSpc>
                <a:spcPct val="100000"/>
              </a:lnSpc>
              <a:spcBef>
                <a:spcPts val="0"/>
              </a:spcBef>
              <a:spcAft>
                <a:spcPts val="0"/>
              </a:spcAft>
              <a:buClr>
                <a:schemeClr val="dk1"/>
              </a:buClr>
              <a:buSzPts val="1500"/>
              <a:buFont typeface="Open Sans SemiBold"/>
              <a:buNone/>
              <a:defRPr b="0" i="0" sz="1900" u="none" cap="none" strike="noStrike">
                <a:solidFill>
                  <a:schemeClr val="dk1"/>
                </a:solidFill>
                <a:latin typeface="Open Sans SemiBold"/>
                <a:ea typeface="Open Sans SemiBold"/>
                <a:cs typeface="Open Sans SemiBold"/>
                <a:sym typeface="Open Sans SemiBold"/>
              </a:defRPr>
            </a:lvl4pPr>
            <a:lvl5pPr lvl="4" marR="0" rtl="0" algn="l">
              <a:lnSpc>
                <a:spcPct val="100000"/>
              </a:lnSpc>
              <a:spcBef>
                <a:spcPts val="0"/>
              </a:spcBef>
              <a:spcAft>
                <a:spcPts val="0"/>
              </a:spcAft>
              <a:buClr>
                <a:schemeClr val="dk1"/>
              </a:buClr>
              <a:buSzPts val="1500"/>
              <a:buFont typeface="Open Sans SemiBold"/>
              <a:buNone/>
              <a:defRPr b="0" i="0" sz="1900" u="none" cap="none" strike="noStrike">
                <a:solidFill>
                  <a:schemeClr val="dk1"/>
                </a:solidFill>
                <a:latin typeface="Open Sans SemiBold"/>
                <a:ea typeface="Open Sans SemiBold"/>
                <a:cs typeface="Open Sans SemiBold"/>
                <a:sym typeface="Open Sans SemiBold"/>
              </a:defRPr>
            </a:lvl5pPr>
            <a:lvl6pPr lvl="5" marR="0" rtl="0" algn="l">
              <a:lnSpc>
                <a:spcPct val="100000"/>
              </a:lnSpc>
              <a:spcBef>
                <a:spcPts val="0"/>
              </a:spcBef>
              <a:spcAft>
                <a:spcPts val="0"/>
              </a:spcAft>
              <a:buClr>
                <a:schemeClr val="dk1"/>
              </a:buClr>
              <a:buSzPts val="1500"/>
              <a:buFont typeface="Open Sans SemiBold"/>
              <a:buNone/>
              <a:defRPr b="0" i="0" sz="1900" u="none" cap="none" strike="noStrike">
                <a:solidFill>
                  <a:schemeClr val="dk1"/>
                </a:solidFill>
                <a:latin typeface="Open Sans SemiBold"/>
                <a:ea typeface="Open Sans SemiBold"/>
                <a:cs typeface="Open Sans SemiBold"/>
                <a:sym typeface="Open Sans SemiBold"/>
              </a:defRPr>
            </a:lvl6pPr>
            <a:lvl7pPr lvl="6" marR="0" rtl="0" algn="l">
              <a:lnSpc>
                <a:spcPct val="100000"/>
              </a:lnSpc>
              <a:spcBef>
                <a:spcPts val="0"/>
              </a:spcBef>
              <a:spcAft>
                <a:spcPts val="0"/>
              </a:spcAft>
              <a:buClr>
                <a:schemeClr val="dk1"/>
              </a:buClr>
              <a:buSzPts val="1500"/>
              <a:buFont typeface="Open Sans SemiBold"/>
              <a:buNone/>
              <a:defRPr b="0" i="0" sz="1900" u="none" cap="none" strike="noStrike">
                <a:solidFill>
                  <a:schemeClr val="dk1"/>
                </a:solidFill>
                <a:latin typeface="Open Sans SemiBold"/>
                <a:ea typeface="Open Sans SemiBold"/>
                <a:cs typeface="Open Sans SemiBold"/>
                <a:sym typeface="Open Sans SemiBold"/>
              </a:defRPr>
            </a:lvl7pPr>
            <a:lvl8pPr lvl="7" marR="0" rtl="0" algn="l">
              <a:lnSpc>
                <a:spcPct val="100000"/>
              </a:lnSpc>
              <a:spcBef>
                <a:spcPts val="0"/>
              </a:spcBef>
              <a:spcAft>
                <a:spcPts val="0"/>
              </a:spcAft>
              <a:buClr>
                <a:schemeClr val="dk1"/>
              </a:buClr>
              <a:buSzPts val="1500"/>
              <a:buFont typeface="Open Sans SemiBold"/>
              <a:buNone/>
              <a:defRPr b="0" i="0" sz="1900" u="none" cap="none" strike="noStrike">
                <a:solidFill>
                  <a:schemeClr val="dk1"/>
                </a:solidFill>
                <a:latin typeface="Open Sans SemiBold"/>
                <a:ea typeface="Open Sans SemiBold"/>
                <a:cs typeface="Open Sans SemiBold"/>
                <a:sym typeface="Open Sans SemiBold"/>
              </a:defRPr>
            </a:lvl8pPr>
            <a:lvl9pPr lvl="8" marR="0" rtl="0" algn="l">
              <a:lnSpc>
                <a:spcPct val="100000"/>
              </a:lnSpc>
              <a:spcBef>
                <a:spcPts val="0"/>
              </a:spcBef>
              <a:spcAft>
                <a:spcPts val="0"/>
              </a:spcAft>
              <a:buClr>
                <a:schemeClr val="dk1"/>
              </a:buClr>
              <a:buSzPts val="1500"/>
              <a:buFont typeface="Open Sans SemiBold"/>
              <a:buNone/>
              <a:defRPr b="0" i="0" sz="1900" u="none" cap="none" strike="noStrike">
                <a:solidFill>
                  <a:schemeClr val="dk1"/>
                </a:solidFill>
                <a:latin typeface="Open Sans SemiBold"/>
                <a:ea typeface="Open Sans SemiBold"/>
                <a:cs typeface="Open Sans SemiBold"/>
                <a:sym typeface="Open Sans SemiBold"/>
              </a:defRPr>
            </a:lvl9pPr>
          </a:lstStyle>
          <a:p/>
        </p:txBody>
      </p:sp>
      <p:sp>
        <p:nvSpPr>
          <p:cNvPr id="678" name="Google Shape;678;g26c369fa2d7_0_1365"/>
          <p:cNvSpPr txBox="1"/>
          <p:nvPr>
            <p:ph idx="1" type="body"/>
          </p:nvPr>
        </p:nvSpPr>
        <p:spPr>
          <a:xfrm>
            <a:off x="853440" y="1609344"/>
            <a:ext cx="10485300" cy="4351200"/>
          </a:xfrm>
          <a:prstGeom prst="rect">
            <a:avLst/>
          </a:prstGeom>
          <a:noFill/>
          <a:ln>
            <a:noFill/>
          </a:ln>
        </p:spPr>
        <p:txBody>
          <a:bodyPr anchorCtr="0" anchor="t" bIns="0" lIns="0" spcFirstLastPara="1" rIns="0" wrap="square" tIns="0">
            <a:noAutofit/>
          </a:bodyPr>
          <a:lstStyle>
            <a:lvl1pPr indent="-406400" lvl="0" marL="457200" marR="0" rtl="0" algn="l">
              <a:lnSpc>
                <a:spcPct val="130000"/>
              </a:lnSpc>
              <a:spcBef>
                <a:spcPts val="500"/>
              </a:spcBef>
              <a:spcAft>
                <a:spcPts val="0"/>
              </a:spcAft>
              <a:buClr>
                <a:schemeClr val="dk1"/>
              </a:buClr>
              <a:buSzPts val="2800"/>
              <a:buFont typeface="Arial"/>
              <a:buChar char="•"/>
              <a:defRPr b="0" i="0" sz="2800" u="none" cap="none" strike="noStrike">
                <a:solidFill>
                  <a:schemeClr val="dk1"/>
                </a:solidFill>
                <a:latin typeface="Open Sans"/>
                <a:ea typeface="Open Sans"/>
                <a:cs typeface="Open Sans"/>
                <a:sym typeface="Open Sans"/>
              </a:defRPr>
            </a:lvl1pPr>
            <a:lvl2pPr indent="-381000" lvl="1" marL="914400" marR="0" rtl="0" algn="l">
              <a:lnSpc>
                <a:spcPct val="130000"/>
              </a:lnSpc>
              <a:spcBef>
                <a:spcPts val="500"/>
              </a:spcBef>
              <a:spcAft>
                <a:spcPts val="0"/>
              </a:spcAft>
              <a:buClr>
                <a:schemeClr val="dk1"/>
              </a:buClr>
              <a:buSzPts val="2400"/>
              <a:buFont typeface="Arial"/>
              <a:buChar char="•"/>
              <a:defRPr b="0" i="0" sz="2400" u="none" cap="none" strike="noStrike">
                <a:solidFill>
                  <a:schemeClr val="dk1"/>
                </a:solidFill>
                <a:latin typeface="Open Sans"/>
                <a:ea typeface="Open Sans"/>
                <a:cs typeface="Open Sans"/>
                <a:sym typeface="Open Sans"/>
              </a:defRPr>
            </a:lvl2pPr>
            <a:lvl3pPr indent="-355600" lvl="2" marL="1371600" marR="0" rtl="0" algn="l">
              <a:lnSpc>
                <a:spcPct val="130000"/>
              </a:lnSpc>
              <a:spcBef>
                <a:spcPts val="5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3pPr>
            <a:lvl4pPr indent="-349250" lvl="3" marL="1828800" marR="0" rtl="0" algn="l">
              <a:lnSpc>
                <a:spcPct val="130000"/>
              </a:lnSpc>
              <a:spcBef>
                <a:spcPts val="500"/>
              </a:spcBef>
              <a:spcAft>
                <a:spcPts val="0"/>
              </a:spcAft>
              <a:buClr>
                <a:schemeClr val="dk1"/>
              </a:buClr>
              <a:buSzPts val="1900"/>
              <a:buFont typeface="Arial"/>
              <a:buChar char="•"/>
              <a:defRPr b="0" i="0" sz="1900" u="none" cap="none" strike="noStrike">
                <a:solidFill>
                  <a:schemeClr val="dk1"/>
                </a:solidFill>
                <a:latin typeface="Open Sans"/>
                <a:ea typeface="Open Sans"/>
                <a:cs typeface="Open Sans"/>
                <a:sym typeface="Open Sans"/>
              </a:defRPr>
            </a:lvl4pPr>
            <a:lvl5pPr indent="-349250" lvl="4" marL="2286000" marR="0" rtl="0" algn="l">
              <a:lnSpc>
                <a:spcPct val="130000"/>
              </a:lnSpc>
              <a:spcBef>
                <a:spcPts val="500"/>
              </a:spcBef>
              <a:spcAft>
                <a:spcPts val="0"/>
              </a:spcAft>
              <a:buClr>
                <a:schemeClr val="dk1"/>
              </a:buClr>
              <a:buSzPts val="1900"/>
              <a:buFont typeface="Arial"/>
              <a:buChar char="•"/>
              <a:defRPr b="0" i="0" sz="1900" u="none" cap="none" strike="noStrike">
                <a:solidFill>
                  <a:schemeClr val="dk1"/>
                </a:solidFill>
                <a:latin typeface="Open Sans"/>
                <a:ea typeface="Open Sans"/>
                <a:cs typeface="Open Sans"/>
                <a:sym typeface="Open Sans"/>
              </a:defRPr>
            </a:lvl5pPr>
            <a:lvl6pPr indent="-349250" lvl="5" marL="2743200" marR="0" rtl="0" algn="l">
              <a:lnSpc>
                <a:spcPct val="130000"/>
              </a:lnSpc>
              <a:spcBef>
                <a:spcPts val="500"/>
              </a:spcBef>
              <a:spcAft>
                <a:spcPts val="0"/>
              </a:spcAft>
              <a:buClr>
                <a:schemeClr val="dk1"/>
              </a:buClr>
              <a:buSzPts val="1900"/>
              <a:buFont typeface="Arial"/>
              <a:buChar char="•"/>
              <a:defRPr b="0" i="0" sz="1900" u="none" cap="none" strike="noStrike">
                <a:solidFill>
                  <a:schemeClr val="dk1"/>
                </a:solidFill>
                <a:latin typeface="Open Sans"/>
                <a:ea typeface="Open Sans"/>
                <a:cs typeface="Open Sans"/>
                <a:sym typeface="Open Sans"/>
              </a:defRPr>
            </a:lvl6pPr>
            <a:lvl7pPr indent="-349250" lvl="6" marL="3200400" marR="0" rtl="0" algn="l">
              <a:lnSpc>
                <a:spcPct val="130000"/>
              </a:lnSpc>
              <a:spcBef>
                <a:spcPts val="500"/>
              </a:spcBef>
              <a:spcAft>
                <a:spcPts val="0"/>
              </a:spcAft>
              <a:buClr>
                <a:schemeClr val="dk1"/>
              </a:buClr>
              <a:buSzPts val="1900"/>
              <a:buFont typeface="Arial"/>
              <a:buChar char="•"/>
              <a:defRPr b="0" i="0" sz="1900" u="none" cap="none" strike="noStrike">
                <a:solidFill>
                  <a:schemeClr val="dk1"/>
                </a:solidFill>
                <a:latin typeface="Open Sans"/>
                <a:ea typeface="Open Sans"/>
                <a:cs typeface="Open Sans"/>
                <a:sym typeface="Open Sans"/>
              </a:defRPr>
            </a:lvl7pPr>
            <a:lvl8pPr indent="-349250" lvl="7" marL="3657600" marR="0" rtl="0" algn="l">
              <a:lnSpc>
                <a:spcPct val="130000"/>
              </a:lnSpc>
              <a:spcBef>
                <a:spcPts val="500"/>
              </a:spcBef>
              <a:spcAft>
                <a:spcPts val="0"/>
              </a:spcAft>
              <a:buClr>
                <a:schemeClr val="dk1"/>
              </a:buClr>
              <a:buSzPts val="1900"/>
              <a:buFont typeface="Arial"/>
              <a:buChar char="•"/>
              <a:defRPr b="0" i="0" sz="1900" u="none" cap="none" strike="noStrike">
                <a:solidFill>
                  <a:schemeClr val="dk1"/>
                </a:solidFill>
                <a:latin typeface="Open Sans"/>
                <a:ea typeface="Open Sans"/>
                <a:cs typeface="Open Sans"/>
                <a:sym typeface="Open Sans"/>
              </a:defRPr>
            </a:lvl8pPr>
            <a:lvl9pPr indent="-349250" lvl="8" marL="4114800" marR="0" rtl="0" algn="l">
              <a:lnSpc>
                <a:spcPct val="130000"/>
              </a:lnSpc>
              <a:spcBef>
                <a:spcPts val="500"/>
              </a:spcBef>
              <a:spcAft>
                <a:spcPts val="0"/>
              </a:spcAft>
              <a:buClr>
                <a:schemeClr val="dk1"/>
              </a:buClr>
              <a:buSzPts val="1900"/>
              <a:buFont typeface="Arial"/>
              <a:buChar char="•"/>
              <a:defRPr b="0" i="0" sz="1900" u="none" cap="none" strike="noStrike">
                <a:solidFill>
                  <a:schemeClr val="dk1"/>
                </a:solidFill>
                <a:latin typeface="Open Sans"/>
                <a:ea typeface="Open Sans"/>
                <a:cs typeface="Open Sans"/>
                <a:sym typeface="Open Sans"/>
              </a:defRPr>
            </a:lvl9pPr>
          </a:lstStyle>
          <a:p/>
        </p:txBody>
      </p:sp>
      <p:sp>
        <p:nvSpPr>
          <p:cNvPr id="679" name="Google Shape;679;g26c369fa2d7_0_1365"/>
          <p:cNvSpPr txBox="1"/>
          <p:nvPr>
            <p:ph idx="10" type="dt"/>
          </p:nvPr>
        </p:nvSpPr>
        <p:spPr>
          <a:xfrm>
            <a:off x="3575600" y="6229952"/>
            <a:ext cx="6274800" cy="243900"/>
          </a:xfrm>
          <a:prstGeom prst="rect">
            <a:avLst/>
          </a:prstGeom>
          <a:noFill/>
          <a:ln>
            <a:noFill/>
          </a:ln>
        </p:spPr>
        <p:txBody>
          <a:bodyPr anchorCtr="0" anchor="b" bIns="0" lIns="0" spcFirstLastPara="1" rIns="0" wrap="square" tIns="0">
            <a:noAutofit/>
          </a:bodyPr>
          <a:lstStyle>
            <a:lvl1pPr lvl="0" marR="0" rtl="0" algn="l">
              <a:lnSpc>
                <a:spcPct val="100000"/>
              </a:lnSpc>
              <a:spcBef>
                <a:spcPts val="0"/>
              </a:spcBef>
              <a:spcAft>
                <a:spcPts val="0"/>
              </a:spcAft>
              <a:buClr>
                <a:schemeClr val="dk2"/>
              </a:buClr>
              <a:buSzPts val="1500"/>
              <a:buFont typeface="Arial"/>
              <a:buNone/>
              <a:defRPr b="0" i="0" sz="1200" u="none" cap="none" strike="noStrike">
                <a:solidFill>
                  <a:schemeClr val="dk2"/>
                </a:solidFill>
                <a:latin typeface="Open Sans"/>
                <a:ea typeface="Open Sans"/>
                <a:cs typeface="Open Sans"/>
                <a:sym typeface="Open Sans"/>
              </a:defRPr>
            </a:lvl1pPr>
            <a:lvl2pPr lvl="1"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Open Sans"/>
                <a:ea typeface="Open Sans"/>
                <a:cs typeface="Open Sans"/>
                <a:sym typeface="Open Sans"/>
              </a:defRPr>
            </a:lvl2pPr>
            <a:lvl3pPr lvl="2"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Open Sans"/>
                <a:ea typeface="Open Sans"/>
                <a:cs typeface="Open Sans"/>
                <a:sym typeface="Open Sans"/>
              </a:defRPr>
            </a:lvl3pPr>
            <a:lvl4pPr lvl="3"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Open Sans"/>
                <a:ea typeface="Open Sans"/>
                <a:cs typeface="Open Sans"/>
                <a:sym typeface="Open Sans"/>
              </a:defRPr>
            </a:lvl4pPr>
            <a:lvl5pPr lvl="4"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Open Sans"/>
                <a:ea typeface="Open Sans"/>
                <a:cs typeface="Open Sans"/>
                <a:sym typeface="Open Sans"/>
              </a:defRPr>
            </a:lvl5pPr>
            <a:lvl6pPr lvl="5"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Open Sans"/>
                <a:ea typeface="Open Sans"/>
                <a:cs typeface="Open Sans"/>
                <a:sym typeface="Open Sans"/>
              </a:defRPr>
            </a:lvl6pPr>
            <a:lvl7pPr lvl="6"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Open Sans"/>
                <a:ea typeface="Open Sans"/>
                <a:cs typeface="Open Sans"/>
                <a:sym typeface="Open Sans"/>
              </a:defRPr>
            </a:lvl7pPr>
            <a:lvl8pPr lvl="7"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Open Sans"/>
                <a:ea typeface="Open Sans"/>
                <a:cs typeface="Open Sans"/>
                <a:sym typeface="Open Sans"/>
              </a:defRPr>
            </a:lvl8pPr>
            <a:lvl9pPr lvl="8"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Open Sans"/>
                <a:ea typeface="Open Sans"/>
                <a:cs typeface="Open Sans"/>
                <a:sym typeface="Open Sans"/>
              </a:defRPr>
            </a:lvl9pPr>
          </a:lstStyle>
          <a:p/>
        </p:txBody>
      </p:sp>
      <p:sp>
        <p:nvSpPr>
          <p:cNvPr id="680" name="Google Shape;680;g26c369fa2d7_0_1365"/>
          <p:cNvSpPr txBox="1"/>
          <p:nvPr>
            <p:ph idx="12" type="sldNum"/>
          </p:nvPr>
        </p:nvSpPr>
        <p:spPr>
          <a:xfrm>
            <a:off x="10996200" y="6229967"/>
            <a:ext cx="342300" cy="243900"/>
          </a:xfrm>
          <a:prstGeom prst="rect">
            <a:avLst/>
          </a:prstGeom>
          <a:noFill/>
          <a:ln>
            <a:noFill/>
          </a:ln>
        </p:spPr>
        <p:txBody>
          <a:bodyPr anchorCtr="0" anchor="b" bIns="0" lIns="0" spcFirstLastPara="1" rIns="0" wrap="square" tIns="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Open Sans"/>
                <a:ea typeface="Open Sans"/>
                <a:cs typeface="Open Sans"/>
                <a:sym typeface="Open Sans"/>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Open Sans"/>
                <a:ea typeface="Open Sans"/>
                <a:cs typeface="Open Sans"/>
                <a:sym typeface="Open Sans"/>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Open Sans"/>
                <a:ea typeface="Open Sans"/>
                <a:cs typeface="Open Sans"/>
                <a:sym typeface="Open Sans"/>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Open Sans"/>
                <a:ea typeface="Open Sans"/>
                <a:cs typeface="Open Sans"/>
                <a:sym typeface="Open Sans"/>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Open Sans"/>
                <a:ea typeface="Open Sans"/>
                <a:cs typeface="Open Sans"/>
                <a:sym typeface="Open Sans"/>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Open Sans"/>
                <a:ea typeface="Open Sans"/>
                <a:cs typeface="Open Sans"/>
                <a:sym typeface="Open Sans"/>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Open Sans"/>
                <a:ea typeface="Open Sans"/>
                <a:cs typeface="Open Sans"/>
                <a:sym typeface="Open Sans"/>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Open Sans"/>
                <a:ea typeface="Open Sans"/>
                <a:cs typeface="Open Sans"/>
                <a:sym typeface="Open Sans"/>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 id="2147483761" r:id="rId12"/>
    <p:sldLayoutId id="2147483762" r:id="rId13"/>
    <p:sldLayoutId id="2147483763" r:id="rId14"/>
    <p:sldLayoutId id="2147483764" r:id="rId15"/>
    <p:sldLayoutId id="2147483765" r:id="rId16"/>
    <p:sldLayoutId id="2147483766" r:id="rId17"/>
    <p:sldLayoutId id="2147483767" r:id="rId1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538">
          <p15:clr>
            <a:srgbClr val="EA4335"/>
          </p15:clr>
        </p15:guide>
        <p15:guide id="2" orient="horz" pos="1015">
          <p15:clr>
            <a:srgbClr val="EA4335"/>
          </p15:clr>
        </p15:guide>
        <p15:guide id="3" orient="horz" pos="4078">
          <p15:clr>
            <a:srgbClr val="EA4335"/>
          </p15:clr>
        </p15:guide>
        <p15:guide id="4" pos="538">
          <p15:clr>
            <a:srgbClr val="EA4335"/>
          </p15:clr>
        </p15:guide>
        <p15:guide id="5" pos="7142">
          <p15:clr>
            <a:srgbClr val="EA4335"/>
          </p15:clr>
        </p15:guide>
        <p15:guide id="6" orient="horz" pos="3755">
          <p15:clr>
            <a:srgbClr val="EA4335"/>
          </p15:clr>
        </p15:guide>
        <p15:guide id="7" orient="horz" pos="346">
          <p15:clr>
            <a:srgbClr val="EA4335"/>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76.png"/><Relationship Id="rId4" Type="http://schemas.openxmlformats.org/officeDocument/2006/relationships/image" Target="../media/image6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0.xml"/><Relationship Id="rId3" Type="http://schemas.openxmlformats.org/officeDocument/2006/relationships/image" Target="../media/image85.png"/><Relationship Id="rId4" Type="http://schemas.openxmlformats.org/officeDocument/2006/relationships/image" Target="../media/image8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1.xml"/><Relationship Id="rId3" Type="http://schemas.openxmlformats.org/officeDocument/2006/relationships/image" Target="../media/image8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2.xml"/><Relationship Id="rId3" Type="http://schemas.openxmlformats.org/officeDocument/2006/relationships/image" Target="../media/image96.png"/><Relationship Id="rId4" Type="http://schemas.openxmlformats.org/officeDocument/2006/relationships/image" Target="../media/image9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13.xml"/><Relationship Id="rId3" Type="http://schemas.openxmlformats.org/officeDocument/2006/relationships/image" Target="../media/image76.png"/><Relationship Id="rId4" Type="http://schemas.openxmlformats.org/officeDocument/2006/relationships/image" Target="../media/image65.png"/><Relationship Id="rId5" Type="http://schemas.openxmlformats.org/officeDocument/2006/relationships/image" Target="../media/image95.png"/><Relationship Id="rId6" Type="http://schemas.openxmlformats.org/officeDocument/2006/relationships/image" Target="../media/image10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4.xml"/><Relationship Id="rId3" Type="http://schemas.openxmlformats.org/officeDocument/2006/relationships/image" Target="../media/image9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6.xml"/><Relationship Id="rId3" Type="http://schemas.openxmlformats.org/officeDocument/2006/relationships/image" Target="../media/image94.png"/><Relationship Id="rId4" Type="http://schemas.openxmlformats.org/officeDocument/2006/relationships/image" Target="../media/image9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7.xml"/><Relationship Id="rId3" Type="http://schemas.openxmlformats.org/officeDocument/2006/relationships/image" Target="../media/image10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9.xml"/><Relationship Id="rId3" Type="http://schemas.openxmlformats.org/officeDocument/2006/relationships/image" Target="../media/image10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xml"/><Relationship Id="rId3" Type="http://schemas.openxmlformats.org/officeDocument/2006/relationships/image" Target="../media/image8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0.xml"/><Relationship Id="rId3" Type="http://schemas.openxmlformats.org/officeDocument/2006/relationships/image" Target="../media/image10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21.xml"/><Relationship Id="rId3" Type="http://schemas.openxmlformats.org/officeDocument/2006/relationships/image" Target="../media/image76.png"/><Relationship Id="rId4" Type="http://schemas.openxmlformats.org/officeDocument/2006/relationships/image" Target="../media/image65.png"/><Relationship Id="rId5" Type="http://schemas.openxmlformats.org/officeDocument/2006/relationships/image" Target="../media/image10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2.xml"/><Relationship Id="rId3" Type="http://schemas.openxmlformats.org/officeDocument/2006/relationships/image" Target="../media/image102.png"/><Relationship Id="rId4" Type="http://schemas.openxmlformats.org/officeDocument/2006/relationships/image" Target="../media/image9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3.xml"/><Relationship Id="rId3" Type="http://schemas.openxmlformats.org/officeDocument/2006/relationships/image" Target="../media/image104.png"/><Relationship Id="rId4" Type="http://schemas.openxmlformats.org/officeDocument/2006/relationships/image" Target="../media/image103.png"/><Relationship Id="rId5" Type="http://schemas.openxmlformats.org/officeDocument/2006/relationships/image" Target="../media/image10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24.xml"/><Relationship Id="rId3" Type="http://schemas.openxmlformats.org/officeDocument/2006/relationships/image" Target="../media/image76.png"/><Relationship Id="rId4" Type="http://schemas.openxmlformats.org/officeDocument/2006/relationships/image" Target="../media/image65.png"/><Relationship Id="rId5" Type="http://schemas.openxmlformats.org/officeDocument/2006/relationships/image" Target="../media/image11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5.xml"/><Relationship Id="rId3" Type="http://schemas.openxmlformats.org/officeDocument/2006/relationships/image" Target="../media/image11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6.xml"/><Relationship Id="rId3" Type="http://schemas.openxmlformats.org/officeDocument/2006/relationships/image" Target="../media/image11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9.xml"/><Relationship Id="rId3" Type="http://schemas.openxmlformats.org/officeDocument/2006/relationships/image" Target="../media/image11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xml"/><Relationship Id="rId3" Type="http://schemas.openxmlformats.org/officeDocument/2006/relationships/image" Target="../media/image7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8.xml"/><Relationship Id="rId2" Type="http://schemas.openxmlformats.org/officeDocument/2006/relationships/notesSlide" Target="../notesSlides/notesSlide30.xml"/><Relationship Id="rId3" Type="http://schemas.openxmlformats.org/officeDocument/2006/relationships/image" Target="../media/image117.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9.xml"/><Relationship Id="rId2" Type="http://schemas.openxmlformats.org/officeDocument/2006/relationships/notesSlide" Target="../notesSlides/notesSlide31.xml"/><Relationship Id="rId3" Type="http://schemas.openxmlformats.org/officeDocument/2006/relationships/image" Target="../media/image76.png"/><Relationship Id="rId4" Type="http://schemas.openxmlformats.org/officeDocument/2006/relationships/image" Target="../media/image65.png"/><Relationship Id="rId5" Type="http://schemas.openxmlformats.org/officeDocument/2006/relationships/image" Target="../media/image119.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87.xml"/><Relationship Id="rId2" Type="http://schemas.openxmlformats.org/officeDocument/2006/relationships/notesSlide" Target="../notesSlides/notesSlide32.xml"/><Relationship Id="rId3" Type="http://schemas.openxmlformats.org/officeDocument/2006/relationships/image" Target="../media/image11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0.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97.xml"/><Relationship Id="rId2" Type="http://schemas.openxmlformats.org/officeDocument/2006/relationships/notesSlide" Target="../notesSlides/notesSlide34.xml"/><Relationship Id="rId3" Type="http://schemas.openxmlformats.org/officeDocument/2006/relationships/image" Target="../media/image76.png"/><Relationship Id="rId4" Type="http://schemas.openxmlformats.org/officeDocument/2006/relationships/image" Target="../media/image65.png"/><Relationship Id="rId5" Type="http://schemas.openxmlformats.org/officeDocument/2006/relationships/image" Target="../media/image120.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98.xml"/><Relationship Id="rId2" Type="http://schemas.openxmlformats.org/officeDocument/2006/relationships/notesSlide" Target="../notesSlides/notesSlide35.xml"/><Relationship Id="rId3" Type="http://schemas.openxmlformats.org/officeDocument/2006/relationships/image" Target="../media/image123.png"/><Relationship Id="rId4" Type="http://schemas.openxmlformats.org/officeDocument/2006/relationships/image" Target="../media/image121.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99.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98.xml"/><Relationship Id="rId2" Type="http://schemas.openxmlformats.org/officeDocument/2006/relationships/notesSlide" Target="../notesSlides/notesSlide37.xml"/><Relationship Id="rId3" Type="http://schemas.openxmlformats.org/officeDocument/2006/relationships/image" Target="../media/image122.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98.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4.xml"/><Relationship Id="rId3" Type="http://schemas.openxmlformats.org/officeDocument/2006/relationships/image" Target="../media/image76.png"/><Relationship Id="rId4" Type="http://schemas.openxmlformats.org/officeDocument/2006/relationships/image" Target="../media/image65.png"/><Relationship Id="rId5" Type="http://schemas.openxmlformats.org/officeDocument/2006/relationships/image" Target="../media/image8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5.xml"/><Relationship Id="rId3" Type="http://schemas.openxmlformats.org/officeDocument/2006/relationships/image" Target="../media/image81.png"/><Relationship Id="rId4" Type="http://schemas.openxmlformats.org/officeDocument/2006/relationships/image" Target="../media/image7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6.xml"/><Relationship Id="rId3" Type="http://schemas.openxmlformats.org/officeDocument/2006/relationships/image" Target="../media/image8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7.xml"/><Relationship Id="rId3" Type="http://schemas.openxmlformats.org/officeDocument/2006/relationships/image" Target="../media/image90.png"/><Relationship Id="rId4" Type="http://schemas.openxmlformats.org/officeDocument/2006/relationships/image" Target="../media/image8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8.xml"/><Relationship Id="rId3" Type="http://schemas.openxmlformats.org/officeDocument/2006/relationships/image" Target="../media/image8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9.xml"/><Relationship Id="rId3" Type="http://schemas.openxmlformats.org/officeDocument/2006/relationships/image" Target="../media/image93.png"/><Relationship Id="rId4" Type="http://schemas.openxmlformats.org/officeDocument/2006/relationships/image" Target="../media/image8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6" name="Shape 786"/>
        <p:cNvGrpSpPr/>
        <p:nvPr/>
      </p:nvGrpSpPr>
      <p:grpSpPr>
        <a:xfrm>
          <a:off x="0" y="0"/>
          <a:ext cx="0" cy="0"/>
          <a:chOff x="0" y="0"/>
          <a:chExt cx="0" cy="0"/>
        </a:xfrm>
      </p:grpSpPr>
      <p:sp>
        <p:nvSpPr>
          <p:cNvPr id="787" name="Google Shape;787;g159369e0501_0_503"/>
          <p:cNvSpPr txBox="1"/>
          <p:nvPr>
            <p:ph type="ctrTitle"/>
          </p:nvPr>
        </p:nvSpPr>
        <p:spPr>
          <a:xfrm>
            <a:off x="304150" y="1574850"/>
            <a:ext cx="7315200" cy="2438400"/>
          </a:xfrm>
          <a:prstGeom prst="rect">
            <a:avLst/>
          </a:prstGeom>
          <a:noFill/>
          <a:ln>
            <a:noFill/>
          </a:ln>
        </p:spPr>
        <p:txBody>
          <a:bodyPr anchorCtr="0" anchor="b" bIns="0" lIns="0" spcFirstLastPara="1" rIns="0" wrap="square" tIns="0">
            <a:noAutofit/>
          </a:bodyPr>
          <a:lstStyle/>
          <a:p>
            <a:pPr indent="0" lvl="0" marL="0" rtl="0" algn="l">
              <a:lnSpc>
                <a:spcPct val="100000"/>
              </a:lnSpc>
              <a:spcBef>
                <a:spcPts val="0"/>
              </a:spcBef>
              <a:spcAft>
                <a:spcPts val="0"/>
              </a:spcAft>
              <a:buSzPts val="4000"/>
              <a:buNone/>
            </a:pPr>
            <a:r>
              <a:rPr b="0" lang="en-US" sz="5300">
                <a:latin typeface="Oswald"/>
                <a:ea typeface="Oswald"/>
                <a:cs typeface="Oswald"/>
                <a:sym typeface="Oswald"/>
              </a:rPr>
              <a:t>Achievements of RAI3E </a:t>
            </a:r>
            <a:endParaRPr b="0" sz="5300">
              <a:latin typeface="Oswald"/>
              <a:ea typeface="Oswald"/>
              <a:cs typeface="Oswald"/>
              <a:sym typeface="Oswald"/>
            </a:endParaRPr>
          </a:p>
          <a:p>
            <a:pPr indent="0" lvl="0" marL="0" rtl="0" algn="l">
              <a:lnSpc>
                <a:spcPct val="100000"/>
              </a:lnSpc>
              <a:spcBef>
                <a:spcPts val="0"/>
              </a:spcBef>
              <a:spcAft>
                <a:spcPts val="0"/>
              </a:spcAft>
              <a:buSzPts val="4000"/>
              <a:buNone/>
            </a:pPr>
            <a:r>
              <a:rPr b="0" lang="en-US">
                <a:latin typeface="Oswald"/>
                <a:ea typeface="Oswald"/>
                <a:cs typeface="Oswald"/>
                <a:sym typeface="Oswald"/>
              </a:rPr>
              <a:t>&amp; Update on RAI4E</a:t>
            </a:r>
            <a:r>
              <a:rPr b="0" lang="en-US" sz="5300">
                <a:latin typeface="Oswald"/>
                <a:ea typeface="Oswald"/>
                <a:cs typeface="Oswald"/>
                <a:sym typeface="Oswald"/>
              </a:rPr>
              <a:t> </a:t>
            </a:r>
            <a:endParaRPr b="0" sz="5300">
              <a:latin typeface="Oswald"/>
              <a:ea typeface="Oswald"/>
              <a:cs typeface="Oswald"/>
              <a:sym typeface="Oswald"/>
            </a:endParaRPr>
          </a:p>
        </p:txBody>
      </p:sp>
      <p:sp>
        <p:nvSpPr>
          <p:cNvPr id="788" name="Google Shape;788;g159369e0501_0_503"/>
          <p:cNvSpPr txBox="1"/>
          <p:nvPr>
            <p:ph idx="4294967295" type="subTitle"/>
          </p:nvPr>
        </p:nvSpPr>
        <p:spPr>
          <a:xfrm>
            <a:off x="304150" y="4461125"/>
            <a:ext cx="7315200" cy="11667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1200"/>
              </a:spcBef>
              <a:spcAft>
                <a:spcPts val="0"/>
              </a:spcAft>
              <a:buClr>
                <a:schemeClr val="dk1"/>
              </a:buClr>
              <a:buSzPts val="2800"/>
              <a:buFont typeface="Arial"/>
              <a:buNone/>
            </a:pPr>
            <a:r>
              <a:rPr b="0" i="0" lang="en-US" sz="2800" u="none" cap="none" strike="noStrike">
                <a:solidFill>
                  <a:schemeClr val="lt1"/>
                </a:solidFill>
                <a:latin typeface="Oswald"/>
                <a:ea typeface="Oswald"/>
                <a:cs typeface="Oswald"/>
                <a:sym typeface="Oswald"/>
              </a:rPr>
              <a:t>The</a:t>
            </a:r>
            <a:r>
              <a:rPr lang="en-US">
                <a:solidFill>
                  <a:schemeClr val="lt1"/>
                </a:solidFill>
                <a:latin typeface="Oswald"/>
                <a:ea typeface="Oswald"/>
                <a:cs typeface="Oswald"/>
                <a:sym typeface="Oswald"/>
              </a:rPr>
              <a:t> 1st CCM Plenary Meeting</a:t>
            </a:r>
            <a:endParaRPr b="0" i="0" sz="2800" u="none" cap="none" strike="noStrike">
              <a:solidFill>
                <a:schemeClr val="lt1"/>
              </a:solidFill>
              <a:latin typeface="Oswald"/>
              <a:ea typeface="Oswald"/>
              <a:cs typeface="Oswald"/>
              <a:sym typeface="Oswald"/>
            </a:endParaRPr>
          </a:p>
          <a:p>
            <a:pPr indent="0" lvl="0" marL="0" marR="0" rtl="0" algn="l">
              <a:lnSpc>
                <a:spcPct val="100000"/>
              </a:lnSpc>
              <a:spcBef>
                <a:spcPts val="1200"/>
              </a:spcBef>
              <a:spcAft>
                <a:spcPts val="0"/>
              </a:spcAft>
              <a:buClr>
                <a:schemeClr val="dk1"/>
              </a:buClr>
              <a:buSzPts val="2800"/>
              <a:buFont typeface="Arial"/>
              <a:buNone/>
            </a:pPr>
            <a:r>
              <a:rPr lang="en-US">
                <a:solidFill>
                  <a:schemeClr val="lt1"/>
                </a:solidFill>
                <a:latin typeface="Oswald"/>
                <a:ea typeface="Oswald"/>
                <a:cs typeface="Oswald"/>
                <a:sym typeface="Oswald"/>
              </a:rPr>
              <a:t>26</a:t>
            </a:r>
            <a:r>
              <a:rPr b="0" i="0" lang="en-US" sz="2800" u="none" cap="none" strike="noStrike">
                <a:solidFill>
                  <a:schemeClr val="lt1"/>
                </a:solidFill>
                <a:latin typeface="Oswald"/>
                <a:ea typeface="Oswald"/>
                <a:cs typeface="Oswald"/>
                <a:sym typeface="Oswald"/>
              </a:rPr>
              <a:t> March 2024</a:t>
            </a:r>
            <a:endParaRPr b="0" i="0" sz="2800" u="none" cap="none" strike="noStrike">
              <a:solidFill>
                <a:schemeClr val="lt1"/>
              </a:solidFill>
              <a:latin typeface="Oswald"/>
              <a:ea typeface="Oswald"/>
              <a:cs typeface="Oswald"/>
              <a:sym typeface="Oswald"/>
            </a:endParaRPr>
          </a:p>
          <a:p>
            <a:pPr indent="0" lvl="0" marL="0" marR="0" rtl="0" algn="l">
              <a:lnSpc>
                <a:spcPct val="100000"/>
              </a:lnSpc>
              <a:spcBef>
                <a:spcPts val="500"/>
              </a:spcBef>
              <a:spcAft>
                <a:spcPts val="0"/>
              </a:spcAft>
              <a:buClr>
                <a:schemeClr val="dk1"/>
              </a:buClr>
              <a:buSzPts val="2800"/>
              <a:buFont typeface="Arial"/>
              <a:buNone/>
            </a:pPr>
            <a:r>
              <a:t/>
            </a:r>
            <a:endParaRPr b="0" i="0" sz="2800" u="none" cap="none" strike="noStrike">
              <a:solidFill>
                <a:schemeClr val="lt1"/>
              </a:solidFill>
              <a:latin typeface="Oswald"/>
              <a:ea typeface="Oswald"/>
              <a:cs typeface="Oswald"/>
              <a:sym typeface="Oswald"/>
            </a:endParaRPr>
          </a:p>
        </p:txBody>
      </p:sp>
      <p:pic>
        <p:nvPicPr>
          <p:cNvPr id="789" name="Google Shape;789;g159369e0501_0_503"/>
          <p:cNvPicPr preferRelativeResize="0"/>
          <p:nvPr/>
        </p:nvPicPr>
        <p:blipFill rotWithShape="1">
          <a:blip r:embed="rId3">
            <a:alphaModFix/>
          </a:blip>
          <a:srcRect b="17375" l="7996" r="9740" t="0"/>
          <a:stretch/>
        </p:blipFill>
        <p:spPr>
          <a:xfrm>
            <a:off x="11337925" y="0"/>
            <a:ext cx="854075" cy="5588100"/>
          </a:xfrm>
          <a:prstGeom prst="rect">
            <a:avLst/>
          </a:prstGeom>
          <a:noFill/>
          <a:ln>
            <a:noFill/>
          </a:ln>
        </p:spPr>
      </p:pic>
      <p:pic>
        <p:nvPicPr>
          <p:cNvPr id="790" name="Google Shape;790;g159369e0501_0_503"/>
          <p:cNvPicPr preferRelativeResize="0"/>
          <p:nvPr/>
        </p:nvPicPr>
        <p:blipFill rotWithShape="1">
          <a:blip r:embed="rId4">
            <a:alphaModFix/>
          </a:blip>
          <a:srcRect b="0" l="4884" r="7569" t="7002"/>
          <a:stretch/>
        </p:blipFill>
        <p:spPr>
          <a:xfrm>
            <a:off x="8271600" y="1269900"/>
            <a:ext cx="1259050" cy="55881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2" name="Shape 902"/>
        <p:cNvGrpSpPr/>
        <p:nvPr/>
      </p:nvGrpSpPr>
      <p:grpSpPr>
        <a:xfrm>
          <a:off x="0" y="0"/>
          <a:ext cx="0" cy="0"/>
          <a:chOff x="0" y="0"/>
          <a:chExt cx="0" cy="0"/>
        </a:xfrm>
      </p:grpSpPr>
      <p:sp>
        <p:nvSpPr>
          <p:cNvPr id="903" name="Google Shape;903;g2631ba12fcd_1_710"/>
          <p:cNvSpPr txBox="1"/>
          <p:nvPr>
            <p:ph type="title"/>
          </p:nvPr>
        </p:nvSpPr>
        <p:spPr>
          <a:xfrm>
            <a:off x="0" y="0"/>
            <a:ext cx="12192000" cy="738300"/>
          </a:xfrm>
          <a:prstGeom prst="rect">
            <a:avLst/>
          </a:prstGeom>
          <a:noFill/>
          <a:ln cap="flat" cmpd="sng" w="19050">
            <a:solidFill>
              <a:srgbClr val="0DB8CC"/>
            </a:solidFill>
            <a:prstDash val="solid"/>
            <a:round/>
            <a:headEnd len="sm" w="sm" type="none"/>
            <a:tailEnd len="sm" w="sm" type="none"/>
          </a:ln>
        </p:spPr>
        <p:txBody>
          <a:bodyPr anchorCtr="0" anchor="ctr" bIns="0" lIns="0" spcFirstLastPara="1" rIns="0" wrap="square" tIns="0">
            <a:noAutofit/>
          </a:bodyPr>
          <a:lstStyle/>
          <a:p>
            <a:pPr indent="0" lvl="0" marL="0" rtl="0" algn="ctr">
              <a:lnSpc>
                <a:spcPct val="100000"/>
              </a:lnSpc>
              <a:spcBef>
                <a:spcPts val="0"/>
              </a:spcBef>
              <a:spcAft>
                <a:spcPts val="0"/>
              </a:spcAft>
              <a:buSzPts val="2400"/>
              <a:buNone/>
            </a:pPr>
            <a:r>
              <a:rPr lang="en-US" sz="3600">
                <a:solidFill>
                  <a:srgbClr val="0DB8CC"/>
                </a:solidFill>
                <a:latin typeface="News Cycle"/>
                <a:ea typeface="News Cycle"/>
                <a:cs typeface="News Cycle"/>
                <a:sym typeface="News Cycle"/>
              </a:rPr>
              <a:t>Programme Performance - </a:t>
            </a:r>
            <a:r>
              <a:rPr lang="en-US" sz="3600">
                <a:solidFill>
                  <a:srgbClr val="0DB8CC"/>
                </a:solidFill>
                <a:latin typeface="News Cycle"/>
                <a:ea typeface="News Cycle"/>
                <a:cs typeface="News Cycle"/>
                <a:sym typeface="News Cycle"/>
                <a:extLst>
                  <a:ext uri="http://customooxmlschemas.google.com/">
                    <go:slidesCustomData xmlns:go="http://customooxmlschemas.google.com/" textRoundtripDataId="4"/>
                  </a:ext>
                </a:extLst>
              </a:rPr>
              <a:t>Testing by Sector</a:t>
            </a:r>
            <a:r>
              <a:rPr lang="en-US" sz="3600">
                <a:solidFill>
                  <a:srgbClr val="0DB8CC"/>
                </a:solidFill>
                <a:latin typeface="News Cycle"/>
                <a:ea typeface="News Cycle"/>
                <a:cs typeface="News Cycle"/>
                <a:sym typeface="News Cycle"/>
              </a:rPr>
              <a:t> </a:t>
            </a:r>
            <a:endParaRPr sz="3600">
              <a:solidFill>
                <a:srgbClr val="0DB8CC"/>
              </a:solidFill>
              <a:latin typeface="News Cycle"/>
              <a:ea typeface="News Cycle"/>
              <a:cs typeface="News Cycle"/>
              <a:sym typeface="News Cycle"/>
            </a:endParaRPr>
          </a:p>
        </p:txBody>
      </p:sp>
      <p:sp>
        <p:nvSpPr>
          <p:cNvPr id="904" name="Google Shape;904;g2631ba12fcd_1_710"/>
          <p:cNvSpPr txBox="1"/>
          <p:nvPr/>
        </p:nvSpPr>
        <p:spPr>
          <a:xfrm>
            <a:off x="290050" y="1224050"/>
            <a:ext cx="5530800" cy="523200"/>
          </a:xfrm>
          <a:prstGeom prst="rect">
            <a:avLst/>
          </a:prstGeom>
          <a:solidFill>
            <a:schemeClr val="accent5"/>
          </a:solidFill>
          <a:ln cap="flat" cmpd="sng" w="9525">
            <a:solidFill>
              <a:srgbClr val="006699"/>
            </a:solidFill>
            <a:prstDash val="solid"/>
            <a:round/>
            <a:headEnd len="sm" w="sm" type="none"/>
            <a:tailEnd len="sm" w="sm" type="none"/>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300"/>
              <a:buFont typeface="Arial"/>
              <a:buNone/>
            </a:pPr>
            <a:r>
              <a:rPr b="0" i="0" lang="en-US" sz="2200" u="none" cap="none" strike="noStrike">
                <a:solidFill>
                  <a:schemeClr val="lt1"/>
                </a:solidFill>
                <a:latin typeface="Oswald"/>
                <a:ea typeface="Oswald"/>
                <a:cs typeface="Oswald"/>
                <a:sym typeface="Oswald"/>
              </a:rPr>
              <a:t> Parasitological testings</a:t>
            </a:r>
            <a:endParaRPr b="0" i="0" sz="2200" u="none" cap="none" strike="noStrike">
              <a:solidFill>
                <a:schemeClr val="lt1"/>
              </a:solidFill>
              <a:latin typeface="Oswald"/>
              <a:ea typeface="Oswald"/>
              <a:cs typeface="Oswald"/>
              <a:sym typeface="Oswald"/>
            </a:endParaRPr>
          </a:p>
        </p:txBody>
      </p:sp>
      <p:graphicFrame>
        <p:nvGraphicFramePr>
          <p:cNvPr id="905" name="Google Shape;905;g2631ba12fcd_1_710"/>
          <p:cNvGraphicFramePr/>
          <p:nvPr/>
        </p:nvGraphicFramePr>
        <p:xfrm>
          <a:off x="290050" y="1921675"/>
          <a:ext cx="3000000" cy="3000000"/>
        </p:xfrm>
        <a:graphic>
          <a:graphicData uri="http://schemas.openxmlformats.org/drawingml/2006/table">
            <a:tbl>
              <a:tblPr>
                <a:noFill/>
                <a:tableStyleId>{01DC97FB-CEB0-40B2-B1F3-59151A701AAE}</a:tableStyleId>
              </a:tblPr>
              <a:tblGrid>
                <a:gridCol w="1382700"/>
                <a:gridCol w="1382700"/>
                <a:gridCol w="1382700"/>
                <a:gridCol w="1382700"/>
              </a:tblGrid>
              <a:tr h="457200">
                <a:tc>
                  <a:txBody>
                    <a:bodyPr/>
                    <a:lstStyle/>
                    <a:p>
                      <a:pPr indent="0" lvl="0" marL="0" marR="0" rtl="0" algn="ctr">
                        <a:lnSpc>
                          <a:spcPct val="115000"/>
                        </a:lnSpc>
                        <a:spcBef>
                          <a:spcPts val="0"/>
                        </a:spcBef>
                        <a:spcAft>
                          <a:spcPts val="0"/>
                        </a:spcAft>
                        <a:buClr>
                          <a:srgbClr val="000000"/>
                        </a:buClr>
                        <a:buSzPts val="2000"/>
                        <a:buFont typeface="Arial"/>
                        <a:buNone/>
                      </a:pPr>
                      <a:r>
                        <a:rPr lang="en-US" sz="2000" u="none" cap="none" strike="noStrike">
                          <a:solidFill>
                            <a:schemeClr val="lt1"/>
                          </a:solidFill>
                          <a:latin typeface="Oswald"/>
                          <a:ea typeface="Oswald"/>
                          <a:cs typeface="Oswald"/>
                          <a:sym typeface="Oswald"/>
                        </a:rPr>
                        <a:t>Public</a:t>
                      </a:r>
                      <a:endParaRPr sz="2000" u="none" cap="none" strike="noStrike">
                        <a:solidFill>
                          <a:schemeClr val="lt1"/>
                        </a:solidFill>
                        <a:latin typeface="Oswald"/>
                        <a:ea typeface="Oswald"/>
                        <a:cs typeface="Oswald"/>
                        <a:sym typeface="Oswald"/>
                      </a:endParaRPr>
                    </a:p>
                  </a:txBody>
                  <a:tcPr marT="91425" marB="91425" marR="28575" marL="28575" anchor="b">
                    <a:lnL cap="flat" cmpd="sng" w="9525">
                      <a:solidFill>
                        <a:srgbClr val="009EDE"/>
                      </a:solidFill>
                      <a:prstDash val="solid"/>
                      <a:round/>
                      <a:headEnd len="sm" w="sm" type="none"/>
                      <a:tailEnd len="sm" w="sm" type="none"/>
                    </a:lnL>
                    <a:lnR cap="flat" cmpd="sng" w="9525">
                      <a:solidFill>
                        <a:srgbClr val="009EDE"/>
                      </a:solidFill>
                      <a:prstDash val="solid"/>
                      <a:round/>
                      <a:headEnd len="sm" w="sm" type="none"/>
                      <a:tailEnd len="sm" w="sm" type="none"/>
                    </a:lnR>
                    <a:lnT cap="flat" cmpd="sng" w="9525">
                      <a:solidFill>
                        <a:srgbClr val="009EDE"/>
                      </a:solidFill>
                      <a:prstDash val="solid"/>
                      <a:round/>
                      <a:headEnd len="sm" w="sm" type="none"/>
                      <a:tailEnd len="sm" w="sm" type="none"/>
                    </a:lnT>
                    <a:lnB cap="flat" cmpd="sng" w="9525">
                      <a:solidFill>
                        <a:srgbClr val="009EDE"/>
                      </a:solidFill>
                      <a:prstDash val="solid"/>
                      <a:round/>
                      <a:headEnd len="sm" w="sm" type="none"/>
                      <a:tailEnd len="sm" w="sm" type="none"/>
                    </a:lnB>
                    <a:solidFill>
                      <a:srgbClr val="5B9BD5"/>
                    </a:solidFill>
                  </a:tcPr>
                </a:tc>
                <a:tc>
                  <a:txBody>
                    <a:bodyPr/>
                    <a:lstStyle/>
                    <a:p>
                      <a:pPr indent="0" lvl="0" marL="0" marR="0" rtl="0" algn="ctr">
                        <a:lnSpc>
                          <a:spcPct val="115000"/>
                        </a:lnSpc>
                        <a:spcBef>
                          <a:spcPts val="0"/>
                        </a:spcBef>
                        <a:spcAft>
                          <a:spcPts val="0"/>
                        </a:spcAft>
                        <a:buClr>
                          <a:srgbClr val="000000"/>
                        </a:buClr>
                        <a:buSzPts val="2000"/>
                        <a:buFont typeface="Arial"/>
                        <a:buNone/>
                      </a:pPr>
                      <a:r>
                        <a:rPr lang="en-US" sz="2000" u="none" cap="none" strike="noStrike">
                          <a:solidFill>
                            <a:schemeClr val="lt1"/>
                          </a:solidFill>
                          <a:latin typeface="Oswald"/>
                          <a:ea typeface="Oswald"/>
                          <a:cs typeface="Oswald"/>
                          <a:sym typeface="Oswald"/>
                        </a:rPr>
                        <a:t>Community</a:t>
                      </a:r>
                      <a:endParaRPr sz="2000" u="none" cap="none" strike="noStrike">
                        <a:solidFill>
                          <a:schemeClr val="lt1"/>
                        </a:solidFill>
                        <a:latin typeface="Oswald"/>
                        <a:ea typeface="Oswald"/>
                        <a:cs typeface="Oswald"/>
                        <a:sym typeface="Oswald"/>
                      </a:endParaRPr>
                    </a:p>
                  </a:txBody>
                  <a:tcPr marT="91425" marB="91425" marR="28575" marL="28575" anchor="b">
                    <a:lnL cap="flat" cmpd="sng" w="9525">
                      <a:solidFill>
                        <a:srgbClr val="009EDE"/>
                      </a:solidFill>
                      <a:prstDash val="solid"/>
                      <a:round/>
                      <a:headEnd len="sm" w="sm" type="none"/>
                      <a:tailEnd len="sm" w="sm" type="none"/>
                    </a:lnL>
                    <a:lnR cap="flat" cmpd="sng" w="9525">
                      <a:solidFill>
                        <a:srgbClr val="009EDE"/>
                      </a:solidFill>
                      <a:prstDash val="solid"/>
                      <a:round/>
                      <a:headEnd len="sm" w="sm" type="none"/>
                      <a:tailEnd len="sm" w="sm" type="none"/>
                    </a:lnR>
                    <a:lnT cap="flat" cmpd="sng" w="9525">
                      <a:solidFill>
                        <a:srgbClr val="009EDE"/>
                      </a:solidFill>
                      <a:prstDash val="solid"/>
                      <a:round/>
                      <a:headEnd len="sm" w="sm" type="none"/>
                      <a:tailEnd len="sm" w="sm" type="none"/>
                    </a:lnT>
                    <a:lnB cap="flat" cmpd="sng" w="9525">
                      <a:solidFill>
                        <a:srgbClr val="009EDE"/>
                      </a:solidFill>
                      <a:prstDash val="solid"/>
                      <a:round/>
                      <a:headEnd len="sm" w="sm" type="none"/>
                      <a:tailEnd len="sm" w="sm" type="none"/>
                    </a:lnB>
                    <a:solidFill>
                      <a:srgbClr val="5B9BD5"/>
                    </a:solidFill>
                  </a:tcPr>
                </a:tc>
                <a:tc>
                  <a:txBody>
                    <a:bodyPr/>
                    <a:lstStyle/>
                    <a:p>
                      <a:pPr indent="0" lvl="0" marL="0" marR="0" rtl="0" algn="ctr">
                        <a:lnSpc>
                          <a:spcPct val="115000"/>
                        </a:lnSpc>
                        <a:spcBef>
                          <a:spcPts val="0"/>
                        </a:spcBef>
                        <a:spcAft>
                          <a:spcPts val="0"/>
                        </a:spcAft>
                        <a:buClr>
                          <a:srgbClr val="000000"/>
                        </a:buClr>
                        <a:buSzPts val="2000"/>
                        <a:buFont typeface="Arial"/>
                        <a:buNone/>
                      </a:pPr>
                      <a:r>
                        <a:rPr lang="en-US" sz="2000" u="none" cap="none" strike="noStrike">
                          <a:solidFill>
                            <a:schemeClr val="lt1"/>
                          </a:solidFill>
                          <a:latin typeface="Oswald"/>
                          <a:ea typeface="Oswald"/>
                          <a:cs typeface="Oswald"/>
                          <a:sym typeface="Oswald"/>
                        </a:rPr>
                        <a:t>Private</a:t>
                      </a:r>
                      <a:endParaRPr sz="2000" u="none" cap="none" strike="noStrike">
                        <a:solidFill>
                          <a:schemeClr val="lt1"/>
                        </a:solidFill>
                        <a:latin typeface="Oswald"/>
                        <a:ea typeface="Oswald"/>
                        <a:cs typeface="Oswald"/>
                        <a:sym typeface="Oswald"/>
                      </a:endParaRPr>
                    </a:p>
                  </a:txBody>
                  <a:tcPr marT="91425" marB="91425" marR="28575" marL="28575" anchor="b">
                    <a:lnL cap="flat" cmpd="sng" w="9525">
                      <a:solidFill>
                        <a:srgbClr val="009EDE"/>
                      </a:solidFill>
                      <a:prstDash val="solid"/>
                      <a:round/>
                      <a:headEnd len="sm" w="sm" type="none"/>
                      <a:tailEnd len="sm" w="sm" type="none"/>
                    </a:lnL>
                    <a:lnR cap="flat" cmpd="sng" w="9525">
                      <a:solidFill>
                        <a:srgbClr val="009EDE"/>
                      </a:solidFill>
                      <a:prstDash val="solid"/>
                      <a:round/>
                      <a:headEnd len="sm" w="sm" type="none"/>
                      <a:tailEnd len="sm" w="sm" type="none"/>
                    </a:lnR>
                    <a:lnT cap="flat" cmpd="sng" w="9525">
                      <a:solidFill>
                        <a:srgbClr val="009EDE"/>
                      </a:solidFill>
                      <a:prstDash val="solid"/>
                      <a:round/>
                      <a:headEnd len="sm" w="sm" type="none"/>
                      <a:tailEnd len="sm" w="sm" type="none"/>
                    </a:lnT>
                    <a:lnB cap="flat" cmpd="sng" w="9525">
                      <a:solidFill>
                        <a:srgbClr val="009EDE"/>
                      </a:solidFill>
                      <a:prstDash val="solid"/>
                      <a:round/>
                      <a:headEnd len="sm" w="sm" type="none"/>
                      <a:tailEnd len="sm" w="sm" type="none"/>
                    </a:lnB>
                    <a:solidFill>
                      <a:srgbClr val="5B9BD5"/>
                    </a:solidFill>
                  </a:tcPr>
                </a:tc>
                <a:tc>
                  <a:txBody>
                    <a:bodyPr/>
                    <a:lstStyle/>
                    <a:p>
                      <a:pPr indent="0" lvl="0" marL="0" marR="0" rtl="0" algn="ctr">
                        <a:lnSpc>
                          <a:spcPct val="115000"/>
                        </a:lnSpc>
                        <a:spcBef>
                          <a:spcPts val="0"/>
                        </a:spcBef>
                        <a:spcAft>
                          <a:spcPts val="0"/>
                        </a:spcAft>
                        <a:buClr>
                          <a:srgbClr val="000000"/>
                        </a:buClr>
                        <a:buSzPts val="2000"/>
                        <a:buFont typeface="Arial"/>
                        <a:buNone/>
                      </a:pPr>
                      <a:r>
                        <a:rPr lang="en-US" sz="2000" u="none" cap="none" strike="noStrike">
                          <a:solidFill>
                            <a:schemeClr val="lt1"/>
                          </a:solidFill>
                          <a:latin typeface="Oswald"/>
                          <a:ea typeface="Oswald"/>
                          <a:cs typeface="Oswald"/>
                          <a:sym typeface="Oswald"/>
                        </a:rPr>
                        <a:t>Total</a:t>
                      </a:r>
                      <a:endParaRPr sz="2000" u="none" cap="none" strike="noStrike">
                        <a:solidFill>
                          <a:schemeClr val="lt1"/>
                        </a:solidFill>
                        <a:latin typeface="Oswald"/>
                        <a:ea typeface="Oswald"/>
                        <a:cs typeface="Oswald"/>
                        <a:sym typeface="Oswald"/>
                      </a:endParaRPr>
                    </a:p>
                  </a:txBody>
                  <a:tcPr marT="91425" marB="91425" marR="28575" marL="28575" anchor="b">
                    <a:lnL cap="flat" cmpd="sng" w="9525">
                      <a:solidFill>
                        <a:srgbClr val="009EDE"/>
                      </a:solidFill>
                      <a:prstDash val="solid"/>
                      <a:round/>
                      <a:headEnd len="sm" w="sm" type="none"/>
                      <a:tailEnd len="sm" w="sm" type="none"/>
                    </a:lnL>
                    <a:lnR cap="flat" cmpd="sng" w="9525">
                      <a:solidFill>
                        <a:srgbClr val="009EDE"/>
                      </a:solidFill>
                      <a:prstDash val="solid"/>
                      <a:round/>
                      <a:headEnd len="sm" w="sm" type="none"/>
                      <a:tailEnd len="sm" w="sm" type="none"/>
                    </a:lnR>
                    <a:lnT cap="flat" cmpd="sng" w="9525">
                      <a:solidFill>
                        <a:srgbClr val="009EDE"/>
                      </a:solidFill>
                      <a:prstDash val="solid"/>
                      <a:round/>
                      <a:headEnd len="sm" w="sm" type="none"/>
                      <a:tailEnd len="sm" w="sm" type="none"/>
                    </a:lnT>
                    <a:lnB cap="flat" cmpd="sng" w="9525">
                      <a:solidFill>
                        <a:srgbClr val="009EDE"/>
                      </a:solidFill>
                      <a:prstDash val="solid"/>
                      <a:round/>
                      <a:headEnd len="sm" w="sm" type="none"/>
                      <a:tailEnd len="sm" w="sm" type="none"/>
                    </a:lnB>
                    <a:solidFill>
                      <a:srgbClr val="5B9BD5"/>
                    </a:solidFill>
                  </a:tcPr>
                </a:tc>
              </a:tr>
              <a:tr h="457200">
                <a:tc>
                  <a:txBody>
                    <a:bodyPr/>
                    <a:lstStyle/>
                    <a:p>
                      <a:pPr indent="0" lvl="0" marL="0" marR="0" rtl="0" algn="ctr">
                        <a:lnSpc>
                          <a:spcPct val="115000"/>
                        </a:lnSpc>
                        <a:spcBef>
                          <a:spcPts val="0"/>
                        </a:spcBef>
                        <a:spcAft>
                          <a:spcPts val="0"/>
                        </a:spcAft>
                        <a:buClr>
                          <a:srgbClr val="000000"/>
                        </a:buClr>
                        <a:buSzPts val="2000"/>
                        <a:buFont typeface="Arial"/>
                        <a:buNone/>
                      </a:pPr>
                      <a:r>
                        <a:rPr lang="en-US" sz="2000" u="none" cap="none" strike="noStrike">
                          <a:latin typeface="Oswald"/>
                          <a:ea typeface="Oswald"/>
                          <a:cs typeface="Oswald"/>
                          <a:sym typeface="Oswald"/>
                        </a:rPr>
                        <a:t>1,380,334</a:t>
                      </a:r>
                      <a:endParaRPr sz="2000" u="none" cap="none" strike="noStrike">
                        <a:latin typeface="Oswald"/>
                        <a:ea typeface="Oswald"/>
                        <a:cs typeface="Oswald"/>
                        <a:sym typeface="Oswald"/>
                      </a:endParaRPr>
                    </a:p>
                  </a:txBody>
                  <a:tcPr marT="91425" marB="91425" marR="28575" marL="28575" anchor="b">
                    <a:lnL cap="flat" cmpd="sng" w="9525">
                      <a:solidFill>
                        <a:srgbClr val="009EDE"/>
                      </a:solidFill>
                      <a:prstDash val="solid"/>
                      <a:round/>
                      <a:headEnd len="sm" w="sm" type="none"/>
                      <a:tailEnd len="sm" w="sm" type="none"/>
                    </a:lnL>
                    <a:lnR cap="flat" cmpd="sng" w="9525">
                      <a:solidFill>
                        <a:srgbClr val="009EDE"/>
                      </a:solidFill>
                      <a:prstDash val="solid"/>
                      <a:round/>
                      <a:headEnd len="sm" w="sm" type="none"/>
                      <a:tailEnd len="sm" w="sm" type="none"/>
                    </a:lnR>
                    <a:lnT cap="flat" cmpd="sng" w="9525">
                      <a:solidFill>
                        <a:srgbClr val="009EDE"/>
                      </a:solidFill>
                      <a:prstDash val="solid"/>
                      <a:round/>
                      <a:headEnd len="sm" w="sm" type="none"/>
                      <a:tailEnd len="sm" w="sm" type="none"/>
                    </a:lnT>
                    <a:lnB cap="flat" cmpd="sng" w="9525">
                      <a:solidFill>
                        <a:srgbClr val="009EDE"/>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2000"/>
                        <a:buFont typeface="Arial"/>
                        <a:buNone/>
                      </a:pPr>
                      <a:r>
                        <a:rPr lang="en-US" sz="2000" u="none" cap="none" strike="noStrike">
                          <a:latin typeface="Oswald"/>
                          <a:ea typeface="Oswald"/>
                          <a:cs typeface="Oswald"/>
                          <a:sym typeface="Oswald"/>
                        </a:rPr>
                        <a:t>762,778</a:t>
                      </a:r>
                      <a:endParaRPr sz="2000" u="none" cap="none" strike="noStrike">
                        <a:latin typeface="Oswald"/>
                        <a:ea typeface="Oswald"/>
                        <a:cs typeface="Oswald"/>
                        <a:sym typeface="Oswald"/>
                      </a:endParaRPr>
                    </a:p>
                  </a:txBody>
                  <a:tcPr marT="91425" marB="91425" marR="28575" marL="28575" anchor="b">
                    <a:lnL cap="flat" cmpd="sng" w="9525">
                      <a:solidFill>
                        <a:srgbClr val="009EDE"/>
                      </a:solidFill>
                      <a:prstDash val="solid"/>
                      <a:round/>
                      <a:headEnd len="sm" w="sm" type="none"/>
                      <a:tailEnd len="sm" w="sm" type="none"/>
                    </a:lnL>
                    <a:lnR cap="flat" cmpd="sng" w="9525">
                      <a:solidFill>
                        <a:srgbClr val="009EDE"/>
                      </a:solidFill>
                      <a:prstDash val="solid"/>
                      <a:round/>
                      <a:headEnd len="sm" w="sm" type="none"/>
                      <a:tailEnd len="sm" w="sm" type="none"/>
                    </a:lnR>
                    <a:lnT cap="flat" cmpd="sng" w="9525">
                      <a:solidFill>
                        <a:srgbClr val="009EDE"/>
                      </a:solidFill>
                      <a:prstDash val="solid"/>
                      <a:round/>
                      <a:headEnd len="sm" w="sm" type="none"/>
                      <a:tailEnd len="sm" w="sm" type="none"/>
                    </a:lnT>
                    <a:lnB cap="flat" cmpd="sng" w="9525">
                      <a:solidFill>
                        <a:srgbClr val="009EDE"/>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2000"/>
                        <a:buFont typeface="Arial"/>
                        <a:buNone/>
                      </a:pPr>
                      <a:r>
                        <a:rPr lang="en-US" sz="2000" u="none" cap="none" strike="noStrike">
                          <a:latin typeface="Oswald"/>
                          <a:ea typeface="Oswald"/>
                          <a:cs typeface="Oswald"/>
                          <a:sym typeface="Oswald"/>
                        </a:rPr>
                        <a:t>204,091</a:t>
                      </a:r>
                      <a:endParaRPr sz="2000" u="none" cap="none" strike="noStrike">
                        <a:latin typeface="Oswald"/>
                        <a:ea typeface="Oswald"/>
                        <a:cs typeface="Oswald"/>
                        <a:sym typeface="Oswald"/>
                      </a:endParaRPr>
                    </a:p>
                  </a:txBody>
                  <a:tcPr marT="91425" marB="91425" marR="28575" marL="28575" anchor="b">
                    <a:lnL cap="flat" cmpd="sng" w="9525">
                      <a:solidFill>
                        <a:srgbClr val="009EDE"/>
                      </a:solidFill>
                      <a:prstDash val="solid"/>
                      <a:round/>
                      <a:headEnd len="sm" w="sm" type="none"/>
                      <a:tailEnd len="sm" w="sm" type="none"/>
                    </a:lnL>
                    <a:lnR cap="flat" cmpd="sng" w="9525">
                      <a:solidFill>
                        <a:srgbClr val="009EDE"/>
                      </a:solidFill>
                      <a:prstDash val="solid"/>
                      <a:round/>
                      <a:headEnd len="sm" w="sm" type="none"/>
                      <a:tailEnd len="sm" w="sm" type="none"/>
                    </a:lnR>
                    <a:lnT cap="flat" cmpd="sng" w="9525">
                      <a:solidFill>
                        <a:srgbClr val="009EDE"/>
                      </a:solidFill>
                      <a:prstDash val="solid"/>
                      <a:round/>
                      <a:headEnd len="sm" w="sm" type="none"/>
                      <a:tailEnd len="sm" w="sm" type="none"/>
                    </a:lnT>
                    <a:lnB cap="flat" cmpd="sng" w="9525">
                      <a:solidFill>
                        <a:srgbClr val="009EDE"/>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2000"/>
                        <a:buFont typeface="Arial"/>
                        <a:buNone/>
                      </a:pPr>
                      <a:r>
                        <a:rPr lang="en-US" sz="2000" u="none" cap="none" strike="noStrike">
                          <a:latin typeface="Oswald"/>
                          <a:ea typeface="Oswald"/>
                          <a:cs typeface="Oswald"/>
                          <a:sym typeface="Oswald"/>
                        </a:rPr>
                        <a:t>2,347,203</a:t>
                      </a:r>
                      <a:endParaRPr sz="2000" u="none" cap="none" strike="noStrike">
                        <a:latin typeface="Oswald"/>
                        <a:ea typeface="Oswald"/>
                        <a:cs typeface="Oswald"/>
                        <a:sym typeface="Oswald"/>
                      </a:endParaRPr>
                    </a:p>
                  </a:txBody>
                  <a:tcPr marT="91425" marB="91425" marR="28575" marL="28575" anchor="b">
                    <a:lnL cap="flat" cmpd="sng" w="9525">
                      <a:solidFill>
                        <a:srgbClr val="009EDE"/>
                      </a:solidFill>
                      <a:prstDash val="solid"/>
                      <a:round/>
                      <a:headEnd len="sm" w="sm" type="none"/>
                      <a:tailEnd len="sm" w="sm" type="none"/>
                    </a:lnL>
                    <a:lnR cap="flat" cmpd="sng" w="9525">
                      <a:solidFill>
                        <a:srgbClr val="009EDE"/>
                      </a:solidFill>
                      <a:prstDash val="solid"/>
                      <a:round/>
                      <a:headEnd len="sm" w="sm" type="none"/>
                      <a:tailEnd len="sm" w="sm" type="none"/>
                    </a:lnR>
                    <a:lnT cap="flat" cmpd="sng" w="9525">
                      <a:solidFill>
                        <a:srgbClr val="009EDE"/>
                      </a:solidFill>
                      <a:prstDash val="solid"/>
                      <a:round/>
                      <a:headEnd len="sm" w="sm" type="none"/>
                      <a:tailEnd len="sm" w="sm" type="none"/>
                    </a:lnT>
                    <a:lnB cap="flat" cmpd="sng" w="9525">
                      <a:solidFill>
                        <a:srgbClr val="009EDE"/>
                      </a:solidFill>
                      <a:prstDash val="solid"/>
                      <a:round/>
                      <a:headEnd len="sm" w="sm" type="none"/>
                      <a:tailEnd len="sm" w="sm" type="none"/>
                    </a:lnB>
                  </a:tcPr>
                </a:tc>
              </a:tr>
            </a:tbl>
          </a:graphicData>
        </a:graphic>
      </p:graphicFrame>
      <p:sp>
        <p:nvSpPr>
          <p:cNvPr id="906" name="Google Shape;906;g2631ba12fcd_1_710"/>
          <p:cNvSpPr txBox="1"/>
          <p:nvPr/>
        </p:nvSpPr>
        <p:spPr>
          <a:xfrm>
            <a:off x="6368638" y="1224050"/>
            <a:ext cx="5530800" cy="523200"/>
          </a:xfrm>
          <a:prstGeom prst="rect">
            <a:avLst/>
          </a:prstGeom>
          <a:solidFill>
            <a:schemeClr val="accent5"/>
          </a:solidFill>
          <a:ln cap="flat" cmpd="sng" w="9525">
            <a:solidFill>
              <a:srgbClr val="006699"/>
            </a:solidFill>
            <a:prstDash val="solid"/>
            <a:round/>
            <a:headEnd len="sm" w="sm" type="none"/>
            <a:tailEnd len="sm" w="sm" type="none"/>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300"/>
              <a:buFont typeface="Arial"/>
              <a:buNone/>
            </a:pPr>
            <a:r>
              <a:rPr b="0" i="0" lang="en-US" sz="2200" u="none" cap="none" strike="noStrike">
                <a:solidFill>
                  <a:schemeClr val="lt1"/>
                </a:solidFill>
                <a:latin typeface="Oswald"/>
                <a:ea typeface="Oswald"/>
                <a:cs typeface="Oswald"/>
                <a:sym typeface="Oswald"/>
              </a:rPr>
              <a:t>Achieved % against targets</a:t>
            </a:r>
            <a:endParaRPr b="0" i="0" sz="2200" u="none" cap="none" strike="noStrike">
              <a:solidFill>
                <a:schemeClr val="lt1"/>
              </a:solidFill>
              <a:latin typeface="Oswald"/>
              <a:ea typeface="Oswald"/>
              <a:cs typeface="Oswald"/>
              <a:sym typeface="Oswald"/>
            </a:endParaRPr>
          </a:p>
        </p:txBody>
      </p:sp>
      <p:grpSp>
        <p:nvGrpSpPr>
          <p:cNvPr id="907" name="Google Shape;907;g2631ba12fcd_1_710"/>
          <p:cNvGrpSpPr/>
          <p:nvPr/>
        </p:nvGrpSpPr>
        <p:grpSpPr>
          <a:xfrm>
            <a:off x="6177524" y="2749900"/>
            <a:ext cx="5913033" cy="3656225"/>
            <a:chOff x="6025124" y="2749900"/>
            <a:chExt cx="5913033" cy="3656225"/>
          </a:xfrm>
        </p:grpSpPr>
        <p:pic>
          <p:nvPicPr>
            <p:cNvPr id="908" name="Google Shape;908;g2631ba12fcd_1_710" title="Chart"/>
            <p:cNvPicPr preferRelativeResize="0"/>
            <p:nvPr/>
          </p:nvPicPr>
          <p:blipFill rotWithShape="1">
            <a:blip r:embed="rId3">
              <a:alphaModFix/>
            </a:blip>
            <a:srcRect b="0" l="0" r="0" t="0"/>
            <a:stretch/>
          </p:blipFill>
          <p:spPr>
            <a:xfrm>
              <a:off x="6025124" y="2749900"/>
              <a:ext cx="5913033" cy="3656225"/>
            </a:xfrm>
            <a:prstGeom prst="rect">
              <a:avLst/>
            </a:prstGeom>
            <a:noFill/>
            <a:ln>
              <a:noFill/>
            </a:ln>
          </p:spPr>
        </p:pic>
        <p:sp>
          <p:nvSpPr>
            <p:cNvPr id="909" name="Google Shape;909;g2631ba12fcd_1_710"/>
            <p:cNvSpPr/>
            <p:nvPr/>
          </p:nvSpPr>
          <p:spPr>
            <a:xfrm>
              <a:off x="7473600" y="3734475"/>
              <a:ext cx="569100" cy="344400"/>
            </a:xfrm>
            <a:prstGeom prst="rect">
              <a:avLst/>
            </a:prstGeom>
            <a:solidFill>
              <a:schemeClr val="accen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i="0" lang="en-US" sz="1100" u="none" cap="none" strike="noStrike">
                  <a:solidFill>
                    <a:srgbClr val="000000"/>
                  </a:solidFill>
                  <a:latin typeface="Oswald"/>
                  <a:ea typeface="Oswald"/>
                  <a:cs typeface="Oswald"/>
                  <a:sym typeface="Oswald"/>
                </a:rPr>
                <a:t>102%</a:t>
              </a:r>
              <a:endParaRPr b="1" i="0" sz="1100" u="none" cap="none" strike="noStrike">
                <a:solidFill>
                  <a:srgbClr val="000000"/>
                </a:solidFill>
                <a:latin typeface="Oswald"/>
                <a:ea typeface="Oswald"/>
                <a:cs typeface="Oswald"/>
                <a:sym typeface="Oswald"/>
              </a:endParaRPr>
            </a:p>
          </p:txBody>
        </p:sp>
        <p:sp>
          <p:nvSpPr>
            <p:cNvPr id="910" name="Google Shape;910;g2631ba12fcd_1_710"/>
            <p:cNvSpPr/>
            <p:nvPr/>
          </p:nvSpPr>
          <p:spPr>
            <a:xfrm>
              <a:off x="8600625" y="4560700"/>
              <a:ext cx="569100" cy="344400"/>
            </a:xfrm>
            <a:prstGeom prst="rect">
              <a:avLst/>
            </a:prstGeom>
            <a:solidFill>
              <a:srgbClr val="D5A6B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i="0" lang="en-US" sz="1100" u="none" cap="none" strike="noStrike">
                  <a:solidFill>
                    <a:srgbClr val="000000"/>
                  </a:solidFill>
                  <a:latin typeface="Oswald"/>
                  <a:ea typeface="Oswald"/>
                  <a:cs typeface="Oswald"/>
                  <a:sym typeface="Oswald"/>
                </a:rPr>
                <a:t>133%</a:t>
              </a:r>
              <a:endParaRPr b="1" i="0" sz="1100" u="none" cap="none" strike="noStrike">
                <a:solidFill>
                  <a:srgbClr val="000000"/>
                </a:solidFill>
                <a:latin typeface="Oswald"/>
                <a:ea typeface="Oswald"/>
                <a:cs typeface="Oswald"/>
                <a:sym typeface="Oswald"/>
              </a:endParaRPr>
            </a:p>
          </p:txBody>
        </p:sp>
        <p:sp>
          <p:nvSpPr>
            <p:cNvPr id="911" name="Google Shape;911;g2631ba12fcd_1_710"/>
            <p:cNvSpPr/>
            <p:nvPr/>
          </p:nvSpPr>
          <p:spPr>
            <a:xfrm>
              <a:off x="9756275" y="5117375"/>
              <a:ext cx="569100" cy="344400"/>
            </a:xfrm>
            <a:prstGeom prst="rect">
              <a:avLst/>
            </a:prstGeom>
            <a:solidFill>
              <a:srgbClr val="F9CB9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i="0" lang="en-US" sz="1100" u="none" cap="none" strike="noStrike">
                  <a:solidFill>
                    <a:srgbClr val="000000"/>
                  </a:solidFill>
                  <a:latin typeface="Oswald"/>
                  <a:ea typeface="Oswald"/>
                  <a:cs typeface="Oswald"/>
                  <a:sym typeface="Oswald"/>
                </a:rPr>
                <a:t>118%</a:t>
              </a:r>
              <a:endParaRPr b="1" i="0" sz="1100" u="none" cap="none" strike="noStrike">
                <a:solidFill>
                  <a:srgbClr val="000000"/>
                </a:solidFill>
                <a:latin typeface="Oswald"/>
                <a:ea typeface="Oswald"/>
                <a:cs typeface="Oswald"/>
                <a:sym typeface="Oswald"/>
              </a:endParaRPr>
            </a:p>
          </p:txBody>
        </p:sp>
        <p:sp>
          <p:nvSpPr>
            <p:cNvPr id="912" name="Google Shape;912;g2631ba12fcd_1_710"/>
            <p:cNvSpPr/>
            <p:nvPr/>
          </p:nvSpPr>
          <p:spPr>
            <a:xfrm>
              <a:off x="10911900" y="2749900"/>
              <a:ext cx="569100" cy="344400"/>
            </a:xfrm>
            <a:prstGeom prst="rect">
              <a:avLst/>
            </a:prstGeom>
            <a:solidFill>
              <a:srgbClr val="9FC5E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i="0" lang="en-US" sz="1100" u="none" cap="none" strike="noStrike">
                  <a:solidFill>
                    <a:srgbClr val="000000"/>
                  </a:solidFill>
                  <a:latin typeface="Oswald"/>
                  <a:ea typeface="Oswald"/>
                  <a:cs typeface="Oswald"/>
                  <a:sym typeface="Oswald"/>
                </a:rPr>
                <a:t>111%</a:t>
              </a:r>
              <a:endParaRPr b="1" i="0" sz="1100" u="none" cap="none" strike="noStrike">
                <a:solidFill>
                  <a:srgbClr val="000000"/>
                </a:solidFill>
                <a:latin typeface="Oswald"/>
                <a:ea typeface="Oswald"/>
                <a:cs typeface="Oswald"/>
                <a:sym typeface="Oswald"/>
              </a:endParaRPr>
            </a:p>
          </p:txBody>
        </p:sp>
      </p:grpSp>
      <p:pic>
        <p:nvPicPr>
          <p:cNvPr id="913" name="Google Shape;913;g2631ba12fcd_1_710" title="Chart"/>
          <p:cNvPicPr preferRelativeResize="0"/>
          <p:nvPr/>
        </p:nvPicPr>
        <p:blipFill rotWithShape="1">
          <a:blip r:embed="rId4">
            <a:alphaModFix/>
          </a:blip>
          <a:srcRect b="0" l="0" r="0" t="0"/>
          <a:stretch/>
        </p:blipFill>
        <p:spPr>
          <a:xfrm>
            <a:off x="290050" y="3071400"/>
            <a:ext cx="4966948" cy="365622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8" name="Shape 918"/>
        <p:cNvGrpSpPr/>
        <p:nvPr/>
      </p:nvGrpSpPr>
      <p:grpSpPr>
        <a:xfrm>
          <a:off x="0" y="0"/>
          <a:ext cx="0" cy="0"/>
          <a:chOff x="0" y="0"/>
          <a:chExt cx="0" cy="0"/>
        </a:xfrm>
      </p:grpSpPr>
      <p:sp>
        <p:nvSpPr>
          <p:cNvPr id="919" name="Google Shape;919;g2631ba12fcd_1_734"/>
          <p:cNvSpPr txBox="1"/>
          <p:nvPr>
            <p:ph type="title"/>
          </p:nvPr>
        </p:nvSpPr>
        <p:spPr>
          <a:xfrm>
            <a:off x="0" y="0"/>
            <a:ext cx="12192000" cy="738300"/>
          </a:xfrm>
          <a:prstGeom prst="rect">
            <a:avLst/>
          </a:prstGeom>
          <a:noFill/>
          <a:ln cap="flat" cmpd="sng" w="19050">
            <a:solidFill>
              <a:srgbClr val="0DB8CC"/>
            </a:solidFill>
            <a:prstDash val="solid"/>
            <a:round/>
            <a:headEnd len="sm" w="sm" type="none"/>
            <a:tailEnd len="sm" w="sm" type="none"/>
          </a:ln>
        </p:spPr>
        <p:txBody>
          <a:bodyPr anchorCtr="0" anchor="ctr" bIns="0" lIns="0" spcFirstLastPara="1" rIns="0" wrap="square" tIns="0">
            <a:noAutofit/>
          </a:bodyPr>
          <a:lstStyle/>
          <a:p>
            <a:pPr indent="0" lvl="0" marL="0" rtl="0" algn="ctr">
              <a:lnSpc>
                <a:spcPct val="100000"/>
              </a:lnSpc>
              <a:spcBef>
                <a:spcPts val="0"/>
              </a:spcBef>
              <a:spcAft>
                <a:spcPts val="0"/>
              </a:spcAft>
              <a:buSzPts val="2400"/>
              <a:buNone/>
            </a:pPr>
            <a:r>
              <a:rPr lang="en-US" sz="3600">
                <a:solidFill>
                  <a:srgbClr val="0DB8CC"/>
                </a:solidFill>
                <a:latin typeface="News Cycle"/>
                <a:ea typeface="News Cycle"/>
                <a:cs typeface="News Cycle"/>
                <a:sym typeface="News Cycle"/>
              </a:rPr>
              <a:t>Programme Performance - </a:t>
            </a:r>
            <a:r>
              <a:rPr lang="en-US" sz="3600">
                <a:solidFill>
                  <a:srgbClr val="0DB8CC"/>
                </a:solidFill>
                <a:latin typeface="News Cycle"/>
                <a:ea typeface="News Cycle"/>
                <a:cs typeface="News Cycle"/>
                <a:sym typeface="News Cycle"/>
                <a:extLst>
                  <a:ext uri="http://customooxmlschemas.google.com/">
                    <go:slidesCustomData xmlns:go="http://customooxmlschemas.google.com/" textRoundtripDataId="5"/>
                  </a:ext>
                </a:extLst>
              </a:rPr>
              <a:t>Testing by </a:t>
            </a:r>
            <a:r>
              <a:rPr lang="en-US" sz="3600">
                <a:solidFill>
                  <a:srgbClr val="0DB8CC"/>
                </a:solidFill>
                <a:latin typeface="News Cycle"/>
                <a:ea typeface="News Cycle"/>
                <a:cs typeface="News Cycle"/>
                <a:sym typeface="News Cycle"/>
              </a:rPr>
              <a:t>Community</a:t>
            </a:r>
            <a:endParaRPr sz="3600">
              <a:solidFill>
                <a:srgbClr val="0DB8CC"/>
              </a:solidFill>
              <a:latin typeface="News Cycle"/>
              <a:ea typeface="News Cycle"/>
              <a:cs typeface="News Cycle"/>
              <a:sym typeface="News Cycle"/>
            </a:endParaRPr>
          </a:p>
        </p:txBody>
      </p:sp>
      <p:graphicFrame>
        <p:nvGraphicFramePr>
          <p:cNvPr id="920" name="Google Shape;920;g2631ba12fcd_1_734"/>
          <p:cNvGraphicFramePr/>
          <p:nvPr/>
        </p:nvGraphicFramePr>
        <p:xfrm>
          <a:off x="6666800" y="2355463"/>
          <a:ext cx="3000000" cy="3000000"/>
        </p:xfrm>
        <a:graphic>
          <a:graphicData uri="http://schemas.openxmlformats.org/drawingml/2006/table">
            <a:tbl>
              <a:tblPr>
                <a:noFill/>
                <a:tableStyleId>{01DC97FB-CEB0-40B2-B1F3-59151A701AAE}</a:tableStyleId>
              </a:tblPr>
              <a:tblGrid>
                <a:gridCol w="1781450"/>
                <a:gridCol w="1781450"/>
                <a:gridCol w="1781450"/>
              </a:tblGrid>
              <a:tr h="241300">
                <a:tc>
                  <a:txBody>
                    <a:bodyPr/>
                    <a:lstStyle/>
                    <a:p>
                      <a:pPr indent="0" lvl="0" marL="0" marR="0" rtl="0" algn="ctr">
                        <a:lnSpc>
                          <a:spcPct val="115000"/>
                        </a:lnSpc>
                        <a:spcBef>
                          <a:spcPts val="0"/>
                        </a:spcBef>
                        <a:spcAft>
                          <a:spcPts val="0"/>
                        </a:spcAft>
                        <a:buClr>
                          <a:srgbClr val="000000"/>
                        </a:buClr>
                        <a:buSzPts val="1900"/>
                        <a:buFont typeface="Arial"/>
                        <a:buNone/>
                      </a:pPr>
                      <a:r>
                        <a:rPr lang="en-US" sz="1900" u="none" cap="none" strike="noStrike">
                          <a:solidFill>
                            <a:schemeClr val="lt1"/>
                          </a:solidFill>
                          <a:latin typeface="Oswald"/>
                          <a:ea typeface="Oswald"/>
                          <a:cs typeface="Oswald"/>
                          <a:sym typeface="Oswald"/>
                        </a:rPr>
                        <a:t>Partner name</a:t>
                      </a:r>
                      <a:endParaRPr sz="1900" u="none" cap="none" strike="noStrike">
                        <a:solidFill>
                          <a:schemeClr val="lt1"/>
                        </a:solidFill>
                        <a:latin typeface="Oswald"/>
                        <a:ea typeface="Oswald"/>
                        <a:cs typeface="Oswald"/>
                        <a:sym typeface="Oswald"/>
                      </a:endParaRPr>
                    </a:p>
                  </a:txBody>
                  <a:tcPr marT="91425" marB="91425" marR="28575" marL="28575" anchor="ctr">
                    <a:lnL cap="flat" cmpd="sng" w="9525">
                      <a:solidFill>
                        <a:srgbClr val="21A1C0"/>
                      </a:solidFill>
                      <a:prstDash val="solid"/>
                      <a:round/>
                      <a:headEnd len="sm" w="sm" type="none"/>
                      <a:tailEnd len="sm" w="sm" type="none"/>
                    </a:lnL>
                    <a:lnR cap="flat" cmpd="sng" w="9525">
                      <a:solidFill>
                        <a:srgbClr val="21A1C0"/>
                      </a:solidFill>
                      <a:prstDash val="solid"/>
                      <a:round/>
                      <a:headEnd len="sm" w="sm" type="none"/>
                      <a:tailEnd len="sm" w="sm" type="none"/>
                    </a:lnR>
                    <a:lnT cap="flat" cmpd="sng" w="9525">
                      <a:solidFill>
                        <a:srgbClr val="21A1C0"/>
                      </a:solidFill>
                      <a:prstDash val="solid"/>
                      <a:round/>
                      <a:headEnd len="sm" w="sm" type="none"/>
                      <a:tailEnd len="sm" w="sm" type="none"/>
                    </a:lnT>
                    <a:lnB cap="flat" cmpd="sng" w="9525">
                      <a:solidFill>
                        <a:srgbClr val="21A1C0"/>
                      </a:solidFill>
                      <a:prstDash val="solid"/>
                      <a:round/>
                      <a:headEnd len="sm" w="sm" type="none"/>
                      <a:tailEnd len="sm" w="sm" type="none"/>
                    </a:lnB>
                    <a:solidFill>
                      <a:schemeClr val="accent5"/>
                    </a:solidFill>
                    <a:extLst>
                      <a:ext uri="http://customooxmlschemas.google.com/">
                        <go:slidesCustomData xmlns:go="http://customooxmlschemas.google.com/" cellId="920:0:0"/>
                      </a:ext>
                    </a:extLst>
                  </a:tcPr>
                </a:tc>
                <a:tc>
                  <a:txBody>
                    <a:bodyPr/>
                    <a:lstStyle/>
                    <a:p>
                      <a:pPr indent="0" lvl="0" marL="0" marR="0" rtl="0" algn="ctr">
                        <a:lnSpc>
                          <a:spcPct val="115000"/>
                        </a:lnSpc>
                        <a:spcBef>
                          <a:spcPts val="0"/>
                        </a:spcBef>
                        <a:spcAft>
                          <a:spcPts val="0"/>
                        </a:spcAft>
                        <a:buClr>
                          <a:srgbClr val="000000"/>
                        </a:buClr>
                        <a:buSzPts val="1900"/>
                        <a:buFont typeface="Arial"/>
                        <a:buNone/>
                      </a:pPr>
                      <a:r>
                        <a:rPr lang="en-US" sz="1900" u="none" cap="none" strike="noStrike">
                          <a:solidFill>
                            <a:schemeClr val="lt1"/>
                          </a:solidFill>
                          <a:latin typeface="Oswald"/>
                          <a:ea typeface="Oswald"/>
                          <a:cs typeface="Oswald"/>
                          <a:sym typeface="Oswald"/>
                        </a:rPr>
                        <a:t>Test%</a:t>
                      </a:r>
                      <a:endParaRPr sz="1900" u="none" cap="none" strike="noStrike">
                        <a:solidFill>
                          <a:schemeClr val="lt1"/>
                        </a:solidFill>
                        <a:latin typeface="Oswald"/>
                        <a:ea typeface="Oswald"/>
                        <a:cs typeface="Oswald"/>
                        <a:sym typeface="Oswald"/>
                      </a:endParaRPr>
                    </a:p>
                  </a:txBody>
                  <a:tcPr marT="91425" marB="91425" marR="28575" marL="28575" anchor="ctr">
                    <a:lnL cap="flat" cmpd="sng" w="9525">
                      <a:solidFill>
                        <a:srgbClr val="21A1C0"/>
                      </a:solidFill>
                      <a:prstDash val="solid"/>
                      <a:round/>
                      <a:headEnd len="sm" w="sm" type="none"/>
                      <a:tailEnd len="sm" w="sm" type="none"/>
                    </a:lnL>
                    <a:lnR cap="flat" cmpd="sng" w="9525">
                      <a:solidFill>
                        <a:srgbClr val="21A1C0"/>
                      </a:solidFill>
                      <a:prstDash val="solid"/>
                      <a:round/>
                      <a:headEnd len="sm" w="sm" type="none"/>
                      <a:tailEnd len="sm" w="sm" type="none"/>
                    </a:lnR>
                    <a:lnT cap="flat" cmpd="sng" w="9525">
                      <a:solidFill>
                        <a:srgbClr val="21A1C0"/>
                      </a:solidFill>
                      <a:prstDash val="solid"/>
                      <a:round/>
                      <a:headEnd len="sm" w="sm" type="none"/>
                      <a:tailEnd len="sm" w="sm" type="none"/>
                    </a:lnT>
                    <a:lnB cap="flat" cmpd="sng" w="9525">
                      <a:solidFill>
                        <a:srgbClr val="21A1C0"/>
                      </a:solidFill>
                      <a:prstDash val="solid"/>
                      <a:round/>
                      <a:headEnd len="sm" w="sm" type="none"/>
                      <a:tailEnd len="sm" w="sm" type="none"/>
                    </a:lnB>
                    <a:solidFill>
                      <a:schemeClr val="accent5"/>
                    </a:solidFill>
                    <a:extLst>
                      <a:ext uri="http://customooxmlschemas.google.com/">
                        <go:slidesCustomData xmlns:go="http://customooxmlschemas.google.com/" cellId="920:0:1"/>
                      </a:ext>
                    </a:extLst>
                  </a:tcPr>
                </a:tc>
                <a:tc>
                  <a:txBody>
                    <a:bodyPr/>
                    <a:lstStyle/>
                    <a:p>
                      <a:pPr indent="0" lvl="0" marL="0" marR="0" rtl="0" algn="ctr">
                        <a:lnSpc>
                          <a:spcPct val="115000"/>
                        </a:lnSpc>
                        <a:spcBef>
                          <a:spcPts val="0"/>
                        </a:spcBef>
                        <a:spcAft>
                          <a:spcPts val="0"/>
                        </a:spcAft>
                        <a:buClr>
                          <a:srgbClr val="000000"/>
                        </a:buClr>
                        <a:buSzPts val="1900"/>
                        <a:buFont typeface="Arial"/>
                        <a:buNone/>
                      </a:pPr>
                      <a:r>
                        <a:rPr lang="en-US" sz="1900" u="none" cap="none" strike="noStrike">
                          <a:solidFill>
                            <a:schemeClr val="lt1"/>
                          </a:solidFill>
                          <a:latin typeface="Oswald"/>
                          <a:ea typeface="Oswald"/>
                          <a:cs typeface="Oswald"/>
                          <a:sym typeface="Oswald"/>
                        </a:rPr>
                        <a:t># of VMWs</a:t>
                      </a:r>
                      <a:endParaRPr sz="1900" u="none" cap="none" strike="noStrike">
                        <a:solidFill>
                          <a:schemeClr val="lt1"/>
                        </a:solidFill>
                        <a:latin typeface="Oswald"/>
                        <a:ea typeface="Oswald"/>
                        <a:cs typeface="Oswald"/>
                        <a:sym typeface="Oswald"/>
                      </a:endParaRPr>
                    </a:p>
                  </a:txBody>
                  <a:tcPr marT="91425" marB="91425" marR="28575" marL="28575" anchor="ctr">
                    <a:lnL cap="flat" cmpd="sng" w="9525">
                      <a:solidFill>
                        <a:srgbClr val="21A1C0"/>
                      </a:solidFill>
                      <a:prstDash val="solid"/>
                      <a:round/>
                      <a:headEnd len="sm" w="sm" type="none"/>
                      <a:tailEnd len="sm" w="sm" type="none"/>
                    </a:lnL>
                    <a:lnR cap="flat" cmpd="sng" w="9525">
                      <a:solidFill>
                        <a:srgbClr val="21A1C0"/>
                      </a:solidFill>
                      <a:prstDash val="solid"/>
                      <a:round/>
                      <a:headEnd len="sm" w="sm" type="none"/>
                      <a:tailEnd len="sm" w="sm" type="none"/>
                    </a:lnR>
                    <a:lnT cap="flat" cmpd="sng" w="9525">
                      <a:solidFill>
                        <a:srgbClr val="21A1C0"/>
                      </a:solidFill>
                      <a:prstDash val="solid"/>
                      <a:round/>
                      <a:headEnd len="sm" w="sm" type="none"/>
                      <a:tailEnd len="sm" w="sm" type="none"/>
                    </a:lnT>
                    <a:lnB cap="flat" cmpd="sng" w="9525">
                      <a:solidFill>
                        <a:srgbClr val="21A1C0"/>
                      </a:solidFill>
                      <a:prstDash val="solid"/>
                      <a:round/>
                      <a:headEnd len="sm" w="sm" type="none"/>
                      <a:tailEnd len="sm" w="sm" type="none"/>
                    </a:lnB>
                    <a:solidFill>
                      <a:schemeClr val="accent5"/>
                    </a:solidFill>
                    <a:extLst>
                      <a:ext uri="http://customooxmlschemas.google.com/">
                        <go:slidesCustomData xmlns:go="http://customooxmlschemas.google.com/" cellId="920:0:2"/>
                      </a:ext>
                    </a:extLst>
                  </a:tcPr>
                </a:tc>
              </a:tr>
              <a:tr h="241300">
                <a:tc>
                  <a:txBody>
                    <a:bodyPr/>
                    <a:lstStyle/>
                    <a:p>
                      <a:pPr indent="0" lvl="0" marL="0" marR="0" rtl="0" algn="l">
                        <a:lnSpc>
                          <a:spcPct val="115000"/>
                        </a:lnSpc>
                        <a:spcBef>
                          <a:spcPts val="0"/>
                        </a:spcBef>
                        <a:spcAft>
                          <a:spcPts val="0"/>
                        </a:spcAft>
                        <a:buClr>
                          <a:srgbClr val="000000"/>
                        </a:buClr>
                        <a:buSzPts val="1900"/>
                        <a:buFont typeface="Arial"/>
                        <a:buNone/>
                      </a:pPr>
                      <a:r>
                        <a:rPr lang="en-US" sz="1900" u="none" cap="none" strike="noStrike">
                          <a:latin typeface="Oswald"/>
                          <a:ea typeface="Oswald"/>
                          <a:cs typeface="Oswald"/>
                          <a:sym typeface="Oswald"/>
                        </a:rPr>
                        <a:t>HPA</a:t>
                      </a:r>
                      <a:endParaRPr sz="1900" u="none" cap="none" strike="noStrike">
                        <a:latin typeface="Oswald"/>
                        <a:ea typeface="Oswald"/>
                        <a:cs typeface="Oswald"/>
                        <a:sym typeface="Oswald"/>
                      </a:endParaRPr>
                    </a:p>
                  </a:txBody>
                  <a:tcPr marT="91425" marB="91425" marR="28575" marL="28575" anchor="b">
                    <a:lnL cap="flat" cmpd="sng" w="9525">
                      <a:solidFill>
                        <a:srgbClr val="21A1C0"/>
                      </a:solidFill>
                      <a:prstDash val="solid"/>
                      <a:round/>
                      <a:headEnd len="sm" w="sm" type="none"/>
                      <a:tailEnd len="sm" w="sm" type="none"/>
                    </a:lnL>
                    <a:lnR cap="flat" cmpd="sng" w="9525">
                      <a:solidFill>
                        <a:srgbClr val="21A1C0"/>
                      </a:solidFill>
                      <a:prstDash val="solid"/>
                      <a:round/>
                      <a:headEnd len="sm" w="sm" type="none"/>
                      <a:tailEnd len="sm" w="sm" type="none"/>
                    </a:lnR>
                    <a:lnT cap="flat" cmpd="sng" w="9525">
                      <a:solidFill>
                        <a:srgbClr val="21A1C0"/>
                      </a:solidFill>
                      <a:prstDash val="solid"/>
                      <a:round/>
                      <a:headEnd len="sm" w="sm" type="none"/>
                      <a:tailEnd len="sm" w="sm" type="none"/>
                    </a:lnT>
                    <a:lnB cap="flat" cmpd="sng" w="9525">
                      <a:solidFill>
                        <a:srgbClr val="21A1C0"/>
                      </a:solidFill>
                      <a:prstDash val="solid"/>
                      <a:round/>
                      <a:headEnd len="sm" w="sm" type="none"/>
                      <a:tailEnd len="sm" w="sm" type="none"/>
                    </a:lnB>
                    <a:extLst>
                      <a:ext uri="http://customooxmlschemas.google.com/">
                        <go:slidesCustomData xmlns:go="http://customooxmlschemas.google.com/" cellId="920:1:0"/>
                      </a:ext>
                    </a:extLst>
                  </a:tcPr>
                </a:tc>
                <a:tc>
                  <a:txBody>
                    <a:bodyPr/>
                    <a:lstStyle/>
                    <a:p>
                      <a:pPr indent="0" lvl="0" marL="0" marR="0" rtl="0" algn="ctr">
                        <a:lnSpc>
                          <a:spcPct val="115000"/>
                        </a:lnSpc>
                        <a:spcBef>
                          <a:spcPts val="0"/>
                        </a:spcBef>
                        <a:spcAft>
                          <a:spcPts val="0"/>
                        </a:spcAft>
                        <a:buClr>
                          <a:srgbClr val="000000"/>
                        </a:buClr>
                        <a:buSzPts val="1900"/>
                        <a:buFont typeface="Arial"/>
                        <a:buNone/>
                      </a:pPr>
                      <a:r>
                        <a:rPr lang="en-US" sz="1900" u="none" cap="none" strike="noStrike">
                          <a:latin typeface="Oswald"/>
                          <a:ea typeface="Oswald"/>
                          <a:cs typeface="Oswald"/>
                          <a:sym typeface="Oswald"/>
                        </a:rPr>
                        <a:t>22.2%</a:t>
                      </a:r>
                      <a:endParaRPr sz="1900" u="none" cap="none" strike="noStrike">
                        <a:latin typeface="Oswald"/>
                        <a:ea typeface="Oswald"/>
                        <a:cs typeface="Oswald"/>
                        <a:sym typeface="Oswald"/>
                      </a:endParaRPr>
                    </a:p>
                  </a:txBody>
                  <a:tcPr marT="91425" marB="91425" marR="28575" marL="28575" anchor="b">
                    <a:lnL cap="flat" cmpd="sng" w="9525">
                      <a:solidFill>
                        <a:srgbClr val="21A1C0"/>
                      </a:solidFill>
                      <a:prstDash val="solid"/>
                      <a:round/>
                      <a:headEnd len="sm" w="sm" type="none"/>
                      <a:tailEnd len="sm" w="sm" type="none"/>
                    </a:lnL>
                    <a:lnR cap="flat" cmpd="sng" w="9525">
                      <a:solidFill>
                        <a:srgbClr val="21A1C0"/>
                      </a:solidFill>
                      <a:prstDash val="solid"/>
                      <a:round/>
                      <a:headEnd len="sm" w="sm" type="none"/>
                      <a:tailEnd len="sm" w="sm" type="none"/>
                    </a:lnR>
                    <a:lnT cap="flat" cmpd="sng" w="9525">
                      <a:solidFill>
                        <a:srgbClr val="21A1C0"/>
                      </a:solidFill>
                      <a:prstDash val="solid"/>
                      <a:round/>
                      <a:headEnd len="sm" w="sm" type="none"/>
                      <a:tailEnd len="sm" w="sm" type="none"/>
                    </a:lnT>
                    <a:lnB cap="flat" cmpd="sng" w="9525">
                      <a:solidFill>
                        <a:srgbClr val="21A1C0"/>
                      </a:solidFill>
                      <a:prstDash val="solid"/>
                      <a:round/>
                      <a:headEnd len="sm" w="sm" type="none"/>
                      <a:tailEnd len="sm" w="sm" type="none"/>
                    </a:lnB>
                    <a:extLst>
                      <a:ext uri="http://customooxmlschemas.google.com/">
                        <go:slidesCustomData xmlns:go="http://customooxmlschemas.google.com/" cellId="920:1:1"/>
                      </a:ext>
                    </a:extLst>
                  </a:tcPr>
                </a:tc>
                <a:tc>
                  <a:txBody>
                    <a:bodyPr/>
                    <a:lstStyle/>
                    <a:p>
                      <a:pPr indent="0" lvl="0" marL="0" marR="0" rtl="0" algn="ctr">
                        <a:lnSpc>
                          <a:spcPct val="115000"/>
                        </a:lnSpc>
                        <a:spcBef>
                          <a:spcPts val="0"/>
                        </a:spcBef>
                        <a:spcAft>
                          <a:spcPts val="0"/>
                        </a:spcAft>
                        <a:buClr>
                          <a:srgbClr val="000000"/>
                        </a:buClr>
                        <a:buSzPts val="1900"/>
                        <a:buFont typeface="Arial"/>
                        <a:buNone/>
                      </a:pPr>
                      <a:r>
                        <a:rPr lang="en-US" sz="1900" u="none" cap="none" strike="noStrike">
                          <a:latin typeface="Oswald"/>
                          <a:ea typeface="Oswald"/>
                          <a:cs typeface="Oswald"/>
                          <a:sym typeface="Oswald"/>
                        </a:rPr>
                        <a:t>497</a:t>
                      </a:r>
                      <a:endParaRPr sz="1900" u="none" cap="none" strike="noStrike">
                        <a:latin typeface="Oswald"/>
                        <a:ea typeface="Oswald"/>
                        <a:cs typeface="Oswald"/>
                        <a:sym typeface="Oswald"/>
                      </a:endParaRPr>
                    </a:p>
                  </a:txBody>
                  <a:tcPr marT="91425" marB="91425" marR="28575" marL="28575" anchor="b">
                    <a:lnL cap="flat" cmpd="sng" w="9525">
                      <a:solidFill>
                        <a:srgbClr val="21A1C0"/>
                      </a:solidFill>
                      <a:prstDash val="solid"/>
                      <a:round/>
                      <a:headEnd len="sm" w="sm" type="none"/>
                      <a:tailEnd len="sm" w="sm" type="none"/>
                    </a:lnL>
                    <a:lnR cap="flat" cmpd="sng" w="9525">
                      <a:solidFill>
                        <a:srgbClr val="21A1C0"/>
                      </a:solidFill>
                      <a:prstDash val="solid"/>
                      <a:round/>
                      <a:headEnd len="sm" w="sm" type="none"/>
                      <a:tailEnd len="sm" w="sm" type="none"/>
                    </a:lnR>
                    <a:lnT cap="flat" cmpd="sng" w="9525">
                      <a:solidFill>
                        <a:srgbClr val="21A1C0"/>
                      </a:solidFill>
                      <a:prstDash val="solid"/>
                      <a:round/>
                      <a:headEnd len="sm" w="sm" type="none"/>
                      <a:tailEnd len="sm" w="sm" type="none"/>
                    </a:lnT>
                    <a:lnB cap="flat" cmpd="sng" w="9525">
                      <a:solidFill>
                        <a:srgbClr val="21A1C0"/>
                      </a:solidFill>
                      <a:prstDash val="solid"/>
                      <a:round/>
                      <a:headEnd len="sm" w="sm" type="none"/>
                      <a:tailEnd len="sm" w="sm" type="none"/>
                    </a:lnB>
                    <a:extLst>
                      <a:ext uri="http://customooxmlschemas.google.com/">
                        <go:slidesCustomData xmlns:go="http://customooxmlschemas.google.com/" cellId="920:1:2"/>
                      </a:ext>
                    </a:extLst>
                  </a:tcPr>
                </a:tc>
              </a:tr>
              <a:tr h="241300">
                <a:tc>
                  <a:txBody>
                    <a:bodyPr/>
                    <a:lstStyle/>
                    <a:p>
                      <a:pPr indent="0" lvl="0" marL="0" marR="0" rtl="0" algn="l">
                        <a:lnSpc>
                          <a:spcPct val="115000"/>
                        </a:lnSpc>
                        <a:spcBef>
                          <a:spcPts val="0"/>
                        </a:spcBef>
                        <a:spcAft>
                          <a:spcPts val="0"/>
                        </a:spcAft>
                        <a:buClr>
                          <a:srgbClr val="000000"/>
                        </a:buClr>
                        <a:buSzPts val="1900"/>
                        <a:buFont typeface="Arial"/>
                        <a:buNone/>
                      </a:pPr>
                      <a:r>
                        <a:rPr lang="en-US" sz="1900" u="none" cap="none" strike="noStrike">
                          <a:latin typeface="Oswald"/>
                          <a:ea typeface="Oswald"/>
                          <a:cs typeface="Oswald"/>
                          <a:sym typeface="Oswald"/>
                        </a:rPr>
                        <a:t>PEDA</a:t>
                      </a:r>
                      <a:endParaRPr sz="1900" u="none" cap="none" strike="noStrike">
                        <a:latin typeface="Oswald"/>
                        <a:ea typeface="Oswald"/>
                        <a:cs typeface="Oswald"/>
                        <a:sym typeface="Oswald"/>
                      </a:endParaRPr>
                    </a:p>
                  </a:txBody>
                  <a:tcPr marT="91425" marB="91425" marR="28575" marL="28575" anchor="b">
                    <a:lnL cap="flat" cmpd="sng" w="9525">
                      <a:solidFill>
                        <a:srgbClr val="21A1C0"/>
                      </a:solidFill>
                      <a:prstDash val="solid"/>
                      <a:round/>
                      <a:headEnd len="sm" w="sm" type="none"/>
                      <a:tailEnd len="sm" w="sm" type="none"/>
                    </a:lnL>
                    <a:lnR cap="flat" cmpd="sng" w="9525">
                      <a:solidFill>
                        <a:srgbClr val="21A1C0"/>
                      </a:solidFill>
                      <a:prstDash val="solid"/>
                      <a:round/>
                      <a:headEnd len="sm" w="sm" type="none"/>
                      <a:tailEnd len="sm" w="sm" type="none"/>
                    </a:lnR>
                    <a:lnT cap="flat" cmpd="sng" w="9525">
                      <a:solidFill>
                        <a:srgbClr val="21A1C0"/>
                      </a:solidFill>
                      <a:prstDash val="solid"/>
                      <a:round/>
                      <a:headEnd len="sm" w="sm" type="none"/>
                      <a:tailEnd len="sm" w="sm" type="none"/>
                    </a:lnT>
                    <a:lnB cap="flat" cmpd="sng" w="9525">
                      <a:solidFill>
                        <a:srgbClr val="21A1C0"/>
                      </a:solidFill>
                      <a:prstDash val="solid"/>
                      <a:round/>
                      <a:headEnd len="sm" w="sm" type="none"/>
                      <a:tailEnd len="sm" w="sm" type="none"/>
                    </a:lnB>
                    <a:extLst>
                      <a:ext uri="http://customooxmlschemas.google.com/">
                        <go:slidesCustomData xmlns:go="http://customooxmlschemas.google.com/" cellId="920:2:0"/>
                      </a:ext>
                    </a:extLst>
                  </a:tcPr>
                </a:tc>
                <a:tc>
                  <a:txBody>
                    <a:bodyPr/>
                    <a:lstStyle/>
                    <a:p>
                      <a:pPr indent="0" lvl="0" marL="0" marR="0" rtl="0" algn="ctr">
                        <a:lnSpc>
                          <a:spcPct val="115000"/>
                        </a:lnSpc>
                        <a:spcBef>
                          <a:spcPts val="0"/>
                        </a:spcBef>
                        <a:spcAft>
                          <a:spcPts val="0"/>
                        </a:spcAft>
                        <a:buClr>
                          <a:srgbClr val="000000"/>
                        </a:buClr>
                        <a:buSzPts val="1900"/>
                        <a:buFont typeface="Arial"/>
                        <a:buNone/>
                      </a:pPr>
                      <a:r>
                        <a:rPr lang="en-US" sz="1900" u="none" cap="none" strike="noStrike">
                          <a:latin typeface="Oswald"/>
                          <a:ea typeface="Oswald"/>
                          <a:cs typeface="Oswald"/>
                          <a:sym typeface="Oswald"/>
                        </a:rPr>
                        <a:t>23.8%</a:t>
                      </a:r>
                      <a:endParaRPr sz="1900" u="none" cap="none" strike="noStrike">
                        <a:latin typeface="Oswald"/>
                        <a:ea typeface="Oswald"/>
                        <a:cs typeface="Oswald"/>
                        <a:sym typeface="Oswald"/>
                      </a:endParaRPr>
                    </a:p>
                  </a:txBody>
                  <a:tcPr marT="91425" marB="91425" marR="28575" marL="28575" anchor="b">
                    <a:lnL cap="flat" cmpd="sng" w="9525">
                      <a:solidFill>
                        <a:srgbClr val="21A1C0"/>
                      </a:solidFill>
                      <a:prstDash val="solid"/>
                      <a:round/>
                      <a:headEnd len="sm" w="sm" type="none"/>
                      <a:tailEnd len="sm" w="sm" type="none"/>
                    </a:lnL>
                    <a:lnR cap="flat" cmpd="sng" w="9525">
                      <a:solidFill>
                        <a:srgbClr val="21A1C0"/>
                      </a:solidFill>
                      <a:prstDash val="solid"/>
                      <a:round/>
                      <a:headEnd len="sm" w="sm" type="none"/>
                      <a:tailEnd len="sm" w="sm" type="none"/>
                    </a:lnR>
                    <a:lnT cap="flat" cmpd="sng" w="9525">
                      <a:solidFill>
                        <a:srgbClr val="21A1C0"/>
                      </a:solidFill>
                      <a:prstDash val="solid"/>
                      <a:round/>
                      <a:headEnd len="sm" w="sm" type="none"/>
                      <a:tailEnd len="sm" w="sm" type="none"/>
                    </a:lnT>
                    <a:lnB cap="flat" cmpd="sng" w="9525">
                      <a:solidFill>
                        <a:srgbClr val="21A1C0"/>
                      </a:solidFill>
                      <a:prstDash val="solid"/>
                      <a:round/>
                      <a:headEnd len="sm" w="sm" type="none"/>
                      <a:tailEnd len="sm" w="sm" type="none"/>
                    </a:lnB>
                    <a:extLst>
                      <a:ext uri="http://customooxmlschemas.google.com/">
                        <go:slidesCustomData xmlns:go="http://customooxmlschemas.google.com/" cellId="920:2:1"/>
                      </a:ext>
                    </a:extLst>
                  </a:tcPr>
                </a:tc>
                <a:tc>
                  <a:txBody>
                    <a:bodyPr/>
                    <a:lstStyle/>
                    <a:p>
                      <a:pPr indent="0" lvl="0" marL="0" marR="0" rtl="0" algn="ctr">
                        <a:lnSpc>
                          <a:spcPct val="115000"/>
                        </a:lnSpc>
                        <a:spcBef>
                          <a:spcPts val="0"/>
                        </a:spcBef>
                        <a:spcAft>
                          <a:spcPts val="0"/>
                        </a:spcAft>
                        <a:buClr>
                          <a:srgbClr val="000000"/>
                        </a:buClr>
                        <a:buSzPts val="1900"/>
                        <a:buFont typeface="Arial"/>
                        <a:buNone/>
                      </a:pPr>
                      <a:r>
                        <a:rPr lang="en-US" sz="1900" u="none" cap="none" strike="noStrike">
                          <a:latin typeface="Oswald"/>
                          <a:ea typeface="Oswald"/>
                          <a:cs typeface="Oswald"/>
                          <a:sym typeface="Oswald"/>
                        </a:rPr>
                        <a:t>398</a:t>
                      </a:r>
                      <a:endParaRPr sz="1900" u="none" cap="none" strike="noStrike">
                        <a:latin typeface="Oswald"/>
                        <a:ea typeface="Oswald"/>
                        <a:cs typeface="Oswald"/>
                        <a:sym typeface="Oswald"/>
                      </a:endParaRPr>
                    </a:p>
                  </a:txBody>
                  <a:tcPr marT="91425" marB="91425" marR="28575" marL="28575" anchor="b">
                    <a:lnL cap="flat" cmpd="sng" w="9525">
                      <a:solidFill>
                        <a:srgbClr val="21A1C0"/>
                      </a:solidFill>
                      <a:prstDash val="solid"/>
                      <a:round/>
                      <a:headEnd len="sm" w="sm" type="none"/>
                      <a:tailEnd len="sm" w="sm" type="none"/>
                    </a:lnL>
                    <a:lnR cap="flat" cmpd="sng" w="9525">
                      <a:solidFill>
                        <a:srgbClr val="21A1C0"/>
                      </a:solidFill>
                      <a:prstDash val="solid"/>
                      <a:round/>
                      <a:headEnd len="sm" w="sm" type="none"/>
                      <a:tailEnd len="sm" w="sm" type="none"/>
                    </a:lnR>
                    <a:lnT cap="flat" cmpd="sng" w="9525">
                      <a:solidFill>
                        <a:srgbClr val="21A1C0"/>
                      </a:solidFill>
                      <a:prstDash val="solid"/>
                      <a:round/>
                      <a:headEnd len="sm" w="sm" type="none"/>
                      <a:tailEnd len="sm" w="sm" type="none"/>
                    </a:lnT>
                    <a:lnB cap="flat" cmpd="sng" w="9525">
                      <a:solidFill>
                        <a:srgbClr val="21A1C0"/>
                      </a:solidFill>
                      <a:prstDash val="solid"/>
                      <a:round/>
                      <a:headEnd len="sm" w="sm" type="none"/>
                      <a:tailEnd len="sm" w="sm" type="none"/>
                    </a:lnB>
                    <a:extLst>
                      <a:ext uri="http://customooxmlschemas.google.com/">
                        <go:slidesCustomData xmlns:go="http://customooxmlschemas.google.com/" cellId="920:2:2"/>
                      </a:ext>
                    </a:extLst>
                  </a:tcPr>
                </a:tc>
              </a:tr>
              <a:tr h="241300">
                <a:tc>
                  <a:txBody>
                    <a:bodyPr/>
                    <a:lstStyle/>
                    <a:p>
                      <a:pPr indent="0" lvl="0" marL="0" marR="0" rtl="0" algn="l">
                        <a:lnSpc>
                          <a:spcPct val="115000"/>
                        </a:lnSpc>
                        <a:spcBef>
                          <a:spcPts val="0"/>
                        </a:spcBef>
                        <a:spcAft>
                          <a:spcPts val="0"/>
                        </a:spcAft>
                        <a:buClr>
                          <a:srgbClr val="000000"/>
                        </a:buClr>
                        <a:buSzPts val="1900"/>
                        <a:buFont typeface="Arial"/>
                        <a:buNone/>
                      </a:pPr>
                      <a:r>
                        <a:rPr lang="en-US" sz="1900" u="none" cap="none" strike="noStrike">
                          <a:latin typeface="Oswald"/>
                          <a:ea typeface="Oswald"/>
                          <a:cs typeface="Oswald"/>
                          <a:sym typeface="Oswald"/>
                        </a:rPr>
                        <a:t>CHIAs</a:t>
                      </a:r>
                      <a:endParaRPr sz="1900" u="none" cap="none" strike="noStrike">
                        <a:latin typeface="Oswald"/>
                        <a:ea typeface="Oswald"/>
                        <a:cs typeface="Oswald"/>
                        <a:sym typeface="Oswald"/>
                      </a:endParaRPr>
                    </a:p>
                  </a:txBody>
                  <a:tcPr marT="91425" marB="91425" marR="28575" marL="28575" anchor="b">
                    <a:lnL cap="flat" cmpd="sng" w="9525">
                      <a:solidFill>
                        <a:srgbClr val="21A1C0"/>
                      </a:solidFill>
                      <a:prstDash val="solid"/>
                      <a:round/>
                      <a:headEnd len="sm" w="sm" type="none"/>
                      <a:tailEnd len="sm" w="sm" type="none"/>
                    </a:lnL>
                    <a:lnR cap="flat" cmpd="sng" w="9525">
                      <a:solidFill>
                        <a:srgbClr val="21A1C0"/>
                      </a:solidFill>
                      <a:prstDash val="solid"/>
                      <a:round/>
                      <a:headEnd len="sm" w="sm" type="none"/>
                      <a:tailEnd len="sm" w="sm" type="none"/>
                    </a:lnR>
                    <a:lnT cap="flat" cmpd="sng" w="9525">
                      <a:solidFill>
                        <a:srgbClr val="21A1C0"/>
                      </a:solidFill>
                      <a:prstDash val="solid"/>
                      <a:round/>
                      <a:headEnd len="sm" w="sm" type="none"/>
                      <a:tailEnd len="sm" w="sm" type="none"/>
                    </a:lnT>
                    <a:lnB cap="flat" cmpd="sng" w="9525">
                      <a:solidFill>
                        <a:srgbClr val="21A1C0"/>
                      </a:solidFill>
                      <a:prstDash val="solid"/>
                      <a:round/>
                      <a:headEnd len="sm" w="sm" type="none"/>
                      <a:tailEnd len="sm" w="sm" type="none"/>
                    </a:lnB>
                    <a:extLst>
                      <a:ext uri="http://customooxmlschemas.google.com/">
                        <go:slidesCustomData xmlns:go="http://customooxmlschemas.google.com/" cellId="920:3:0"/>
                      </a:ext>
                    </a:extLst>
                  </a:tcPr>
                </a:tc>
                <a:tc>
                  <a:txBody>
                    <a:bodyPr/>
                    <a:lstStyle/>
                    <a:p>
                      <a:pPr indent="0" lvl="0" marL="0" marR="0" rtl="0" algn="ctr">
                        <a:lnSpc>
                          <a:spcPct val="115000"/>
                        </a:lnSpc>
                        <a:spcBef>
                          <a:spcPts val="0"/>
                        </a:spcBef>
                        <a:spcAft>
                          <a:spcPts val="0"/>
                        </a:spcAft>
                        <a:buClr>
                          <a:srgbClr val="000000"/>
                        </a:buClr>
                        <a:buSzPts val="1900"/>
                        <a:buFont typeface="Arial"/>
                        <a:buNone/>
                      </a:pPr>
                      <a:r>
                        <a:rPr lang="en-US" sz="1900" u="none" cap="none" strike="noStrike">
                          <a:latin typeface="Oswald"/>
                          <a:ea typeface="Oswald"/>
                          <a:cs typeface="Oswald"/>
                          <a:sym typeface="Oswald"/>
                        </a:rPr>
                        <a:t>18.4%</a:t>
                      </a:r>
                      <a:endParaRPr sz="1900" u="none" cap="none" strike="noStrike">
                        <a:latin typeface="Oswald"/>
                        <a:ea typeface="Oswald"/>
                        <a:cs typeface="Oswald"/>
                        <a:sym typeface="Oswald"/>
                      </a:endParaRPr>
                    </a:p>
                  </a:txBody>
                  <a:tcPr marT="91425" marB="91425" marR="28575" marL="28575" anchor="b">
                    <a:lnL cap="flat" cmpd="sng" w="9525">
                      <a:solidFill>
                        <a:srgbClr val="21A1C0"/>
                      </a:solidFill>
                      <a:prstDash val="solid"/>
                      <a:round/>
                      <a:headEnd len="sm" w="sm" type="none"/>
                      <a:tailEnd len="sm" w="sm" type="none"/>
                    </a:lnL>
                    <a:lnR cap="flat" cmpd="sng" w="9525">
                      <a:solidFill>
                        <a:srgbClr val="21A1C0"/>
                      </a:solidFill>
                      <a:prstDash val="solid"/>
                      <a:round/>
                      <a:headEnd len="sm" w="sm" type="none"/>
                      <a:tailEnd len="sm" w="sm" type="none"/>
                    </a:lnR>
                    <a:lnT cap="flat" cmpd="sng" w="9525">
                      <a:solidFill>
                        <a:srgbClr val="21A1C0"/>
                      </a:solidFill>
                      <a:prstDash val="solid"/>
                      <a:round/>
                      <a:headEnd len="sm" w="sm" type="none"/>
                      <a:tailEnd len="sm" w="sm" type="none"/>
                    </a:lnT>
                    <a:lnB cap="flat" cmpd="sng" w="9525">
                      <a:solidFill>
                        <a:srgbClr val="21A1C0"/>
                      </a:solidFill>
                      <a:prstDash val="solid"/>
                      <a:round/>
                      <a:headEnd len="sm" w="sm" type="none"/>
                      <a:tailEnd len="sm" w="sm" type="none"/>
                    </a:lnB>
                    <a:extLst>
                      <a:ext uri="http://customooxmlschemas.google.com/">
                        <go:slidesCustomData xmlns:go="http://customooxmlschemas.google.com/" cellId="920:3:1"/>
                      </a:ext>
                    </a:extLst>
                  </a:tcPr>
                </a:tc>
                <a:tc>
                  <a:txBody>
                    <a:bodyPr/>
                    <a:lstStyle/>
                    <a:p>
                      <a:pPr indent="0" lvl="0" marL="0" marR="0" rtl="0" algn="ctr">
                        <a:lnSpc>
                          <a:spcPct val="115000"/>
                        </a:lnSpc>
                        <a:spcBef>
                          <a:spcPts val="0"/>
                        </a:spcBef>
                        <a:spcAft>
                          <a:spcPts val="0"/>
                        </a:spcAft>
                        <a:buClr>
                          <a:srgbClr val="000000"/>
                        </a:buClr>
                        <a:buSzPts val="1900"/>
                        <a:buFont typeface="Arial"/>
                        <a:buNone/>
                      </a:pPr>
                      <a:r>
                        <a:rPr lang="en-US" sz="1900" u="none" cap="none" strike="noStrike">
                          <a:latin typeface="Oswald"/>
                          <a:ea typeface="Oswald"/>
                          <a:cs typeface="Oswald"/>
                          <a:sym typeface="Oswald"/>
                        </a:rPr>
                        <a:t>402</a:t>
                      </a:r>
                      <a:endParaRPr sz="1900" u="none" cap="none" strike="noStrike">
                        <a:latin typeface="Oswald"/>
                        <a:ea typeface="Oswald"/>
                        <a:cs typeface="Oswald"/>
                        <a:sym typeface="Oswald"/>
                      </a:endParaRPr>
                    </a:p>
                  </a:txBody>
                  <a:tcPr marT="91425" marB="91425" marR="28575" marL="28575" anchor="b">
                    <a:lnL cap="flat" cmpd="sng" w="9525">
                      <a:solidFill>
                        <a:srgbClr val="21A1C0"/>
                      </a:solidFill>
                      <a:prstDash val="solid"/>
                      <a:round/>
                      <a:headEnd len="sm" w="sm" type="none"/>
                      <a:tailEnd len="sm" w="sm" type="none"/>
                    </a:lnL>
                    <a:lnR cap="flat" cmpd="sng" w="9525">
                      <a:solidFill>
                        <a:srgbClr val="21A1C0"/>
                      </a:solidFill>
                      <a:prstDash val="solid"/>
                      <a:round/>
                      <a:headEnd len="sm" w="sm" type="none"/>
                      <a:tailEnd len="sm" w="sm" type="none"/>
                    </a:lnR>
                    <a:lnT cap="flat" cmpd="sng" w="9525">
                      <a:solidFill>
                        <a:srgbClr val="21A1C0"/>
                      </a:solidFill>
                      <a:prstDash val="solid"/>
                      <a:round/>
                      <a:headEnd len="sm" w="sm" type="none"/>
                      <a:tailEnd len="sm" w="sm" type="none"/>
                    </a:lnT>
                    <a:lnB cap="flat" cmpd="sng" w="9525">
                      <a:solidFill>
                        <a:srgbClr val="21A1C0"/>
                      </a:solidFill>
                      <a:prstDash val="solid"/>
                      <a:round/>
                      <a:headEnd len="sm" w="sm" type="none"/>
                      <a:tailEnd len="sm" w="sm" type="none"/>
                    </a:lnB>
                    <a:extLst>
                      <a:ext uri="http://customooxmlschemas.google.com/">
                        <go:slidesCustomData xmlns:go="http://customooxmlschemas.google.com/" cellId="920:3:2"/>
                      </a:ext>
                    </a:extLst>
                  </a:tcPr>
                </a:tc>
              </a:tr>
              <a:tr h="241300">
                <a:tc>
                  <a:txBody>
                    <a:bodyPr/>
                    <a:lstStyle/>
                    <a:p>
                      <a:pPr indent="0" lvl="0" marL="0" marR="0" rtl="0" algn="l">
                        <a:lnSpc>
                          <a:spcPct val="115000"/>
                        </a:lnSpc>
                        <a:spcBef>
                          <a:spcPts val="0"/>
                        </a:spcBef>
                        <a:spcAft>
                          <a:spcPts val="0"/>
                        </a:spcAft>
                        <a:buClr>
                          <a:srgbClr val="000000"/>
                        </a:buClr>
                        <a:buSzPts val="1900"/>
                        <a:buFont typeface="Arial"/>
                        <a:buNone/>
                      </a:pPr>
                      <a:r>
                        <a:rPr lang="en-US" sz="1900" u="none" cap="none" strike="noStrike">
                          <a:latin typeface="Oswald"/>
                          <a:ea typeface="Oswald"/>
                          <a:cs typeface="Oswald"/>
                          <a:sym typeface="Oswald"/>
                        </a:rPr>
                        <a:t>CMPE</a:t>
                      </a:r>
                      <a:endParaRPr sz="1900" u="none" cap="none" strike="noStrike">
                        <a:latin typeface="Oswald"/>
                        <a:ea typeface="Oswald"/>
                        <a:cs typeface="Oswald"/>
                        <a:sym typeface="Oswald"/>
                      </a:endParaRPr>
                    </a:p>
                  </a:txBody>
                  <a:tcPr marT="91425" marB="91425" marR="28575" marL="28575" anchor="b">
                    <a:lnL cap="flat" cmpd="sng" w="9525">
                      <a:solidFill>
                        <a:srgbClr val="21A1C0"/>
                      </a:solidFill>
                      <a:prstDash val="solid"/>
                      <a:round/>
                      <a:headEnd len="sm" w="sm" type="none"/>
                      <a:tailEnd len="sm" w="sm" type="none"/>
                    </a:lnL>
                    <a:lnR cap="flat" cmpd="sng" w="9525">
                      <a:solidFill>
                        <a:srgbClr val="21A1C0"/>
                      </a:solidFill>
                      <a:prstDash val="solid"/>
                      <a:round/>
                      <a:headEnd len="sm" w="sm" type="none"/>
                      <a:tailEnd len="sm" w="sm" type="none"/>
                    </a:lnR>
                    <a:lnT cap="flat" cmpd="sng" w="9525">
                      <a:solidFill>
                        <a:srgbClr val="21A1C0"/>
                      </a:solidFill>
                      <a:prstDash val="solid"/>
                      <a:round/>
                      <a:headEnd len="sm" w="sm" type="none"/>
                      <a:tailEnd len="sm" w="sm" type="none"/>
                    </a:lnT>
                    <a:lnB cap="flat" cmpd="sng" w="9525">
                      <a:solidFill>
                        <a:srgbClr val="21A1C0"/>
                      </a:solidFill>
                      <a:prstDash val="solid"/>
                      <a:round/>
                      <a:headEnd len="sm" w="sm" type="none"/>
                      <a:tailEnd len="sm" w="sm" type="none"/>
                    </a:lnB>
                    <a:extLst>
                      <a:ext uri="http://customooxmlschemas.google.com/">
                        <go:slidesCustomData xmlns:go="http://customooxmlschemas.google.com/" cellId="920:4:0"/>
                      </a:ext>
                    </a:extLst>
                  </a:tcPr>
                </a:tc>
                <a:tc>
                  <a:txBody>
                    <a:bodyPr/>
                    <a:lstStyle/>
                    <a:p>
                      <a:pPr indent="0" lvl="0" marL="0" marR="0" rtl="0" algn="ctr">
                        <a:lnSpc>
                          <a:spcPct val="115000"/>
                        </a:lnSpc>
                        <a:spcBef>
                          <a:spcPts val="0"/>
                        </a:spcBef>
                        <a:spcAft>
                          <a:spcPts val="0"/>
                        </a:spcAft>
                        <a:buClr>
                          <a:srgbClr val="000000"/>
                        </a:buClr>
                        <a:buSzPts val="1900"/>
                        <a:buFont typeface="Arial"/>
                        <a:buNone/>
                      </a:pPr>
                      <a:r>
                        <a:rPr lang="en-US" sz="1900" u="none" cap="none" strike="noStrike">
                          <a:latin typeface="Oswald"/>
                          <a:ea typeface="Oswald"/>
                          <a:cs typeface="Oswald"/>
                          <a:sym typeface="Oswald"/>
                        </a:rPr>
                        <a:t>35.5%</a:t>
                      </a:r>
                      <a:endParaRPr sz="1900" u="none" cap="none" strike="noStrike">
                        <a:latin typeface="Oswald"/>
                        <a:ea typeface="Oswald"/>
                        <a:cs typeface="Oswald"/>
                        <a:sym typeface="Oswald"/>
                      </a:endParaRPr>
                    </a:p>
                  </a:txBody>
                  <a:tcPr marT="91425" marB="91425" marR="28575" marL="28575" anchor="b">
                    <a:lnL cap="flat" cmpd="sng" w="9525">
                      <a:solidFill>
                        <a:srgbClr val="21A1C0"/>
                      </a:solidFill>
                      <a:prstDash val="solid"/>
                      <a:round/>
                      <a:headEnd len="sm" w="sm" type="none"/>
                      <a:tailEnd len="sm" w="sm" type="none"/>
                    </a:lnL>
                    <a:lnR cap="flat" cmpd="sng" w="9525">
                      <a:solidFill>
                        <a:srgbClr val="21A1C0"/>
                      </a:solidFill>
                      <a:prstDash val="solid"/>
                      <a:round/>
                      <a:headEnd len="sm" w="sm" type="none"/>
                      <a:tailEnd len="sm" w="sm" type="none"/>
                    </a:lnR>
                    <a:lnT cap="flat" cmpd="sng" w="9525">
                      <a:solidFill>
                        <a:srgbClr val="21A1C0"/>
                      </a:solidFill>
                      <a:prstDash val="solid"/>
                      <a:round/>
                      <a:headEnd len="sm" w="sm" type="none"/>
                      <a:tailEnd len="sm" w="sm" type="none"/>
                    </a:lnT>
                    <a:lnB cap="flat" cmpd="sng" w="9525">
                      <a:solidFill>
                        <a:srgbClr val="21A1C0"/>
                      </a:solidFill>
                      <a:prstDash val="solid"/>
                      <a:round/>
                      <a:headEnd len="sm" w="sm" type="none"/>
                      <a:tailEnd len="sm" w="sm" type="none"/>
                    </a:lnB>
                    <a:extLst>
                      <a:ext uri="http://customooxmlschemas.google.com/">
                        <go:slidesCustomData xmlns:go="http://customooxmlschemas.google.com/" cellId="920:4:1"/>
                      </a:ext>
                    </a:extLst>
                  </a:tcPr>
                </a:tc>
                <a:tc>
                  <a:txBody>
                    <a:bodyPr/>
                    <a:lstStyle/>
                    <a:p>
                      <a:pPr indent="0" lvl="0" marL="0" marR="0" rtl="0" algn="ctr">
                        <a:lnSpc>
                          <a:spcPct val="115000"/>
                        </a:lnSpc>
                        <a:spcBef>
                          <a:spcPts val="0"/>
                        </a:spcBef>
                        <a:spcAft>
                          <a:spcPts val="0"/>
                        </a:spcAft>
                        <a:buClr>
                          <a:srgbClr val="000000"/>
                        </a:buClr>
                        <a:buSzPts val="1900"/>
                        <a:buFont typeface="Arial"/>
                        <a:buNone/>
                      </a:pPr>
                      <a:r>
                        <a:rPr lang="en-US" sz="1900" u="none" cap="none" strike="noStrike">
                          <a:latin typeface="Oswald"/>
                          <a:ea typeface="Oswald"/>
                          <a:cs typeface="Oswald"/>
                          <a:sym typeface="Oswald"/>
                        </a:rPr>
                        <a:t>1,084</a:t>
                      </a:r>
                      <a:endParaRPr sz="1900" u="none" cap="none" strike="noStrike">
                        <a:latin typeface="Oswald"/>
                        <a:ea typeface="Oswald"/>
                        <a:cs typeface="Oswald"/>
                        <a:sym typeface="Oswald"/>
                      </a:endParaRPr>
                    </a:p>
                  </a:txBody>
                  <a:tcPr marT="91425" marB="91425" marR="28575" marL="28575" anchor="b">
                    <a:lnL cap="flat" cmpd="sng" w="9525">
                      <a:solidFill>
                        <a:srgbClr val="21A1C0"/>
                      </a:solidFill>
                      <a:prstDash val="solid"/>
                      <a:round/>
                      <a:headEnd len="sm" w="sm" type="none"/>
                      <a:tailEnd len="sm" w="sm" type="none"/>
                    </a:lnL>
                    <a:lnR cap="flat" cmpd="sng" w="9525">
                      <a:solidFill>
                        <a:srgbClr val="21A1C0"/>
                      </a:solidFill>
                      <a:prstDash val="solid"/>
                      <a:round/>
                      <a:headEnd len="sm" w="sm" type="none"/>
                      <a:tailEnd len="sm" w="sm" type="none"/>
                    </a:lnR>
                    <a:lnT cap="flat" cmpd="sng" w="9525">
                      <a:solidFill>
                        <a:srgbClr val="21A1C0"/>
                      </a:solidFill>
                      <a:prstDash val="solid"/>
                      <a:round/>
                      <a:headEnd len="sm" w="sm" type="none"/>
                      <a:tailEnd len="sm" w="sm" type="none"/>
                    </a:lnT>
                    <a:lnB cap="flat" cmpd="sng" w="9525">
                      <a:solidFill>
                        <a:srgbClr val="21A1C0"/>
                      </a:solidFill>
                      <a:prstDash val="solid"/>
                      <a:round/>
                      <a:headEnd len="sm" w="sm" type="none"/>
                      <a:tailEnd len="sm" w="sm" type="none"/>
                    </a:lnB>
                    <a:extLst>
                      <a:ext uri="http://customooxmlschemas.google.com/">
                        <go:slidesCustomData xmlns:go="http://customooxmlschemas.google.com/" cellId="920:4:2"/>
                      </a:ext>
                    </a:extLst>
                  </a:tcPr>
                </a:tc>
              </a:tr>
              <a:tr h="241300">
                <a:tc>
                  <a:txBody>
                    <a:bodyPr/>
                    <a:lstStyle/>
                    <a:p>
                      <a:pPr indent="0" lvl="0" marL="0" marR="0" rtl="0" algn="l">
                        <a:lnSpc>
                          <a:spcPct val="115000"/>
                        </a:lnSpc>
                        <a:spcBef>
                          <a:spcPts val="0"/>
                        </a:spcBef>
                        <a:spcAft>
                          <a:spcPts val="0"/>
                        </a:spcAft>
                        <a:buClr>
                          <a:srgbClr val="000000"/>
                        </a:buClr>
                        <a:buSzPts val="1900"/>
                        <a:buFont typeface="Arial"/>
                        <a:buNone/>
                      </a:pPr>
                      <a:r>
                        <a:rPr lang="en-US" sz="1900" u="none" cap="none" strike="noStrike">
                          <a:latin typeface="Oswald"/>
                          <a:ea typeface="Oswald"/>
                          <a:cs typeface="Oswald"/>
                          <a:sym typeface="Oswald"/>
                        </a:rPr>
                        <a:t>Total</a:t>
                      </a:r>
                      <a:endParaRPr sz="1900" u="none" cap="none" strike="noStrike">
                        <a:latin typeface="Oswald"/>
                        <a:ea typeface="Oswald"/>
                        <a:cs typeface="Oswald"/>
                        <a:sym typeface="Oswald"/>
                      </a:endParaRPr>
                    </a:p>
                  </a:txBody>
                  <a:tcPr marT="91425" marB="91425" marR="28575" marL="28575" anchor="b">
                    <a:lnL cap="flat" cmpd="sng" w="9525">
                      <a:solidFill>
                        <a:srgbClr val="21A1C0"/>
                      </a:solidFill>
                      <a:prstDash val="solid"/>
                      <a:round/>
                      <a:headEnd len="sm" w="sm" type="none"/>
                      <a:tailEnd len="sm" w="sm" type="none"/>
                    </a:lnL>
                    <a:lnR cap="flat" cmpd="sng" w="9525">
                      <a:solidFill>
                        <a:srgbClr val="21A1C0"/>
                      </a:solidFill>
                      <a:prstDash val="solid"/>
                      <a:round/>
                      <a:headEnd len="sm" w="sm" type="none"/>
                      <a:tailEnd len="sm" w="sm" type="none"/>
                    </a:lnR>
                    <a:lnT cap="flat" cmpd="sng" w="9525">
                      <a:solidFill>
                        <a:srgbClr val="21A1C0"/>
                      </a:solidFill>
                      <a:prstDash val="solid"/>
                      <a:round/>
                      <a:headEnd len="sm" w="sm" type="none"/>
                      <a:tailEnd len="sm" w="sm" type="none"/>
                    </a:lnT>
                    <a:lnB cap="flat" cmpd="sng" w="9525">
                      <a:solidFill>
                        <a:srgbClr val="21A1C0"/>
                      </a:solidFill>
                      <a:prstDash val="solid"/>
                      <a:round/>
                      <a:headEnd len="sm" w="sm" type="none"/>
                      <a:tailEnd len="sm" w="sm" type="none"/>
                    </a:lnB>
                    <a:solidFill>
                      <a:srgbClr val="FFF2CC"/>
                    </a:solidFill>
                    <a:extLst>
                      <a:ext uri="http://customooxmlschemas.google.com/">
                        <go:slidesCustomData xmlns:go="http://customooxmlschemas.google.com/" cellId="920:5:0"/>
                      </a:ext>
                    </a:extLst>
                  </a:tcPr>
                </a:tc>
                <a:tc>
                  <a:txBody>
                    <a:bodyPr/>
                    <a:lstStyle/>
                    <a:p>
                      <a:pPr indent="0" lvl="0" marL="0" marR="0" rtl="0" algn="ctr">
                        <a:lnSpc>
                          <a:spcPct val="115000"/>
                        </a:lnSpc>
                        <a:spcBef>
                          <a:spcPts val="0"/>
                        </a:spcBef>
                        <a:spcAft>
                          <a:spcPts val="0"/>
                        </a:spcAft>
                        <a:buClr>
                          <a:srgbClr val="000000"/>
                        </a:buClr>
                        <a:buSzPts val="1900"/>
                        <a:buFont typeface="Arial"/>
                        <a:buNone/>
                      </a:pPr>
                      <a:r>
                        <a:rPr lang="en-US" sz="1900" u="none" cap="none" strike="noStrike">
                          <a:latin typeface="Oswald"/>
                          <a:ea typeface="Oswald"/>
                          <a:cs typeface="Oswald"/>
                          <a:sym typeface="Oswald"/>
                        </a:rPr>
                        <a:t>100%</a:t>
                      </a:r>
                      <a:endParaRPr sz="1900" u="none" cap="none" strike="noStrike">
                        <a:latin typeface="Oswald"/>
                        <a:ea typeface="Oswald"/>
                        <a:cs typeface="Oswald"/>
                        <a:sym typeface="Oswald"/>
                      </a:endParaRPr>
                    </a:p>
                  </a:txBody>
                  <a:tcPr marT="91425" marB="91425" marR="28575" marL="28575" anchor="b">
                    <a:lnL cap="flat" cmpd="sng" w="9525">
                      <a:solidFill>
                        <a:srgbClr val="21A1C0"/>
                      </a:solidFill>
                      <a:prstDash val="solid"/>
                      <a:round/>
                      <a:headEnd len="sm" w="sm" type="none"/>
                      <a:tailEnd len="sm" w="sm" type="none"/>
                    </a:lnL>
                    <a:lnR cap="flat" cmpd="sng" w="9525">
                      <a:solidFill>
                        <a:srgbClr val="21A1C0"/>
                      </a:solidFill>
                      <a:prstDash val="solid"/>
                      <a:round/>
                      <a:headEnd len="sm" w="sm" type="none"/>
                      <a:tailEnd len="sm" w="sm" type="none"/>
                    </a:lnR>
                    <a:lnT cap="flat" cmpd="sng" w="9525">
                      <a:solidFill>
                        <a:srgbClr val="21A1C0"/>
                      </a:solidFill>
                      <a:prstDash val="solid"/>
                      <a:round/>
                      <a:headEnd len="sm" w="sm" type="none"/>
                      <a:tailEnd len="sm" w="sm" type="none"/>
                    </a:lnT>
                    <a:lnB cap="flat" cmpd="sng" w="9525">
                      <a:solidFill>
                        <a:srgbClr val="21A1C0"/>
                      </a:solidFill>
                      <a:prstDash val="solid"/>
                      <a:round/>
                      <a:headEnd len="sm" w="sm" type="none"/>
                      <a:tailEnd len="sm" w="sm" type="none"/>
                    </a:lnB>
                    <a:solidFill>
                      <a:srgbClr val="FFF2CC"/>
                    </a:solidFill>
                    <a:extLst>
                      <a:ext uri="http://customooxmlschemas.google.com/">
                        <go:slidesCustomData xmlns:go="http://customooxmlschemas.google.com/" cellId="920:5:1"/>
                      </a:ext>
                    </a:extLst>
                  </a:tcPr>
                </a:tc>
                <a:tc>
                  <a:txBody>
                    <a:bodyPr/>
                    <a:lstStyle/>
                    <a:p>
                      <a:pPr indent="0" lvl="0" marL="0" marR="0" rtl="0" algn="ctr">
                        <a:lnSpc>
                          <a:spcPct val="115000"/>
                        </a:lnSpc>
                        <a:spcBef>
                          <a:spcPts val="0"/>
                        </a:spcBef>
                        <a:spcAft>
                          <a:spcPts val="0"/>
                        </a:spcAft>
                        <a:buClr>
                          <a:srgbClr val="000000"/>
                        </a:buClr>
                        <a:buSzPts val="1900"/>
                        <a:buFont typeface="Arial"/>
                        <a:buNone/>
                      </a:pPr>
                      <a:r>
                        <a:rPr lang="en-US" sz="1900" u="none" cap="none" strike="noStrike">
                          <a:latin typeface="Oswald"/>
                          <a:ea typeface="Oswald"/>
                          <a:cs typeface="Oswald"/>
                          <a:sym typeface="Oswald"/>
                        </a:rPr>
                        <a:t>2,381</a:t>
                      </a:r>
                      <a:endParaRPr sz="1900" u="none" cap="none" strike="noStrike">
                        <a:latin typeface="Oswald"/>
                        <a:ea typeface="Oswald"/>
                        <a:cs typeface="Oswald"/>
                        <a:sym typeface="Oswald"/>
                      </a:endParaRPr>
                    </a:p>
                  </a:txBody>
                  <a:tcPr marT="91425" marB="91425" marR="28575" marL="28575" anchor="b">
                    <a:lnL cap="flat" cmpd="sng" w="9525">
                      <a:solidFill>
                        <a:srgbClr val="21A1C0"/>
                      </a:solidFill>
                      <a:prstDash val="solid"/>
                      <a:round/>
                      <a:headEnd len="sm" w="sm" type="none"/>
                      <a:tailEnd len="sm" w="sm" type="none"/>
                    </a:lnL>
                    <a:lnR cap="flat" cmpd="sng" w="9525">
                      <a:solidFill>
                        <a:srgbClr val="21A1C0"/>
                      </a:solidFill>
                      <a:prstDash val="solid"/>
                      <a:round/>
                      <a:headEnd len="sm" w="sm" type="none"/>
                      <a:tailEnd len="sm" w="sm" type="none"/>
                    </a:lnR>
                    <a:lnT cap="flat" cmpd="sng" w="9525">
                      <a:solidFill>
                        <a:srgbClr val="21A1C0"/>
                      </a:solidFill>
                      <a:prstDash val="solid"/>
                      <a:round/>
                      <a:headEnd len="sm" w="sm" type="none"/>
                      <a:tailEnd len="sm" w="sm" type="none"/>
                    </a:lnT>
                    <a:lnB cap="flat" cmpd="sng" w="9525">
                      <a:solidFill>
                        <a:srgbClr val="21A1C0"/>
                      </a:solidFill>
                      <a:prstDash val="solid"/>
                      <a:round/>
                      <a:headEnd len="sm" w="sm" type="none"/>
                      <a:tailEnd len="sm" w="sm" type="none"/>
                    </a:lnB>
                    <a:solidFill>
                      <a:srgbClr val="FFF2CC"/>
                    </a:solidFill>
                    <a:extLst>
                      <a:ext uri="http://customooxmlschemas.google.com/">
                        <go:slidesCustomData xmlns:go="http://customooxmlschemas.google.com/" cellId="920:5:2"/>
                      </a:ext>
                    </a:extLst>
                  </a:tcPr>
                </a:tc>
              </a:tr>
            </a:tbl>
          </a:graphicData>
        </a:graphic>
      </p:graphicFrame>
      <p:sp>
        <p:nvSpPr>
          <p:cNvPr id="921" name="Google Shape;921;g2631ba12fcd_1_734"/>
          <p:cNvSpPr txBox="1"/>
          <p:nvPr/>
        </p:nvSpPr>
        <p:spPr>
          <a:xfrm>
            <a:off x="304025" y="1386875"/>
            <a:ext cx="5530800" cy="523200"/>
          </a:xfrm>
          <a:prstGeom prst="rect">
            <a:avLst/>
          </a:prstGeom>
          <a:solidFill>
            <a:schemeClr val="accent5"/>
          </a:solidFill>
          <a:ln cap="flat" cmpd="sng" w="9525">
            <a:solidFill>
              <a:srgbClr val="006699"/>
            </a:solidFill>
            <a:prstDash val="solid"/>
            <a:round/>
            <a:headEnd len="sm" w="sm" type="none"/>
            <a:tailEnd len="sm" w="sm" type="none"/>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300"/>
              <a:buFont typeface="Arial"/>
              <a:buNone/>
            </a:pPr>
            <a:r>
              <a:rPr b="0" i="0" lang="en-US" sz="2200" u="none" cap="none" strike="noStrike">
                <a:solidFill>
                  <a:schemeClr val="lt1"/>
                </a:solidFill>
                <a:latin typeface="Oswald"/>
                <a:ea typeface="Oswald"/>
                <a:cs typeface="Oswald"/>
                <a:sym typeface="Oswald"/>
              </a:rPr>
              <a:t>Community Tests : 762,778</a:t>
            </a:r>
            <a:endParaRPr b="0" i="0" sz="2200" u="none" cap="none" strike="noStrike">
              <a:solidFill>
                <a:schemeClr val="lt1"/>
              </a:solidFill>
              <a:latin typeface="Oswald"/>
              <a:ea typeface="Oswald"/>
              <a:cs typeface="Oswald"/>
              <a:sym typeface="Oswald"/>
            </a:endParaRPr>
          </a:p>
        </p:txBody>
      </p:sp>
      <p:pic>
        <p:nvPicPr>
          <p:cNvPr id="922" name="Google Shape;922;g2631ba12fcd_1_734" title="Chart"/>
          <p:cNvPicPr preferRelativeResize="0"/>
          <p:nvPr/>
        </p:nvPicPr>
        <p:blipFill rotWithShape="1">
          <a:blip r:embed="rId3">
            <a:alphaModFix/>
          </a:blip>
          <a:srcRect b="0" l="0" r="0" t="0"/>
          <a:stretch/>
        </p:blipFill>
        <p:spPr>
          <a:xfrm>
            <a:off x="152400" y="2062475"/>
            <a:ext cx="6362001" cy="4637136"/>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7" name="Shape 927"/>
        <p:cNvGrpSpPr/>
        <p:nvPr/>
      </p:nvGrpSpPr>
      <p:grpSpPr>
        <a:xfrm>
          <a:off x="0" y="0"/>
          <a:ext cx="0" cy="0"/>
          <a:chOff x="0" y="0"/>
          <a:chExt cx="0" cy="0"/>
        </a:xfrm>
      </p:grpSpPr>
      <p:pic>
        <p:nvPicPr>
          <p:cNvPr id="928" name="Google Shape;928;g2a022994949_0_29"/>
          <p:cNvPicPr preferRelativeResize="0"/>
          <p:nvPr/>
        </p:nvPicPr>
        <p:blipFill rotWithShape="1">
          <a:blip r:embed="rId3">
            <a:alphaModFix/>
          </a:blip>
          <a:srcRect b="0" l="0" r="0" t="0"/>
          <a:stretch/>
        </p:blipFill>
        <p:spPr>
          <a:xfrm>
            <a:off x="5017625" y="1417725"/>
            <a:ext cx="7042325" cy="5440275"/>
          </a:xfrm>
          <a:prstGeom prst="rect">
            <a:avLst/>
          </a:prstGeom>
          <a:noFill/>
          <a:ln>
            <a:noFill/>
          </a:ln>
        </p:spPr>
      </p:pic>
      <p:graphicFrame>
        <p:nvGraphicFramePr>
          <p:cNvPr id="929" name="Google Shape;929;g2a022994949_0_29"/>
          <p:cNvGraphicFramePr/>
          <p:nvPr/>
        </p:nvGraphicFramePr>
        <p:xfrm>
          <a:off x="269050" y="4333975"/>
          <a:ext cx="3000000" cy="3000000"/>
        </p:xfrm>
        <a:graphic>
          <a:graphicData uri="http://schemas.openxmlformats.org/drawingml/2006/table">
            <a:tbl>
              <a:tblPr>
                <a:noFill/>
                <a:tableStyleId>{8492B1DB-1735-46DB-A903-E1EBBCD4C128}</a:tableStyleId>
              </a:tblPr>
              <a:tblGrid>
                <a:gridCol w="1334625"/>
                <a:gridCol w="1334625"/>
                <a:gridCol w="1334625"/>
                <a:gridCol w="1334625"/>
              </a:tblGrid>
              <a:tr h="381000">
                <a:tc>
                  <a:txBody>
                    <a:bodyPr/>
                    <a:lstStyle/>
                    <a:p>
                      <a:pPr indent="0" lvl="0" marL="0" marR="0" rtl="0" algn="ctr">
                        <a:lnSpc>
                          <a:spcPct val="100000"/>
                        </a:lnSpc>
                        <a:spcBef>
                          <a:spcPts val="0"/>
                        </a:spcBef>
                        <a:spcAft>
                          <a:spcPts val="0"/>
                        </a:spcAft>
                        <a:buClr>
                          <a:schemeClr val="dk1"/>
                        </a:buClr>
                        <a:buSzPts val="2800"/>
                        <a:buFont typeface="Arial"/>
                        <a:buNone/>
                      </a:pPr>
                      <a:r>
                        <a:rPr b="1" lang="en-US" sz="1400" u="none" cap="none" strike="noStrike">
                          <a:latin typeface="Oswald"/>
                          <a:ea typeface="Oswald"/>
                          <a:cs typeface="Oswald"/>
                          <a:sym typeface="Oswald"/>
                        </a:rPr>
                        <a:t>Continuous Distribution</a:t>
                      </a:r>
                      <a:endParaRPr b="1" sz="1400" u="none" cap="none" strike="noStrike">
                        <a:latin typeface="Oswald"/>
                        <a:ea typeface="Oswald"/>
                        <a:cs typeface="Oswald"/>
                        <a:sym typeface="Oswald"/>
                      </a:endParaRPr>
                    </a:p>
                  </a:txBody>
                  <a:tcPr marT="91425" marB="91425" marR="91425" marL="91425">
                    <a:solidFill>
                      <a:srgbClr val="B7E6F2"/>
                    </a:solidFill>
                  </a:tcPr>
                </a:tc>
                <a:tc>
                  <a:txBody>
                    <a:bodyPr/>
                    <a:lstStyle/>
                    <a:p>
                      <a:pPr indent="0" lvl="0" marL="0" marR="0" rtl="0" algn="ctr">
                        <a:lnSpc>
                          <a:spcPct val="100000"/>
                        </a:lnSpc>
                        <a:spcBef>
                          <a:spcPts val="0"/>
                        </a:spcBef>
                        <a:spcAft>
                          <a:spcPts val="0"/>
                        </a:spcAft>
                        <a:buClr>
                          <a:schemeClr val="dk1"/>
                        </a:buClr>
                        <a:buSzPts val="2800"/>
                        <a:buFont typeface="Arial"/>
                        <a:buNone/>
                      </a:pPr>
                      <a:r>
                        <a:rPr b="1" lang="en-US" sz="1400" u="none" cap="none" strike="noStrike">
                          <a:latin typeface="Oswald"/>
                          <a:ea typeface="Oswald"/>
                          <a:cs typeface="Oswald"/>
                          <a:sym typeface="Oswald"/>
                        </a:rPr>
                        <a:t>2021</a:t>
                      </a:r>
                      <a:endParaRPr b="1" sz="1400" u="none" cap="none" strike="noStrike">
                        <a:latin typeface="Oswald"/>
                        <a:ea typeface="Oswald"/>
                        <a:cs typeface="Oswald"/>
                        <a:sym typeface="Oswald"/>
                      </a:endParaRPr>
                    </a:p>
                  </a:txBody>
                  <a:tcPr marT="91425" marB="91425" marR="91425" marL="91425">
                    <a:solidFill>
                      <a:srgbClr val="B7E6F2"/>
                    </a:solidFill>
                  </a:tcPr>
                </a:tc>
                <a:tc>
                  <a:txBody>
                    <a:bodyPr/>
                    <a:lstStyle/>
                    <a:p>
                      <a:pPr indent="0" lvl="0" marL="0" marR="0" rtl="0" algn="ctr">
                        <a:lnSpc>
                          <a:spcPct val="100000"/>
                        </a:lnSpc>
                        <a:spcBef>
                          <a:spcPts val="0"/>
                        </a:spcBef>
                        <a:spcAft>
                          <a:spcPts val="0"/>
                        </a:spcAft>
                        <a:buClr>
                          <a:schemeClr val="dk1"/>
                        </a:buClr>
                        <a:buSzPts val="2800"/>
                        <a:buFont typeface="Arial"/>
                        <a:buNone/>
                      </a:pPr>
                      <a:r>
                        <a:rPr b="1" lang="en-US" sz="1400" u="none" cap="none" strike="noStrike">
                          <a:latin typeface="Oswald"/>
                          <a:ea typeface="Oswald"/>
                          <a:cs typeface="Oswald"/>
                          <a:sym typeface="Oswald"/>
                        </a:rPr>
                        <a:t>2022</a:t>
                      </a:r>
                      <a:endParaRPr b="1" sz="1400" u="none" cap="none" strike="noStrike">
                        <a:latin typeface="Oswald"/>
                        <a:ea typeface="Oswald"/>
                        <a:cs typeface="Oswald"/>
                        <a:sym typeface="Oswald"/>
                      </a:endParaRPr>
                    </a:p>
                  </a:txBody>
                  <a:tcPr marT="91425" marB="91425" marR="91425" marL="91425">
                    <a:solidFill>
                      <a:srgbClr val="B7E6F2"/>
                    </a:solidFill>
                  </a:tcPr>
                </a:tc>
                <a:tc>
                  <a:txBody>
                    <a:bodyPr/>
                    <a:lstStyle/>
                    <a:p>
                      <a:pPr indent="0" lvl="0" marL="0" marR="0" rtl="0" algn="ctr">
                        <a:lnSpc>
                          <a:spcPct val="100000"/>
                        </a:lnSpc>
                        <a:spcBef>
                          <a:spcPts val="0"/>
                        </a:spcBef>
                        <a:spcAft>
                          <a:spcPts val="0"/>
                        </a:spcAft>
                        <a:buClr>
                          <a:schemeClr val="dk1"/>
                        </a:buClr>
                        <a:buSzPts val="2800"/>
                        <a:buFont typeface="Arial"/>
                        <a:buNone/>
                      </a:pPr>
                      <a:r>
                        <a:rPr b="1" lang="en-US" sz="1400" u="none" cap="none" strike="noStrike">
                          <a:latin typeface="Oswald"/>
                          <a:ea typeface="Oswald"/>
                          <a:cs typeface="Oswald"/>
                          <a:sym typeface="Oswald"/>
                        </a:rPr>
                        <a:t>2023</a:t>
                      </a:r>
                      <a:endParaRPr b="1" sz="1400" u="none" cap="none" strike="noStrike">
                        <a:latin typeface="Oswald"/>
                        <a:ea typeface="Oswald"/>
                        <a:cs typeface="Oswald"/>
                        <a:sym typeface="Oswald"/>
                      </a:endParaRPr>
                    </a:p>
                  </a:txBody>
                  <a:tcPr marT="91425" marB="91425" marR="91425" marL="91425">
                    <a:solidFill>
                      <a:srgbClr val="B7E6F2"/>
                    </a:solidFill>
                  </a:tcPr>
                </a:tc>
              </a:tr>
              <a:tr h="381000">
                <a:tc>
                  <a:txBody>
                    <a:bodyPr/>
                    <a:lstStyle/>
                    <a:p>
                      <a:pPr indent="0" lvl="0" marL="0" marR="0" rtl="0" algn="l">
                        <a:lnSpc>
                          <a:spcPct val="100000"/>
                        </a:lnSpc>
                        <a:spcBef>
                          <a:spcPts val="0"/>
                        </a:spcBef>
                        <a:spcAft>
                          <a:spcPts val="0"/>
                        </a:spcAft>
                        <a:buClr>
                          <a:srgbClr val="000000"/>
                        </a:buClr>
                        <a:buSzPts val="2000"/>
                        <a:buFont typeface="Arial"/>
                        <a:buNone/>
                      </a:pPr>
                      <a:r>
                        <a:rPr lang="en-US" sz="1600" u="none" cap="none" strike="noStrike">
                          <a:latin typeface="Oswald"/>
                          <a:ea typeface="Oswald"/>
                          <a:cs typeface="Oswald"/>
                          <a:sym typeface="Oswald"/>
                        </a:rPr>
                        <a:t>Target</a:t>
                      </a:r>
                      <a:endParaRPr sz="1600" u="none" cap="none" strike="noStrike">
                        <a:latin typeface="Oswald"/>
                        <a:ea typeface="Oswald"/>
                        <a:cs typeface="Oswald"/>
                        <a:sym typeface="Oswald"/>
                      </a:endParaRPr>
                    </a:p>
                  </a:txBody>
                  <a:tcPr marT="91425" marB="91425" marR="91425" marL="91425">
                    <a:solidFill>
                      <a:srgbClr val="FAFCF7"/>
                    </a:solidFill>
                  </a:tcPr>
                </a:tc>
                <a:tc>
                  <a:txBody>
                    <a:bodyPr/>
                    <a:lstStyle/>
                    <a:p>
                      <a:pPr indent="0" lvl="0" marL="0" marR="0" rtl="0" algn="ctr">
                        <a:lnSpc>
                          <a:spcPct val="100000"/>
                        </a:lnSpc>
                        <a:spcBef>
                          <a:spcPts val="0"/>
                        </a:spcBef>
                        <a:spcAft>
                          <a:spcPts val="0"/>
                        </a:spcAft>
                        <a:buClr>
                          <a:srgbClr val="000000"/>
                        </a:buClr>
                        <a:buSzPts val="2000"/>
                        <a:buFont typeface="Arial"/>
                        <a:buNone/>
                      </a:pPr>
                      <a:r>
                        <a:rPr lang="en-US" sz="1600" u="none" cap="none" strike="noStrike">
                          <a:latin typeface="Oswald"/>
                          <a:ea typeface="Oswald"/>
                          <a:cs typeface="Oswald"/>
                          <a:sym typeface="Oswald"/>
                        </a:rPr>
                        <a:t>99,605</a:t>
                      </a:r>
                      <a:endParaRPr sz="1600" u="none" cap="none" strike="noStrike">
                        <a:latin typeface="Oswald"/>
                        <a:ea typeface="Oswald"/>
                        <a:cs typeface="Oswald"/>
                        <a:sym typeface="Oswald"/>
                      </a:endParaRPr>
                    </a:p>
                  </a:txBody>
                  <a:tcPr marT="91425" marB="91425" marR="91425" marL="91425">
                    <a:solidFill>
                      <a:srgbClr val="FAFCF7"/>
                    </a:solidFill>
                  </a:tcPr>
                </a:tc>
                <a:tc>
                  <a:txBody>
                    <a:bodyPr/>
                    <a:lstStyle/>
                    <a:p>
                      <a:pPr indent="0" lvl="0" marL="0" marR="0" rtl="0" algn="ctr">
                        <a:lnSpc>
                          <a:spcPct val="100000"/>
                        </a:lnSpc>
                        <a:spcBef>
                          <a:spcPts val="0"/>
                        </a:spcBef>
                        <a:spcAft>
                          <a:spcPts val="0"/>
                        </a:spcAft>
                        <a:buClr>
                          <a:srgbClr val="000000"/>
                        </a:buClr>
                        <a:buSzPts val="2000"/>
                        <a:buFont typeface="Arial"/>
                        <a:buNone/>
                      </a:pPr>
                      <a:r>
                        <a:rPr lang="en-US" sz="1600" u="none" cap="none" strike="noStrike">
                          <a:latin typeface="Oswald"/>
                          <a:ea typeface="Oswald"/>
                          <a:cs typeface="Oswald"/>
                          <a:sym typeface="Oswald"/>
                        </a:rPr>
                        <a:t>99,923</a:t>
                      </a:r>
                      <a:endParaRPr sz="1600" u="none" cap="none" strike="noStrike">
                        <a:latin typeface="Oswald"/>
                        <a:ea typeface="Oswald"/>
                        <a:cs typeface="Oswald"/>
                        <a:sym typeface="Oswald"/>
                      </a:endParaRPr>
                    </a:p>
                  </a:txBody>
                  <a:tcPr marT="91425" marB="91425" marR="91425" marL="91425">
                    <a:solidFill>
                      <a:srgbClr val="FAFCF7"/>
                    </a:solidFill>
                  </a:tcPr>
                </a:tc>
                <a:tc>
                  <a:txBody>
                    <a:bodyPr/>
                    <a:lstStyle/>
                    <a:p>
                      <a:pPr indent="0" lvl="0" marL="0" marR="0" rtl="0" algn="ctr">
                        <a:lnSpc>
                          <a:spcPct val="100000"/>
                        </a:lnSpc>
                        <a:spcBef>
                          <a:spcPts val="0"/>
                        </a:spcBef>
                        <a:spcAft>
                          <a:spcPts val="0"/>
                        </a:spcAft>
                        <a:buClr>
                          <a:srgbClr val="000000"/>
                        </a:buClr>
                        <a:buSzPts val="2000"/>
                        <a:buFont typeface="Arial"/>
                        <a:buNone/>
                      </a:pPr>
                      <a:r>
                        <a:rPr lang="en-US" sz="1600" u="none" cap="none" strike="noStrike">
                          <a:latin typeface="Oswald"/>
                          <a:ea typeface="Oswald"/>
                          <a:cs typeface="Oswald"/>
                          <a:sym typeface="Oswald"/>
                        </a:rPr>
                        <a:t>150,647</a:t>
                      </a:r>
                      <a:endParaRPr sz="1600" u="none" cap="none" strike="noStrike">
                        <a:latin typeface="Oswald"/>
                        <a:ea typeface="Oswald"/>
                        <a:cs typeface="Oswald"/>
                        <a:sym typeface="Oswald"/>
                      </a:endParaRPr>
                    </a:p>
                  </a:txBody>
                  <a:tcPr marT="91425" marB="91425" marR="91425" marL="91425">
                    <a:solidFill>
                      <a:srgbClr val="FAFCF7"/>
                    </a:solidFill>
                  </a:tcPr>
                </a:tc>
              </a:tr>
              <a:tr h="381000">
                <a:tc>
                  <a:txBody>
                    <a:bodyPr/>
                    <a:lstStyle/>
                    <a:p>
                      <a:pPr indent="0" lvl="0" marL="0" marR="0" rtl="0" algn="l">
                        <a:lnSpc>
                          <a:spcPct val="100000"/>
                        </a:lnSpc>
                        <a:spcBef>
                          <a:spcPts val="0"/>
                        </a:spcBef>
                        <a:spcAft>
                          <a:spcPts val="0"/>
                        </a:spcAft>
                        <a:buClr>
                          <a:srgbClr val="000000"/>
                        </a:buClr>
                        <a:buSzPts val="2000"/>
                        <a:buFont typeface="Arial"/>
                        <a:buNone/>
                      </a:pPr>
                      <a:r>
                        <a:rPr lang="en-US" sz="1600" u="none" cap="none" strike="noStrike">
                          <a:latin typeface="Oswald"/>
                          <a:ea typeface="Oswald"/>
                          <a:cs typeface="Oswald"/>
                          <a:sym typeface="Oswald"/>
                        </a:rPr>
                        <a:t>Result</a:t>
                      </a:r>
                      <a:endParaRPr sz="1600" u="none" cap="none" strike="noStrike">
                        <a:latin typeface="Oswald"/>
                        <a:ea typeface="Oswald"/>
                        <a:cs typeface="Oswald"/>
                        <a:sym typeface="Oswald"/>
                      </a:endParaRPr>
                    </a:p>
                  </a:txBody>
                  <a:tcPr marT="91425" marB="91425" marR="91425" marL="91425">
                    <a:solidFill>
                      <a:srgbClr val="FAFCF7"/>
                    </a:solidFill>
                  </a:tcPr>
                </a:tc>
                <a:tc>
                  <a:txBody>
                    <a:bodyPr/>
                    <a:lstStyle/>
                    <a:p>
                      <a:pPr indent="0" lvl="0" marL="0" marR="0" rtl="0" algn="ctr">
                        <a:lnSpc>
                          <a:spcPct val="100000"/>
                        </a:lnSpc>
                        <a:spcBef>
                          <a:spcPts val="0"/>
                        </a:spcBef>
                        <a:spcAft>
                          <a:spcPts val="0"/>
                        </a:spcAft>
                        <a:buClr>
                          <a:srgbClr val="000000"/>
                        </a:buClr>
                        <a:buSzPts val="2000"/>
                        <a:buFont typeface="Arial"/>
                        <a:buNone/>
                      </a:pPr>
                      <a:r>
                        <a:rPr lang="en-US" sz="1600" u="none" cap="none" strike="noStrike">
                          <a:latin typeface="Oswald"/>
                          <a:ea typeface="Oswald"/>
                          <a:cs typeface="Oswald"/>
                          <a:sym typeface="Oswald"/>
                        </a:rPr>
                        <a:t>38,137</a:t>
                      </a:r>
                      <a:endParaRPr sz="1600" u="none" cap="none" strike="noStrike">
                        <a:latin typeface="Oswald"/>
                        <a:ea typeface="Oswald"/>
                        <a:cs typeface="Oswald"/>
                        <a:sym typeface="Oswald"/>
                      </a:endParaRPr>
                    </a:p>
                  </a:txBody>
                  <a:tcPr marT="91425" marB="91425" marR="91425" marL="91425">
                    <a:solidFill>
                      <a:srgbClr val="FAFCF7"/>
                    </a:solidFill>
                  </a:tcPr>
                </a:tc>
                <a:tc>
                  <a:txBody>
                    <a:bodyPr/>
                    <a:lstStyle/>
                    <a:p>
                      <a:pPr indent="0" lvl="0" marL="0" marR="0" rtl="0" algn="ctr">
                        <a:lnSpc>
                          <a:spcPct val="100000"/>
                        </a:lnSpc>
                        <a:spcBef>
                          <a:spcPts val="0"/>
                        </a:spcBef>
                        <a:spcAft>
                          <a:spcPts val="0"/>
                        </a:spcAft>
                        <a:buClr>
                          <a:srgbClr val="000000"/>
                        </a:buClr>
                        <a:buSzPts val="2000"/>
                        <a:buFont typeface="Arial"/>
                        <a:buNone/>
                      </a:pPr>
                      <a:r>
                        <a:rPr lang="en-US" sz="1600" u="none" cap="none" strike="noStrike">
                          <a:latin typeface="Oswald"/>
                          <a:ea typeface="Oswald"/>
                          <a:cs typeface="Oswald"/>
                          <a:sym typeface="Oswald"/>
                        </a:rPr>
                        <a:t>116,418</a:t>
                      </a:r>
                      <a:endParaRPr sz="1600" u="none" cap="none" strike="noStrike">
                        <a:latin typeface="Oswald"/>
                        <a:ea typeface="Oswald"/>
                        <a:cs typeface="Oswald"/>
                        <a:sym typeface="Oswald"/>
                      </a:endParaRPr>
                    </a:p>
                  </a:txBody>
                  <a:tcPr marT="91425" marB="91425" marR="91425" marL="91425">
                    <a:solidFill>
                      <a:srgbClr val="FAFCF7"/>
                    </a:solidFill>
                  </a:tcPr>
                </a:tc>
                <a:tc>
                  <a:txBody>
                    <a:bodyPr/>
                    <a:lstStyle/>
                    <a:p>
                      <a:pPr indent="0" lvl="0" marL="0" marR="0" rtl="0" algn="ctr">
                        <a:lnSpc>
                          <a:spcPct val="100000"/>
                        </a:lnSpc>
                        <a:spcBef>
                          <a:spcPts val="0"/>
                        </a:spcBef>
                        <a:spcAft>
                          <a:spcPts val="0"/>
                        </a:spcAft>
                        <a:buClr>
                          <a:srgbClr val="000000"/>
                        </a:buClr>
                        <a:buSzPts val="2000"/>
                        <a:buFont typeface="Arial"/>
                        <a:buNone/>
                      </a:pPr>
                      <a:r>
                        <a:rPr lang="en-US" sz="1600" u="none" cap="none" strike="noStrike">
                          <a:latin typeface="Oswald"/>
                          <a:ea typeface="Oswald"/>
                          <a:cs typeface="Oswald"/>
                          <a:sym typeface="Oswald"/>
                        </a:rPr>
                        <a:t>137,297</a:t>
                      </a:r>
                      <a:endParaRPr sz="1600" u="none" cap="none" strike="noStrike">
                        <a:latin typeface="Oswald"/>
                        <a:ea typeface="Oswald"/>
                        <a:cs typeface="Oswald"/>
                        <a:sym typeface="Oswald"/>
                      </a:endParaRPr>
                    </a:p>
                  </a:txBody>
                  <a:tcPr marT="91425" marB="91425" marR="91425" marL="91425">
                    <a:solidFill>
                      <a:srgbClr val="FAFCF7"/>
                    </a:solidFill>
                  </a:tcPr>
                </a:tc>
              </a:tr>
              <a:tr h="381000">
                <a:tc>
                  <a:txBody>
                    <a:bodyPr/>
                    <a:lstStyle/>
                    <a:p>
                      <a:pPr indent="0" lvl="0" marL="0" marR="0" rtl="0" algn="l">
                        <a:lnSpc>
                          <a:spcPct val="100000"/>
                        </a:lnSpc>
                        <a:spcBef>
                          <a:spcPts val="0"/>
                        </a:spcBef>
                        <a:spcAft>
                          <a:spcPts val="0"/>
                        </a:spcAft>
                        <a:buClr>
                          <a:srgbClr val="000000"/>
                        </a:buClr>
                        <a:buSzPts val="2000"/>
                        <a:buFont typeface="Arial"/>
                        <a:buNone/>
                      </a:pPr>
                      <a:r>
                        <a:rPr lang="en-US" sz="1600" u="none" cap="none" strike="noStrike">
                          <a:latin typeface="Oswald"/>
                          <a:ea typeface="Oswald"/>
                          <a:cs typeface="Oswald"/>
                          <a:sym typeface="Oswald"/>
                        </a:rPr>
                        <a:t>Performance</a:t>
                      </a:r>
                      <a:endParaRPr sz="1500" u="none" cap="none" strike="noStrike">
                        <a:latin typeface="Oswald"/>
                        <a:ea typeface="Oswald"/>
                        <a:cs typeface="Oswald"/>
                        <a:sym typeface="Oswald"/>
                      </a:endParaRPr>
                    </a:p>
                  </a:txBody>
                  <a:tcPr marT="91425" marB="91425" marR="91425" marL="91425">
                    <a:solidFill>
                      <a:srgbClr val="5B9BD5"/>
                    </a:solidFill>
                  </a:tcPr>
                </a:tc>
                <a:tc>
                  <a:txBody>
                    <a:bodyPr/>
                    <a:lstStyle/>
                    <a:p>
                      <a:pPr indent="0" lvl="0" marL="0" marR="0" rtl="0" algn="ctr">
                        <a:lnSpc>
                          <a:spcPct val="100000"/>
                        </a:lnSpc>
                        <a:spcBef>
                          <a:spcPts val="0"/>
                        </a:spcBef>
                        <a:spcAft>
                          <a:spcPts val="0"/>
                        </a:spcAft>
                        <a:buClr>
                          <a:srgbClr val="000000"/>
                        </a:buClr>
                        <a:buSzPts val="2000"/>
                        <a:buFont typeface="Arial"/>
                        <a:buNone/>
                      </a:pPr>
                      <a:r>
                        <a:rPr lang="en-US" sz="1500" u="none" cap="none" strike="noStrike">
                          <a:latin typeface="Oswald"/>
                          <a:ea typeface="Oswald"/>
                          <a:cs typeface="Oswald"/>
                          <a:sym typeface="Oswald"/>
                        </a:rPr>
                        <a:t>Off-track</a:t>
                      </a:r>
                      <a:endParaRPr sz="1600" u="none" cap="none" strike="noStrike">
                        <a:latin typeface="Oswald"/>
                        <a:ea typeface="Oswald"/>
                        <a:cs typeface="Oswald"/>
                        <a:sym typeface="Oswald"/>
                      </a:endParaRPr>
                    </a:p>
                  </a:txBody>
                  <a:tcPr marT="91425" marB="91425" marR="91425" marL="91425">
                    <a:solidFill>
                      <a:srgbClr val="E796B1"/>
                    </a:solidFill>
                  </a:tcPr>
                </a:tc>
                <a:tc>
                  <a:txBody>
                    <a:bodyPr/>
                    <a:lstStyle/>
                    <a:p>
                      <a:pPr indent="0" lvl="0" marL="0" marR="0" rtl="0" algn="ctr">
                        <a:lnSpc>
                          <a:spcPct val="100000"/>
                        </a:lnSpc>
                        <a:spcBef>
                          <a:spcPts val="0"/>
                        </a:spcBef>
                        <a:spcAft>
                          <a:spcPts val="0"/>
                        </a:spcAft>
                        <a:buClr>
                          <a:srgbClr val="000000"/>
                        </a:buClr>
                        <a:buSzPts val="2000"/>
                        <a:buFont typeface="Arial"/>
                        <a:buNone/>
                      </a:pPr>
                      <a:r>
                        <a:rPr lang="en-US" sz="1500" u="none" cap="none" strike="noStrike">
                          <a:latin typeface="Oswald"/>
                          <a:ea typeface="Oswald"/>
                          <a:cs typeface="Oswald"/>
                          <a:sym typeface="Oswald"/>
                        </a:rPr>
                        <a:t>On-</a:t>
                      </a:r>
                      <a:r>
                        <a:rPr lang="en-US" sz="1600" u="none" cap="none" strike="noStrike">
                          <a:latin typeface="Oswald"/>
                          <a:ea typeface="Oswald"/>
                          <a:cs typeface="Oswald"/>
                          <a:sym typeface="Oswald"/>
                        </a:rPr>
                        <a:t>track</a:t>
                      </a:r>
                      <a:endParaRPr sz="1500" u="none" cap="none" strike="noStrike">
                        <a:latin typeface="Oswald"/>
                        <a:ea typeface="Oswald"/>
                        <a:cs typeface="Oswald"/>
                        <a:sym typeface="Oswald"/>
                      </a:endParaRPr>
                    </a:p>
                  </a:txBody>
                  <a:tcPr marT="91425" marB="91425" marR="91425" marL="91425">
                    <a:solidFill>
                      <a:srgbClr val="92D050"/>
                    </a:solidFill>
                  </a:tcPr>
                </a:tc>
                <a:tc>
                  <a:txBody>
                    <a:bodyPr/>
                    <a:lstStyle/>
                    <a:p>
                      <a:pPr indent="0" lvl="0" marL="0" marR="0" rtl="0" algn="ctr">
                        <a:lnSpc>
                          <a:spcPct val="100000"/>
                        </a:lnSpc>
                        <a:spcBef>
                          <a:spcPts val="0"/>
                        </a:spcBef>
                        <a:spcAft>
                          <a:spcPts val="0"/>
                        </a:spcAft>
                        <a:buClr>
                          <a:schemeClr val="dk1"/>
                        </a:buClr>
                        <a:buSzPts val="2000"/>
                        <a:buFont typeface="Arial"/>
                        <a:buNone/>
                      </a:pPr>
                      <a:r>
                        <a:rPr lang="en-US" sz="1500" u="none" cap="none" strike="noStrike">
                          <a:solidFill>
                            <a:schemeClr val="dk1"/>
                          </a:solidFill>
                          <a:latin typeface="Oswald"/>
                          <a:ea typeface="Oswald"/>
                          <a:cs typeface="Oswald"/>
                          <a:sym typeface="Oswald"/>
                        </a:rPr>
                        <a:t>On-</a:t>
                      </a:r>
                      <a:r>
                        <a:rPr lang="en-US" sz="1600" u="none" cap="none" strike="noStrike">
                          <a:solidFill>
                            <a:schemeClr val="dk1"/>
                          </a:solidFill>
                          <a:latin typeface="Oswald"/>
                          <a:ea typeface="Oswald"/>
                          <a:cs typeface="Oswald"/>
                          <a:sym typeface="Oswald"/>
                        </a:rPr>
                        <a:t>track</a:t>
                      </a:r>
                      <a:endParaRPr sz="1600" u="none" cap="none" strike="noStrike">
                        <a:latin typeface="Oswald"/>
                        <a:ea typeface="Oswald"/>
                        <a:cs typeface="Oswald"/>
                        <a:sym typeface="Oswald"/>
                      </a:endParaRPr>
                    </a:p>
                  </a:txBody>
                  <a:tcPr marT="91425" marB="91425" marR="91425" marL="91425">
                    <a:solidFill>
                      <a:schemeClr val="accent2"/>
                    </a:solidFill>
                  </a:tcPr>
                </a:tc>
              </a:tr>
            </a:tbl>
          </a:graphicData>
        </a:graphic>
      </p:graphicFrame>
      <p:sp>
        <p:nvSpPr>
          <p:cNvPr id="930" name="Google Shape;930;g2a022994949_0_29"/>
          <p:cNvSpPr txBox="1"/>
          <p:nvPr>
            <p:ph type="title"/>
          </p:nvPr>
        </p:nvSpPr>
        <p:spPr>
          <a:xfrm>
            <a:off x="0" y="0"/>
            <a:ext cx="12192000" cy="725700"/>
          </a:xfrm>
          <a:prstGeom prst="rect">
            <a:avLst/>
          </a:prstGeom>
          <a:noFill/>
          <a:ln cap="flat" cmpd="sng" w="19050">
            <a:solidFill>
              <a:srgbClr val="0DB8CC"/>
            </a:solidFill>
            <a:prstDash val="solid"/>
            <a:round/>
            <a:headEnd len="sm" w="sm" type="none"/>
            <a:tailEnd len="sm" w="sm" type="none"/>
          </a:ln>
        </p:spPr>
        <p:txBody>
          <a:bodyPr anchorCtr="0" anchor="ctr" bIns="0" lIns="0" spcFirstLastPara="1" rIns="0" wrap="square" tIns="0">
            <a:noAutofit/>
          </a:bodyPr>
          <a:lstStyle/>
          <a:p>
            <a:pPr indent="0" lvl="0" marL="0" rtl="0" algn="ctr">
              <a:lnSpc>
                <a:spcPct val="100000"/>
              </a:lnSpc>
              <a:spcBef>
                <a:spcPts val="0"/>
              </a:spcBef>
              <a:spcAft>
                <a:spcPts val="0"/>
              </a:spcAft>
              <a:buSzPts val="2400"/>
              <a:buNone/>
            </a:pPr>
            <a:r>
              <a:rPr lang="en-US" sz="3600">
                <a:solidFill>
                  <a:srgbClr val="0DB8CC"/>
                </a:solidFill>
                <a:latin typeface="News Cycle"/>
                <a:ea typeface="News Cycle"/>
                <a:cs typeface="News Cycle"/>
                <a:sym typeface="News Cycle"/>
              </a:rPr>
              <a:t>Programme Performance - LLINs Distribution</a:t>
            </a:r>
            <a:endParaRPr sz="3600">
              <a:solidFill>
                <a:srgbClr val="0DB8CC"/>
              </a:solidFill>
              <a:latin typeface="News Cycle"/>
              <a:ea typeface="News Cycle"/>
              <a:cs typeface="News Cycle"/>
              <a:sym typeface="News Cycle"/>
            </a:endParaRPr>
          </a:p>
        </p:txBody>
      </p:sp>
      <p:sp>
        <p:nvSpPr>
          <p:cNvPr id="931" name="Google Shape;931;g2a022994949_0_29"/>
          <p:cNvSpPr txBox="1"/>
          <p:nvPr/>
        </p:nvSpPr>
        <p:spPr>
          <a:xfrm>
            <a:off x="269049" y="2284550"/>
            <a:ext cx="5338500" cy="1723800"/>
          </a:xfrm>
          <a:prstGeom prst="rect">
            <a:avLst/>
          </a:prstGeom>
          <a:solidFill>
            <a:srgbClr val="B7E6F2"/>
          </a:solid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chemeClr val="dk1"/>
              </a:solidFill>
              <a:latin typeface="Oswald"/>
              <a:ea typeface="Oswald"/>
              <a:cs typeface="Oswald"/>
              <a:sym typeface="Oswald"/>
            </a:endParaRPr>
          </a:p>
          <a:p>
            <a:pPr indent="0" lvl="0" marL="0" marR="0" rtl="0" algn="l">
              <a:lnSpc>
                <a:spcPct val="100000"/>
              </a:lnSpc>
              <a:spcBef>
                <a:spcPts val="0"/>
              </a:spcBef>
              <a:spcAft>
                <a:spcPts val="0"/>
              </a:spcAft>
              <a:buClr>
                <a:srgbClr val="000000"/>
              </a:buClr>
              <a:buSzPts val="2000"/>
              <a:buFont typeface="Arial"/>
              <a:buNone/>
            </a:pPr>
            <a:r>
              <a:rPr b="1" i="0" lang="en-US" sz="2000" u="none" cap="none" strike="noStrike">
                <a:solidFill>
                  <a:schemeClr val="dk1"/>
                </a:solidFill>
                <a:latin typeface="Oswald"/>
                <a:ea typeface="Oswald"/>
                <a:cs typeface="Oswald"/>
                <a:sym typeface="Oswald"/>
              </a:rPr>
              <a:t>908,468 LLINs</a:t>
            </a:r>
            <a:r>
              <a:rPr b="0" i="0" lang="en-US" sz="2000" u="none" cap="none" strike="noStrike">
                <a:solidFill>
                  <a:schemeClr val="dk1"/>
                </a:solidFill>
                <a:latin typeface="Oswald"/>
                <a:ea typeface="Oswald"/>
                <a:cs typeface="Oswald"/>
                <a:sym typeface="Oswald"/>
              </a:rPr>
              <a:t> </a:t>
            </a:r>
            <a:endParaRPr b="0" i="0" sz="2000" u="none" cap="none" strike="noStrike">
              <a:solidFill>
                <a:schemeClr val="dk1"/>
              </a:solidFill>
              <a:latin typeface="Oswald"/>
              <a:ea typeface="Oswald"/>
              <a:cs typeface="Oswald"/>
              <a:sym typeface="Oswald"/>
            </a:endParaRPr>
          </a:p>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chemeClr val="dk1"/>
                </a:solidFill>
                <a:latin typeface="Oswald"/>
                <a:ea typeface="Oswald"/>
                <a:cs typeface="Oswald"/>
                <a:sym typeface="Oswald"/>
              </a:rPr>
              <a:t>were distributed during the mass campaign </a:t>
            </a:r>
            <a:endParaRPr b="0" i="0" sz="2000" u="none" cap="none" strike="noStrike">
              <a:solidFill>
                <a:schemeClr val="dk1"/>
              </a:solidFill>
              <a:latin typeface="Oswald"/>
              <a:ea typeface="Oswald"/>
              <a:cs typeface="Oswald"/>
              <a:sym typeface="Oswald"/>
            </a:endParaRPr>
          </a:p>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chemeClr val="dk1"/>
                </a:solidFill>
                <a:latin typeface="Oswald"/>
                <a:ea typeface="Oswald"/>
                <a:cs typeface="Oswald"/>
                <a:sym typeface="Oswald"/>
              </a:rPr>
              <a:t>in 2022</a:t>
            </a:r>
            <a:endParaRPr b="0" i="0" sz="2000" u="none" cap="none" strike="noStrike">
              <a:solidFill>
                <a:schemeClr val="dk1"/>
              </a:solidFill>
              <a:latin typeface="Oswald"/>
              <a:ea typeface="Oswald"/>
              <a:cs typeface="Oswald"/>
              <a:sym typeface="Oswald"/>
            </a:endParaRPr>
          </a:p>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chemeClr val="dk1"/>
              </a:solidFill>
              <a:latin typeface="Oswald"/>
              <a:ea typeface="Oswald"/>
              <a:cs typeface="Oswald"/>
              <a:sym typeface="Oswald"/>
            </a:endParaRPr>
          </a:p>
        </p:txBody>
      </p:sp>
      <p:pic>
        <p:nvPicPr>
          <p:cNvPr descr="Mosquito with solid fill" id="932" name="Google Shape;932;g2a022994949_0_29"/>
          <p:cNvPicPr preferRelativeResize="0"/>
          <p:nvPr/>
        </p:nvPicPr>
        <p:blipFill rotWithShape="1">
          <a:blip r:embed="rId4">
            <a:alphaModFix/>
          </a:blip>
          <a:srcRect b="0" l="0" r="0" t="0"/>
          <a:stretch/>
        </p:blipFill>
        <p:spPr>
          <a:xfrm>
            <a:off x="3538301" y="1231353"/>
            <a:ext cx="1393500" cy="1393500"/>
          </a:xfrm>
          <a:prstGeom prst="rect">
            <a:avLst/>
          </a:prstGeom>
          <a:noFill/>
          <a:ln>
            <a:noFill/>
          </a:ln>
        </p:spPr>
      </p:pic>
      <p:sp>
        <p:nvSpPr>
          <p:cNvPr id="933" name="Google Shape;933;g2a022994949_0_29"/>
          <p:cNvSpPr/>
          <p:nvPr/>
        </p:nvSpPr>
        <p:spPr>
          <a:xfrm>
            <a:off x="4931800" y="966475"/>
            <a:ext cx="285000" cy="1077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7" name="Shape 937"/>
        <p:cNvGrpSpPr/>
        <p:nvPr/>
      </p:nvGrpSpPr>
      <p:grpSpPr>
        <a:xfrm>
          <a:off x="0" y="0"/>
          <a:ext cx="0" cy="0"/>
          <a:chOff x="0" y="0"/>
          <a:chExt cx="0" cy="0"/>
        </a:xfrm>
      </p:grpSpPr>
      <p:sp>
        <p:nvSpPr>
          <p:cNvPr id="938" name="Google Shape;938;g2631ba12fcd_1_984"/>
          <p:cNvSpPr txBox="1"/>
          <p:nvPr>
            <p:ph type="title"/>
          </p:nvPr>
        </p:nvSpPr>
        <p:spPr>
          <a:xfrm>
            <a:off x="439475" y="2124575"/>
            <a:ext cx="3944700" cy="3973800"/>
          </a:xfrm>
          <a:prstGeom prst="rect">
            <a:avLst/>
          </a:prstGeom>
          <a:noFill/>
          <a:ln>
            <a:noFill/>
          </a:ln>
        </p:spPr>
        <p:txBody>
          <a:bodyPr anchorCtr="0" anchor="b" bIns="0" lIns="0" spcFirstLastPara="1" rIns="0" wrap="square" tIns="0">
            <a:noAutofit/>
          </a:bodyPr>
          <a:lstStyle/>
          <a:p>
            <a:pPr indent="0" lvl="0" marL="0" rtl="0" algn="l">
              <a:lnSpc>
                <a:spcPct val="90000"/>
              </a:lnSpc>
              <a:spcBef>
                <a:spcPts val="0"/>
              </a:spcBef>
              <a:spcAft>
                <a:spcPts val="0"/>
              </a:spcAft>
              <a:buSzPts val="4000"/>
              <a:buNone/>
            </a:pPr>
            <a:r>
              <a:rPr b="0" lang="en-US" sz="5500">
                <a:latin typeface="Oswald"/>
                <a:ea typeface="Oswald"/>
                <a:cs typeface="Oswald"/>
                <a:sym typeface="Oswald"/>
              </a:rPr>
              <a:t>Key Implemented Activities</a:t>
            </a:r>
            <a:endParaRPr b="0" sz="6400">
              <a:latin typeface="Oswald"/>
              <a:ea typeface="Oswald"/>
              <a:cs typeface="Oswald"/>
              <a:sym typeface="Oswald"/>
            </a:endParaRPr>
          </a:p>
          <a:p>
            <a:pPr indent="0" lvl="0" marL="0" rtl="0" algn="l">
              <a:lnSpc>
                <a:spcPct val="100000"/>
              </a:lnSpc>
              <a:spcBef>
                <a:spcPts val="0"/>
              </a:spcBef>
              <a:spcAft>
                <a:spcPts val="0"/>
              </a:spcAft>
              <a:buSzPts val="4000"/>
              <a:buNone/>
            </a:pPr>
            <a:r>
              <a:t/>
            </a:r>
            <a:endParaRPr/>
          </a:p>
        </p:txBody>
      </p:sp>
      <p:sp>
        <p:nvSpPr>
          <p:cNvPr id="939" name="Google Shape;939;g2631ba12fcd_1_984"/>
          <p:cNvSpPr txBox="1"/>
          <p:nvPr>
            <p:ph idx="12" type="sldNum"/>
          </p:nvPr>
        </p:nvSpPr>
        <p:spPr>
          <a:xfrm>
            <a:off x="10996200" y="6229967"/>
            <a:ext cx="342300" cy="243900"/>
          </a:xfrm>
          <a:prstGeom prst="rect">
            <a:avLst/>
          </a:prstGeom>
          <a:noFill/>
          <a:ln>
            <a:noFill/>
          </a:ln>
        </p:spPr>
        <p:txBody>
          <a:bodyPr anchorCtr="0" anchor="b" bIns="0" lIns="0" spcFirstLastPara="1" rIns="0" wrap="square" tIns="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pic>
        <p:nvPicPr>
          <p:cNvPr id="940" name="Google Shape;940;g2631ba12fcd_1_984"/>
          <p:cNvPicPr preferRelativeResize="0"/>
          <p:nvPr/>
        </p:nvPicPr>
        <p:blipFill rotWithShape="1">
          <a:blip r:embed="rId3">
            <a:alphaModFix/>
          </a:blip>
          <a:srcRect b="17375" l="0" r="9746" t="0"/>
          <a:stretch/>
        </p:blipFill>
        <p:spPr>
          <a:xfrm>
            <a:off x="8294067" y="-56633"/>
            <a:ext cx="1249400" cy="5645568"/>
          </a:xfrm>
          <a:prstGeom prst="rect">
            <a:avLst/>
          </a:prstGeom>
          <a:noFill/>
          <a:ln>
            <a:noFill/>
          </a:ln>
        </p:spPr>
      </p:pic>
      <p:pic>
        <p:nvPicPr>
          <p:cNvPr id="941" name="Google Shape;941;g2631ba12fcd_1_984"/>
          <p:cNvPicPr preferRelativeResize="0"/>
          <p:nvPr/>
        </p:nvPicPr>
        <p:blipFill rotWithShape="1">
          <a:blip r:embed="rId4">
            <a:alphaModFix/>
          </a:blip>
          <a:srcRect b="0" l="4887" r="0" t="7002"/>
          <a:stretch/>
        </p:blipFill>
        <p:spPr>
          <a:xfrm>
            <a:off x="4092100" y="1212433"/>
            <a:ext cx="1823900" cy="5645567"/>
          </a:xfrm>
          <a:prstGeom prst="rect">
            <a:avLst/>
          </a:prstGeom>
          <a:noFill/>
          <a:ln>
            <a:noFill/>
          </a:ln>
        </p:spPr>
      </p:pic>
      <p:pic>
        <p:nvPicPr>
          <p:cNvPr id="942" name="Google Shape;942;g2631ba12fcd_1_984"/>
          <p:cNvPicPr preferRelativeResize="0"/>
          <p:nvPr/>
        </p:nvPicPr>
        <p:blipFill rotWithShape="1">
          <a:blip r:embed="rId5">
            <a:alphaModFix/>
          </a:blip>
          <a:srcRect b="0" l="0" r="0" t="0"/>
          <a:stretch/>
        </p:blipFill>
        <p:spPr>
          <a:xfrm>
            <a:off x="4427491" y="0"/>
            <a:ext cx="4763084" cy="6857999"/>
          </a:xfrm>
          <a:prstGeom prst="rect">
            <a:avLst/>
          </a:prstGeom>
          <a:noFill/>
          <a:ln>
            <a:noFill/>
          </a:ln>
        </p:spPr>
      </p:pic>
      <p:pic>
        <p:nvPicPr>
          <p:cNvPr id="943" name="Google Shape;943;g2631ba12fcd_1_984"/>
          <p:cNvPicPr preferRelativeResize="0"/>
          <p:nvPr/>
        </p:nvPicPr>
        <p:blipFill rotWithShape="1">
          <a:blip r:embed="rId6">
            <a:alphaModFix/>
          </a:blip>
          <a:srcRect b="6218" l="0" r="0" t="2872"/>
          <a:stretch/>
        </p:blipFill>
        <p:spPr>
          <a:xfrm>
            <a:off x="4427500" y="0"/>
            <a:ext cx="4763075" cy="68580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8" name="Shape 948"/>
        <p:cNvGrpSpPr/>
        <p:nvPr/>
      </p:nvGrpSpPr>
      <p:grpSpPr>
        <a:xfrm>
          <a:off x="0" y="0"/>
          <a:ext cx="0" cy="0"/>
          <a:chOff x="0" y="0"/>
          <a:chExt cx="0" cy="0"/>
        </a:xfrm>
      </p:grpSpPr>
      <p:sp>
        <p:nvSpPr>
          <p:cNvPr id="949" name="Google Shape;949;g2a2eeddd9e4_0_1007"/>
          <p:cNvSpPr txBox="1"/>
          <p:nvPr>
            <p:ph type="title"/>
          </p:nvPr>
        </p:nvSpPr>
        <p:spPr>
          <a:xfrm>
            <a:off x="0" y="-10275"/>
            <a:ext cx="12192000" cy="725700"/>
          </a:xfrm>
          <a:prstGeom prst="rect">
            <a:avLst/>
          </a:prstGeom>
          <a:noFill/>
          <a:ln cap="flat" cmpd="sng" w="19050">
            <a:solidFill>
              <a:srgbClr val="0DB8CC"/>
            </a:solidFill>
            <a:prstDash val="solid"/>
            <a:round/>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SzPts val="2400"/>
              <a:buNone/>
            </a:pPr>
            <a:r>
              <a:rPr lang="en-US" sz="3600">
                <a:solidFill>
                  <a:srgbClr val="0DB8CC"/>
                </a:solidFill>
                <a:latin typeface="News Cycle"/>
                <a:ea typeface="News Cycle"/>
                <a:cs typeface="News Cycle"/>
                <a:sym typeface="News Cycle"/>
              </a:rPr>
              <a:t>RAI3E Implemented Activities - Acceleration Strategies</a:t>
            </a:r>
            <a:endParaRPr sz="3600">
              <a:solidFill>
                <a:srgbClr val="0DB8CC"/>
              </a:solidFill>
              <a:latin typeface="News Cycle"/>
              <a:ea typeface="News Cycle"/>
              <a:cs typeface="News Cycle"/>
              <a:sym typeface="News Cycle"/>
            </a:endParaRPr>
          </a:p>
        </p:txBody>
      </p:sp>
      <p:pic>
        <p:nvPicPr>
          <p:cNvPr id="950" name="Google Shape;950;g2a2eeddd9e4_0_1007"/>
          <p:cNvPicPr preferRelativeResize="0"/>
          <p:nvPr/>
        </p:nvPicPr>
        <p:blipFill rotWithShape="1">
          <a:blip r:embed="rId3">
            <a:alphaModFix/>
          </a:blip>
          <a:srcRect b="7587" l="2078" r="45156" t="21364"/>
          <a:stretch/>
        </p:blipFill>
        <p:spPr>
          <a:xfrm>
            <a:off x="5175725" y="1005975"/>
            <a:ext cx="6634150" cy="4227175"/>
          </a:xfrm>
          <a:prstGeom prst="rect">
            <a:avLst/>
          </a:prstGeom>
          <a:noFill/>
          <a:ln>
            <a:noFill/>
          </a:ln>
        </p:spPr>
      </p:pic>
      <p:grpSp>
        <p:nvGrpSpPr>
          <p:cNvPr id="951" name="Google Shape;951;g2a2eeddd9e4_0_1007"/>
          <p:cNvGrpSpPr/>
          <p:nvPr/>
        </p:nvGrpSpPr>
        <p:grpSpPr>
          <a:xfrm>
            <a:off x="576576" y="2625455"/>
            <a:ext cx="3947927" cy="1315953"/>
            <a:chOff x="1129243" y="3592155"/>
            <a:chExt cx="1944600" cy="1569600"/>
          </a:xfrm>
        </p:grpSpPr>
        <p:sp>
          <p:nvSpPr>
            <p:cNvPr id="952" name="Google Shape;952;g2a2eeddd9e4_0_1007"/>
            <p:cNvSpPr/>
            <p:nvPr/>
          </p:nvSpPr>
          <p:spPr>
            <a:xfrm flipH="1" rot="10800000">
              <a:off x="1129243" y="3592155"/>
              <a:ext cx="1944600" cy="1569600"/>
            </a:xfrm>
            <a:prstGeom prst="round2DiagRect">
              <a:avLst>
                <a:gd fmla="val 0" name="adj1"/>
                <a:gd fmla="val 17764" name="adj2"/>
              </a:avLst>
            </a:prstGeom>
            <a:solidFill>
              <a:srgbClr val="B7E6F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chemeClr val="dk1"/>
                </a:solidFill>
                <a:latin typeface="Oswald"/>
                <a:ea typeface="Oswald"/>
                <a:cs typeface="Oswald"/>
                <a:sym typeface="Oswald"/>
              </a:endParaRPr>
            </a:p>
          </p:txBody>
        </p:sp>
        <p:sp>
          <p:nvSpPr>
            <p:cNvPr id="953" name="Google Shape;953;g2a2eeddd9e4_0_1007"/>
            <p:cNvSpPr txBox="1"/>
            <p:nvPr/>
          </p:nvSpPr>
          <p:spPr>
            <a:xfrm>
              <a:off x="1209444" y="3658079"/>
              <a:ext cx="1617900" cy="459900"/>
            </a:xfrm>
            <a:prstGeom prst="rect">
              <a:avLst/>
            </a:prstGeom>
            <a:solidFill>
              <a:srgbClr val="B7E6F2"/>
            </a:solid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100"/>
                <a:buFont typeface="Arial"/>
                <a:buNone/>
              </a:pPr>
              <a:r>
                <a:rPr b="0" i="0" lang="en-US" sz="2100" u="none" cap="none" strike="noStrike">
                  <a:solidFill>
                    <a:schemeClr val="dk1"/>
                  </a:solidFill>
                  <a:latin typeface="Oswald"/>
                  <a:ea typeface="Oswald"/>
                  <a:cs typeface="Oswald"/>
                  <a:sym typeface="Oswald"/>
                </a:rPr>
                <a:t>Continued in 2022 &amp; 2023</a:t>
              </a:r>
              <a:endParaRPr b="0" i="0" sz="2100" u="none" cap="none" strike="noStrike">
                <a:solidFill>
                  <a:schemeClr val="dk1"/>
                </a:solidFill>
                <a:latin typeface="Oswald"/>
                <a:ea typeface="Oswald"/>
                <a:cs typeface="Oswald"/>
                <a:sym typeface="Oswald"/>
              </a:endParaRPr>
            </a:p>
          </p:txBody>
        </p:sp>
        <p:sp>
          <p:nvSpPr>
            <p:cNvPr id="954" name="Google Shape;954;g2a2eeddd9e4_0_1007"/>
            <p:cNvSpPr txBox="1"/>
            <p:nvPr/>
          </p:nvSpPr>
          <p:spPr>
            <a:xfrm>
              <a:off x="1214443" y="4124020"/>
              <a:ext cx="1774200" cy="512400"/>
            </a:xfrm>
            <a:prstGeom prst="rect">
              <a:avLst/>
            </a:prstGeom>
            <a:solidFill>
              <a:srgbClr val="B7E6F2"/>
            </a:solidFill>
            <a:ln>
              <a:noFill/>
            </a:ln>
          </p:spPr>
          <p:txBody>
            <a:bodyPr anchorCtr="0" anchor="t" bIns="121900" lIns="121900" spcFirstLastPara="1" rIns="121900" wrap="square" tIns="121900">
              <a:noAutofit/>
            </a:bodyPr>
            <a:lstStyle/>
            <a:p>
              <a:pPr indent="0" lvl="0" marL="0" marR="0" rtl="0" algn="l">
                <a:lnSpc>
                  <a:spcPct val="115000"/>
                </a:lnSpc>
                <a:spcBef>
                  <a:spcPts val="0"/>
                </a:spcBef>
                <a:spcAft>
                  <a:spcPts val="2100"/>
                </a:spcAft>
                <a:buClr>
                  <a:srgbClr val="000000"/>
                </a:buClr>
                <a:buSzPts val="1700"/>
                <a:buFont typeface="Arial"/>
                <a:buNone/>
              </a:pPr>
              <a:r>
                <a:rPr b="0" i="0" lang="en-US" sz="1700" u="none" cap="none" strike="noStrike">
                  <a:solidFill>
                    <a:schemeClr val="dk1"/>
                  </a:solidFill>
                  <a:latin typeface="Oswald"/>
                  <a:ea typeface="Oswald"/>
                  <a:cs typeface="Oswald"/>
                  <a:sym typeface="Oswald"/>
                </a:rPr>
                <a:t>High coverage rates and target achievement</a:t>
              </a:r>
              <a:endParaRPr b="0" i="0" sz="2100" u="none" cap="none" strike="noStrike">
                <a:solidFill>
                  <a:schemeClr val="dk1"/>
                </a:solidFill>
                <a:latin typeface="Oswald"/>
                <a:ea typeface="Oswald"/>
                <a:cs typeface="Oswald"/>
                <a:sym typeface="Oswald"/>
              </a:endParaRPr>
            </a:p>
          </p:txBody>
        </p:sp>
      </p:grpSp>
      <p:grpSp>
        <p:nvGrpSpPr>
          <p:cNvPr id="955" name="Google Shape;955;g2a2eeddd9e4_0_1007"/>
          <p:cNvGrpSpPr/>
          <p:nvPr/>
        </p:nvGrpSpPr>
        <p:grpSpPr>
          <a:xfrm>
            <a:off x="576576" y="1005975"/>
            <a:ext cx="3947927" cy="1612489"/>
            <a:chOff x="1126863" y="2002207"/>
            <a:chExt cx="1944600" cy="1581268"/>
          </a:xfrm>
        </p:grpSpPr>
        <p:sp>
          <p:nvSpPr>
            <p:cNvPr id="956" name="Google Shape;956;g2a2eeddd9e4_0_1007"/>
            <p:cNvSpPr/>
            <p:nvPr/>
          </p:nvSpPr>
          <p:spPr>
            <a:xfrm>
              <a:off x="1126863" y="2013875"/>
              <a:ext cx="1944600" cy="1569600"/>
            </a:xfrm>
            <a:prstGeom prst="round2DiagRect">
              <a:avLst>
                <a:gd fmla="val 0" name="adj1"/>
                <a:gd fmla="val 17764" name="adj2"/>
              </a:avLst>
            </a:prstGeom>
            <a:solidFill>
              <a:schemeClr val="accent3"/>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rgbClr val="000000"/>
                </a:solidFill>
                <a:latin typeface="Oswald"/>
                <a:ea typeface="Oswald"/>
                <a:cs typeface="Oswald"/>
                <a:sym typeface="Oswald"/>
              </a:endParaRPr>
            </a:p>
          </p:txBody>
        </p:sp>
        <p:sp>
          <p:nvSpPr>
            <p:cNvPr id="957" name="Google Shape;957;g2a2eeddd9e4_0_1007"/>
            <p:cNvSpPr txBox="1"/>
            <p:nvPr/>
          </p:nvSpPr>
          <p:spPr>
            <a:xfrm>
              <a:off x="1207063" y="2002207"/>
              <a:ext cx="1683900" cy="459900"/>
            </a:xfrm>
            <a:prstGeom prst="rect">
              <a:avLst/>
            </a:prstGeom>
            <a:solidFill>
              <a:schemeClr val="accent3"/>
            </a:solid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100"/>
                <a:buFont typeface="Arial"/>
                <a:buNone/>
              </a:pPr>
              <a:r>
                <a:rPr b="0" i="0" lang="en-US" sz="2100" u="none" cap="none" strike="noStrike">
                  <a:solidFill>
                    <a:srgbClr val="FFFFFF"/>
                  </a:solidFill>
                  <a:latin typeface="Oswald"/>
                  <a:ea typeface="Oswald"/>
                  <a:cs typeface="Oswald"/>
                  <a:sym typeface="Oswald"/>
                </a:rPr>
                <a:t>Pf AS</a:t>
              </a:r>
              <a:endParaRPr b="0" i="0" sz="2100" u="none" cap="none" strike="noStrike">
                <a:solidFill>
                  <a:srgbClr val="FFFFFF"/>
                </a:solidFill>
                <a:latin typeface="Oswald"/>
                <a:ea typeface="Oswald"/>
                <a:cs typeface="Oswald"/>
                <a:sym typeface="Oswald"/>
              </a:endParaRPr>
            </a:p>
            <a:p>
              <a:pPr indent="0" lvl="0" marL="0" marR="0" rtl="0" algn="l">
                <a:lnSpc>
                  <a:spcPct val="100000"/>
                </a:lnSpc>
                <a:spcBef>
                  <a:spcPts val="0"/>
                </a:spcBef>
                <a:spcAft>
                  <a:spcPts val="0"/>
                </a:spcAft>
                <a:buClr>
                  <a:srgbClr val="000000"/>
                </a:buClr>
                <a:buSzPts val="2100"/>
                <a:buFont typeface="Arial"/>
                <a:buNone/>
              </a:pPr>
              <a:r>
                <a:rPr b="0" i="0" lang="en-US" sz="2100" u="none" cap="none" strike="noStrike">
                  <a:solidFill>
                    <a:srgbClr val="FFFFFF"/>
                  </a:solidFill>
                  <a:latin typeface="Oswald"/>
                  <a:ea typeface="Oswald"/>
                  <a:cs typeface="Oswald"/>
                  <a:sym typeface="Oswald"/>
                </a:rPr>
                <a:t>Started in 2021</a:t>
              </a:r>
              <a:endParaRPr b="0" i="0" sz="2100" u="none" cap="none" strike="noStrike">
                <a:solidFill>
                  <a:srgbClr val="FFFFFF"/>
                </a:solidFill>
                <a:latin typeface="Oswald"/>
                <a:ea typeface="Oswald"/>
                <a:cs typeface="Oswald"/>
                <a:sym typeface="Oswald"/>
              </a:endParaRPr>
            </a:p>
          </p:txBody>
        </p:sp>
        <p:sp>
          <p:nvSpPr>
            <p:cNvPr id="958" name="Google Shape;958;g2a2eeddd9e4_0_1007"/>
            <p:cNvSpPr txBox="1"/>
            <p:nvPr/>
          </p:nvSpPr>
          <p:spPr>
            <a:xfrm>
              <a:off x="1207064" y="2716362"/>
              <a:ext cx="1784400" cy="518700"/>
            </a:xfrm>
            <a:prstGeom prst="rect">
              <a:avLst/>
            </a:prstGeom>
            <a:solidFill>
              <a:schemeClr val="accent3"/>
            </a:solidFill>
            <a:ln>
              <a:noFill/>
            </a:ln>
          </p:spPr>
          <p:txBody>
            <a:bodyPr anchorCtr="0" anchor="t" bIns="121900" lIns="121900" spcFirstLastPara="1" rIns="121900" wrap="square" tIns="121900">
              <a:noAutofit/>
            </a:bodyPr>
            <a:lstStyle/>
            <a:p>
              <a:pPr indent="0" lvl="0" marL="0" marR="0" rtl="0" algn="l">
                <a:lnSpc>
                  <a:spcPct val="115000"/>
                </a:lnSpc>
                <a:spcBef>
                  <a:spcPts val="0"/>
                </a:spcBef>
                <a:spcAft>
                  <a:spcPts val="2100"/>
                </a:spcAft>
                <a:buClr>
                  <a:srgbClr val="000000"/>
                </a:buClr>
                <a:buSzPts val="1700"/>
                <a:buFont typeface="Arial"/>
                <a:buNone/>
              </a:pPr>
              <a:r>
                <a:rPr b="0" i="0" lang="en-US" sz="1700" u="none" cap="none" strike="noStrike">
                  <a:solidFill>
                    <a:srgbClr val="FFFFFF"/>
                  </a:solidFill>
                  <a:latin typeface="Oswald"/>
                  <a:ea typeface="Oswald"/>
                  <a:cs typeface="Oswald"/>
                  <a:sym typeface="Oswald"/>
                </a:rPr>
                <a:t>Effective advocacy resulted in community acceptance</a:t>
              </a:r>
              <a:endParaRPr b="0" i="0" sz="2100" u="none" cap="none" strike="noStrike">
                <a:solidFill>
                  <a:srgbClr val="FFFFFF"/>
                </a:solidFill>
                <a:latin typeface="Oswald"/>
                <a:ea typeface="Oswald"/>
                <a:cs typeface="Oswald"/>
                <a:sym typeface="Oswald"/>
              </a:endParaRPr>
            </a:p>
          </p:txBody>
        </p:sp>
      </p:grpSp>
      <p:grpSp>
        <p:nvGrpSpPr>
          <p:cNvPr id="959" name="Google Shape;959;g2a2eeddd9e4_0_1007"/>
          <p:cNvGrpSpPr/>
          <p:nvPr/>
        </p:nvGrpSpPr>
        <p:grpSpPr>
          <a:xfrm>
            <a:off x="576576" y="3948500"/>
            <a:ext cx="3948090" cy="2137952"/>
            <a:chOff x="5015936" y="2013872"/>
            <a:chExt cx="2642100" cy="1569600"/>
          </a:xfrm>
        </p:grpSpPr>
        <p:sp>
          <p:nvSpPr>
            <p:cNvPr id="960" name="Google Shape;960;g2a2eeddd9e4_0_1007"/>
            <p:cNvSpPr/>
            <p:nvPr/>
          </p:nvSpPr>
          <p:spPr>
            <a:xfrm>
              <a:off x="5015936" y="2013872"/>
              <a:ext cx="2642100" cy="1569600"/>
            </a:xfrm>
            <a:prstGeom prst="round2DiagRect">
              <a:avLst>
                <a:gd fmla="val 0" name="adj1"/>
                <a:gd fmla="val 17764" name="adj2"/>
              </a:avLst>
            </a:prstGeom>
            <a:solidFill>
              <a:srgbClr val="21A1C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rgbClr val="000000"/>
                </a:solidFill>
                <a:latin typeface="Oswald"/>
                <a:ea typeface="Oswald"/>
                <a:cs typeface="Oswald"/>
                <a:sym typeface="Oswald"/>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rgbClr val="000000"/>
                </a:solidFill>
                <a:latin typeface="Oswald"/>
                <a:ea typeface="Oswald"/>
                <a:cs typeface="Oswald"/>
                <a:sym typeface="Oswald"/>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rgbClr val="000000"/>
                </a:solidFill>
                <a:latin typeface="Oswald"/>
                <a:ea typeface="Oswald"/>
                <a:cs typeface="Oswald"/>
                <a:sym typeface="Oswald"/>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rgbClr val="000000"/>
                </a:solidFill>
                <a:latin typeface="Oswald"/>
                <a:ea typeface="Oswald"/>
                <a:cs typeface="Oswald"/>
                <a:sym typeface="Oswald"/>
              </a:endParaRPr>
            </a:p>
          </p:txBody>
        </p:sp>
        <p:sp>
          <p:nvSpPr>
            <p:cNvPr id="961" name="Google Shape;961;g2a2eeddd9e4_0_1007"/>
            <p:cNvSpPr txBox="1"/>
            <p:nvPr/>
          </p:nvSpPr>
          <p:spPr>
            <a:xfrm>
              <a:off x="5188080" y="2132561"/>
              <a:ext cx="2417100" cy="459900"/>
            </a:xfrm>
            <a:prstGeom prst="rect">
              <a:avLst/>
            </a:prstGeom>
            <a:no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FFFFFF"/>
                  </a:solidFill>
                  <a:latin typeface="Oswald"/>
                  <a:ea typeface="Oswald"/>
                  <a:cs typeface="Oswald"/>
                  <a:sym typeface="Oswald"/>
                </a:rPr>
                <a:t>Resulted in </a:t>
              </a:r>
              <a:endParaRPr b="0" i="0" sz="2400" u="none" cap="none" strike="noStrike">
                <a:solidFill>
                  <a:srgbClr val="FFFFFF"/>
                </a:solidFill>
                <a:latin typeface="Oswald"/>
                <a:ea typeface="Oswald"/>
                <a:cs typeface="Oswald"/>
                <a:sym typeface="Oswald"/>
              </a:endParaRPr>
            </a:p>
          </p:txBody>
        </p:sp>
        <p:sp>
          <p:nvSpPr>
            <p:cNvPr id="962" name="Google Shape;962;g2a2eeddd9e4_0_1007"/>
            <p:cNvSpPr txBox="1"/>
            <p:nvPr/>
          </p:nvSpPr>
          <p:spPr>
            <a:xfrm>
              <a:off x="5216787" y="2542466"/>
              <a:ext cx="1542900" cy="512400"/>
            </a:xfrm>
            <a:prstGeom prst="rect">
              <a:avLst/>
            </a:prstGeom>
            <a:noFill/>
            <a:ln>
              <a:noFill/>
            </a:ln>
          </p:spPr>
          <p:txBody>
            <a:bodyPr anchorCtr="0" anchor="t" bIns="121900" lIns="121900" spcFirstLastPara="1" rIns="121900" wrap="square" tIns="121900">
              <a:noAutofit/>
            </a:bodyPr>
            <a:lstStyle/>
            <a:p>
              <a:pPr indent="0" lvl="0" marL="0" marR="0" rtl="0" algn="l">
                <a:lnSpc>
                  <a:spcPct val="115000"/>
                </a:lnSpc>
                <a:spcBef>
                  <a:spcPts val="0"/>
                </a:spcBef>
                <a:spcAft>
                  <a:spcPts val="2100"/>
                </a:spcAft>
                <a:buClr>
                  <a:srgbClr val="000000"/>
                </a:buClr>
                <a:buSzPts val="2000"/>
                <a:buFont typeface="Arial"/>
                <a:buNone/>
              </a:pPr>
              <a:r>
                <a:rPr b="0" i="0" lang="en-US" sz="2000" u="none" cap="none" strike="noStrike">
                  <a:solidFill>
                    <a:srgbClr val="FFFFFF"/>
                  </a:solidFill>
                  <a:latin typeface="Oswald"/>
                  <a:ea typeface="Oswald"/>
                  <a:cs typeface="Oswald"/>
                  <a:sym typeface="Oswald"/>
                </a:rPr>
                <a:t>Significant decrease of cases &amp; shrinking in Pf hotspots</a:t>
              </a:r>
              <a:endParaRPr b="0" i="0" sz="2000" u="none" cap="none" strike="noStrike">
                <a:solidFill>
                  <a:srgbClr val="FFFFFF"/>
                </a:solidFill>
                <a:latin typeface="Oswald"/>
                <a:ea typeface="Oswald"/>
                <a:cs typeface="Oswald"/>
                <a:sym typeface="Oswald"/>
              </a:endParaRPr>
            </a:p>
          </p:txBody>
        </p:sp>
      </p:grpSp>
      <p:grpSp>
        <p:nvGrpSpPr>
          <p:cNvPr id="963" name="Google Shape;963;g2a2eeddd9e4_0_1007"/>
          <p:cNvGrpSpPr/>
          <p:nvPr/>
        </p:nvGrpSpPr>
        <p:grpSpPr>
          <a:xfrm rot="5400000">
            <a:off x="1891776" y="3765196"/>
            <a:ext cx="354604" cy="433850"/>
            <a:chOff x="4858109" y="2631368"/>
            <a:chExt cx="316442" cy="315000"/>
          </a:xfrm>
        </p:grpSpPr>
        <p:sp>
          <p:nvSpPr>
            <p:cNvPr id="964" name="Google Shape;964;g2a2eeddd9e4_0_1007"/>
            <p:cNvSpPr/>
            <p:nvPr/>
          </p:nvSpPr>
          <p:spPr>
            <a:xfrm>
              <a:off x="4859551" y="2631368"/>
              <a:ext cx="315000" cy="315000"/>
            </a:xfrm>
            <a:prstGeom prst="ellipse">
              <a:avLst/>
            </a:prstGeom>
            <a:solidFill>
              <a:srgbClr val="FFF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rgbClr val="000000"/>
                </a:solidFill>
                <a:latin typeface="Oswald"/>
                <a:ea typeface="Oswald"/>
                <a:cs typeface="Oswald"/>
                <a:sym typeface="Oswald"/>
              </a:endParaRPr>
            </a:p>
          </p:txBody>
        </p:sp>
        <p:sp>
          <p:nvSpPr>
            <p:cNvPr id="965" name="Google Shape;965;g2a2eeddd9e4_0_1007"/>
            <p:cNvSpPr/>
            <p:nvPr/>
          </p:nvSpPr>
          <p:spPr>
            <a:xfrm>
              <a:off x="4858109" y="2739300"/>
              <a:ext cx="239100" cy="99000"/>
            </a:xfrm>
            <a:prstGeom prst="rightArrow">
              <a:avLst>
                <a:gd fmla="val 32020" name="adj1"/>
                <a:gd fmla="val 66970" name="adj2"/>
              </a:avLst>
            </a:prstGeom>
            <a:solidFill>
              <a:srgbClr val="1D7E75"/>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500"/>
                <a:buFont typeface="Arial"/>
                <a:buNone/>
              </a:pPr>
              <a:br>
                <a:rPr b="0" i="0" lang="en-US" sz="2500" u="none" cap="none" strike="noStrike">
                  <a:solidFill>
                    <a:srgbClr val="000000"/>
                  </a:solidFill>
                  <a:latin typeface="Oswald"/>
                  <a:ea typeface="Oswald"/>
                  <a:cs typeface="Oswald"/>
                  <a:sym typeface="Oswald"/>
                </a:rPr>
              </a:br>
              <a:endParaRPr b="0" i="0" sz="2500" u="none" cap="none" strike="noStrike">
                <a:solidFill>
                  <a:srgbClr val="000000"/>
                </a:solidFill>
                <a:latin typeface="Oswald"/>
                <a:ea typeface="Oswald"/>
                <a:cs typeface="Oswald"/>
                <a:sym typeface="Oswald"/>
              </a:endParaRPr>
            </a:p>
          </p:txBody>
        </p:sp>
      </p:grpSp>
      <p:grpSp>
        <p:nvGrpSpPr>
          <p:cNvPr id="966" name="Google Shape;966;g2a2eeddd9e4_0_1007"/>
          <p:cNvGrpSpPr/>
          <p:nvPr/>
        </p:nvGrpSpPr>
        <p:grpSpPr>
          <a:xfrm>
            <a:off x="1834059" y="2449258"/>
            <a:ext cx="390855" cy="354588"/>
            <a:chOff x="3157188" y="909150"/>
            <a:chExt cx="470400" cy="470400"/>
          </a:xfrm>
        </p:grpSpPr>
        <p:sp>
          <p:nvSpPr>
            <p:cNvPr id="967" name="Google Shape;967;g2a2eeddd9e4_0_1007"/>
            <p:cNvSpPr/>
            <p:nvPr/>
          </p:nvSpPr>
          <p:spPr>
            <a:xfrm>
              <a:off x="3157188" y="909150"/>
              <a:ext cx="470400" cy="470400"/>
            </a:xfrm>
            <a:prstGeom prst="ellipse">
              <a:avLst/>
            </a:prstGeom>
            <a:solidFill>
              <a:srgbClr val="FFF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rgbClr val="000000"/>
                </a:solidFill>
                <a:latin typeface="Oswald"/>
                <a:ea typeface="Oswald"/>
                <a:cs typeface="Oswald"/>
                <a:sym typeface="Oswald"/>
              </a:endParaRPr>
            </a:p>
          </p:txBody>
        </p:sp>
        <p:sp>
          <p:nvSpPr>
            <p:cNvPr id="968" name="Google Shape;968;g2a2eeddd9e4_0_1007"/>
            <p:cNvSpPr/>
            <p:nvPr/>
          </p:nvSpPr>
          <p:spPr>
            <a:xfrm>
              <a:off x="3243138" y="995100"/>
              <a:ext cx="298500" cy="298500"/>
            </a:xfrm>
            <a:prstGeom prst="mathPlus">
              <a:avLst>
                <a:gd fmla="val 9900" name="adj1"/>
              </a:avLst>
            </a:prstGeom>
            <a:solidFill>
              <a:srgbClr val="249C9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rgbClr val="000000"/>
                </a:solidFill>
                <a:latin typeface="Oswald"/>
                <a:ea typeface="Oswald"/>
                <a:cs typeface="Oswald"/>
                <a:sym typeface="Oswald"/>
              </a:endParaRPr>
            </a:p>
          </p:txBody>
        </p:sp>
      </p:grpSp>
      <p:graphicFrame>
        <p:nvGraphicFramePr>
          <p:cNvPr id="969" name="Google Shape;969;g2a2eeddd9e4_0_1007"/>
          <p:cNvGraphicFramePr/>
          <p:nvPr/>
        </p:nvGraphicFramePr>
        <p:xfrm>
          <a:off x="5443450" y="5172050"/>
          <a:ext cx="3000000" cy="3000000"/>
        </p:xfrm>
        <a:graphic>
          <a:graphicData uri="http://schemas.openxmlformats.org/drawingml/2006/table">
            <a:tbl>
              <a:tblPr>
                <a:noFill/>
                <a:tableStyleId>{01DC97FB-CEB0-40B2-B1F3-59151A701AAE}</a:tableStyleId>
              </a:tblPr>
              <a:tblGrid>
                <a:gridCol w="3249350"/>
                <a:gridCol w="517750"/>
                <a:gridCol w="517750"/>
                <a:gridCol w="642825"/>
                <a:gridCol w="580275"/>
                <a:gridCol w="535300"/>
              </a:tblGrid>
              <a:tr h="285750">
                <a:tc>
                  <a:txBody>
                    <a:bodyPr/>
                    <a:lstStyle/>
                    <a:p>
                      <a:pPr indent="0" lvl="0" marL="0" marR="0" rtl="0" algn="l">
                        <a:lnSpc>
                          <a:spcPct val="100000"/>
                        </a:lnSpc>
                        <a:spcBef>
                          <a:spcPts val="0"/>
                        </a:spcBef>
                        <a:spcAft>
                          <a:spcPts val="0"/>
                        </a:spcAft>
                        <a:buClr>
                          <a:srgbClr val="000000"/>
                        </a:buClr>
                        <a:buSzPts val="2000"/>
                        <a:buFont typeface="Arial"/>
                        <a:buNone/>
                      </a:pPr>
                      <a:r>
                        <a:t/>
                      </a:r>
                      <a:endParaRPr sz="2000" u="none" cap="none" strike="noStrike">
                        <a:latin typeface="Oswald"/>
                        <a:ea typeface="Oswald"/>
                        <a:cs typeface="Oswald"/>
                        <a:sym typeface="Oswald"/>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0B5394"/>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0B5394"/>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400"/>
                        <a:buFont typeface="Arial"/>
                        <a:buNone/>
                      </a:pPr>
                      <a:r>
                        <a:rPr lang="en-US" sz="1400" u="none" cap="none" strike="noStrike">
                          <a:latin typeface="Oswald"/>
                          <a:ea typeface="Oswald"/>
                          <a:cs typeface="Oswald"/>
                          <a:sym typeface="Oswald"/>
                        </a:rPr>
                        <a:t>2019​</a:t>
                      </a:r>
                      <a:endParaRPr sz="1400" u="none" cap="none" strike="noStrike">
                        <a:latin typeface="Oswald"/>
                        <a:ea typeface="Oswald"/>
                        <a:cs typeface="Oswald"/>
                        <a:sym typeface="Oswald"/>
                      </a:endParaRPr>
                    </a:p>
                  </a:txBody>
                  <a:tcPr marT="19050" marB="19050" marR="28575" marL="28575" anchor="ctr">
                    <a:lnL cap="flat" cmpd="sng" w="9525">
                      <a:solidFill>
                        <a:srgbClr val="0B5394"/>
                      </a:solidFill>
                      <a:prstDash val="solid"/>
                      <a:round/>
                      <a:headEnd len="sm" w="sm" type="none"/>
                      <a:tailEnd len="sm" w="sm" type="none"/>
                    </a:lnL>
                    <a:lnR cap="flat" cmpd="sng" w="9525">
                      <a:solidFill>
                        <a:srgbClr val="0B5394"/>
                      </a:solidFill>
                      <a:prstDash val="solid"/>
                      <a:round/>
                      <a:headEnd len="sm" w="sm" type="none"/>
                      <a:tailEnd len="sm" w="sm" type="none"/>
                    </a:lnR>
                    <a:lnT cap="flat" cmpd="sng" w="9525">
                      <a:solidFill>
                        <a:srgbClr val="0B5394"/>
                      </a:solidFill>
                      <a:prstDash val="solid"/>
                      <a:round/>
                      <a:headEnd len="sm" w="sm" type="none"/>
                      <a:tailEnd len="sm" w="sm" type="none"/>
                    </a:lnT>
                    <a:lnB cap="flat" cmpd="sng" w="9525">
                      <a:solidFill>
                        <a:srgbClr val="0B5394"/>
                      </a:solidFill>
                      <a:prstDash val="solid"/>
                      <a:round/>
                      <a:headEnd len="sm" w="sm" type="none"/>
                      <a:tailEnd len="sm" w="sm" type="none"/>
                    </a:lnB>
                    <a:solidFill>
                      <a:srgbClr val="CFE2F3"/>
                    </a:solidFill>
                  </a:tcPr>
                </a:tc>
                <a:tc>
                  <a:txBody>
                    <a:bodyPr/>
                    <a:lstStyle/>
                    <a:p>
                      <a:pPr indent="0" lvl="0" marL="0" marR="0" rtl="0" algn="ctr">
                        <a:lnSpc>
                          <a:spcPct val="115000"/>
                        </a:lnSpc>
                        <a:spcBef>
                          <a:spcPts val="0"/>
                        </a:spcBef>
                        <a:spcAft>
                          <a:spcPts val="0"/>
                        </a:spcAft>
                        <a:buClr>
                          <a:srgbClr val="000000"/>
                        </a:buClr>
                        <a:buSzPts val="1400"/>
                        <a:buFont typeface="Arial"/>
                        <a:buNone/>
                      </a:pPr>
                      <a:r>
                        <a:rPr lang="en-US" sz="1400" u="none" cap="none" strike="noStrike">
                          <a:latin typeface="Oswald"/>
                          <a:ea typeface="Oswald"/>
                          <a:cs typeface="Oswald"/>
                          <a:sym typeface="Oswald"/>
                        </a:rPr>
                        <a:t>2020​</a:t>
                      </a:r>
                      <a:endParaRPr sz="1400" u="none" cap="none" strike="noStrike">
                        <a:latin typeface="Oswald"/>
                        <a:ea typeface="Oswald"/>
                        <a:cs typeface="Oswald"/>
                        <a:sym typeface="Oswald"/>
                      </a:endParaRPr>
                    </a:p>
                  </a:txBody>
                  <a:tcPr marT="19050" marB="19050" marR="28575" marL="28575" anchor="ctr">
                    <a:lnL cap="flat" cmpd="sng" w="9525">
                      <a:solidFill>
                        <a:srgbClr val="0B5394"/>
                      </a:solidFill>
                      <a:prstDash val="solid"/>
                      <a:round/>
                      <a:headEnd len="sm" w="sm" type="none"/>
                      <a:tailEnd len="sm" w="sm" type="none"/>
                    </a:lnL>
                    <a:lnR cap="flat" cmpd="sng" w="9525">
                      <a:solidFill>
                        <a:srgbClr val="0B5394"/>
                      </a:solidFill>
                      <a:prstDash val="solid"/>
                      <a:round/>
                      <a:headEnd len="sm" w="sm" type="none"/>
                      <a:tailEnd len="sm" w="sm" type="none"/>
                    </a:lnR>
                    <a:lnT cap="flat" cmpd="sng" w="9525">
                      <a:solidFill>
                        <a:srgbClr val="0B5394"/>
                      </a:solidFill>
                      <a:prstDash val="solid"/>
                      <a:round/>
                      <a:headEnd len="sm" w="sm" type="none"/>
                      <a:tailEnd len="sm" w="sm" type="none"/>
                    </a:lnT>
                    <a:lnB cap="flat" cmpd="sng" w="9525">
                      <a:solidFill>
                        <a:srgbClr val="0B5394"/>
                      </a:solidFill>
                      <a:prstDash val="solid"/>
                      <a:round/>
                      <a:headEnd len="sm" w="sm" type="none"/>
                      <a:tailEnd len="sm" w="sm" type="none"/>
                    </a:lnB>
                    <a:solidFill>
                      <a:srgbClr val="CFE2F3"/>
                    </a:solidFill>
                  </a:tcPr>
                </a:tc>
                <a:tc>
                  <a:txBody>
                    <a:bodyPr/>
                    <a:lstStyle/>
                    <a:p>
                      <a:pPr indent="0" lvl="0" marL="0" marR="0" rtl="0" algn="ctr">
                        <a:lnSpc>
                          <a:spcPct val="115000"/>
                        </a:lnSpc>
                        <a:spcBef>
                          <a:spcPts val="0"/>
                        </a:spcBef>
                        <a:spcAft>
                          <a:spcPts val="0"/>
                        </a:spcAft>
                        <a:buClr>
                          <a:srgbClr val="000000"/>
                        </a:buClr>
                        <a:buSzPts val="1400"/>
                        <a:buFont typeface="Arial"/>
                        <a:buNone/>
                      </a:pPr>
                      <a:r>
                        <a:rPr lang="en-US" sz="1400" u="none" cap="none" strike="noStrike">
                          <a:latin typeface="Oswald"/>
                          <a:ea typeface="Oswald"/>
                          <a:cs typeface="Oswald"/>
                          <a:sym typeface="Oswald"/>
                        </a:rPr>
                        <a:t>2021​</a:t>
                      </a:r>
                      <a:endParaRPr sz="1400" u="none" cap="none" strike="noStrike">
                        <a:latin typeface="Oswald"/>
                        <a:ea typeface="Oswald"/>
                        <a:cs typeface="Oswald"/>
                        <a:sym typeface="Oswald"/>
                      </a:endParaRPr>
                    </a:p>
                  </a:txBody>
                  <a:tcPr marT="19050" marB="19050" marR="28575" marL="28575" anchor="ctr">
                    <a:lnL cap="flat" cmpd="sng" w="9525">
                      <a:solidFill>
                        <a:srgbClr val="0B5394"/>
                      </a:solidFill>
                      <a:prstDash val="solid"/>
                      <a:round/>
                      <a:headEnd len="sm" w="sm" type="none"/>
                      <a:tailEnd len="sm" w="sm" type="none"/>
                    </a:lnL>
                    <a:lnR cap="flat" cmpd="sng" w="9525">
                      <a:solidFill>
                        <a:srgbClr val="0B5394"/>
                      </a:solidFill>
                      <a:prstDash val="solid"/>
                      <a:round/>
                      <a:headEnd len="sm" w="sm" type="none"/>
                      <a:tailEnd len="sm" w="sm" type="none"/>
                    </a:lnR>
                    <a:lnT cap="flat" cmpd="sng" w="9525">
                      <a:solidFill>
                        <a:srgbClr val="0B5394"/>
                      </a:solidFill>
                      <a:prstDash val="solid"/>
                      <a:round/>
                      <a:headEnd len="sm" w="sm" type="none"/>
                      <a:tailEnd len="sm" w="sm" type="none"/>
                    </a:lnT>
                    <a:lnB cap="flat" cmpd="sng" w="9525">
                      <a:solidFill>
                        <a:srgbClr val="0B5394"/>
                      </a:solidFill>
                      <a:prstDash val="solid"/>
                      <a:round/>
                      <a:headEnd len="sm" w="sm" type="none"/>
                      <a:tailEnd len="sm" w="sm" type="none"/>
                    </a:lnB>
                    <a:solidFill>
                      <a:srgbClr val="CFE2F3"/>
                    </a:solidFill>
                  </a:tcPr>
                </a:tc>
                <a:tc>
                  <a:txBody>
                    <a:bodyPr/>
                    <a:lstStyle/>
                    <a:p>
                      <a:pPr indent="0" lvl="0" marL="0" marR="0" rtl="0" algn="ctr">
                        <a:lnSpc>
                          <a:spcPct val="115000"/>
                        </a:lnSpc>
                        <a:spcBef>
                          <a:spcPts val="0"/>
                        </a:spcBef>
                        <a:spcAft>
                          <a:spcPts val="0"/>
                        </a:spcAft>
                        <a:buClr>
                          <a:srgbClr val="000000"/>
                        </a:buClr>
                        <a:buSzPts val="1400"/>
                        <a:buFont typeface="Arial"/>
                        <a:buNone/>
                      </a:pPr>
                      <a:r>
                        <a:rPr lang="en-US" sz="1400" u="none" cap="none" strike="noStrike">
                          <a:latin typeface="Oswald"/>
                          <a:ea typeface="Oswald"/>
                          <a:cs typeface="Oswald"/>
                          <a:sym typeface="Oswald"/>
                        </a:rPr>
                        <a:t>2022​</a:t>
                      </a:r>
                      <a:endParaRPr sz="1400" u="none" cap="none" strike="noStrike">
                        <a:latin typeface="Oswald"/>
                        <a:ea typeface="Oswald"/>
                        <a:cs typeface="Oswald"/>
                        <a:sym typeface="Oswald"/>
                      </a:endParaRPr>
                    </a:p>
                  </a:txBody>
                  <a:tcPr marT="19050" marB="19050" marR="28575" marL="28575" anchor="ctr">
                    <a:lnL cap="flat" cmpd="sng" w="9525">
                      <a:solidFill>
                        <a:srgbClr val="0B5394"/>
                      </a:solidFill>
                      <a:prstDash val="solid"/>
                      <a:round/>
                      <a:headEnd len="sm" w="sm" type="none"/>
                      <a:tailEnd len="sm" w="sm" type="none"/>
                    </a:lnL>
                    <a:lnR cap="flat" cmpd="sng" w="9525">
                      <a:solidFill>
                        <a:srgbClr val="0B5394"/>
                      </a:solidFill>
                      <a:prstDash val="solid"/>
                      <a:round/>
                      <a:headEnd len="sm" w="sm" type="none"/>
                      <a:tailEnd len="sm" w="sm" type="none"/>
                    </a:lnR>
                    <a:lnT cap="flat" cmpd="sng" w="9525">
                      <a:solidFill>
                        <a:srgbClr val="0B5394"/>
                      </a:solidFill>
                      <a:prstDash val="solid"/>
                      <a:round/>
                      <a:headEnd len="sm" w="sm" type="none"/>
                      <a:tailEnd len="sm" w="sm" type="none"/>
                    </a:lnT>
                    <a:lnB cap="flat" cmpd="sng" w="9525">
                      <a:solidFill>
                        <a:srgbClr val="0B5394"/>
                      </a:solidFill>
                      <a:prstDash val="solid"/>
                      <a:round/>
                      <a:headEnd len="sm" w="sm" type="none"/>
                      <a:tailEnd len="sm" w="sm" type="none"/>
                    </a:lnB>
                    <a:solidFill>
                      <a:srgbClr val="CFE2F3"/>
                    </a:solidFill>
                  </a:tcPr>
                </a:tc>
                <a:tc>
                  <a:txBody>
                    <a:bodyPr/>
                    <a:lstStyle/>
                    <a:p>
                      <a:pPr indent="0" lvl="0" marL="0" marR="0" rtl="0" algn="ctr">
                        <a:lnSpc>
                          <a:spcPct val="115000"/>
                        </a:lnSpc>
                        <a:spcBef>
                          <a:spcPts val="0"/>
                        </a:spcBef>
                        <a:spcAft>
                          <a:spcPts val="0"/>
                        </a:spcAft>
                        <a:buClr>
                          <a:srgbClr val="000000"/>
                        </a:buClr>
                        <a:buSzPts val="1400"/>
                        <a:buFont typeface="Arial"/>
                        <a:buNone/>
                      </a:pPr>
                      <a:r>
                        <a:rPr lang="en-US" sz="1400" u="none" cap="none" strike="noStrike">
                          <a:latin typeface="Oswald"/>
                          <a:ea typeface="Oswald"/>
                          <a:cs typeface="Oswald"/>
                          <a:sym typeface="Oswald"/>
                        </a:rPr>
                        <a:t>2023​</a:t>
                      </a:r>
                      <a:endParaRPr sz="1400" u="none" cap="none" strike="noStrike">
                        <a:latin typeface="Oswald"/>
                        <a:ea typeface="Oswald"/>
                        <a:cs typeface="Oswald"/>
                        <a:sym typeface="Oswald"/>
                      </a:endParaRPr>
                    </a:p>
                  </a:txBody>
                  <a:tcPr marT="19050" marB="19050" marR="28575" marL="28575" anchor="ctr">
                    <a:lnL cap="flat" cmpd="sng" w="9525">
                      <a:solidFill>
                        <a:srgbClr val="0B5394"/>
                      </a:solidFill>
                      <a:prstDash val="solid"/>
                      <a:round/>
                      <a:headEnd len="sm" w="sm" type="none"/>
                      <a:tailEnd len="sm" w="sm" type="none"/>
                    </a:lnL>
                    <a:lnR cap="flat" cmpd="sng" w="9525">
                      <a:solidFill>
                        <a:srgbClr val="0B5394"/>
                      </a:solidFill>
                      <a:prstDash val="solid"/>
                      <a:round/>
                      <a:headEnd len="sm" w="sm" type="none"/>
                      <a:tailEnd len="sm" w="sm" type="none"/>
                    </a:lnR>
                    <a:lnT cap="flat" cmpd="sng" w="9525">
                      <a:solidFill>
                        <a:srgbClr val="0B5394"/>
                      </a:solidFill>
                      <a:prstDash val="solid"/>
                      <a:round/>
                      <a:headEnd len="sm" w="sm" type="none"/>
                      <a:tailEnd len="sm" w="sm" type="none"/>
                    </a:lnT>
                    <a:lnB cap="flat" cmpd="sng" w="9525">
                      <a:solidFill>
                        <a:srgbClr val="0B5394"/>
                      </a:solidFill>
                      <a:prstDash val="solid"/>
                      <a:round/>
                      <a:headEnd len="sm" w="sm" type="none"/>
                      <a:tailEnd len="sm" w="sm" type="none"/>
                    </a:lnB>
                    <a:solidFill>
                      <a:srgbClr val="CFE2F3"/>
                    </a:solidFill>
                  </a:tcPr>
                </a:tc>
              </a:tr>
              <a:tr h="171450">
                <a:tc>
                  <a:txBody>
                    <a:bodyPr/>
                    <a:lstStyle/>
                    <a:p>
                      <a:pPr indent="0" lvl="0" marL="0" marR="0" rtl="0" algn="l">
                        <a:lnSpc>
                          <a:spcPct val="115000"/>
                        </a:lnSpc>
                        <a:spcBef>
                          <a:spcPts val="0"/>
                        </a:spcBef>
                        <a:spcAft>
                          <a:spcPts val="0"/>
                        </a:spcAft>
                        <a:buClr>
                          <a:srgbClr val="000000"/>
                        </a:buClr>
                        <a:buSzPts val="1400"/>
                        <a:buFont typeface="Arial"/>
                        <a:buNone/>
                      </a:pPr>
                      <a:r>
                        <a:rPr lang="en-US" sz="1400" u="none" cap="none" strike="noStrike">
                          <a:solidFill>
                            <a:srgbClr val="FFFFFF"/>
                          </a:solidFill>
                          <a:latin typeface="Oswald"/>
                          <a:ea typeface="Oswald"/>
                          <a:cs typeface="Oswald"/>
                          <a:sym typeface="Oswald"/>
                        </a:rPr>
                        <a:t>No. of HFCA reporting &gt;5 malaria cases​</a:t>
                      </a:r>
                      <a:endParaRPr sz="1400" u="none" cap="none" strike="noStrike">
                        <a:solidFill>
                          <a:srgbClr val="FFFFFF"/>
                        </a:solidFill>
                        <a:latin typeface="Oswald"/>
                        <a:ea typeface="Oswald"/>
                        <a:cs typeface="Oswald"/>
                        <a:sym typeface="Oswald"/>
                      </a:endParaRPr>
                    </a:p>
                  </a:txBody>
                  <a:tcPr marT="19050" marB="19050" marR="28575" marL="28575" anchor="b">
                    <a:lnL cap="flat" cmpd="sng" w="9525">
                      <a:solidFill>
                        <a:srgbClr val="0B5394"/>
                      </a:solidFill>
                      <a:prstDash val="solid"/>
                      <a:round/>
                      <a:headEnd len="sm" w="sm" type="none"/>
                      <a:tailEnd len="sm" w="sm" type="none"/>
                    </a:lnL>
                    <a:lnR cap="flat" cmpd="sng" w="9525">
                      <a:solidFill>
                        <a:srgbClr val="0B5394"/>
                      </a:solidFill>
                      <a:prstDash val="solid"/>
                      <a:round/>
                      <a:headEnd len="sm" w="sm" type="none"/>
                      <a:tailEnd len="sm" w="sm" type="none"/>
                    </a:lnR>
                    <a:lnT cap="flat" cmpd="sng" w="9525">
                      <a:solidFill>
                        <a:srgbClr val="0B5394"/>
                      </a:solidFill>
                      <a:prstDash val="solid"/>
                      <a:round/>
                      <a:headEnd len="sm" w="sm" type="none"/>
                      <a:tailEnd len="sm" w="sm" type="none"/>
                    </a:lnT>
                    <a:lnB cap="flat" cmpd="sng" w="9525">
                      <a:solidFill>
                        <a:srgbClr val="0B5394"/>
                      </a:solidFill>
                      <a:prstDash val="solid"/>
                      <a:round/>
                      <a:headEnd len="sm" w="sm" type="none"/>
                      <a:tailEnd len="sm" w="sm" type="none"/>
                    </a:lnB>
                    <a:solidFill>
                      <a:srgbClr val="46A7D0"/>
                    </a:solidFill>
                  </a:tcPr>
                </a:tc>
                <a:tc>
                  <a:txBody>
                    <a:bodyPr/>
                    <a:lstStyle/>
                    <a:p>
                      <a:pPr indent="0" lvl="0" marL="0" marR="0" rtl="0" algn="ctr">
                        <a:lnSpc>
                          <a:spcPct val="115000"/>
                        </a:lnSpc>
                        <a:spcBef>
                          <a:spcPts val="0"/>
                        </a:spcBef>
                        <a:spcAft>
                          <a:spcPts val="0"/>
                        </a:spcAft>
                        <a:buClr>
                          <a:srgbClr val="000000"/>
                        </a:buClr>
                        <a:buSzPts val="1400"/>
                        <a:buFont typeface="Arial"/>
                        <a:buNone/>
                      </a:pPr>
                      <a:r>
                        <a:rPr lang="en-US" sz="1400" u="none" cap="none" strike="noStrike">
                          <a:latin typeface="Oswald"/>
                          <a:ea typeface="Oswald"/>
                          <a:cs typeface="Oswald"/>
                          <a:sym typeface="Oswald"/>
                        </a:rPr>
                        <a:t>125​</a:t>
                      </a:r>
                      <a:endParaRPr sz="1400" u="none" cap="none" strike="noStrike">
                        <a:latin typeface="Oswald"/>
                        <a:ea typeface="Oswald"/>
                        <a:cs typeface="Oswald"/>
                        <a:sym typeface="Oswald"/>
                      </a:endParaRPr>
                    </a:p>
                  </a:txBody>
                  <a:tcPr marT="19050" marB="19050" marR="28575" marL="28575" anchor="b">
                    <a:lnL cap="flat" cmpd="sng" w="9525">
                      <a:solidFill>
                        <a:srgbClr val="0B5394"/>
                      </a:solidFill>
                      <a:prstDash val="solid"/>
                      <a:round/>
                      <a:headEnd len="sm" w="sm" type="none"/>
                      <a:tailEnd len="sm" w="sm" type="none"/>
                    </a:lnL>
                    <a:lnR cap="flat" cmpd="sng" w="9525">
                      <a:solidFill>
                        <a:srgbClr val="0B5394"/>
                      </a:solidFill>
                      <a:prstDash val="solid"/>
                      <a:round/>
                      <a:headEnd len="sm" w="sm" type="none"/>
                      <a:tailEnd len="sm" w="sm" type="none"/>
                    </a:lnR>
                    <a:lnT cap="flat" cmpd="sng" w="9525">
                      <a:solidFill>
                        <a:srgbClr val="0B5394"/>
                      </a:solidFill>
                      <a:prstDash val="solid"/>
                      <a:round/>
                      <a:headEnd len="sm" w="sm" type="none"/>
                      <a:tailEnd len="sm" w="sm" type="none"/>
                    </a:lnT>
                    <a:lnB cap="flat" cmpd="sng" w="9525">
                      <a:solidFill>
                        <a:srgbClr val="0B5394"/>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400"/>
                        <a:buFont typeface="Arial"/>
                        <a:buNone/>
                      </a:pPr>
                      <a:r>
                        <a:rPr lang="en-US" sz="1400" u="none" cap="none" strike="noStrike">
                          <a:latin typeface="Oswald"/>
                          <a:ea typeface="Oswald"/>
                          <a:cs typeface="Oswald"/>
                          <a:sym typeface="Oswald"/>
                        </a:rPr>
                        <a:t>75​</a:t>
                      </a:r>
                      <a:endParaRPr sz="1400" u="none" cap="none" strike="noStrike">
                        <a:latin typeface="Oswald"/>
                        <a:ea typeface="Oswald"/>
                        <a:cs typeface="Oswald"/>
                        <a:sym typeface="Oswald"/>
                      </a:endParaRPr>
                    </a:p>
                  </a:txBody>
                  <a:tcPr marT="19050" marB="19050" marR="28575" marL="28575" anchor="b">
                    <a:lnL cap="flat" cmpd="sng" w="9525">
                      <a:solidFill>
                        <a:srgbClr val="0B5394"/>
                      </a:solidFill>
                      <a:prstDash val="solid"/>
                      <a:round/>
                      <a:headEnd len="sm" w="sm" type="none"/>
                      <a:tailEnd len="sm" w="sm" type="none"/>
                    </a:lnL>
                    <a:lnR cap="flat" cmpd="sng" w="9525">
                      <a:solidFill>
                        <a:srgbClr val="0B5394"/>
                      </a:solidFill>
                      <a:prstDash val="solid"/>
                      <a:round/>
                      <a:headEnd len="sm" w="sm" type="none"/>
                      <a:tailEnd len="sm" w="sm" type="none"/>
                    </a:lnR>
                    <a:lnT cap="flat" cmpd="sng" w="9525">
                      <a:solidFill>
                        <a:srgbClr val="0B5394"/>
                      </a:solidFill>
                      <a:prstDash val="solid"/>
                      <a:round/>
                      <a:headEnd len="sm" w="sm" type="none"/>
                      <a:tailEnd len="sm" w="sm" type="none"/>
                    </a:lnT>
                    <a:lnB cap="flat" cmpd="sng" w="9525">
                      <a:solidFill>
                        <a:srgbClr val="0B5394"/>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400"/>
                        <a:buFont typeface="Arial"/>
                        <a:buNone/>
                      </a:pPr>
                      <a:r>
                        <a:rPr lang="en-US" sz="1400" u="none" cap="none" strike="noStrike">
                          <a:latin typeface="Oswald"/>
                          <a:ea typeface="Oswald"/>
                          <a:cs typeface="Oswald"/>
                          <a:sym typeface="Oswald"/>
                        </a:rPr>
                        <a:t>72​</a:t>
                      </a:r>
                      <a:endParaRPr sz="1400" u="none" cap="none" strike="noStrike">
                        <a:latin typeface="Oswald"/>
                        <a:ea typeface="Oswald"/>
                        <a:cs typeface="Oswald"/>
                        <a:sym typeface="Oswald"/>
                      </a:endParaRPr>
                    </a:p>
                  </a:txBody>
                  <a:tcPr marT="19050" marB="19050" marR="28575" marL="28575" anchor="b">
                    <a:lnL cap="flat" cmpd="sng" w="9525">
                      <a:solidFill>
                        <a:srgbClr val="0B5394"/>
                      </a:solidFill>
                      <a:prstDash val="solid"/>
                      <a:round/>
                      <a:headEnd len="sm" w="sm" type="none"/>
                      <a:tailEnd len="sm" w="sm" type="none"/>
                    </a:lnL>
                    <a:lnR cap="flat" cmpd="sng" w="9525">
                      <a:solidFill>
                        <a:srgbClr val="0B5394"/>
                      </a:solidFill>
                      <a:prstDash val="solid"/>
                      <a:round/>
                      <a:headEnd len="sm" w="sm" type="none"/>
                      <a:tailEnd len="sm" w="sm" type="none"/>
                    </a:lnR>
                    <a:lnT cap="flat" cmpd="sng" w="9525">
                      <a:solidFill>
                        <a:srgbClr val="0B5394"/>
                      </a:solidFill>
                      <a:prstDash val="solid"/>
                      <a:round/>
                      <a:headEnd len="sm" w="sm" type="none"/>
                      <a:tailEnd len="sm" w="sm" type="none"/>
                    </a:lnT>
                    <a:lnB cap="flat" cmpd="sng" w="9525">
                      <a:solidFill>
                        <a:srgbClr val="0B5394"/>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400"/>
                        <a:buFont typeface="Arial"/>
                        <a:buNone/>
                      </a:pPr>
                      <a:r>
                        <a:rPr lang="en-US" sz="1400" u="none" cap="none" strike="noStrike">
                          <a:latin typeface="Oswald"/>
                          <a:ea typeface="Oswald"/>
                          <a:cs typeface="Oswald"/>
                          <a:sym typeface="Oswald"/>
                        </a:rPr>
                        <a:t>64​</a:t>
                      </a:r>
                      <a:endParaRPr sz="1400" u="none" cap="none" strike="noStrike">
                        <a:latin typeface="Oswald"/>
                        <a:ea typeface="Oswald"/>
                        <a:cs typeface="Oswald"/>
                        <a:sym typeface="Oswald"/>
                      </a:endParaRPr>
                    </a:p>
                  </a:txBody>
                  <a:tcPr marT="19050" marB="19050" marR="28575" marL="28575" anchor="b">
                    <a:lnL cap="flat" cmpd="sng" w="9525">
                      <a:solidFill>
                        <a:srgbClr val="0B5394"/>
                      </a:solidFill>
                      <a:prstDash val="solid"/>
                      <a:round/>
                      <a:headEnd len="sm" w="sm" type="none"/>
                      <a:tailEnd len="sm" w="sm" type="none"/>
                    </a:lnL>
                    <a:lnR cap="flat" cmpd="sng" w="9525">
                      <a:solidFill>
                        <a:srgbClr val="0B5394"/>
                      </a:solidFill>
                      <a:prstDash val="solid"/>
                      <a:round/>
                      <a:headEnd len="sm" w="sm" type="none"/>
                      <a:tailEnd len="sm" w="sm" type="none"/>
                    </a:lnR>
                    <a:lnT cap="flat" cmpd="sng" w="9525">
                      <a:solidFill>
                        <a:srgbClr val="0B5394"/>
                      </a:solidFill>
                      <a:prstDash val="solid"/>
                      <a:round/>
                      <a:headEnd len="sm" w="sm" type="none"/>
                      <a:tailEnd len="sm" w="sm" type="none"/>
                    </a:lnT>
                    <a:lnB cap="flat" cmpd="sng" w="9525">
                      <a:solidFill>
                        <a:srgbClr val="0B5394"/>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400"/>
                        <a:buFont typeface="Arial"/>
                        <a:buNone/>
                      </a:pPr>
                      <a:r>
                        <a:rPr lang="en-US" sz="1400" u="none" cap="none" strike="noStrike">
                          <a:latin typeface="Oswald"/>
                          <a:ea typeface="Oswald"/>
                          <a:cs typeface="Oswald"/>
                          <a:sym typeface="Oswald"/>
                        </a:rPr>
                        <a:t>27</a:t>
                      </a:r>
                      <a:endParaRPr sz="1400" u="none" cap="none" strike="noStrike">
                        <a:latin typeface="Oswald"/>
                        <a:ea typeface="Oswald"/>
                        <a:cs typeface="Oswald"/>
                        <a:sym typeface="Oswald"/>
                      </a:endParaRPr>
                    </a:p>
                  </a:txBody>
                  <a:tcPr marT="19050" marB="19050" marR="28575" marL="28575" anchor="b">
                    <a:lnL cap="flat" cmpd="sng" w="9525">
                      <a:solidFill>
                        <a:srgbClr val="0B5394"/>
                      </a:solidFill>
                      <a:prstDash val="solid"/>
                      <a:round/>
                      <a:headEnd len="sm" w="sm" type="none"/>
                      <a:tailEnd len="sm" w="sm" type="none"/>
                    </a:lnL>
                    <a:lnR cap="flat" cmpd="sng" w="9525">
                      <a:solidFill>
                        <a:srgbClr val="0B5394"/>
                      </a:solidFill>
                      <a:prstDash val="solid"/>
                      <a:round/>
                      <a:headEnd len="sm" w="sm" type="none"/>
                      <a:tailEnd len="sm" w="sm" type="none"/>
                    </a:lnR>
                    <a:lnT cap="flat" cmpd="sng" w="9525">
                      <a:solidFill>
                        <a:srgbClr val="0B5394"/>
                      </a:solidFill>
                      <a:prstDash val="solid"/>
                      <a:round/>
                      <a:headEnd len="sm" w="sm" type="none"/>
                      <a:tailEnd len="sm" w="sm" type="none"/>
                    </a:lnT>
                    <a:lnB cap="flat" cmpd="sng" w="9525">
                      <a:solidFill>
                        <a:srgbClr val="0B5394"/>
                      </a:solidFill>
                      <a:prstDash val="solid"/>
                      <a:round/>
                      <a:headEnd len="sm" w="sm" type="none"/>
                      <a:tailEnd len="sm" w="sm" type="none"/>
                    </a:lnB>
                  </a:tcPr>
                </a:tc>
              </a:tr>
              <a:tr h="171450">
                <a:tc>
                  <a:txBody>
                    <a:bodyPr/>
                    <a:lstStyle/>
                    <a:p>
                      <a:pPr indent="0" lvl="0" marL="0" marR="0" rtl="0" algn="l">
                        <a:lnSpc>
                          <a:spcPct val="115000"/>
                        </a:lnSpc>
                        <a:spcBef>
                          <a:spcPts val="0"/>
                        </a:spcBef>
                        <a:spcAft>
                          <a:spcPts val="0"/>
                        </a:spcAft>
                        <a:buClr>
                          <a:srgbClr val="000000"/>
                        </a:buClr>
                        <a:buSzPts val="1400"/>
                        <a:buFont typeface="Arial"/>
                        <a:buNone/>
                      </a:pPr>
                      <a:r>
                        <a:rPr lang="en-US" sz="1400" u="none" cap="none" strike="noStrike">
                          <a:solidFill>
                            <a:srgbClr val="FFFFFF"/>
                          </a:solidFill>
                          <a:latin typeface="Oswald"/>
                          <a:ea typeface="Oswald"/>
                          <a:cs typeface="Oswald"/>
                          <a:sym typeface="Oswald"/>
                        </a:rPr>
                        <a:t>No. of HFCA reporting &gt;5 P.f cases​</a:t>
                      </a:r>
                      <a:endParaRPr sz="1400" u="none" cap="none" strike="noStrike">
                        <a:solidFill>
                          <a:srgbClr val="FFFFFF"/>
                        </a:solidFill>
                        <a:latin typeface="Oswald"/>
                        <a:ea typeface="Oswald"/>
                        <a:cs typeface="Oswald"/>
                        <a:sym typeface="Oswald"/>
                      </a:endParaRPr>
                    </a:p>
                  </a:txBody>
                  <a:tcPr marT="19050" marB="19050" marR="28575" marL="28575" anchor="b">
                    <a:lnL cap="flat" cmpd="sng" w="9525">
                      <a:solidFill>
                        <a:srgbClr val="0B5394"/>
                      </a:solidFill>
                      <a:prstDash val="solid"/>
                      <a:round/>
                      <a:headEnd len="sm" w="sm" type="none"/>
                      <a:tailEnd len="sm" w="sm" type="none"/>
                    </a:lnL>
                    <a:lnR cap="flat" cmpd="sng" w="9525">
                      <a:solidFill>
                        <a:srgbClr val="0B5394"/>
                      </a:solidFill>
                      <a:prstDash val="solid"/>
                      <a:round/>
                      <a:headEnd len="sm" w="sm" type="none"/>
                      <a:tailEnd len="sm" w="sm" type="none"/>
                    </a:lnR>
                    <a:lnT cap="flat" cmpd="sng" w="9525">
                      <a:solidFill>
                        <a:srgbClr val="0B5394"/>
                      </a:solidFill>
                      <a:prstDash val="solid"/>
                      <a:round/>
                      <a:headEnd len="sm" w="sm" type="none"/>
                      <a:tailEnd len="sm" w="sm" type="none"/>
                    </a:lnT>
                    <a:lnB cap="flat" cmpd="sng" w="9525">
                      <a:solidFill>
                        <a:srgbClr val="0B5394"/>
                      </a:solidFill>
                      <a:prstDash val="solid"/>
                      <a:round/>
                      <a:headEnd len="sm" w="sm" type="none"/>
                      <a:tailEnd len="sm" w="sm" type="none"/>
                    </a:lnB>
                    <a:solidFill>
                      <a:srgbClr val="46A7D0"/>
                    </a:solidFill>
                  </a:tcPr>
                </a:tc>
                <a:tc>
                  <a:txBody>
                    <a:bodyPr/>
                    <a:lstStyle/>
                    <a:p>
                      <a:pPr indent="0" lvl="0" marL="0" marR="0" rtl="0" algn="ctr">
                        <a:lnSpc>
                          <a:spcPct val="115000"/>
                        </a:lnSpc>
                        <a:spcBef>
                          <a:spcPts val="0"/>
                        </a:spcBef>
                        <a:spcAft>
                          <a:spcPts val="0"/>
                        </a:spcAft>
                        <a:buClr>
                          <a:srgbClr val="000000"/>
                        </a:buClr>
                        <a:buSzPts val="1400"/>
                        <a:buFont typeface="Arial"/>
                        <a:buNone/>
                      </a:pPr>
                      <a:r>
                        <a:rPr lang="en-US" sz="1400" u="none" cap="none" strike="noStrike">
                          <a:latin typeface="Oswald"/>
                          <a:ea typeface="Oswald"/>
                          <a:cs typeface="Oswald"/>
                          <a:sym typeface="Oswald"/>
                        </a:rPr>
                        <a:t>42​</a:t>
                      </a:r>
                      <a:endParaRPr sz="1400" u="none" cap="none" strike="noStrike">
                        <a:latin typeface="Oswald"/>
                        <a:ea typeface="Oswald"/>
                        <a:cs typeface="Oswald"/>
                        <a:sym typeface="Oswald"/>
                      </a:endParaRPr>
                    </a:p>
                  </a:txBody>
                  <a:tcPr marT="19050" marB="19050" marR="28575" marL="28575" anchor="b">
                    <a:lnL cap="flat" cmpd="sng" w="9525">
                      <a:solidFill>
                        <a:srgbClr val="0B5394"/>
                      </a:solidFill>
                      <a:prstDash val="solid"/>
                      <a:round/>
                      <a:headEnd len="sm" w="sm" type="none"/>
                      <a:tailEnd len="sm" w="sm" type="none"/>
                    </a:lnL>
                    <a:lnR cap="flat" cmpd="sng" w="9525">
                      <a:solidFill>
                        <a:srgbClr val="0B5394"/>
                      </a:solidFill>
                      <a:prstDash val="solid"/>
                      <a:round/>
                      <a:headEnd len="sm" w="sm" type="none"/>
                      <a:tailEnd len="sm" w="sm" type="none"/>
                    </a:lnR>
                    <a:lnT cap="flat" cmpd="sng" w="9525">
                      <a:solidFill>
                        <a:srgbClr val="0B5394"/>
                      </a:solidFill>
                      <a:prstDash val="solid"/>
                      <a:round/>
                      <a:headEnd len="sm" w="sm" type="none"/>
                      <a:tailEnd len="sm" w="sm" type="none"/>
                    </a:lnT>
                    <a:lnB cap="flat" cmpd="sng" w="9525">
                      <a:solidFill>
                        <a:srgbClr val="0B5394"/>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400"/>
                        <a:buFont typeface="Arial"/>
                        <a:buNone/>
                      </a:pPr>
                      <a:r>
                        <a:rPr lang="en-US" sz="1400" u="none" cap="none" strike="noStrike">
                          <a:latin typeface="Oswald"/>
                          <a:ea typeface="Oswald"/>
                          <a:cs typeface="Oswald"/>
                          <a:sym typeface="Oswald"/>
                        </a:rPr>
                        <a:t>39​</a:t>
                      </a:r>
                      <a:endParaRPr sz="1400" u="none" cap="none" strike="noStrike">
                        <a:latin typeface="Oswald"/>
                        <a:ea typeface="Oswald"/>
                        <a:cs typeface="Oswald"/>
                        <a:sym typeface="Oswald"/>
                      </a:endParaRPr>
                    </a:p>
                  </a:txBody>
                  <a:tcPr marT="19050" marB="19050" marR="28575" marL="28575" anchor="b">
                    <a:lnL cap="flat" cmpd="sng" w="9525">
                      <a:solidFill>
                        <a:srgbClr val="0B5394"/>
                      </a:solidFill>
                      <a:prstDash val="solid"/>
                      <a:round/>
                      <a:headEnd len="sm" w="sm" type="none"/>
                      <a:tailEnd len="sm" w="sm" type="none"/>
                    </a:lnL>
                    <a:lnR cap="flat" cmpd="sng" w="9525">
                      <a:solidFill>
                        <a:srgbClr val="0B5394"/>
                      </a:solidFill>
                      <a:prstDash val="solid"/>
                      <a:round/>
                      <a:headEnd len="sm" w="sm" type="none"/>
                      <a:tailEnd len="sm" w="sm" type="none"/>
                    </a:lnR>
                    <a:lnT cap="flat" cmpd="sng" w="9525">
                      <a:solidFill>
                        <a:srgbClr val="0B5394"/>
                      </a:solidFill>
                      <a:prstDash val="solid"/>
                      <a:round/>
                      <a:headEnd len="sm" w="sm" type="none"/>
                      <a:tailEnd len="sm" w="sm" type="none"/>
                    </a:lnT>
                    <a:lnB cap="flat" cmpd="sng" w="9525">
                      <a:solidFill>
                        <a:srgbClr val="0B5394"/>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400"/>
                        <a:buFont typeface="Arial"/>
                        <a:buNone/>
                      </a:pPr>
                      <a:r>
                        <a:rPr lang="en-US" sz="1400" u="none" cap="none" strike="noStrike">
                          <a:latin typeface="Oswald"/>
                          <a:ea typeface="Oswald"/>
                          <a:cs typeface="Oswald"/>
                          <a:sym typeface="Oswald"/>
                        </a:rPr>
                        <a:t>32​</a:t>
                      </a:r>
                      <a:endParaRPr sz="1400" u="none" cap="none" strike="noStrike">
                        <a:latin typeface="Oswald"/>
                        <a:ea typeface="Oswald"/>
                        <a:cs typeface="Oswald"/>
                        <a:sym typeface="Oswald"/>
                      </a:endParaRPr>
                    </a:p>
                  </a:txBody>
                  <a:tcPr marT="19050" marB="19050" marR="28575" marL="28575" anchor="b">
                    <a:lnL cap="flat" cmpd="sng" w="9525">
                      <a:solidFill>
                        <a:srgbClr val="0B5394"/>
                      </a:solidFill>
                      <a:prstDash val="solid"/>
                      <a:round/>
                      <a:headEnd len="sm" w="sm" type="none"/>
                      <a:tailEnd len="sm" w="sm" type="none"/>
                    </a:lnL>
                    <a:lnR cap="flat" cmpd="sng" w="9525">
                      <a:solidFill>
                        <a:srgbClr val="0B5394"/>
                      </a:solidFill>
                      <a:prstDash val="solid"/>
                      <a:round/>
                      <a:headEnd len="sm" w="sm" type="none"/>
                      <a:tailEnd len="sm" w="sm" type="none"/>
                    </a:lnR>
                    <a:lnT cap="flat" cmpd="sng" w="9525">
                      <a:solidFill>
                        <a:srgbClr val="0B5394"/>
                      </a:solidFill>
                      <a:prstDash val="solid"/>
                      <a:round/>
                      <a:headEnd len="sm" w="sm" type="none"/>
                      <a:tailEnd len="sm" w="sm" type="none"/>
                    </a:lnT>
                    <a:lnB cap="flat" cmpd="sng" w="9525">
                      <a:solidFill>
                        <a:srgbClr val="0B5394"/>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400"/>
                        <a:buFont typeface="Arial"/>
                        <a:buNone/>
                      </a:pPr>
                      <a:r>
                        <a:rPr lang="en-US" sz="1400" u="none" cap="none" strike="noStrike">
                          <a:latin typeface="Oswald"/>
                          <a:ea typeface="Oswald"/>
                          <a:cs typeface="Oswald"/>
                          <a:sym typeface="Oswald"/>
                        </a:rPr>
                        <a:t>14​</a:t>
                      </a:r>
                      <a:endParaRPr sz="1400" u="none" cap="none" strike="noStrike">
                        <a:latin typeface="Oswald"/>
                        <a:ea typeface="Oswald"/>
                        <a:cs typeface="Oswald"/>
                        <a:sym typeface="Oswald"/>
                      </a:endParaRPr>
                    </a:p>
                  </a:txBody>
                  <a:tcPr marT="19050" marB="19050" marR="28575" marL="28575" anchor="b">
                    <a:lnL cap="flat" cmpd="sng" w="9525">
                      <a:solidFill>
                        <a:srgbClr val="0B5394"/>
                      </a:solidFill>
                      <a:prstDash val="solid"/>
                      <a:round/>
                      <a:headEnd len="sm" w="sm" type="none"/>
                      <a:tailEnd len="sm" w="sm" type="none"/>
                    </a:lnL>
                    <a:lnR cap="flat" cmpd="sng" w="9525">
                      <a:solidFill>
                        <a:srgbClr val="0B5394"/>
                      </a:solidFill>
                      <a:prstDash val="solid"/>
                      <a:round/>
                      <a:headEnd len="sm" w="sm" type="none"/>
                      <a:tailEnd len="sm" w="sm" type="none"/>
                    </a:lnR>
                    <a:lnT cap="flat" cmpd="sng" w="9525">
                      <a:solidFill>
                        <a:srgbClr val="0B5394"/>
                      </a:solidFill>
                      <a:prstDash val="solid"/>
                      <a:round/>
                      <a:headEnd len="sm" w="sm" type="none"/>
                      <a:tailEnd len="sm" w="sm" type="none"/>
                    </a:lnT>
                    <a:lnB cap="flat" cmpd="sng" w="9525">
                      <a:solidFill>
                        <a:srgbClr val="0B5394"/>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400"/>
                        <a:buFont typeface="Arial"/>
                        <a:buNone/>
                      </a:pPr>
                      <a:r>
                        <a:rPr lang="en-US" sz="1400" u="none" cap="none" strike="noStrike">
                          <a:latin typeface="Oswald"/>
                          <a:ea typeface="Oswald"/>
                          <a:cs typeface="Oswald"/>
                          <a:sym typeface="Oswald"/>
                        </a:rPr>
                        <a:t>2</a:t>
                      </a:r>
                      <a:endParaRPr sz="1400" u="none" cap="none" strike="noStrike">
                        <a:latin typeface="Oswald"/>
                        <a:ea typeface="Oswald"/>
                        <a:cs typeface="Oswald"/>
                        <a:sym typeface="Oswald"/>
                      </a:endParaRPr>
                    </a:p>
                  </a:txBody>
                  <a:tcPr marT="19050" marB="19050" marR="28575" marL="28575" anchor="b">
                    <a:lnL cap="flat" cmpd="sng" w="9525">
                      <a:solidFill>
                        <a:srgbClr val="0B5394"/>
                      </a:solidFill>
                      <a:prstDash val="solid"/>
                      <a:round/>
                      <a:headEnd len="sm" w="sm" type="none"/>
                      <a:tailEnd len="sm" w="sm" type="none"/>
                    </a:lnL>
                    <a:lnR cap="flat" cmpd="sng" w="9525">
                      <a:solidFill>
                        <a:srgbClr val="0B5394"/>
                      </a:solidFill>
                      <a:prstDash val="solid"/>
                      <a:round/>
                      <a:headEnd len="sm" w="sm" type="none"/>
                      <a:tailEnd len="sm" w="sm" type="none"/>
                    </a:lnR>
                    <a:lnT cap="flat" cmpd="sng" w="9525">
                      <a:solidFill>
                        <a:srgbClr val="0B5394"/>
                      </a:solidFill>
                      <a:prstDash val="solid"/>
                      <a:round/>
                      <a:headEnd len="sm" w="sm" type="none"/>
                      <a:tailEnd len="sm" w="sm" type="none"/>
                    </a:lnT>
                    <a:lnB cap="flat" cmpd="sng" w="9525">
                      <a:solidFill>
                        <a:srgbClr val="0B5394"/>
                      </a:solidFill>
                      <a:prstDash val="solid"/>
                      <a:round/>
                      <a:headEnd len="sm" w="sm" type="none"/>
                      <a:tailEnd len="sm" w="sm" type="none"/>
                    </a:lnB>
                  </a:tcPr>
                </a:tc>
              </a:tr>
            </a:tbl>
          </a:graphicData>
        </a:graphic>
      </p:graphicFrame>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4" name="Shape 974"/>
        <p:cNvGrpSpPr/>
        <p:nvPr/>
      </p:nvGrpSpPr>
      <p:grpSpPr>
        <a:xfrm>
          <a:off x="0" y="0"/>
          <a:ext cx="0" cy="0"/>
          <a:chOff x="0" y="0"/>
          <a:chExt cx="0" cy="0"/>
        </a:xfrm>
      </p:grpSpPr>
      <p:grpSp>
        <p:nvGrpSpPr>
          <p:cNvPr id="975" name="Google Shape;975;g2a2eeddd9e4_0_1000"/>
          <p:cNvGrpSpPr/>
          <p:nvPr/>
        </p:nvGrpSpPr>
        <p:grpSpPr>
          <a:xfrm>
            <a:off x="7509568" y="1129127"/>
            <a:ext cx="4407490" cy="2995120"/>
            <a:chOff x="5632317" y="1189775"/>
            <a:chExt cx="3305700" cy="2246396"/>
          </a:xfrm>
        </p:grpSpPr>
        <p:sp>
          <p:nvSpPr>
            <p:cNvPr id="976" name="Google Shape;976;g2a2eeddd9e4_0_1000"/>
            <p:cNvSpPr/>
            <p:nvPr/>
          </p:nvSpPr>
          <p:spPr>
            <a:xfrm>
              <a:off x="5632317" y="1189775"/>
              <a:ext cx="3305700" cy="669000"/>
            </a:xfrm>
            <a:prstGeom prst="chevron">
              <a:avLst>
                <a:gd fmla="val 50000" name="adj"/>
              </a:avLst>
            </a:prstGeom>
            <a:solidFill>
              <a:srgbClr val="DBF2F8"/>
            </a:solidFill>
            <a:ln>
              <a:noFill/>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chemeClr val="dk1"/>
                  </a:solidFill>
                  <a:latin typeface="Oswald"/>
                  <a:ea typeface="Oswald"/>
                  <a:cs typeface="Oswald"/>
                  <a:sym typeface="Oswald"/>
                </a:rPr>
                <a:t>Guidelines &amp; Assessment</a:t>
              </a:r>
              <a:endParaRPr b="0" i="0" sz="2000" u="none" cap="none" strike="noStrike">
                <a:solidFill>
                  <a:schemeClr val="dk1"/>
                </a:solidFill>
                <a:latin typeface="Oswald"/>
                <a:ea typeface="Oswald"/>
                <a:cs typeface="Oswald"/>
                <a:sym typeface="Oswald"/>
              </a:endParaRPr>
            </a:p>
          </p:txBody>
        </p:sp>
        <p:sp>
          <p:nvSpPr>
            <p:cNvPr id="977" name="Google Shape;977;g2a2eeddd9e4_0_1000"/>
            <p:cNvSpPr txBox="1"/>
            <p:nvPr/>
          </p:nvSpPr>
          <p:spPr>
            <a:xfrm>
              <a:off x="6018713" y="1858771"/>
              <a:ext cx="2701500" cy="1577400"/>
            </a:xfrm>
            <a:prstGeom prst="rect">
              <a:avLst/>
            </a:prstGeom>
            <a:noFill/>
            <a:ln>
              <a:noFill/>
            </a:ln>
          </p:spPr>
          <p:txBody>
            <a:bodyPr anchorCtr="0" anchor="t" bIns="121900" lIns="121900" spcFirstLastPara="1" rIns="121900" wrap="square" tIns="121900">
              <a:noAutofit/>
            </a:bodyPr>
            <a:lstStyle/>
            <a:p>
              <a:pPr indent="-336550" lvl="0" marL="457200" marR="0" rtl="0" algn="l">
                <a:lnSpc>
                  <a:spcPct val="115000"/>
                </a:lnSpc>
                <a:spcBef>
                  <a:spcPts val="0"/>
                </a:spcBef>
                <a:spcAft>
                  <a:spcPts val="0"/>
                </a:spcAft>
                <a:buClr>
                  <a:srgbClr val="000000"/>
                </a:buClr>
                <a:buSzPts val="1700"/>
                <a:buFont typeface="Oswald"/>
                <a:buChar char="-"/>
              </a:pPr>
              <a:r>
                <a:rPr b="0" i="0" lang="en-US" sz="1700" u="none" cap="none" strike="noStrike">
                  <a:solidFill>
                    <a:srgbClr val="000000"/>
                  </a:solidFill>
                  <a:latin typeface="Oswald"/>
                  <a:ea typeface="Oswald"/>
                  <a:cs typeface="Oswald"/>
                  <a:sym typeface="Oswald"/>
                </a:rPr>
                <a:t>Burden reduction surveillance and guidelines were updated in 2022</a:t>
              </a:r>
              <a:endParaRPr b="0" i="0" sz="1700" u="none" cap="none" strike="noStrike">
                <a:solidFill>
                  <a:srgbClr val="000000"/>
                </a:solidFill>
                <a:latin typeface="Oswald"/>
                <a:ea typeface="Oswald"/>
                <a:cs typeface="Oswald"/>
                <a:sym typeface="Oswald"/>
              </a:endParaRPr>
            </a:p>
            <a:p>
              <a:pPr indent="-336550" lvl="0" marL="457200" marR="0" rtl="0" algn="l">
                <a:lnSpc>
                  <a:spcPct val="115000"/>
                </a:lnSpc>
                <a:spcBef>
                  <a:spcPts val="0"/>
                </a:spcBef>
                <a:spcAft>
                  <a:spcPts val="0"/>
                </a:spcAft>
                <a:buClr>
                  <a:srgbClr val="000000"/>
                </a:buClr>
                <a:buSzPts val="1700"/>
                <a:buFont typeface="Oswald"/>
                <a:buChar char="-"/>
              </a:pPr>
              <a:r>
                <a:rPr b="0" i="0" lang="en-US" sz="1700" u="none" cap="none" strike="noStrike">
                  <a:solidFill>
                    <a:srgbClr val="000000"/>
                  </a:solidFill>
                  <a:latin typeface="Oswald"/>
                  <a:ea typeface="Oswald"/>
                  <a:cs typeface="Oswald"/>
                  <a:sym typeface="Oswald"/>
                </a:rPr>
                <a:t>Surveillance assessment conducted in 2022; with recommendations planned for RAI4E</a:t>
              </a:r>
              <a:endParaRPr b="0" i="0" sz="1700" u="none" cap="none" strike="noStrike">
                <a:solidFill>
                  <a:srgbClr val="000000"/>
                </a:solidFill>
                <a:latin typeface="Oswald"/>
                <a:ea typeface="Oswald"/>
                <a:cs typeface="Oswald"/>
                <a:sym typeface="Oswald"/>
              </a:endParaRPr>
            </a:p>
          </p:txBody>
        </p:sp>
      </p:grpSp>
      <p:grpSp>
        <p:nvGrpSpPr>
          <p:cNvPr id="978" name="Google Shape;978;g2a2eeddd9e4_0_1000"/>
          <p:cNvGrpSpPr/>
          <p:nvPr/>
        </p:nvGrpSpPr>
        <p:grpSpPr>
          <a:xfrm>
            <a:off x="0" y="1129413"/>
            <a:ext cx="4729082" cy="3361125"/>
            <a:chOff x="0" y="1189989"/>
            <a:chExt cx="3546900" cy="2520907"/>
          </a:xfrm>
        </p:grpSpPr>
        <p:sp>
          <p:nvSpPr>
            <p:cNvPr id="979" name="Google Shape;979;g2a2eeddd9e4_0_1000"/>
            <p:cNvSpPr/>
            <p:nvPr/>
          </p:nvSpPr>
          <p:spPr>
            <a:xfrm>
              <a:off x="0" y="1189989"/>
              <a:ext cx="3546900" cy="669000"/>
            </a:xfrm>
            <a:prstGeom prst="homePlate">
              <a:avLst>
                <a:gd fmla="val 50000" name="adj"/>
              </a:avLst>
            </a:prstGeom>
            <a:solidFill>
              <a:srgbClr val="21A1C0"/>
            </a:solidFill>
            <a:ln>
              <a:noFill/>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rgbClr val="FFFFFF"/>
                  </a:solidFill>
                  <a:latin typeface="Oswald"/>
                  <a:ea typeface="Oswald"/>
                  <a:cs typeface="Oswald"/>
                  <a:sym typeface="Oswald"/>
                </a:rPr>
                <a:t>CIFIR Activities</a:t>
              </a:r>
              <a:endParaRPr b="0" i="0" sz="2000" u="none" cap="none" strike="noStrike">
                <a:solidFill>
                  <a:srgbClr val="FFFFFF"/>
                </a:solidFill>
                <a:latin typeface="Oswald"/>
                <a:ea typeface="Oswald"/>
                <a:cs typeface="Oswald"/>
                <a:sym typeface="Oswald"/>
              </a:endParaRPr>
            </a:p>
          </p:txBody>
        </p:sp>
        <p:sp>
          <p:nvSpPr>
            <p:cNvPr id="980" name="Google Shape;980;g2a2eeddd9e4_0_1000"/>
            <p:cNvSpPr txBox="1"/>
            <p:nvPr/>
          </p:nvSpPr>
          <p:spPr>
            <a:xfrm>
              <a:off x="218762" y="1858996"/>
              <a:ext cx="2672700" cy="1851900"/>
            </a:xfrm>
            <a:prstGeom prst="rect">
              <a:avLst/>
            </a:prstGeom>
            <a:noFill/>
            <a:ln>
              <a:noFill/>
            </a:ln>
          </p:spPr>
          <p:txBody>
            <a:bodyPr anchorCtr="0" anchor="t" bIns="121900" lIns="121900" spcFirstLastPara="1" rIns="121900" wrap="square" tIns="121900">
              <a:noAutofit/>
            </a:bodyPr>
            <a:lstStyle/>
            <a:p>
              <a:pPr indent="-336550" lvl="0" marL="457200" marR="0" rtl="0" algn="l">
                <a:lnSpc>
                  <a:spcPct val="115000"/>
                </a:lnSpc>
                <a:spcBef>
                  <a:spcPts val="0"/>
                </a:spcBef>
                <a:spcAft>
                  <a:spcPts val="0"/>
                </a:spcAft>
                <a:buClr>
                  <a:srgbClr val="000000"/>
                </a:buClr>
                <a:buSzPts val="1700"/>
                <a:buFont typeface="Oswald"/>
                <a:buChar char="-"/>
              </a:pPr>
              <a:r>
                <a:rPr b="0" i="0" lang="en-US" sz="1700" u="none" cap="none" strike="noStrike">
                  <a:solidFill>
                    <a:srgbClr val="000000"/>
                  </a:solidFill>
                  <a:latin typeface="Oswald"/>
                  <a:ea typeface="Oswald"/>
                  <a:cs typeface="Oswald"/>
                  <a:sym typeface="Oswald"/>
                </a:rPr>
                <a:t>Strong surveillance system </a:t>
              </a:r>
              <a:endParaRPr b="0" i="0" sz="1700" u="none" cap="none" strike="noStrike">
                <a:solidFill>
                  <a:srgbClr val="000000"/>
                </a:solidFill>
                <a:latin typeface="Oswald"/>
                <a:ea typeface="Oswald"/>
                <a:cs typeface="Oswald"/>
                <a:sym typeface="Oswald"/>
              </a:endParaRPr>
            </a:p>
            <a:p>
              <a:pPr indent="-336550" lvl="0" marL="457200" marR="0" rtl="0" algn="l">
                <a:lnSpc>
                  <a:spcPct val="115000"/>
                </a:lnSpc>
                <a:spcBef>
                  <a:spcPts val="0"/>
                </a:spcBef>
                <a:spcAft>
                  <a:spcPts val="0"/>
                </a:spcAft>
                <a:buClr>
                  <a:srgbClr val="000000"/>
                </a:buClr>
                <a:buSzPts val="1700"/>
                <a:buFont typeface="Oswald"/>
                <a:buChar char="-"/>
              </a:pPr>
              <a:r>
                <a:rPr b="0" i="0" lang="en-US" sz="1700" u="none" cap="none" strike="noStrike">
                  <a:solidFill>
                    <a:srgbClr val="000000"/>
                  </a:solidFill>
                  <a:latin typeface="Oswald"/>
                  <a:ea typeface="Oswald"/>
                  <a:cs typeface="Oswald"/>
                  <a:sym typeface="Oswald"/>
                </a:rPr>
                <a:t>Launch of real time reporting through the EoC hotline in 2023</a:t>
              </a:r>
              <a:endParaRPr b="0" i="0" sz="1700" u="none" cap="none" strike="noStrike">
                <a:solidFill>
                  <a:srgbClr val="000000"/>
                </a:solidFill>
                <a:latin typeface="Oswald"/>
                <a:ea typeface="Oswald"/>
                <a:cs typeface="Oswald"/>
                <a:sym typeface="Oswald"/>
              </a:endParaRPr>
            </a:p>
            <a:p>
              <a:pPr indent="-336550" lvl="0" marL="457200" marR="0" rtl="0" algn="l">
                <a:lnSpc>
                  <a:spcPct val="115000"/>
                </a:lnSpc>
                <a:spcBef>
                  <a:spcPts val="0"/>
                </a:spcBef>
                <a:spcAft>
                  <a:spcPts val="0"/>
                </a:spcAft>
                <a:buClr>
                  <a:srgbClr val="000000"/>
                </a:buClr>
                <a:buSzPts val="1700"/>
                <a:buFont typeface="Oswald"/>
                <a:buChar char="-"/>
              </a:pPr>
              <a:r>
                <a:rPr b="0" i="0" lang="en-US" sz="1700" u="none" cap="none" strike="noStrike">
                  <a:solidFill>
                    <a:srgbClr val="000000"/>
                  </a:solidFill>
                  <a:latin typeface="Oswald"/>
                  <a:ea typeface="Oswald"/>
                  <a:cs typeface="Oswald"/>
                  <a:sym typeface="Oswald"/>
                </a:rPr>
                <a:t>High achievements on 1-3-7 elimination surveillance and response</a:t>
              </a:r>
              <a:endParaRPr b="0" i="0" sz="1700" u="none" cap="none" strike="noStrike">
                <a:solidFill>
                  <a:srgbClr val="000000"/>
                </a:solidFill>
                <a:latin typeface="Oswald"/>
                <a:ea typeface="Oswald"/>
                <a:cs typeface="Oswald"/>
                <a:sym typeface="Oswald"/>
              </a:endParaRPr>
            </a:p>
            <a:p>
              <a:pPr indent="0" lvl="0" marL="0" marR="0" rtl="0" algn="l">
                <a:lnSpc>
                  <a:spcPct val="115000"/>
                </a:lnSpc>
                <a:spcBef>
                  <a:spcPts val="0"/>
                </a:spcBef>
                <a:spcAft>
                  <a:spcPts val="0"/>
                </a:spcAft>
                <a:buClr>
                  <a:srgbClr val="000000"/>
                </a:buClr>
                <a:buSzPts val="1700"/>
                <a:buFont typeface="Arial"/>
                <a:buNone/>
              </a:pPr>
              <a:r>
                <a:t/>
              </a:r>
              <a:endParaRPr b="0" i="0" sz="1700" u="none" cap="none" strike="noStrike">
                <a:solidFill>
                  <a:srgbClr val="000000"/>
                </a:solidFill>
                <a:latin typeface="Oswald"/>
                <a:ea typeface="Oswald"/>
                <a:cs typeface="Oswald"/>
                <a:sym typeface="Oswald"/>
              </a:endParaRPr>
            </a:p>
          </p:txBody>
        </p:sp>
      </p:grpSp>
      <p:grpSp>
        <p:nvGrpSpPr>
          <p:cNvPr id="981" name="Google Shape;981;g2a2eeddd9e4_0_1000"/>
          <p:cNvGrpSpPr/>
          <p:nvPr/>
        </p:nvGrpSpPr>
        <p:grpSpPr>
          <a:xfrm>
            <a:off x="3925507" y="1129127"/>
            <a:ext cx="4407490" cy="3361511"/>
            <a:chOff x="2944204" y="1189775"/>
            <a:chExt cx="3305700" cy="2521196"/>
          </a:xfrm>
        </p:grpSpPr>
        <p:sp>
          <p:nvSpPr>
            <p:cNvPr id="982" name="Google Shape;982;g2a2eeddd9e4_0_1000"/>
            <p:cNvSpPr/>
            <p:nvPr/>
          </p:nvSpPr>
          <p:spPr>
            <a:xfrm>
              <a:off x="2944204" y="1189775"/>
              <a:ext cx="3305700" cy="669000"/>
            </a:xfrm>
            <a:prstGeom prst="chevron">
              <a:avLst>
                <a:gd fmla="val 50000" name="adj"/>
              </a:avLst>
            </a:prstGeom>
            <a:solidFill>
              <a:srgbClr val="94DAEC"/>
            </a:solidFill>
            <a:ln>
              <a:noFill/>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chemeClr val="dk1"/>
                  </a:solidFill>
                  <a:latin typeface="Oswald"/>
                  <a:ea typeface="Oswald"/>
                  <a:cs typeface="Oswald"/>
                  <a:sym typeface="Oswald"/>
                </a:rPr>
                <a:t>OB Response</a:t>
              </a:r>
              <a:endParaRPr b="0" i="0" sz="2000" u="none" cap="none" strike="noStrike">
                <a:solidFill>
                  <a:schemeClr val="dk1"/>
                </a:solidFill>
                <a:latin typeface="Oswald"/>
                <a:ea typeface="Oswald"/>
                <a:cs typeface="Oswald"/>
                <a:sym typeface="Oswald"/>
              </a:endParaRPr>
            </a:p>
          </p:txBody>
        </p:sp>
        <p:sp>
          <p:nvSpPr>
            <p:cNvPr id="983" name="Google Shape;983;g2a2eeddd9e4_0_1000"/>
            <p:cNvSpPr txBox="1"/>
            <p:nvPr/>
          </p:nvSpPr>
          <p:spPr>
            <a:xfrm>
              <a:off x="3164535" y="1858771"/>
              <a:ext cx="2716800" cy="1852200"/>
            </a:xfrm>
            <a:prstGeom prst="rect">
              <a:avLst/>
            </a:prstGeom>
            <a:noFill/>
            <a:ln>
              <a:noFill/>
            </a:ln>
          </p:spPr>
          <p:txBody>
            <a:bodyPr anchorCtr="0" anchor="t" bIns="121900" lIns="121900" spcFirstLastPara="1" rIns="121900" wrap="square" tIns="121900">
              <a:noAutofit/>
            </a:bodyPr>
            <a:lstStyle/>
            <a:p>
              <a:pPr indent="-336550" lvl="0" marL="457200" marR="0" rtl="0" algn="l">
                <a:lnSpc>
                  <a:spcPct val="115000"/>
                </a:lnSpc>
                <a:spcBef>
                  <a:spcPts val="0"/>
                </a:spcBef>
                <a:spcAft>
                  <a:spcPts val="0"/>
                </a:spcAft>
                <a:buClr>
                  <a:srgbClr val="000000"/>
                </a:buClr>
                <a:buSzPts val="1700"/>
                <a:buFont typeface="Oswald"/>
                <a:buChar char="-"/>
              </a:pPr>
              <a:r>
                <a:rPr b="0" i="0" lang="en-US" sz="1700" u="none" cap="none" strike="noStrike">
                  <a:solidFill>
                    <a:srgbClr val="000000"/>
                  </a:solidFill>
                  <a:latin typeface="Oswald"/>
                  <a:ea typeface="Oswald"/>
                  <a:cs typeface="Oswald"/>
                  <a:sym typeface="Oswald"/>
                </a:rPr>
                <a:t>Ongoing rapid OB response in less than 7 days</a:t>
              </a:r>
              <a:endParaRPr b="0" i="0" sz="1700" u="none" cap="none" strike="noStrike">
                <a:solidFill>
                  <a:srgbClr val="000000"/>
                </a:solidFill>
                <a:latin typeface="Oswald"/>
                <a:ea typeface="Oswald"/>
                <a:cs typeface="Oswald"/>
                <a:sym typeface="Oswald"/>
              </a:endParaRPr>
            </a:p>
            <a:p>
              <a:pPr indent="-336550" lvl="0" marL="457200" marR="0" rtl="0" algn="l">
                <a:lnSpc>
                  <a:spcPct val="115000"/>
                </a:lnSpc>
                <a:spcBef>
                  <a:spcPts val="0"/>
                </a:spcBef>
                <a:spcAft>
                  <a:spcPts val="0"/>
                </a:spcAft>
                <a:buClr>
                  <a:srgbClr val="000000"/>
                </a:buClr>
                <a:buSzPts val="1700"/>
                <a:buFont typeface="Oswald"/>
                <a:buChar char="-"/>
              </a:pPr>
              <a:r>
                <a:rPr b="0" i="0" lang="en-US" sz="1700" u="none" cap="none" strike="noStrike">
                  <a:solidFill>
                    <a:srgbClr val="000000"/>
                  </a:solidFill>
                  <a:latin typeface="Oswald"/>
                  <a:ea typeface="Oswald"/>
                  <a:cs typeface="Oswald"/>
                  <a:sym typeface="Oswald"/>
                </a:rPr>
                <a:t>There were an unprecedentedly low number of outbreaks in 2023, with only 12 reported.</a:t>
              </a:r>
              <a:r>
                <a:rPr b="0" i="0" lang="en-US" sz="1700" u="none" cap="none" strike="noStrike">
                  <a:solidFill>
                    <a:srgbClr val="000000"/>
                  </a:solidFill>
                  <a:latin typeface="Oswald"/>
                  <a:ea typeface="Oswald"/>
                  <a:cs typeface="Oswald"/>
                  <a:sym typeface="Oswald"/>
                  <a:extLst>
                    <a:ext uri="http://customooxmlschemas.google.com/">
                      <go:slidesCustomData xmlns:go="http://customooxmlschemas.google.com/" textRoundtripDataId="6"/>
                    </a:ext>
                  </a:extLst>
                </a:rPr>
                <a:t> </a:t>
              </a:r>
              <a:endParaRPr b="0" i="0" sz="1700" u="none" cap="none" strike="noStrike">
                <a:solidFill>
                  <a:srgbClr val="000000"/>
                </a:solidFill>
                <a:latin typeface="Oswald"/>
                <a:ea typeface="Oswald"/>
                <a:cs typeface="Oswald"/>
                <a:sym typeface="Oswald"/>
              </a:endParaRPr>
            </a:p>
            <a:p>
              <a:pPr indent="0" lvl="0" marL="0" marR="0" rtl="0" algn="l">
                <a:lnSpc>
                  <a:spcPct val="115000"/>
                </a:lnSpc>
                <a:spcBef>
                  <a:spcPts val="0"/>
                </a:spcBef>
                <a:spcAft>
                  <a:spcPts val="0"/>
                </a:spcAft>
                <a:buClr>
                  <a:srgbClr val="000000"/>
                </a:buClr>
                <a:buSzPts val="1700"/>
                <a:buFont typeface="Arial"/>
                <a:buNone/>
              </a:pPr>
              <a:r>
                <a:t/>
              </a:r>
              <a:endParaRPr b="0" i="0" sz="1700" u="none" cap="none" strike="noStrike">
                <a:solidFill>
                  <a:schemeClr val="dk1"/>
                </a:solidFill>
                <a:latin typeface="Oswald"/>
                <a:ea typeface="Oswald"/>
                <a:cs typeface="Oswald"/>
                <a:sym typeface="Oswald"/>
              </a:endParaRPr>
            </a:p>
          </p:txBody>
        </p:sp>
      </p:grpSp>
      <p:sp>
        <p:nvSpPr>
          <p:cNvPr id="984" name="Google Shape;984;g2a2eeddd9e4_0_1000"/>
          <p:cNvSpPr txBox="1"/>
          <p:nvPr/>
        </p:nvSpPr>
        <p:spPr>
          <a:xfrm>
            <a:off x="0" y="4775500"/>
            <a:ext cx="11809800" cy="1160100"/>
          </a:xfrm>
          <a:prstGeom prst="rect">
            <a:avLst/>
          </a:prstGeom>
          <a:no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900"/>
              <a:buFont typeface="Arial"/>
              <a:buNone/>
            </a:pPr>
            <a:r>
              <a:rPr b="0" i="0" lang="en-US" sz="1900" u="none" cap="none" strike="noStrike">
                <a:solidFill>
                  <a:schemeClr val="dk1"/>
                </a:solidFill>
                <a:latin typeface="Oswald"/>
                <a:ea typeface="Oswald"/>
                <a:cs typeface="Oswald"/>
                <a:sym typeface="Oswald"/>
              </a:rPr>
              <a:t>An unusual OB occured in Nakai (malaria-free) in July 2023; Global Fund approved the usage of additional funds to conduct a serosurvey, PCR testing and SeroTAT to identify possible drivers of transmission and gaps in the current surveillance.</a:t>
            </a:r>
            <a:endParaRPr b="0" i="0" sz="1900" u="none" cap="none" strike="noStrike">
              <a:solidFill>
                <a:schemeClr val="dk1"/>
              </a:solidFill>
              <a:latin typeface="Oswald"/>
              <a:ea typeface="Oswald"/>
              <a:cs typeface="Oswald"/>
              <a:sym typeface="Oswald"/>
            </a:endParaRPr>
          </a:p>
        </p:txBody>
      </p:sp>
      <p:sp>
        <p:nvSpPr>
          <p:cNvPr id="985" name="Google Shape;985;g2a2eeddd9e4_0_1000"/>
          <p:cNvSpPr txBox="1"/>
          <p:nvPr>
            <p:ph type="title"/>
          </p:nvPr>
        </p:nvSpPr>
        <p:spPr>
          <a:xfrm>
            <a:off x="0" y="-51371"/>
            <a:ext cx="12192000" cy="725700"/>
          </a:xfrm>
          <a:prstGeom prst="rect">
            <a:avLst/>
          </a:prstGeom>
          <a:noFill/>
          <a:ln cap="flat" cmpd="sng" w="19050">
            <a:solidFill>
              <a:srgbClr val="0DB8CC"/>
            </a:solidFill>
            <a:prstDash val="solid"/>
            <a:round/>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SzPts val="2400"/>
              <a:buNone/>
            </a:pPr>
            <a:r>
              <a:rPr lang="en-US" sz="3600">
                <a:solidFill>
                  <a:srgbClr val="0DB8CC"/>
                </a:solidFill>
                <a:latin typeface="News Cycle"/>
                <a:ea typeface="News Cycle"/>
                <a:cs typeface="News Cycle"/>
                <a:sym typeface="News Cycle"/>
              </a:rPr>
              <a:t>RAI3E Implemented Activities - CIFIR &amp; OB Responses</a:t>
            </a:r>
            <a:endParaRPr sz="3600">
              <a:solidFill>
                <a:srgbClr val="0DB8CC"/>
              </a:solidFill>
              <a:latin typeface="News Cycle"/>
              <a:ea typeface="News Cycle"/>
              <a:cs typeface="News Cycle"/>
              <a:sym typeface="News Cycle"/>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0" name="Shape 990"/>
        <p:cNvGrpSpPr/>
        <p:nvPr/>
      </p:nvGrpSpPr>
      <p:grpSpPr>
        <a:xfrm>
          <a:off x="0" y="0"/>
          <a:ext cx="0" cy="0"/>
          <a:chOff x="0" y="0"/>
          <a:chExt cx="0" cy="0"/>
        </a:xfrm>
      </p:grpSpPr>
      <p:sp>
        <p:nvSpPr>
          <p:cNvPr id="991" name="Google Shape;991;g2a022994949_0_38"/>
          <p:cNvSpPr txBox="1"/>
          <p:nvPr>
            <p:ph type="title"/>
          </p:nvPr>
        </p:nvSpPr>
        <p:spPr>
          <a:xfrm>
            <a:off x="0" y="0"/>
            <a:ext cx="12192000" cy="725700"/>
          </a:xfrm>
          <a:prstGeom prst="rect">
            <a:avLst/>
          </a:prstGeom>
          <a:noFill/>
          <a:ln cap="flat" cmpd="sng" w="19050">
            <a:solidFill>
              <a:srgbClr val="0DB8CC"/>
            </a:solidFill>
            <a:prstDash val="solid"/>
            <a:round/>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SzPts val="2400"/>
              <a:buNone/>
            </a:pPr>
            <a:r>
              <a:rPr lang="en-US" sz="3600">
                <a:solidFill>
                  <a:srgbClr val="0DB8CC"/>
                </a:solidFill>
                <a:latin typeface="News Cycle"/>
                <a:ea typeface="News Cycle"/>
                <a:cs typeface="News Cycle"/>
                <a:sym typeface="News Cycle"/>
              </a:rPr>
              <a:t>Programme Performance - CIFIR </a:t>
            </a:r>
            <a:endParaRPr sz="3600">
              <a:solidFill>
                <a:srgbClr val="0DB8CC"/>
              </a:solidFill>
              <a:latin typeface="News Cycle"/>
              <a:ea typeface="News Cycle"/>
              <a:cs typeface="News Cycle"/>
              <a:sym typeface="News Cycle"/>
            </a:endParaRPr>
          </a:p>
        </p:txBody>
      </p:sp>
      <p:sp>
        <p:nvSpPr>
          <p:cNvPr id="992" name="Google Shape;992;g2a022994949_0_38"/>
          <p:cNvSpPr txBox="1"/>
          <p:nvPr/>
        </p:nvSpPr>
        <p:spPr>
          <a:xfrm>
            <a:off x="220850" y="1090800"/>
            <a:ext cx="5443200" cy="556532"/>
          </a:xfrm>
          <a:prstGeom prst="rect">
            <a:avLst/>
          </a:prstGeom>
          <a:solidFill>
            <a:srgbClr val="21A1C0"/>
          </a:solidFill>
          <a:ln>
            <a:noFill/>
          </a:ln>
        </p:spPr>
        <p:txBody>
          <a:bodyPr anchorCtr="0" anchor="ctr" bIns="91425" lIns="91425" spcFirstLastPara="1" rIns="91425" wrap="square" tIns="91425">
            <a:spAutoFit/>
          </a:bodyPr>
          <a:lstStyle/>
          <a:p>
            <a:pPr indent="0" lvl="0" marL="0" marR="0" rtl="0" algn="just">
              <a:lnSpc>
                <a:spcPct val="100000"/>
              </a:lnSpc>
              <a:spcBef>
                <a:spcPts val="500"/>
              </a:spcBef>
              <a:spcAft>
                <a:spcPts val="0"/>
              </a:spcAft>
              <a:buClr>
                <a:srgbClr val="000000"/>
              </a:buClr>
              <a:buSzPts val="2000"/>
              <a:buFont typeface="Arial"/>
              <a:buNone/>
            </a:pPr>
            <a:r>
              <a:rPr b="0" i="0" lang="en-US" sz="2000" u="none" cap="none" strike="noStrike">
                <a:solidFill>
                  <a:schemeClr val="lt1"/>
                </a:solidFill>
                <a:latin typeface="Oswald"/>
                <a:ea typeface="Oswald"/>
                <a:cs typeface="Oswald"/>
                <a:sym typeface="Oswald"/>
              </a:rPr>
              <a:t>Case investigation within 3 days</a:t>
            </a:r>
            <a:endParaRPr b="0" i="0" sz="1400" u="none" cap="none" strike="noStrike">
              <a:solidFill>
                <a:schemeClr val="lt1"/>
              </a:solidFill>
              <a:latin typeface="Arial"/>
              <a:ea typeface="Arial"/>
              <a:cs typeface="Arial"/>
              <a:sym typeface="Arial"/>
            </a:endParaRPr>
          </a:p>
        </p:txBody>
      </p:sp>
      <p:sp>
        <p:nvSpPr>
          <p:cNvPr id="993" name="Google Shape;993;g2a022994949_0_38"/>
          <p:cNvSpPr txBox="1"/>
          <p:nvPr/>
        </p:nvSpPr>
        <p:spPr>
          <a:xfrm>
            <a:off x="6448000" y="1090800"/>
            <a:ext cx="5443200" cy="556532"/>
          </a:xfrm>
          <a:prstGeom prst="rect">
            <a:avLst/>
          </a:prstGeom>
          <a:solidFill>
            <a:srgbClr val="94DAEC"/>
          </a:solidFill>
          <a:ln>
            <a:noFill/>
          </a:ln>
        </p:spPr>
        <p:txBody>
          <a:bodyPr anchorCtr="0" anchor="t" bIns="91425" lIns="91425" spcFirstLastPara="1" rIns="91425" wrap="square" tIns="91425">
            <a:spAutoFit/>
          </a:bodyPr>
          <a:lstStyle/>
          <a:p>
            <a:pPr indent="0" lvl="0" marL="0" marR="0" rtl="0" algn="l">
              <a:lnSpc>
                <a:spcPct val="100000"/>
              </a:lnSpc>
              <a:spcBef>
                <a:spcPts val="500"/>
              </a:spcBef>
              <a:spcAft>
                <a:spcPts val="0"/>
              </a:spcAft>
              <a:buClr>
                <a:srgbClr val="000000"/>
              </a:buClr>
              <a:buSzPts val="2000"/>
              <a:buFont typeface="Arial"/>
              <a:buNone/>
            </a:pPr>
            <a:r>
              <a:rPr b="0" i="0" lang="en-US" sz="2000" u="none" cap="none" strike="noStrike">
                <a:solidFill>
                  <a:schemeClr val="dk1"/>
                </a:solidFill>
                <a:latin typeface="Oswald"/>
                <a:ea typeface="Oswald"/>
                <a:cs typeface="Oswald"/>
                <a:sym typeface="Oswald"/>
              </a:rPr>
              <a:t>Active foci received responses within 7 days</a:t>
            </a:r>
            <a:endParaRPr b="0" i="0" sz="1400" u="none" cap="none" strike="noStrike">
              <a:solidFill>
                <a:schemeClr val="dk1"/>
              </a:solidFill>
              <a:latin typeface="Arial"/>
              <a:ea typeface="Arial"/>
              <a:cs typeface="Arial"/>
              <a:sym typeface="Arial"/>
            </a:endParaRPr>
          </a:p>
        </p:txBody>
      </p:sp>
      <p:graphicFrame>
        <p:nvGraphicFramePr>
          <p:cNvPr id="994" name="Google Shape;994;g2a022994949_0_38"/>
          <p:cNvGraphicFramePr/>
          <p:nvPr/>
        </p:nvGraphicFramePr>
        <p:xfrm>
          <a:off x="623750" y="4879825"/>
          <a:ext cx="3000000" cy="3000000"/>
        </p:xfrm>
        <a:graphic>
          <a:graphicData uri="http://schemas.openxmlformats.org/drawingml/2006/table">
            <a:tbl>
              <a:tblPr>
                <a:noFill/>
                <a:tableStyleId>{8492B1DB-1735-46DB-A903-E1EBBCD4C128}</a:tableStyleId>
              </a:tblPr>
              <a:tblGrid>
                <a:gridCol w="1383950"/>
                <a:gridCol w="1054550"/>
                <a:gridCol w="1129375"/>
                <a:gridCol w="1069525"/>
              </a:tblGrid>
              <a:tr h="342050">
                <a:tc>
                  <a:txBody>
                    <a:bodyPr/>
                    <a:lstStyle/>
                    <a:p>
                      <a:pPr indent="0" lvl="0" marL="0" marR="0" rtl="0" algn="l">
                        <a:lnSpc>
                          <a:spcPct val="100000"/>
                        </a:lnSpc>
                        <a:spcBef>
                          <a:spcPts val="0"/>
                        </a:spcBef>
                        <a:spcAft>
                          <a:spcPts val="0"/>
                        </a:spcAft>
                        <a:buClr>
                          <a:srgbClr val="000000"/>
                        </a:buClr>
                        <a:buSzPts val="1200"/>
                        <a:buFont typeface="Arial"/>
                        <a:buNone/>
                      </a:pPr>
                      <a:r>
                        <a:t/>
                      </a:r>
                      <a:endParaRPr sz="1200" u="none" cap="none" strike="noStrike">
                        <a:latin typeface="Oswald"/>
                        <a:ea typeface="Oswald"/>
                        <a:cs typeface="Oswald"/>
                        <a:sym typeface="Oswald"/>
                      </a:endParaRPr>
                    </a:p>
                  </a:txBody>
                  <a:tcPr marT="91425" marB="91425" marR="91425" marL="91425">
                    <a:lnL cap="flat" cmpd="sng" w="9525">
                      <a:solidFill>
                        <a:srgbClr val="46A7D0">
                          <a:alpha val="0"/>
                        </a:srgbClr>
                      </a:solidFill>
                      <a:prstDash val="solid"/>
                      <a:round/>
                      <a:headEnd len="sm" w="sm" type="none"/>
                      <a:tailEnd len="sm" w="sm" type="none"/>
                    </a:lnL>
                    <a:lnR cap="flat" cmpd="sng" w="9525">
                      <a:solidFill>
                        <a:srgbClr val="46A7D0">
                          <a:alpha val="0"/>
                        </a:srgbClr>
                      </a:solidFill>
                      <a:prstDash val="solid"/>
                      <a:round/>
                      <a:headEnd len="sm" w="sm" type="none"/>
                      <a:tailEnd len="sm" w="sm" type="none"/>
                    </a:lnR>
                    <a:lnT cap="flat" cmpd="sng" w="9525">
                      <a:solidFill>
                        <a:srgbClr val="46A7D0">
                          <a:alpha val="0"/>
                        </a:srgbClr>
                      </a:solidFill>
                      <a:prstDash val="solid"/>
                      <a:round/>
                      <a:headEnd len="sm" w="sm" type="none"/>
                      <a:tailEnd len="sm" w="sm" type="none"/>
                    </a:lnT>
                    <a:lnB cap="flat" cmpd="sng" w="9525">
                      <a:solidFill>
                        <a:srgbClr val="46A7D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200"/>
                        <a:buFont typeface="Arial"/>
                        <a:buNone/>
                      </a:pPr>
                      <a:r>
                        <a:rPr lang="en-US" sz="1200" u="none" cap="none" strike="noStrike">
                          <a:latin typeface="Oswald"/>
                          <a:ea typeface="Oswald"/>
                          <a:cs typeface="Oswald"/>
                          <a:sym typeface="Oswald"/>
                        </a:rPr>
                        <a:t>2021</a:t>
                      </a:r>
                      <a:endParaRPr sz="1200" u="none" cap="none" strike="noStrike">
                        <a:latin typeface="Oswald"/>
                        <a:ea typeface="Oswald"/>
                        <a:cs typeface="Oswald"/>
                        <a:sym typeface="Oswald"/>
                      </a:endParaRPr>
                    </a:p>
                  </a:txBody>
                  <a:tcPr marT="91425" marB="91425" marR="91425" marL="91425">
                    <a:lnL cap="flat" cmpd="sng" w="9525">
                      <a:solidFill>
                        <a:srgbClr val="46A7D0">
                          <a:alpha val="0"/>
                        </a:srgbClr>
                      </a:solidFill>
                      <a:prstDash val="solid"/>
                      <a:round/>
                      <a:headEnd len="sm" w="sm" type="none"/>
                      <a:tailEnd len="sm" w="sm" type="none"/>
                    </a:lnL>
                    <a:lnR cap="flat" cmpd="sng" w="9525">
                      <a:solidFill>
                        <a:srgbClr val="46A7D0"/>
                      </a:solidFill>
                      <a:prstDash val="solid"/>
                      <a:round/>
                      <a:headEnd len="sm" w="sm" type="none"/>
                      <a:tailEnd len="sm" w="sm" type="none"/>
                    </a:lnR>
                    <a:lnT cap="flat" cmpd="sng" w="9525">
                      <a:solidFill>
                        <a:srgbClr val="46A7D0"/>
                      </a:solidFill>
                      <a:prstDash val="solid"/>
                      <a:round/>
                      <a:headEnd len="sm" w="sm" type="none"/>
                      <a:tailEnd len="sm" w="sm" type="none"/>
                    </a:lnT>
                    <a:lnB cap="flat" cmpd="sng" w="9525">
                      <a:solidFill>
                        <a:srgbClr val="46A7D0"/>
                      </a:solidFill>
                      <a:prstDash val="solid"/>
                      <a:round/>
                      <a:headEnd len="sm" w="sm" type="none"/>
                      <a:tailEnd len="sm" w="sm" type="none"/>
                    </a:lnB>
                    <a:solidFill>
                      <a:srgbClr val="46A7D0"/>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lang="en-US" sz="1200" u="none" cap="none" strike="noStrike">
                          <a:latin typeface="Oswald"/>
                          <a:ea typeface="Oswald"/>
                          <a:cs typeface="Oswald"/>
                          <a:sym typeface="Oswald"/>
                        </a:rPr>
                        <a:t>2022</a:t>
                      </a:r>
                      <a:endParaRPr sz="1200" u="none" cap="none" strike="noStrike">
                        <a:latin typeface="Oswald"/>
                        <a:ea typeface="Oswald"/>
                        <a:cs typeface="Oswald"/>
                        <a:sym typeface="Oswald"/>
                      </a:endParaRPr>
                    </a:p>
                  </a:txBody>
                  <a:tcPr marT="91425" marB="91425" marR="91425" marL="91425">
                    <a:lnL cap="flat" cmpd="sng" w="9525">
                      <a:solidFill>
                        <a:srgbClr val="46A7D0"/>
                      </a:solidFill>
                      <a:prstDash val="solid"/>
                      <a:round/>
                      <a:headEnd len="sm" w="sm" type="none"/>
                      <a:tailEnd len="sm" w="sm" type="none"/>
                    </a:lnL>
                    <a:lnR cap="flat" cmpd="sng" w="9525">
                      <a:solidFill>
                        <a:srgbClr val="46A7D0"/>
                      </a:solidFill>
                      <a:prstDash val="solid"/>
                      <a:round/>
                      <a:headEnd len="sm" w="sm" type="none"/>
                      <a:tailEnd len="sm" w="sm" type="none"/>
                    </a:lnR>
                    <a:lnT cap="flat" cmpd="sng" w="9525">
                      <a:solidFill>
                        <a:srgbClr val="46A7D0"/>
                      </a:solidFill>
                      <a:prstDash val="solid"/>
                      <a:round/>
                      <a:headEnd len="sm" w="sm" type="none"/>
                      <a:tailEnd len="sm" w="sm" type="none"/>
                    </a:lnT>
                    <a:lnB cap="flat" cmpd="sng" w="9525">
                      <a:solidFill>
                        <a:srgbClr val="46A7D0"/>
                      </a:solidFill>
                      <a:prstDash val="solid"/>
                      <a:round/>
                      <a:headEnd len="sm" w="sm" type="none"/>
                      <a:tailEnd len="sm" w="sm" type="none"/>
                    </a:lnB>
                    <a:solidFill>
                      <a:srgbClr val="46A7D0"/>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lang="en-US" sz="1200" u="none" cap="none" strike="noStrike">
                          <a:latin typeface="Oswald"/>
                          <a:ea typeface="Oswald"/>
                          <a:cs typeface="Oswald"/>
                          <a:sym typeface="Oswald"/>
                        </a:rPr>
                        <a:t>2023</a:t>
                      </a:r>
                      <a:endParaRPr sz="1200" u="none" cap="none" strike="noStrike">
                        <a:latin typeface="Oswald"/>
                        <a:ea typeface="Oswald"/>
                        <a:cs typeface="Oswald"/>
                        <a:sym typeface="Oswald"/>
                      </a:endParaRPr>
                    </a:p>
                  </a:txBody>
                  <a:tcPr marT="91425" marB="91425" marR="91425" marL="91425">
                    <a:lnL cap="flat" cmpd="sng" w="9525">
                      <a:solidFill>
                        <a:srgbClr val="46A7D0"/>
                      </a:solidFill>
                      <a:prstDash val="solid"/>
                      <a:round/>
                      <a:headEnd len="sm" w="sm" type="none"/>
                      <a:tailEnd len="sm" w="sm" type="none"/>
                    </a:lnL>
                    <a:lnR cap="flat" cmpd="sng" w="9525">
                      <a:solidFill>
                        <a:srgbClr val="46A7D0"/>
                      </a:solidFill>
                      <a:prstDash val="solid"/>
                      <a:round/>
                      <a:headEnd len="sm" w="sm" type="none"/>
                      <a:tailEnd len="sm" w="sm" type="none"/>
                    </a:lnR>
                    <a:lnT cap="flat" cmpd="sng" w="9525">
                      <a:solidFill>
                        <a:srgbClr val="46A7D0"/>
                      </a:solidFill>
                      <a:prstDash val="solid"/>
                      <a:round/>
                      <a:headEnd len="sm" w="sm" type="none"/>
                      <a:tailEnd len="sm" w="sm" type="none"/>
                    </a:lnT>
                    <a:lnB cap="flat" cmpd="sng" w="9525">
                      <a:solidFill>
                        <a:srgbClr val="46A7D0"/>
                      </a:solidFill>
                      <a:prstDash val="solid"/>
                      <a:round/>
                      <a:headEnd len="sm" w="sm" type="none"/>
                      <a:tailEnd len="sm" w="sm" type="none"/>
                    </a:lnB>
                    <a:solidFill>
                      <a:srgbClr val="46A7D0"/>
                    </a:solidFill>
                  </a:tcPr>
                </a:tc>
              </a:tr>
              <a:tr h="342050">
                <a:tc>
                  <a:txBody>
                    <a:bodyPr/>
                    <a:lstStyle/>
                    <a:p>
                      <a:pPr indent="0" lvl="0" marL="0" marR="0" rtl="0" algn="l">
                        <a:lnSpc>
                          <a:spcPct val="100000"/>
                        </a:lnSpc>
                        <a:spcBef>
                          <a:spcPts val="0"/>
                        </a:spcBef>
                        <a:spcAft>
                          <a:spcPts val="0"/>
                        </a:spcAft>
                        <a:buClr>
                          <a:srgbClr val="000000"/>
                        </a:buClr>
                        <a:buSzPts val="1200"/>
                        <a:buFont typeface="Arial"/>
                        <a:buNone/>
                      </a:pPr>
                      <a:r>
                        <a:rPr lang="en-US" sz="1200" u="none" cap="none" strike="noStrike">
                          <a:latin typeface="Oswald"/>
                          <a:ea typeface="Oswald"/>
                          <a:cs typeface="Oswald"/>
                          <a:sym typeface="Oswald"/>
                        </a:rPr>
                        <a:t>Total EL cases</a:t>
                      </a:r>
                      <a:endParaRPr sz="1200" u="none" cap="none" strike="noStrike">
                        <a:latin typeface="Oswald"/>
                        <a:ea typeface="Oswald"/>
                        <a:cs typeface="Oswald"/>
                        <a:sym typeface="Oswald"/>
                      </a:endParaRPr>
                    </a:p>
                  </a:txBody>
                  <a:tcPr marT="91425" marB="91425" marR="91425" marL="91425">
                    <a:lnL cap="flat" cmpd="sng" w="9525">
                      <a:solidFill>
                        <a:srgbClr val="46A7D0"/>
                      </a:solidFill>
                      <a:prstDash val="solid"/>
                      <a:round/>
                      <a:headEnd len="sm" w="sm" type="none"/>
                      <a:tailEnd len="sm" w="sm" type="none"/>
                    </a:lnL>
                    <a:lnR cap="flat" cmpd="sng" w="9525">
                      <a:solidFill>
                        <a:srgbClr val="46A7D0"/>
                      </a:solidFill>
                      <a:prstDash val="solid"/>
                      <a:round/>
                      <a:headEnd len="sm" w="sm" type="none"/>
                      <a:tailEnd len="sm" w="sm" type="none"/>
                    </a:lnR>
                    <a:lnT cap="flat" cmpd="sng" w="9525">
                      <a:solidFill>
                        <a:srgbClr val="46A7D0"/>
                      </a:solidFill>
                      <a:prstDash val="solid"/>
                      <a:round/>
                      <a:headEnd len="sm" w="sm" type="none"/>
                      <a:tailEnd len="sm" w="sm" type="none"/>
                    </a:lnT>
                    <a:lnB cap="flat" cmpd="sng" w="9525">
                      <a:solidFill>
                        <a:srgbClr val="46A7D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200"/>
                        <a:buFont typeface="Arial"/>
                        <a:buNone/>
                      </a:pPr>
                      <a:r>
                        <a:rPr lang="en-US" sz="1200" u="none" cap="none" strike="noStrike">
                          <a:latin typeface="Oswald"/>
                          <a:ea typeface="Oswald"/>
                          <a:cs typeface="Oswald"/>
                          <a:sym typeface="Oswald"/>
                        </a:rPr>
                        <a:t>214</a:t>
                      </a:r>
                      <a:endParaRPr sz="1200" u="none" cap="none" strike="noStrike">
                        <a:latin typeface="Oswald"/>
                        <a:ea typeface="Oswald"/>
                        <a:cs typeface="Oswald"/>
                        <a:sym typeface="Oswald"/>
                      </a:endParaRPr>
                    </a:p>
                  </a:txBody>
                  <a:tcPr marT="91425" marB="91425" marR="91425" marL="91425">
                    <a:lnL cap="flat" cmpd="sng" w="9525">
                      <a:solidFill>
                        <a:srgbClr val="46A7D0"/>
                      </a:solidFill>
                      <a:prstDash val="solid"/>
                      <a:round/>
                      <a:headEnd len="sm" w="sm" type="none"/>
                      <a:tailEnd len="sm" w="sm" type="none"/>
                    </a:lnL>
                    <a:lnR cap="flat" cmpd="sng" w="9525">
                      <a:solidFill>
                        <a:srgbClr val="46A7D0"/>
                      </a:solidFill>
                      <a:prstDash val="solid"/>
                      <a:round/>
                      <a:headEnd len="sm" w="sm" type="none"/>
                      <a:tailEnd len="sm" w="sm" type="none"/>
                    </a:lnR>
                    <a:lnT cap="flat" cmpd="sng" w="9525">
                      <a:solidFill>
                        <a:srgbClr val="46A7D0"/>
                      </a:solidFill>
                      <a:prstDash val="solid"/>
                      <a:round/>
                      <a:headEnd len="sm" w="sm" type="none"/>
                      <a:tailEnd len="sm" w="sm" type="none"/>
                    </a:lnT>
                    <a:lnB cap="flat" cmpd="sng" w="9525">
                      <a:solidFill>
                        <a:srgbClr val="46A7D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200"/>
                        <a:buFont typeface="Arial"/>
                        <a:buNone/>
                      </a:pPr>
                      <a:r>
                        <a:rPr lang="en-US" sz="1200" u="none" cap="none" strike="noStrike">
                          <a:latin typeface="Oswald"/>
                          <a:ea typeface="Oswald"/>
                          <a:cs typeface="Oswald"/>
                          <a:sym typeface="Oswald"/>
                        </a:rPr>
                        <a:t>155</a:t>
                      </a:r>
                      <a:endParaRPr sz="1200" u="none" cap="none" strike="noStrike">
                        <a:latin typeface="Oswald"/>
                        <a:ea typeface="Oswald"/>
                        <a:cs typeface="Oswald"/>
                        <a:sym typeface="Oswald"/>
                      </a:endParaRPr>
                    </a:p>
                  </a:txBody>
                  <a:tcPr marT="91425" marB="91425" marR="91425" marL="91425">
                    <a:lnL cap="flat" cmpd="sng" w="9525">
                      <a:solidFill>
                        <a:srgbClr val="46A7D0"/>
                      </a:solidFill>
                      <a:prstDash val="solid"/>
                      <a:round/>
                      <a:headEnd len="sm" w="sm" type="none"/>
                      <a:tailEnd len="sm" w="sm" type="none"/>
                    </a:lnL>
                    <a:lnR cap="flat" cmpd="sng" w="9525">
                      <a:solidFill>
                        <a:srgbClr val="46A7D0"/>
                      </a:solidFill>
                      <a:prstDash val="solid"/>
                      <a:round/>
                      <a:headEnd len="sm" w="sm" type="none"/>
                      <a:tailEnd len="sm" w="sm" type="none"/>
                    </a:lnR>
                    <a:lnT cap="flat" cmpd="sng" w="9525">
                      <a:solidFill>
                        <a:srgbClr val="46A7D0"/>
                      </a:solidFill>
                      <a:prstDash val="solid"/>
                      <a:round/>
                      <a:headEnd len="sm" w="sm" type="none"/>
                      <a:tailEnd len="sm" w="sm" type="none"/>
                    </a:lnT>
                    <a:lnB cap="flat" cmpd="sng" w="9525">
                      <a:solidFill>
                        <a:srgbClr val="46A7D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200"/>
                        <a:buFont typeface="Arial"/>
                        <a:buNone/>
                      </a:pPr>
                      <a:r>
                        <a:rPr lang="en-US" sz="1200" u="none" cap="none" strike="noStrike">
                          <a:latin typeface="Oswald"/>
                          <a:ea typeface="Oswald"/>
                          <a:cs typeface="Oswald"/>
                          <a:sym typeface="Oswald"/>
                        </a:rPr>
                        <a:t>300</a:t>
                      </a:r>
                      <a:endParaRPr sz="1200" u="none" cap="none" strike="noStrike">
                        <a:latin typeface="Oswald"/>
                        <a:ea typeface="Oswald"/>
                        <a:cs typeface="Oswald"/>
                        <a:sym typeface="Oswald"/>
                      </a:endParaRPr>
                    </a:p>
                  </a:txBody>
                  <a:tcPr marT="91425" marB="91425" marR="91425" marL="91425">
                    <a:lnL cap="flat" cmpd="sng" w="9525">
                      <a:solidFill>
                        <a:srgbClr val="46A7D0"/>
                      </a:solidFill>
                      <a:prstDash val="solid"/>
                      <a:round/>
                      <a:headEnd len="sm" w="sm" type="none"/>
                      <a:tailEnd len="sm" w="sm" type="none"/>
                    </a:lnL>
                    <a:lnR cap="flat" cmpd="sng" w="9525">
                      <a:solidFill>
                        <a:srgbClr val="46A7D0"/>
                      </a:solidFill>
                      <a:prstDash val="solid"/>
                      <a:round/>
                      <a:headEnd len="sm" w="sm" type="none"/>
                      <a:tailEnd len="sm" w="sm" type="none"/>
                    </a:lnR>
                    <a:lnT cap="flat" cmpd="sng" w="9525">
                      <a:solidFill>
                        <a:srgbClr val="46A7D0"/>
                      </a:solidFill>
                      <a:prstDash val="solid"/>
                      <a:round/>
                      <a:headEnd len="sm" w="sm" type="none"/>
                      <a:tailEnd len="sm" w="sm" type="none"/>
                    </a:lnT>
                    <a:lnB cap="flat" cmpd="sng" w="9525">
                      <a:solidFill>
                        <a:srgbClr val="46A7D0"/>
                      </a:solidFill>
                      <a:prstDash val="solid"/>
                      <a:round/>
                      <a:headEnd len="sm" w="sm" type="none"/>
                      <a:tailEnd len="sm" w="sm" type="none"/>
                    </a:lnB>
                  </a:tcPr>
                </a:tc>
              </a:tr>
              <a:tr h="342050">
                <a:tc>
                  <a:txBody>
                    <a:bodyPr/>
                    <a:lstStyle/>
                    <a:p>
                      <a:pPr indent="0" lvl="0" marL="0" marR="0" rtl="0" algn="l">
                        <a:lnSpc>
                          <a:spcPct val="100000"/>
                        </a:lnSpc>
                        <a:spcBef>
                          <a:spcPts val="0"/>
                        </a:spcBef>
                        <a:spcAft>
                          <a:spcPts val="0"/>
                        </a:spcAft>
                        <a:buClr>
                          <a:srgbClr val="000000"/>
                        </a:buClr>
                        <a:buSzPts val="1200"/>
                        <a:buFont typeface="Arial"/>
                        <a:buNone/>
                      </a:pPr>
                      <a:r>
                        <a:rPr lang="en-US" sz="1200" u="none" cap="none" strike="noStrike">
                          <a:latin typeface="Oswald"/>
                          <a:ea typeface="Oswald"/>
                          <a:cs typeface="Oswald"/>
                          <a:sym typeface="Oswald"/>
                        </a:rPr>
                        <a:t>CI &lt; 3 days</a:t>
                      </a:r>
                      <a:endParaRPr sz="1200" u="none" cap="none" strike="noStrike">
                        <a:latin typeface="Oswald"/>
                        <a:ea typeface="Oswald"/>
                        <a:cs typeface="Oswald"/>
                        <a:sym typeface="Oswald"/>
                      </a:endParaRPr>
                    </a:p>
                  </a:txBody>
                  <a:tcPr marT="91425" marB="91425" marR="91425" marL="91425">
                    <a:lnL cap="flat" cmpd="sng" w="9525">
                      <a:solidFill>
                        <a:srgbClr val="46A7D0"/>
                      </a:solidFill>
                      <a:prstDash val="solid"/>
                      <a:round/>
                      <a:headEnd len="sm" w="sm" type="none"/>
                      <a:tailEnd len="sm" w="sm" type="none"/>
                    </a:lnL>
                    <a:lnR cap="flat" cmpd="sng" w="9525">
                      <a:solidFill>
                        <a:srgbClr val="46A7D0"/>
                      </a:solidFill>
                      <a:prstDash val="solid"/>
                      <a:round/>
                      <a:headEnd len="sm" w="sm" type="none"/>
                      <a:tailEnd len="sm" w="sm" type="none"/>
                    </a:lnR>
                    <a:lnT cap="flat" cmpd="sng" w="9525">
                      <a:solidFill>
                        <a:srgbClr val="46A7D0"/>
                      </a:solidFill>
                      <a:prstDash val="solid"/>
                      <a:round/>
                      <a:headEnd len="sm" w="sm" type="none"/>
                      <a:tailEnd len="sm" w="sm" type="none"/>
                    </a:lnT>
                    <a:lnB cap="flat" cmpd="sng" w="9525">
                      <a:solidFill>
                        <a:srgbClr val="46A7D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200"/>
                        <a:buFont typeface="Arial"/>
                        <a:buNone/>
                      </a:pPr>
                      <a:r>
                        <a:rPr lang="en-US" sz="1200" u="none" cap="none" strike="noStrike">
                          <a:latin typeface="Oswald"/>
                          <a:ea typeface="Oswald"/>
                          <a:cs typeface="Oswald"/>
                          <a:sym typeface="Oswald"/>
                        </a:rPr>
                        <a:t>160</a:t>
                      </a:r>
                      <a:endParaRPr sz="1200" u="none" cap="none" strike="noStrike">
                        <a:latin typeface="Oswald"/>
                        <a:ea typeface="Oswald"/>
                        <a:cs typeface="Oswald"/>
                        <a:sym typeface="Oswald"/>
                      </a:endParaRPr>
                    </a:p>
                  </a:txBody>
                  <a:tcPr marT="91425" marB="91425" marR="91425" marL="91425">
                    <a:lnL cap="flat" cmpd="sng" w="9525">
                      <a:solidFill>
                        <a:srgbClr val="46A7D0"/>
                      </a:solidFill>
                      <a:prstDash val="solid"/>
                      <a:round/>
                      <a:headEnd len="sm" w="sm" type="none"/>
                      <a:tailEnd len="sm" w="sm" type="none"/>
                    </a:lnL>
                    <a:lnR cap="flat" cmpd="sng" w="9525">
                      <a:solidFill>
                        <a:srgbClr val="46A7D0"/>
                      </a:solidFill>
                      <a:prstDash val="solid"/>
                      <a:round/>
                      <a:headEnd len="sm" w="sm" type="none"/>
                      <a:tailEnd len="sm" w="sm" type="none"/>
                    </a:lnR>
                    <a:lnT cap="flat" cmpd="sng" w="9525">
                      <a:solidFill>
                        <a:srgbClr val="46A7D0"/>
                      </a:solidFill>
                      <a:prstDash val="solid"/>
                      <a:round/>
                      <a:headEnd len="sm" w="sm" type="none"/>
                      <a:tailEnd len="sm" w="sm" type="none"/>
                    </a:lnT>
                    <a:lnB cap="flat" cmpd="sng" w="9525">
                      <a:solidFill>
                        <a:srgbClr val="46A7D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200"/>
                        <a:buFont typeface="Arial"/>
                        <a:buNone/>
                      </a:pPr>
                      <a:r>
                        <a:rPr lang="en-US" sz="1200" u="none" cap="none" strike="noStrike">
                          <a:latin typeface="Oswald"/>
                          <a:ea typeface="Oswald"/>
                          <a:cs typeface="Oswald"/>
                          <a:sym typeface="Oswald"/>
                        </a:rPr>
                        <a:t>152</a:t>
                      </a:r>
                      <a:endParaRPr sz="1200" u="none" cap="none" strike="noStrike">
                        <a:latin typeface="Oswald"/>
                        <a:ea typeface="Oswald"/>
                        <a:cs typeface="Oswald"/>
                        <a:sym typeface="Oswald"/>
                      </a:endParaRPr>
                    </a:p>
                  </a:txBody>
                  <a:tcPr marT="91425" marB="91425" marR="91425" marL="91425">
                    <a:lnL cap="flat" cmpd="sng" w="9525">
                      <a:solidFill>
                        <a:srgbClr val="46A7D0"/>
                      </a:solidFill>
                      <a:prstDash val="solid"/>
                      <a:round/>
                      <a:headEnd len="sm" w="sm" type="none"/>
                      <a:tailEnd len="sm" w="sm" type="none"/>
                    </a:lnL>
                    <a:lnR cap="flat" cmpd="sng" w="9525">
                      <a:solidFill>
                        <a:srgbClr val="46A7D0"/>
                      </a:solidFill>
                      <a:prstDash val="solid"/>
                      <a:round/>
                      <a:headEnd len="sm" w="sm" type="none"/>
                      <a:tailEnd len="sm" w="sm" type="none"/>
                    </a:lnR>
                    <a:lnT cap="flat" cmpd="sng" w="9525">
                      <a:solidFill>
                        <a:srgbClr val="46A7D0"/>
                      </a:solidFill>
                      <a:prstDash val="solid"/>
                      <a:round/>
                      <a:headEnd len="sm" w="sm" type="none"/>
                      <a:tailEnd len="sm" w="sm" type="none"/>
                    </a:lnT>
                    <a:lnB cap="flat" cmpd="sng" w="9525">
                      <a:solidFill>
                        <a:srgbClr val="46A7D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200"/>
                        <a:buFont typeface="Arial"/>
                        <a:buNone/>
                      </a:pPr>
                      <a:r>
                        <a:rPr lang="en-US" sz="1200" u="none" cap="none" strike="noStrike">
                          <a:latin typeface="Oswald"/>
                          <a:ea typeface="Oswald"/>
                          <a:cs typeface="Oswald"/>
                          <a:sym typeface="Oswald"/>
                        </a:rPr>
                        <a:t>297</a:t>
                      </a:r>
                      <a:endParaRPr sz="1200" u="none" cap="none" strike="noStrike">
                        <a:latin typeface="Oswald"/>
                        <a:ea typeface="Oswald"/>
                        <a:cs typeface="Oswald"/>
                        <a:sym typeface="Oswald"/>
                      </a:endParaRPr>
                    </a:p>
                  </a:txBody>
                  <a:tcPr marT="91425" marB="91425" marR="91425" marL="91425">
                    <a:lnL cap="flat" cmpd="sng" w="9525">
                      <a:solidFill>
                        <a:srgbClr val="46A7D0"/>
                      </a:solidFill>
                      <a:prstDash val="solid"/>
                      <a:round/>
                      <a:headEnd len="sm" w="sm" type="none"/>
                      <a:tailEnd len="sm" w="sm" type="none"/>
                    </a:lnL>
                    <a:lnR cap="flat" cmpd="sng" w="9525">
                      <a:solidFill>
                        <a:srgbClr val="46A7D0"/>
                      </a:solidFill>
                      <a:prstDash val="solid"/>
                      <a:round/>
                      <a:headEnd len="sm" w="sm" type="none"/>
                      <a:tailEnd len="sm" w="sm" type="none"/>
                    </a:lnR>
                    <a:lnT cap="flat" cmpd="sng" w="9525">
                      <a:solidFill>
                        <a:srgbClr val="46A7D0"/>
                      </a:solidFill>
                      <a:prstDash val="solid"/>
                      <a:round/>
                      <a:headEnd len="sm" w="sm" type="none"/>
                      <a:tailEnd len="sm" w="sm" type="none"/>
                    </a:lnT>
                    <a:lnB cap="flat" cmpd="sng" w="9525">
                      <a:solidFill>
                        <a:srgbClr val="46A7D0"/>
                      </a:solidFill>
                      <a:prstDash val="solid"/>
                      <a:round/>
                      <a:headEnd len="sm" w="sm" type="none"/>
                      <a:tailEnd len="sm" w="sm" type="none"/>
                    </a:lnB>
                  </a:tcPr>
                </a:tc>
              </a:tr>
              <a:tr h="342050">
                <a:tc>
                  <a:txBody>
                    <a:bodyPr/>
                    <a:lstStyle/>
                    <a:p>
                      <a:pPr indent="0" lvl="0" marL="0" marR="0" rtl="0" algn="l">
                        <a:lnSpc>
                          <a:spcPct val="100000"/>
                        </a:lnSpc>
                        <a:spcBef>
                          <a:spcPts val="0"/>
                        </a:spcBef>
                        <a:spcAft>
                          <a:spcPts val="0"/>
                        </a:spcAft>
                        <a:buClr>
                          <a:srgbClr val="000000"/>
                        </a:buClr>
                        <a:buSzPts val="1200"/>
                        <a:buFont typeface="Arial"/>
                        <a:buNone/>
                      </a:pPr>
                      <a:r>
                        <a:rPr lang="en-US" sz="1200" u="none" cap="none" strike="noStrike">
                          <a:latin typeface="Oswald"/>
                          <a:ea typeface="Oswald"/>
                          <a:cs typeface="Oswald"/>
                          <a:sym typeface="Oswald"/>
                        </a:rPr>
                        <a:t>% achievement</a:t>
                      </a:r>
                      <a:endParaRPr sz="1200" u="none" cap="none" strike="noStrike">
                        <a:latin typeface="Oswald"/>
                        <a:ea typeface="Oswald"/>
                        <a:cs typeface="Oswald"/>
                        <a:sym typeface="Oswald"/>
                      </a:endParaRPr>
                    </a:p>
                  </a:txBody>
                  <a:tcPr marT="91425" marB="91425" marR="91425" marL="91425">
                    <a:lnL cap="flat" cmpd="sng" w="9525">
                      <a:solidFill>
                        <a:srgbClr val="46A7D0"/>
                      </a:solidFill>
                      <a:prstDash val="solid"/>
                      <a:round/>
                      <a:headEnd len="sm" w="sm" type="none"/>
                      <a:tailEnd len="sm" w="sm" type="none"/>
                    </a:lnL>
                    <a:lnR cap="flat" cmpd="sng" w="9525">
                      <a:solidFill>
                        <a:srgbClr val="46A7D0"/>
                      </a:solidFill>
                      <a:prstDash val="solid"/>
                      <a:round/>
                      <a:headEnd len="sm" w="sm" type="none"/>
                      <a:tailEnd len="sm" w="sm" type="none"/>
                    </a:lnR>
                    <a:lnT cap="flat" cmpd="sng" w="9525">
                      <a:solidFill>
                        <a:srgbClr val="46A7D0"/>
                      </a:solidFill>
                      <a:prstDash val="solid"/>
                      <a:round/>
                      <a:headEnd len="sm" w="sm" type="none"/>
                      <a:tailEnd len="sm" w="sm" type="none"/>
                    </a:lnT>
                    <a:lnB cap="flat" cmpd="sng" w="9525">
                      <a:solidFill>
                        <a:srgbClr val="46A7D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200"/>
                        <a:buFont typeface="Arial"/>
                        <a:buNone/>
                      </a:pPr>
                      <a:r>
                        <a:rPr lang="en-US" sz="1200" u="none" cap="none" strike="noStrike">
                          <a:latin typeface="Oswald"/>
                          <a:ea typeface="Oswald"/>
                          <a:cs typeface="Oswald"/>
                          <a:sym typeface="Oswald"/>
                        </a:rPr>
                        <a:t>75%</a:t>
                      </a:r>
                      <a:endParaRPr sz="1200" u="none" cap="none" strike="noStrike">
                        <a:latin typeface="Oswald"/>
                        <a:ea typeface="Oswald"/>
                        <a:cs typeface="Oswald"/>
                        <a:sym typeface="Oswald"/>
                      </a:endParaRPr>
                    </a:p>
                  </a:txBody>
                  <a:tcPr marT="91425" marB="91425" marR="91425" marL="91425">
                    <a:lnL cap="flat" cmpd="sng" w="9525">
                      <a:solidFill>
                        <a:srgbClr val="46A7D0"/>
                      </a:solidFill>
                      <a:prstDash val="solid"/>
                      <a:round/>
                      <a:headEnd len="sm" w="sm" type="none"/>
                      <a:tailEnd len="sm" w="sm" type="none"/>
                    </a:lnL>
                    <a:lnR cap="flat" cmpd="sng" w="9525">
                      <a:solidFill>
                        <a:srgbClr val="46A7D0"/>
                      </a:solidFill>
                      <a:prstDash val="solid"/>
                      <a:round/>
                      <a:headEnd len="sm" w="sm" type="none"/>
                      <a:tailEnd len="sm" w="sm" type="none"/>
                    </a:lnR>
                    <a:lnT cap="flat" cmpd="sng" w="9525">
                      <a:solidFill>
                        <a:srgbClr val="46A7D0"/>
                      </a:solidFill>
                      <a:prstDash val="solid"/>
                      <a:round/>
                      <a:headEnd len="sm" w="sm" type="none"/>
                      <a:tailEnd len="sm" w="sm" type="none"/>
                    </a:lnT>
                    <a:lnB cap="flat" cmpd="sng" w="9525">
                      <a:solidFill>
                        <a:srgbClr val="46A7D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200"/>
                        <a:buFont typeface="Arial"/>
                        <a:buNone/>
                      </a:pPr>
                      <a:r>
                        <a:rPr lang="en-US" sz="1200" u="none" cap="none" strike="noStrike">
                          <a:latin typeface="Oswald"/>
                          <a:ea typeface="Oswald"/>
                          <a:cs typeface="Oswald"/>
                          <a:sym typeface="Oswald"/>
                        </a:rPr>
                        <a:t>98%</a:t>
                      </a:r>
                      <a:endParaRPr sz="1200" u="none" cap="none" strike="noStrike">
                        <a:latin typeface="Oswald"/>
                        <a:ea typeface="Oswald"/>
                        <a:cs typeface="Oswald"/>
                        <a:sym typeface="Oswald"/>
                      </a:endParaRPr>
                    </a:p>
                  </a:txBody>
                  <a:tcPr marT="91425" marB="91425" marR="91425" marL="91425">
                    <a:lnL cap="flat" cmpd="sng" w="9525">
                      <a:solidFill>
                        <a:srgbClr val="46A7D0"/>
                      </a:solidFill>
                      <a:prstDash val="solid"/>
                      <a:round/>
                      <a:headEnd len="sm" w="sm" type="none"/>
                      <a:tailEnd len="sm" w="sm" type="none"/>
                    </a:lnL>
                    <a:lnR cap="flat" cmpd="sng" w="9525">
                      <a:solidFill>
                        <a:srgbClr val="46A7D0"/>
                      </a:solidFill>
                      <a:prstDash val="solid"/>
                      <a:round/>
                      <a:headEnd len="sm" w="sm" type="none"/>
                      <a:tailEnd len="sm" w="sm" type="none"/>
                    </a:lnR>
                    <a:lnT cap="flat" cmpd="sng" w="9525">
                      <a:solidFill>
                        <a:srgbClr val="46A7D0"/>
                      </a:solidFill>
                      <a:prstDash val="solid"/>
                      <a:round/>
                      <a:headEnd len="sm" w="sm" type="none"/>
                      <a:tailEnd len="sm" w="sm" type="none"/>
                    </a:lnT>
                    <a:lnB cap="flat" cmpd="sng" w="9525">
                      <a:solidFill>
                        <a:srgbClr val="46A7D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200"/>
                        <a:buFont typeface="Arial"/>
                        <a:buNone/>
                      </a:pPr>
                      <a:r>
                        <a:rPr lang="en-US" sz="1200" u="none" cap="none" strike="noStrike">
                          <a:latin typeface="Oswald"/>
                          <a:ea typeface="Oswald"/>
                          <a:cs typeface="Oswald"/>
                          <a:sym typeface="Oswald"/>
                        </a:rPr>
                        <a:t>99%</a:t>
                      </a:r>
                      <a:endParaRPr sz="1200" u="none" cap="none" strike="noStrike">
                        <a:latin typeface="Oswald"/>
                        <a:ea typeface="Oswald"/>
                        <a:cs typeface="Oswald"/>
                        <a:sym typeface="Oswald"/>
                      </a:endParaRPr>
                    </a:p>
                  </a:txBody>
                  <a:tcPr marT="91425" marB="91425" marR="91425" marL="91425">
                    <a:lnL cap="flat" cmpd="sng" w="9525">
                      <a:solidFill>
                        <a:srgbClr val="46A7D0"/>
                      </a:solidFill>
                      <a:prstDash val="solid"/>
                      <a:round/>
                      <a:headEnd len="sm" w="sm" type="none"/>
                      <a:tailEnd len="sm" w="sm" type="none"/>
                    </a:lnL>
                    <a:lnR cap="flat" cmpd="sng" w="9525">
                      <a:solidFill>
                        <a:srgbClr val="46A7D0"/>
                      </a:solidFill>
                      <a:prstDash val="solid"/>
                      <a:round/>
                      <a:headEnd len="sm" w="sm" type="none"/>
                      <a:tailEnd len="sm" w="sm" type="none"/>
                    </a:lnR>
                    <a:lnT cap="flat" cmpd="sng" w="9525">
                      <a:solidFill>
                        <a:srgbClr val="46A7D0"/>
                      </a:solidFill>
                      <a:prstDash val="solid"/>
                      <a:round/>
                      <a:headEnd len="sm" w="sm" type="none"/>
                      <a:tailEnd len="sm" w="sm" type="none"/>
                    </a:lnT>
                    <a:lnB cap="flat" cmpd="sng" w="9525">
                      <a:solidFill>
                        <a:srgbClr val="46A7D0"/>
                      </a:solidFill>
                      <a:prstDash val="solid"/>
                      <a:round/>
                      <a:headEnd len="sm" w="sm" type="none"/>
                      <a:tailEnd len="sm" w="sm" type="none"/>
                    </a:lnB>
                  </a:tcPr>
                </a:tc>
              </a:tr>
            </a:tbl>
          </a:graphicData>
        </a:graphic>
      </p:graphicFrame>
      <p:graphicFrame>
        <p:nvGraphicFramePr>
          <p:cNvPr id="995" name="Google Shape;995;g2a022994949_0_38"/>
          <p:cNvGraphicFramePr/>
          <p:nvPr/>
        </p:nvGraphicFramePr>
        <p:xfrm>
          <a:off x="6712425" y="4926075"/>
          <a:ext cx="3000000" cy="3000000"/>
        </p:xfrm>
        <a:graphic>
          <a:graphicData uri="http://schemas.openxmlformats.org/drawingml/2006/table">
            <a:tbl>
              <a:tblPr>
                <a:noFill/>
                <a:tableStyleId>{8492B1DB-1735-46DB-A903-E1EBBCD4C128}</a:tableStyleId>
              </a:tblPr>
              <a:tblGrid>
                <a:gridCol w="1723400"/>
                <a:gridCol w="1082150"/>
                <a:gridCol w="1058400"/>
                <a:gridCol w="933675"/>
              </a:tblGrid>
              <a:tr h="342050">
                <a:tc>
                  <a:txBody>
                    <a:bodyPr/>
                    <a:lstStyle/>
                    <a:p>
                      <a:pPr indent="0" lvl="0" marL="0" marR="0" rtl="0" algn="l">
                        <a:lnSpc>
                          <a:spcPct val="100000"/>
                        </a:lnSpc>
                        <a:spcBef>
                          <a:spcPts val="0"/>
                        </a:spcBef>
                        <a:spcAft>
                          <a:spcPts val="0"/>
                        </a:spcAft>
                        <a:buClr>
                          <a:srgbClr val="000000"/>
                        </a:buClr>
                        <a:buSzPts val="1200"/>
                        <a:buFont typeface="Arial"/>
                        <a:buNone/>
                      </a:pPr>
                      <a:r>
                        <a:t/>
                      </a:r>
                      <a:endParaRPr sz="1200" u="none" cap="none" strike="noStrike">
                        <a:latin typeface="Oswald"/>
                        <a:ea typeface="Oswald"/>
                        <a:cs typeface="Oswald"/>
                        <a:sym typeface="Oswald"/>
                      </a:endParaRPr>
                    </a:p>
                  </a:txBody>
                  <a:tcPr marT="91425" marB="91425" marR="91425" marL="91425">
                    <a:lnL cap="flat" cmpd="sng" w="9525">
                      <a:solidFill>
                        <a:srgbClr val="46A7D0">
                          <a:alpha val="0"/>
                        </a:srgbClr>
                      </a:solidFill>
                      <a:prstDash val="solid"/>
                      <a:round/>
                      <a:headEnd len="sm" w="sm" type="none"/>
                      <a:tailEnd len="sm" w="sm" type="none"/>
                    </a:lnL>
                    <a:lnR cap="flat" cmpd="sng" w="9525">
                      <a:solidFill>
                        <a:srgbClr val="46A7D0">
                          <a:alpha val="0"/>
                        </a:srgbClr>
                      </a:solidFill>
                      <a:prstDash val="solid"/>
                      <a:round/>
                      <a:headEnd len="sm" w="sm" type="none"/>
                      <a:tailEnd len="sm" w="sm" type="none"/>
                    </a:lnR>
                    <a:lnT cap="flat" cmpd="sng" w="9525">
                      <a:solidFill>
                        <a:srgbClr val="46A7D0">
                          <a:alpha val="0"/>
                        </a:srgbClr>
                      </a:solidFill>
                      <a:prstDash val="solid"/>
                      <a:round/>
                      <a:headEnd len="sm" w="sm" type="none"/>
                      <a:tailEnd len="sm" w="sm" type="none"/>
                    </a:lnT>
                    <a:lnB cap="flat" cmpd="sng" w="9525">
                      <a:solidFill>
                        <a:srgbClr val="46A7D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200"/>
                        <a:buFont typeface="Arial"/>
                        <a:buNone/>
                      </a:pPr>
                      <a:r>
                        <a:rPr lang="en-US" sz="1200" u="none" cap="none" strike="noStrike">
                          <a:latin typeface="Oswald"/>
                          <a:ea typeface="Oswald"/>
                          <a:cs typeface="Oswald"/>
                          <a:sym typeface="Oswald"/>
                        </a:rPr>
                        <a:t>2021</a:t>
                      </a:r>
                      <a:endParaRPr sz="1200" u="none" cap="none" strike="noStrike">
                        <a:latin typeface="Oswald"/>
                        <a:ea typeface="Oswald"/>
                        <a:cs typeface="Oswald"/>
                        <a:sym typeface="Oswald"/>
                      </a:endParaRPr>
                    </a:p>
                  </a:txBody>
                  <a:tcPr marT="91425" marB="91425" marR="91425" marL="91425">
                    <a:lnL cap="flat" cmpd="sng" w="9525">
                      <a:solidFill>
                        <a:srgbClr val="46A7D0">
                          <a:alpha val="0"/>
                        </a:srgbClr>
                      </a:solidFill>
                      <a:prstDash val="solid"/>
                      <a:round/>
                      <a:headEnd len="sm" w="sm" type="none"/>
                      <a:tailEnd len="sm" w="sm" type="none"/>
                    </a:lnL>
                    <a:lnR cap="flat" cmpd="sng" w="9525">
                      <a:solidFill>
                        <a:srgbClr val="46A7D0"/>
                      </a:solidFill>
                      <a:prstDash val="solid"/>
                      <a:round/>
                      <a:headEnd len="sm" w="sm" type="none"/>
                      <a:tailEnd len="sm" w="sm" type="none"/>
                    </a:lnR>
                    <a:lnT cap="flat" cmpd="sng" w="9525">
                      <a:solidFill>
                        <a:srgbClr val="46A7D0"/>
                      </a:solidFill>
                      <a:prstDash val="solid"/>
                      <a:round/>
                      <a:headEnd len="sm" w="sm" type="none"/>
                      <a:tailEnd len="sm" w="sm" type="none"/>
                    </a:lnT>
                    <a:lnB cap="flat" cmpd="sng" w="9525">
                      <a:solidFill>
                        <a:srgbClr val="46A7D0"/>
                      </a:solidFill>
                      <a:prstDash val="solid"/>
                      <a:round/>
                      <a:headEnd len="sm" w="sm" type="none"/>
                      <a:tailEnd len="sm" w="sm" type="none"/>
                    </a:lnB>
                    <a:solidFill>
                      <a:srgbClr val="46A7D0"/>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lang="en-US" sz="1200" u="none" cap="none" strike="noStrike">
                          <a:latin typeface="Oswald"/>
                          <a:ea typeface="Oswald"/>
                          <a:cs typeface="Oswald"/>
                          <a:sym typeface="Oswald"/>
                        </a:rPr>
                        <a:t>2022</a:t>
                      </a:r>
                      <a:endParaRPr sz="1200" u="none" cap="none" strike="noStrike">
                        <a:latin typeface="Oswald"/>
                        <a:ea typeface="Oswald"/>
                        <a:cs typeface="Oswald"/>
                        <a:sym typeface="Oswald"/>
                      </a:endParaRPr>
                    </a:p>
                  </a:txBody>
                  <a:tcPr marT="91425" marB="91425" marR="91425" marL="91425">
                    <a:lnL cap="flat" cmpd="sng" w="9525">
                      <a:solidFill>
                        <a:srgbClr val="46A7D0"/>
                      </a:solidFill>
                      <a:prstDash val="solid"/>
                      <a:round/>
                      <a:headEnd len="sm" w="sm" type="none"/>
                      <a:tailEnd len="sm" w="sm" type="none"/>
                    </a:lnL>
                    <a:lnR cap="flat" cmpd="sng" w="9525">
                      <a:solidFill>
                        <a:srgbClr val="46A7D0"/>
                      </a:solidFill>
                      <a:prstDash val="solid"/>
                      <a:round/>
                      <a:headEnd len="sm" w="sm" type="none"/>
                      <a:tailEnd len="sm" w="sm" type="none"/>
                    </a:lnR>
                    <a:lnT cap="flat" cmpd="sng" w="9525">
                      <a:solidFill>
                        <a:srgbClr val="46A7D0"/>
                      </a:solidFill>
                      <a:prstDash val="solid"/>
                      <a:round/>
                      <a:headEnd len="sm" w="sm" type="none"/>
                      <a:tailEnd len="sm" w="sm" type="none"/>
                    </a:lnT>
                    <a:lnB cap="flat" cmpd="sng" w="9525">
                      <a:solidFill>
                        <a:srgbClr val="46A7D0"/>
                      </a:solidFill>
                      <a:prstDash val="solid"/>
                      <a:round/>
                      <a:headEnd len="sm" w="sm" type="none"/>
                      <a:tailEnd len="sm" w="sm" type="none"/>
                    </a:lnB>
                    <a:solidFill>
                      <a:srgbClr val="46A7D0"/>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lang="en-US" sz="1200" u="none" cap="none" strike="noStrike">
                          <a:latin typeface="Oswald"/>
                          <a:ea typeface="Oswald"/>
                          <a:cs typeface="Oswald"/>
                          <a:sym typeface="Oswald"/>
                        </a:rPr>
                        <a:t>2023</a:t>
                      </a:r>
                      <a:endParaRPr sz="1200" u="none" cap="none" strike="noStrike">
                        <a:latin typeface="Oswald"/>
                        <a:ea typeface="Oswald"/>
                        <a:cs typeface="Oswald"/>
                        <a:sym typeface="Oswald"/>
                      </a:endParaRPr>
                    </a:p>
                  </a:txBody>
                  <a:tcPr marT="91425" marB="91425" marR="91425" marL="91425">
                    <a:lnL cap="flat" cmpd="sng" w="9525">
                      <a:solidFill>
                        <a:srgbClr val="46A7D0"/>
                      </a:solidFill>
                      <a:prstDash val="solid"/>
                      <a:round/>
                      <a:headEnd len="sm" w="sm" type="none"/>
                      <a:tailEnd len="sm" w="sm" type="none"/>
                    </a:lnL>
                    <a:lnR cap="flat" cmpd="sng" w="9525">
                      <a:solidFill>
                        <a:srgbClr val="46A7D0"/>
                      </a:solidFill>
                      <a:prstDash val="solid"/>
                      <a:round/>
                      <a:headEnd len="sm" w="sm" type="none"/>
                      <a:tailEnd len="sm" w="sm" type="none"/>
                    </a:lnR>
                    <a:lnT cap="flat" cmpd="sng" w="9525">
                      <a:solidFill>
                        <a:srgbClr val="46A7D0"/>
                      </a:solidFill>
                      <a:prstDash val="solid"/>
                      <a:round/>
                      <a:headEnd len="sm" w="sm" type="none"/>
                      <a:tailEnd len="sm" w="sm" type="none"/>
                    </a:lnT>
                    <a:lnB cap="flat" cmpd="sng" w="9525">
                      <a:solidFill>
                        <a:srgbClr val="46A7D0"/>
                      </a:solidFill>
                      <a:prstDash val="solid"/>
                      <a:round/>
                      <a:headEnd len="sm" w="sm" type="none"/>
                      <a:tailEnd len="sm" w="sm" type="none"/>
                    </a:lnB>
                    <a:solidFill>
                      <a:srgbClr val="46A7D0"/>
                    </a:solidFill>
                  </a:tcPr>
                </a:tc>
              </a:tr>
              <a:tr h="342050">
                <a:tc>
                  <a:txBody>
                    <a:bodyPr/>
                    <a:lstStyle/>
                    <a:p>
                      <a:pPr indent="0" lvl="0" marL="0" marR="0" rtl="0" algn="l">
                        <a:lnSpc>
                          <a:spcPct val="100000"/>
                        </a:lnSpc>
                        <a:spcBef>
                          <a:spcPts val="0"/>
                        </a:spcBef>
                        <a:spcAft>
                          <a:spcPts val="0"/>
                        </a:spcAft>
                        <a:buClr>
                          <a:srgbClr val="000000"/>
                        </a:buClr>
                        <a:buSzPts val="1200"/>
                        <a:buFont typeface="Arial"/>
                        <a:buNone/>
                      </a:pPr>
                      <a:r>
                        <a:rPr lang="en-US" sz="1200" u="none" cap="none" strike="noStrike">
                          <a:latin typeface="Oswald"/>
                          <a:ea typeface="Oswald"/>
                          <a:cs typeface="Oswald"/>
                          <a:sym typeface="Oswald"/>
                        </a:rPr>
                        <a:t>Total foci responded to</a:t>
                      </a:r>
                      <a:endParaRPr sz="1200" u="none" cap="none" strike="noStrike">
                        <a:latin typeface="Oswald"/>
                        <a:ea typeface="Oswald"/>
                        <a:cs typeface="Oswald"/>
                        <a:sym typeface="Oswald"/>
                      </a:endParaRPr>
                    </a:p>
                  </a:txBody>
                  <a:tcPr marT="91425" marB="91425" marR="91425" marL="91425">
                    <a:lnL cap="flat" cmpd="sng" w="9525">
                      <a:solidFill>
                        <a:srgbClr val="46A7D0"/>
                      </a:solidFill>
                      <a:prstDash val="solid"/>
                      <a:round/>
                      <a:headEnd len="sm" w="sm" type="none"/>
                      <a:tailEnd len="sm" w="sm" type="none"/>
                    </a:lnL>
                    <a:lnR cap="flat" cmpd="sng" w="9525">
                      <a:solidFill>
                        <a:srgbClr val="46A7D0"/>
                      </a:solidFill>
                      <a:prstDash val="solid"/>
                      <a:round/>
                      <a:headEnd len="sm" w="sm" type="none"/>
                      <a:tailEnd len="sm" w="sm" type="none"/>
                    </a:lnR>
                    <a:lnT cap="flat" cmpd="sng" w="9525">
                      <a:solidFill>
                        <a:srgbClr val="46A7D0"/>
                      </a:solidFill>
                      <a:prstDash val="solid"/>
                      <a:round/>
                      <a:headEnd len="sm" w="sm" type="none"/>
                      <a:tailEnd len="sm" w="sm" type="none"/>
                    </a:lnT>
                    <a:lnB cap="flat" cmpd="sng" w="9525">
                      <a:solidFill>
                        <a:srgbClr val="46A7D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200"/>
                        <a:buFont typeface="Arial"/>
                        <a:buNone/>
                      </a:pPr>
                      <a:r>
                        <a:rPr lang="en-US" sz="1200" u="none" cap="none" strike="noStrike">
                          <a:latin typeface="Oswald"/>
                          <a:ea typeface="Oswald"/>
                          <a:cs typeface="Oswald"/>
                          <a:sym typeface="Oswald"/>
                        </a:rPr>
                        <a:t>58</a:t>
                      </a:r>
                      <a:endParaRPr sz="1200" u="none" cap="none" strike="noStrike">
                        <a:latin typeface="Oswald"/>
                        <a:ea typeface="Oswald"/>
                        <a:cs typeface="Oswald"/>
                        <a:sym typeface="Oswald"/>
                      </a:endParaRPr>
                    </a:p>
                  </a:txBody>
                  <a:tcPr marT="91425" marB="91425" marR="91425" marL="91425">
                    <a:lnL cap="flat" cmpd="sng" w="9525">
                      <a:solidFill>
                        <a:srgbClr val="46A7D0"/>
                      </a:solidFill>
                      <a:prstDash val="solid"/>
                      <a:round/>
                      <a:headEnd len="sm" w="sm" type="none"/>
                      <a:tailEnd len="sm" w="sm" type="none"/>
                    </a:lnL>
                    <a:lnR cap="flat" cmpd="sng" w="9525">
                      <a:solidFill>
                        <a:srgbClr val="46A7D0"/>
                      </a:solidFill>
                      <a:prstDash val="solid"/>
                      <a:round/>
                      <a:headEnd len="sm" w="sm" type="none"/>
                      <a:tailEnd len="sm" w="sm" type="none"/>
                    </a:lnR>
                    <a:lnT cap="flat" cmpd="sng" w="9525">
                      <a:solidFill>
                        <a:srgbClr val="46A7D0"/>
                      </a:solidFill>
                      <a:prstDash val="solid"/>
                      <a:round/>
                      <a:headEnd len="sm" w="sm" type="none"/>
                      <a:tailEnd len="sm" w="sm" type="none"/>
                    </a:lnT>
                    <a:lnB cap="flat" cmpd="sng" w="9525">
                      <a:solidFill>
                        <a:srgbClr val="46A7D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200"/>
                        <a:buFont typeface="Arial"/>
                        <a:buNone/>
                      </a:pPr>
                      <a:r>
                        <a:rPr lang="en-US" sz="1200" u="none" cap="none" strike="noStrike">
                          <a:latin typeface="Oswald"/>
                          <a:ea typeface="Oswald"/>
                          <a:cs typeface="Oswald"/>
                          <a:sym typeface="Oswald"/>
                        </a:rPr>
                        <a:t>43</a:t>
                      </a:r>
                      <a:endParaRPr sz="1200" u="none" cap="none" strike="noStrike">
                        <a:latin typeface="Oswald"/>
                        <a:ea typeface="Oswald"/>
                        <a:cs typeface="Oswald"/>
                        <a:sym typeface="Oswald"/>
                      </a:endParaRPr>
                    </a:p>
                  </a:txBody>
                  <a:tcPr marT="91425" marB="91425" marR="91425" marL="91425">
                    <a:lnL cap="flat" cmpd="sng" w="9525">
                      <a:solidFill>
                        <a:srgbClr val="46A7D0"/>
                      </a:solidFill>
                      <a:prstDash val="solid"/>
                      <a:round/>
                      <a:headEnd len="sm" w="sm" type="none"/>
                      <a:tailEnd len="sm" w="sm" type="none"/>
                    </a:lnL>
                    <a:lnR cap="flat" cmpd="sng" w="9525">
                      <a:solidFill>
                        <a:srgbClr val="46A7D0"/>
                      </a:solidFill>
                      <a:prstDash val="solid"/>
                      <a:round/>
                      <a:headEnd len="sm" w="sm" type="none"/>
                      <a:tailEnd len="sm" w="sm" type="none"/>
                    </a:lnR>
                    <a:lnT cap="flat" cmpd="sng" w="9525">
                      <a:solidFill>
                        <a:srgbClr val="46A7D0"/>
                      </a:solidFill>
                      <a:prstDash val="solid"/>
                      <a:round/>
                      <a:headEnd len="sm" w="sm" type="none"/>
                      <a:tailEnd len="sm" w="sm" type="none"/>
                    </a:lnT>
                    <a:lnB cap="flat" cmpd="sng" w="9525">
                      <a:solidFill>
                        <a:srgbClr val="46A7D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200"/>
                        <a:buFont typeface="Arial"/>
                        <a:buNone/>
                      </a:pPr>
                      <a:r>
                        <a:rPr lang="en-US" sz="1200" u="none" cap="none" strike="noStrike">
                          <a:latin typeface="Oswald"/>
                          <a:ea typeface="Oswald"/>
                          <a:cs typeface="Oswald"/>
                          <a:sym typeface="Oswald"/>
                        </a:rPr>
                        <a:t>23</a:t>
                      </a:r>
                      <a:endParaRPr sz="1200" u="none" cap="none" strike="noStrike">
                        <a:latin typeface="Oswald"/>
                        <a:ea typeface="Oswald"/>
                        <a:cs typeface="Oswald"/>
                        <a:sym typeface="Oswald"/>
                      </a:endParaRPr>
                    </a:p>
                  </a:txBody>
                  <a:tcPr marT="91425" marB="91425" marR="91425" marL="91425">
                    <a:lnL cap="flat" cmpd="sng" w="9525">
                      <a:solidFill>
                        <a:srgbClr val="46A7D0"/>
                      </a:solidFill>
                      <a:prstDash val="solid"/>
                      <a:round/>
                      <a:headEnd len="sm" w="sm" type="none"/>
                      <a:tailEnd len="sm" w="sm" type="none"/>
                    </a:lnL>
                    <a:lnR cap="flat" cmpd="sng" w="9525">
                      <a:solidFill>
                        <a:srgbClr val="46A7D0"/>
                      </a:solidFill>
                      <a:prstDash val="solid"/>
                      <a:round/>
                      <a:headEnd len="sm" w="sm" type="none"/>
                      <a:tailEnd len="sm" w="sm" type="none"/>
                    </a:lnR>
                    <a:lnT cap="flat" cmpd="sng" w="9525">
                      <a:solidFill>
                        <a:srgbClr val="46A7D0"/>
                      </a:solidFill>
                      <a:prstDash val="solid"/>
                      <a:round/>
                      <a:headEnd len="sm" w="sm" type="none"/>
                      <a:tailEnd len="sm" w="sm" type="none"/>
                    </a:lnT>
                    <a:lnB cap="flat" cmpd="sng" w="9525">
                      <a:solidFill>
                        <a:srgbClr val="46A7D0"/>
                      </a:solidFill>
                      <a:prstDash val="solid"/>
                      <a:round/>
                      <a:headEnd len="sm" w="sm" type="none"/>
                      <a:tailEnd len="sm" w="sm" type="none"/>
                    </a:lnB>
                  </a:tcPr>
                </a:tc>
              </a:tr>
              <a:tr h="342050">
                <a:tc>
                  <a:txBody>
                    <a:bodyPr/>
                    <a:lstStyle/>
                    <a:p>
                      <a:pPr indent="0" lvl="0" marL="0" marR="0" rtl="0" algn="l">
                        <a:lnSpc>
                          <a:spcPct val="100000"/>
                        </a:lnSpc>
                        <a:spcBef>
                          <a:spcPts val="0"/>
                        </a:spcBef>
                        <a:spcAft>
                          <a:spcPts val="0"/>
                        </a:spcAft>
                        <a:buClr>
                          <a:srgbClr val="000000"/>
                        </a:buClr>
                        <a:buSzPts val="1200"/>
                        <a:buFont typeface="Arial"/>
                        <a:buNone/>
                      </a:pPr>
                      <a:r>
                        <a:rPr lang="en-US" sz="1200" u="none" cap="none" strike="noStrike">
                          <a:latin typeface="Oswald"/>
                          <a:ea typeface="Oswald"/>
                          <a:cs typeface="Oswald"/>
                          <a:sym typeface="Oswald"/>
                        </a:rPr>
                        <a:t>FIR &lt; 7 days</a:t>
                      </a:r>
                      <a:endParaRPr sz="1200" u="none" cap="none" strike="noStrike">
                        <a:latin typeface="Oswald"/>
                        <a:ea typeface="Oswald"/>
                        <a:cs typeface="Oswald"/>
                        <a:sym typeface="Oswald"/>
                      </a:endParaRPr>
                    </a:p>
                  </a:txBody>
                  <a:tcPr marT="91425" marB="91425" marR="91425" marL="91425">
                    <a:lnL cap="flat" cmpd="sng" w="9525">
                      <a:solidFill>
                        <a:srgbClr val="46A7D0"/>
                      </a:solidFill>
                      <a:prstDash val="solid"/>
                      <a:round/>
                      <a:headEnd len="sm" w="sm" type="none"/>
                      <a:tailEnd len="sm" w="sm" type="none"/>
                    </a:lnL>
                    <a:lnR cap="flat" cmpd="sng" w="9525">
                      <a:solidFill>
                        <a:srgbClr val="46A7D0"/>
                      </a:solidFill>
                      <a:prstDash val="solid"/>
                      <a:round/>
                      <a:headEnd len="sm" w="sm" type="none"/>
                      <a:tailEnd len="sm" w="sm" type="none"/>
                    </a:lnR>
                    <a:lnT cap="flat" cmpd="sng" w="9525">
                      <a:solidFill>
                        <a:srgbClr val="46A7D0"/>
                      </a:solidFill>
                      <a:prstDash val="solid"/>
                      <a:round/>
                      <a:headEnd len="sm" w="sm" type="none"/>
                      <a:tailEnd len="sm" w="sm" type="none"/>
                    </a:lnT>
                    <a:lnB cap="flat" cmpd="sng" w="9525">
                      <a:solidFill>
                        <a:srgbClr val="46A7D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200"/>
                        <a:buFont typeface="Arial"/>
                        <a:buNone/>
                      </a:pPr>
                      <a:r>
                        <a:rPr lang="en-US" sz="1200" u="none" cap="none" strike="noStrike">
                          <a:latin typeface="Oswald"/>
                          <a:ea typeface="Oswald"/>
                          <a:cs typeface="Oswald"/>
                          <a:sym typeface="Oswald"/>
                        </a:rPr>
                        <a:t>34</a:t>
                      </a:r>
                      <a:endParaRPr sz="1200" u="none" cap="none" strike="noStrike">
                        <a:latin typeface="Oswald"/>
                        <a:ea typeface="Oswald"/>
                        <a:cs typeface="Oswald"/>
                        <a:sym typeface="Oswald"/>
                      </a:endParaRPr>
                    </a:p>
                  </a:txBody>
                  <a:tcPr marT="91425" marB="91425" marR="91425" marL="91425">
                    <a:lnL cap="flat" cmpd="sng" w="9525">
                      <a:solidFill>
                        <a:srgbClr val="46A7D0"/>
                      </a:solidFill>
                      <a:prstDash val="solid"/>
                      <a:round/>
                      <a:headEnd len="sm" w="sm" type="none"/>
                      <a:tailEnd len="sm" w="sm" type="none"/>
                    </a:lnL>
                    <a:lnR cap="flat" cmpd="sng" w="9525">
                      <a:solidFill>
                        <a:srgbClr val="46A7D0"/>
                      </a:solidFill>
                      <a:prstDash val="solid"/>
                      <a:round/>
                      <a:headEnd len="sm" w="sm" type="none"/>
                      <a:tailEnd len="sm" w="sm" type="none"/>
                    </a:lnR>
                    <a:lnT cap="flat" cmpd="sng" w="9525">
                      <a:solidFill>
                        <a:srgbClr val="46A7D0"/>
                      </a:solidFill>
                      <a:prstDash val="solid"/>
                      <a:round/>
                      <a:headEnd len="sm" w="sm" type="none"/>
                      <a:tailEnd len="sm" w="sm" type="none"/>
                    </a:lnT>
                    <a:lnB cap="flat" cmpd="sng" w="9525">
                      <a:solidFill>
                        <a:srgbClr val="46A7D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200"/>
                        <a:buFont typeface="Arial"/>
                        <a:buNone/>
                      </a:pPr>
                      <a:r>
                        <a:rPr lang="en-US" sz="1200" u="none" cap="none" strike="noStrike">
                          <a:latin typeface="Oswald"/>
                          <a:ea typeface="Oswald"/>
                          <a:cs typeface="Oswald"/>
                          <a:sym typeface="Oswald"/>
                        </a:rPr>
                        <a:t>34</a:t>
                      </a:r>
                      <a:endParaRPr sz="1200" u="none" cap="none" strike="noStrike">
                        <a:latin typeface="Oswald"/>
                        <a:ea typeface="Oswald"/>
                        <a:cs typeface="Oswald"/>
                        <a:sym typeface="Oswald"/>
                      </a:endParaRPr>
                    </a:p>
                  </a:txBody>
                  <a:tcPr marT="91425" marB="91425" marR="91425" marL="91425">
                    <a:lnL cap="flat" cmpd="sng" w="9525">
                      <a:solidFill>
                        <a:srgbClr val="46A7D0"/>
                      </a:solidFill>
                      <a:prstDash val="solid"/>
                      <a:round/>
                      <a:headEnd len="sm" w="sm" type="none"/>
                      <a:tailEnd len="sm" w="sm" type="none"/>
                    </a:lnL>
                    <a:lnR cap="flat" cmpd="sng" w="9525">
                      <a:solidFill>
                        <a:srgbClr val="46A7D0"/>
                      </a:solidFill>
                      <a:prstDash val="solid"/>
                      <a:round/>
                      <a:headEnd len="sm" w="sm" type="none"/>
                      <a:tailEnd len="sm" w="sm" type="none"/>
                    </a:lnR>
                    <a:lnT cap="flat" cmpd="sng" w="9525">
                      <a:solidFill>
                        <a:srgbClr val="46A7D0"/>
                      </a:solidFill>
                      <a:prstDash val="solid"/>
                      <a:round/>
                      <a:headEnd len="sm" w="sm" type="none"/>
                      <a:tailEnd len="sm" w="sm" type="none"/>
                    </a:lnT>
                    <a:lnB cap="flat" cmpd="sng" w="9525">
                      <a:solidFill>
                        <a:srgbClr val="46A7D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200"/>
                        <a:buFont typeface="Arial"/>
                        <a:buNone/>
                      </a:pPr>
                      <a:r>
                        <a:rPr lang="en-US" sz="1200" u="none" cap="none" strike="noStrike">
                          <a:latin typeface="Oswald"/>
                          <a:ea typeface="Oswald"/>
                          <a:cs typeface="Oswald"/>
                          <a:sym typeface="Oswald"/>
                        </a:rPr>
                        <a:t>20</a:t>
                      </a:r>
                      <a:endParaRPr sz="1200" u="none" cap="none" strike="noStrike">
                        <a:latin typeface="Oswald"/>
                        <a:ea typeface="Oswald"/>
                        <a:cs typeface="Oswald"/>
                        <a:sym typeface="Oswald"/>
                      </a:endParaRPr>
                    </a:p>
                  </a:txBody>
                  <a:tcPr marT="91425" marB="91425" marR="91425" marL="91425">
                    <a:lnL cap="flat" cmpd="sng" w="9525">
                      <a:solidFill>
                        <a:srgbClr val="46A7D0"/>
                      </a:solidFill>
                      <a:prstDash val="solid"/>
                      <a:round/>
                      <a:headEnd len="sm" w="sm" type="none"/>
                      <a:tailEnd len="sm" w="sm" type="none"/>
                    </a:lnL>
                    <a:lnR cap="flat" cmpd="sng" w="9525">
                      <a:solidFill>
                        <a:srgbClr val="46A7D0"/>
                      </a:solidFill>
                      <a:prstDash val="solid"/>
                      <a:round/>
                      <a:headEnd len="sm" w="sm" type="none"/>
                      <a:tailEnd len="sm" w="sm" type="none"/>
                    </a:lnR>
                    <a:lnT cap="flat" cmpd="sng" w="9525">
                      <a:solidFill>
                        <a:srgbClr val="46A7D0"/>
                      </a:solidFill>
                      <a:prstDash val="solid"/>
                      <a:round/>
                      <a:headEnd len="sm" w="sm" type="none"/>
                      <a:tailEnd len="sm" w="sm" type="none"/>
                    </a:lnT>
                    <a:lnB cap="flat" cmpd="sng" w="9525">
                      <a:solidFill>
                        <a:srgbClr val="46A7D0"/>
                      </a:solidFill>
                      <a:prstDash val="solid"/>
                      <a:round/>
                      <a:headEnd len="sm" w="sm" type="none"/>
                      <a:tailEnd len="sm" w="sm" type="none"/>
                    </a:lnB>
                  </a:tcPr>
                </a:tc>
              </a:tr>
              <a:tr h="342050">
                <a:tc>
                  <a:txBody>
                    <a:bodyPr/>
                    <a:lstStyle/>
                    <a:p>
                      <a:pPr indent="0" lvl="0" marL="0" marR="0" rtl="0" algn="l">
                        <a:lnSpc>
                          <a:spcPct val="100000"/>
                        </a:lnSpc>
                        <a:spcBef>
                          <a:spcPts val="0"/>
                        </a:spcBef>
                        <a:spcAft>
                          <a:spcPts val="0"/>
                        </a:spcAft>
                        <a:buClr>
                          <a:srgbClr val="000000"/>
                        </a:buClr>
                        <a:buSzPts val="1200"/>
                        <a:buFont typeface="Arial"/>
                        <a:buNone/>
                      </a:pPr>
                      <a:r>
                        <a:rPr lang="en-US" sz="1200" u="none" cap="none" strike="noStrike">
                          <a:latin typeface="Oswald"/>
                          <a:ea typeface="Oswald"/>
                          <a:cs typeface="Oswald"/>
                          <a:sym typeface="Oswald"/>
                        </a:rPr>
                        <a:t>% achievement</a:t>
                      </a:r>
                      <a:endParaRPr sz="1200" u="none" cap="none" strike="noStrike">
                        <a:latin typeface="Oswald"/>
                        <a:ea typeface="Oswald"/>
                        <a:cs typeface="Oswald"/>
                        <a:sym typeface="Oswald"/>
                      </a:endParaRPr>
                    </a:p>
                  </a:txBody>
                  <a:tcPr marT="91425" marB="91425" marR="91425" marL="91425">
                    <a:lnL cap="flat" cmpd="sng" w="9525">
                      <a:solidFill>
                        <a:srgbClr val="46A7D0"/>
                      </a:solidFill>
                      <a:prstDash val="solid"/>
                      <a:round/>
                      <a:headEnd len="sm" w="sm" type="none"/>
                      <a:tailEnd len="sm" w="sm" type="none"/>
                    </a:lnL>
                    <a:lnR cap="flat" cmpd="sng" w="9525">
                      <a:solidFill>
                        <a:srgbClr val="46A7D0"/>
                      </a:solidFill>
                      <a:prstDash val="solid"/>
                      <a:round/>
                      <a:headEnd len="sm" w="sm" type="none"/>
                      <a:tailEnd len="sm" w="sm" type="none"/>
                    </a:lnR>
                    <a:lnT cap="flat" cmpd="sng" w="9525">
                      <a:solidFill>
                        <a:srgbClr val="46A7D0"/>
                      </a:solidFill>
                      <a:prstDash val="solid"/>
                      <a:round/>
                      <a:headEnd len="sm" w="sm" type="none"/>
                      <a:tailEnd len="sm" w="sm" type="none"/>
                    </a:lnT>
                    <a:lnB cap="flat" cmpd="sng" w="9525">
                      <a:solidFill>
                        <a:srgbClr val="46A7D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200"/>
                        <a:buFont typeface="Arial"/>
                        <a:buNone/>
                      </a:pPr>
                      <a:r>
                        <a:rPr lang="en-US" sz="1200" u="none" cap="none" strike="noStrike">
                          <a:latin typeface="Oswald"/>
                          <a:ea typeface="Oswald"/>
                          <a:cs typeface="Oswald"/>
                          <a:sym typeface="Oswald"/>
                        </a:rPr>
                        <a:t>59%</a:t>
                      </a:r>
                      <a:endParaRPr sz="1200" u="none" cap="none" strike="noStrike">
                        <a:latin typeface="Oswald"/>
                        <a:ea typeface="Oswald"/>
                        <a:cs typeface="Oswald"/>
                        <a:sym typeface="Oswald"/>
                      </a:endParaRPr>
                    </a:p>
                  </a:txBody>
                  <a:tcPr marT="91425" marB="91425" marR="91425" marL="91425">
                    <a:lnL cap="flat" cmpd="sng" w="9525">
                      <a:solidFill>
                        <a:srgbClr val="46A7D0"/>
                      </a:solidFill>
                      <a:prstDash val="solid"/>
                      <a:round/>
                      <a:headEnd len="sm" w="sm" type="none"/>
                      <a:tailEnd len="sm" w="sm" type="none"/>
                    </a:lnL>
                    <a:lnR cap="flat" cmpd="sng" w="9525">
                      <a:solidFill>
                        <a:srgbClr val="46A7D0"/>
                      </a:solidFill>
                      <a:prstDash val="solid"/>
                      <a:round/>
                      <a:headEnd len="sm" w="sm" type="none"/>
                      <a:tailEnd len="sm" w="sm" type="none"/>
                    </a:lnR>
                    <a:lnT cap="flat" cmpd="sng" w="9525">
                      <a:solidFill>
                        <a:srgbClr val="46A7D0"/>
                      </a:solidFill>
                      <a:prstDash val="solid"/>
                      <a:round/>
                      <a:headEnd len="sm" w="sm" type="none"/>
                      <a:tailEnd len="sm" w="sm" type="none"/>
                    </a:lnT>
                    <a:lnB cap="flat" cmpd="sng" w="9525">
                      <a:solidFill>
                        <a:srgbClr val="46A7D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200"/>
                        <a:buFont typeface="Arial"/>
                        <a:buNone/>
                      </a:pPr>
                      <a:r>
                        <a:rPr lang="en-US" sz="1200" u="none" cap="none" strike="noStrike">
                          <a:latin typeface="Oswald"/>
                          <a:ea typeface="Oswald"/>
                          <a:cs typeface="Oswald"/>
                          <a:sym typeface="Oswald"/>
                        </a:rPr>
                        <a:t>79%</a:t>
                      </a:r>
                      <a:endParaRPr sz="1200" u="none" cap="none" strike="noStrike">
                        <a:latin typeface="Oswald"/>
                        <a:ea typeface="Oswald"/>
                        <a:cs typeface="Oswald"/>
                        <a:sym typeface="Oswald"/>
                      </a:endParaRPr>
                    </a:p>
                  </a:txBody>
                  <a:tcPr marT="91425" marB="91425" marR="91425" marL="91425">
                    <a:lnL cap="flat" cmpd="sng" w="9525">
                      <a:solidFill>
                        <a:srgbClr val="46A7D0"/>
                      </a:solidFill>
                      <a:prstDash val="solid"/>
                      <a:round/>
                      <a:headEnd len="sm" w="sm" type="none"/>
                      <a:tailEnd len="sm" w="sm" type="none"/>
                    </a:lnL>
                    <a:lnR cap="flat" cmpd="sng" w="9525">
                      <a:solidFill>
                        <a:srgbClr val="46A7D0"/>
                      </a:solidFill>
                      <a:prstDash val="solid"/>
                      <a:round/>
                      <a:headEnd len="sm" w="sm" type="none"/>
                      <a:tailEnd len="sm" w="sm" type="none"/>
                    </a:lnR>
                    <a:lnT cap="flat" cmpd="sng" w="9525">
                      <a:solidFill>
                        <a:srgbClr val="46A7D0"/>
                      </a:solidFill>
                      <a:prstDash val="solid"/>
                      <a:round/>
                      <a:headEnd len="sm" w="sm" type="none"/>
                      <a:tailEnd len="sm" w="sm" type="none"/>
                    </a:lnT>
                    <a:lnB cap="flat" cmpd="sng" w="9525">
                      <a:solidFill>
                        <a:srgbClr val="46A7D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200"/>
                        <a:buFont typeface="Arial"/>
                        <a:buNone/>
                      </a:pPr>
                      <a:r>
                        <a:rPr lang="en-US" sz="1200" u="none" cap="none" strike="noStrike">
                          <a:latin typeface="Oswald"/>
                          <a:ea typeface="Oswald"/>
                          <a:cs typeface="Oswald"/>
                          <a:sym typeface="Oswald"/>
                        </a:rPr>
                        <a:t>87%</a:t>
                      </a:r>
                      <a:endParaRPr sz="1200" u="none" cap="none" strike="noStrike">
                        <a:latin typeface="Oswald"/>
                        <a:ea typeface="Oswald"/>
                        <a:cs typeface="Oswald"/>
                        <a:sym typeface="Oswald"/>
                      </a:endParaRPr>
                    </a:p>
                  </a:txBody>
                  <a:tcPr marT="91425" marB="91425" marR="91425" marL="91425">
                    <a:lnL cap="flat" cmpd="sng" w="9525">
                      <a:solidFill>
                        <a:srgbClr val="46A7D0"/>
                      </a:solidFill>
                      <a:prstDash val="solid"/>
                      <a:round/>
                      <a:headEnd len="sm" w="sm" type="none"/>
                      <a:tailEnd len="sm" w="sm" type="none"/>
                    </a:lnL>
                    <a:lnR cap="flat" cmpd="sng" w="9525">
                      <a:solidFill>
                        <a:srgbClr val="46A7D0"/>
                      </a:solidFill>
                      <a:prstDash val="solid"/>
                      <a:round/>
                      <a:headEnd len="sm" w="sm" type="none"/>
                      <a:tailEnd len="sm" w="sm" type="none"/>
                    </a:lnR>
                    <a:lnT cap="flat" cmpd="sng" w="9525">
                      <a:solidFill>
                        <a:srgbClr val="46A7D0"/>
                      </a:solidFill>
                      <a:prstDash val="solid"/>
                      <a:round/>
                      <a:headEnd len="sm" w="sm" type="none"/>
                      <a:tailEnd len="sm" w="sm" type="none"/>
                    </a:lnT>
                    <a:lnB cap="flat" cmpd="sng" w="9525">
                      <a:solidFill>
                        <a:srgbClr val="46A7D0"/>
                      </a:solidFill>
                      <a:prstDash val="solid"/>
                      <a:round/>
                      <a:headEnd len="sm" w="sm" type="none"/>
                      <a:tailEnd len="sm" w="sm" type="none"/>
                    </a:lnB>
                  </a:tcPr>
                </a:tc>
              </a:tr>
            </a:tbl>
          </a:graphicData>
        </a:graphic>
      </p:graphicFrame>
      <p:pic>
        <p:nvPicPr>
          <p:cNvPr id="996" name="Google Shape;996;g2a022994949_0_38" title="Chart"/>
          <p:cNvPicPr preferRelativeResize="0"/>
          <p:nvPr/>
        </p:nvPicPr>
        <p:blipFill rotWithShape="1">
          <a:blip r:embed="rId3">
            <a:alphaModFix/>
          </a:blip>
          <a:srcRect b="0" l="0" r="0" t="0"/>
          <a:stretch/>
        </p:blipFill>
        <p:spPr>
          <a:xfrm>
            <a:off x="6448000" y="1690225"/>
            <a:ext cx="5443199" cy="3071700"/>
          </a:xfrm>
          <a:prstGeom prst="rect">
            <a:avLst/>
          </a:prstGeom>
          <a:noFill/>
          <a:ln>
            <a:noFill/>
          </a:ln>
        </p:spPr>
      </p:pic>
      <p:pic>
        <p:nvPicPr>
          <p:cNvPr id="997" name="Google Shape;997;g2a022994949_0_38" title="Chart"/>
          <p:cNvPicPr preferRelativeResize="0"/>
          <p:nvPr/>
        </p:nvPicPr>
        <p:blipFill rotWithShape="1">
          <a:blip r:embed="rId4">
            <a:alphaModFix/>
          </a:blip>
          <a:srcRect b="0" l="0" r="0" t="0"/>
          <a:stretch/>
        </p:blipFill>
        <p:spPr>
          <a:xfrm>
            <a:off x="220850" y="1762225"/>
            <a:ext cx="5351449" cy="308632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2" name="Shape 1002"/>
        <p:cNvGrpSpPr/>
        <p:nvPr/>
      </p:nvGrpSpPr>
      <p:grpSpPr>
        <a:xfrm>
          <a:off x="0" y="0"/>
          <a:ext cx="0" cy="0"/>
          <a:chOff x="0" y="0"/>
          <a:chExt cx="0" cy="0"/>
        </a:xfrm>
      </p:grpSpPr>
      <p:sp>
        <p:nvSpPr>
          <p:cNvPr id="1003" name="Google Shape;1003;g2a2eeddd9e4_0_1014"/>
          <p:cNvSpPr txBox="1"/>
          <p:nvPr>
            <p:ph type="title"/>
          </p:nvPr>
        </p:nvSpPr>
        <p:spPr>
          <a:xfrm>
            <a:off x="0" y="-20549"/>
            <a:ext cx="12192000" cy="725700"/>
          </a:xfrm>
          <a:prstGeom prst="rect">
            <a:avLst/>
          </a:prstGeom>
          <a:noFill/>
          <a:ln cap="flat" cmpd="sng" w="19050">
            <a:solidFill>
              <a:srgbClr val="0DB8CC"/>
            </a:solidFill>
            <a:prstDash val="solid"/>
            <a:round/>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SzPts val="2400"/>
              <a:buNone/>
            </a:pPr>
            <a:r>
              <a:rPr lang="en-US" sz="3600">
                <a:solidFill>
                  <a:srgbClr val="0DB8CC"/>
                </a:solidFill>
                <a:latin typeface="News Cycle"/>
                <a:ea typeface="News Cycle"/>
                <a:cs typeface="News Cycle"/>
                <a:sym typeface="News Cycle"/>
              </a:rPr>
              <a:t>RAI3E Implemented Activities - Supervision </a:t>
            </a:r>
            <a:endParaRPr sz="3600">
              <a:solidFill>
                <a:srgbClr val="0DB8CC"/>
              </a:solidFill>
              <a:latin typeface="News Cycle"/>
              <a:ea typeface="News Cycle"/>
              <a:cs typeface="News Cycle"/>
              <a:sym typeface="News Cycle"/>
            </a:endParaRPr>
          </a:p>
        </p:txBody>
      </p:sp>
      <p:grpSp>
        <p:nvGrpSpPr>
          <p:cNvPr id="1004" name="Google Shape;1004;g2a2eeddd9e4_0_1014"/>
          <p:cNvGrpSpPr/>
          <p:nvPr/>
        </p:nvGrpSpPr>
        <p:grpSpPr>
          <a:xfrm>
            <a:off x="582019" y="878709"/>
            <a:ext cx="6384459" cy="5979558"/>
            <a:chOff x="1118224" y="205556"/>
            <a:chExt cx="2320019" cy="5743500"/>
          </a:xfrm>
        </p:grpSpPr>
        <p:sp>
          <p:nvSpPr>
            <p:cNvPr id="1005" name="Google Shape;1005;g2a2eeddd9e4_0_1014"/>
            <p:cNvSpPr/>
            <p:nvPr/>
          </p:nvSpPr>
          <p:spPr>
            <a:xfrm>
              <a:off x="1178643" y="205556"/>
              <a:ext cx="2259600" cy="5743500"/>
            </a:xfrm>
            <a:prstGeom prst="rect">
              <a:avLst/>
            </a:prstGeom>
            <a:solidFill>
              <a:srgbClr val="21A1C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Oswald"/>
                <a:ea typeface="Oswald"/>
                <a:cs typeface="Oswald"/>
                <a:sym typeface="Oswald"/>
              </a:endParaRPr>
            </a:p>
          </p:txBody>
        </p:sp>
        <p:sp>
          <p:nvSpPr>
            <p:cNvPr id="1006" name="Google Shape;1006;g2a2eeddd9e4_0_1014"/>
            <p:cNvSpPr/>
            <p:nvPr/>
          </p:nvSpPr>
          <p:spPr>
            <a:xfrm>
              <a:off x="1118224" y="341745"/>
              <a:ext cx="2048100" cy="1085400"/>
            </a:xfrm>
            <a:prstGeom prst="rect">
              <a:avLst/>
            </a:prstGeom>
            <a:solidFill>
              <a:srgbClr val="FFFFFF"/>
            </a:solidFill>
            <a:ln cap="flat" cmpd="sng" w="19050">
              <a:solidFill>
                <a:srgbClr val="009EDE"/>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700"/>
                <a:buFont typeface="Arial"/>
                <a:buNone/>
              </a:pPr>
              <a:r>
                <a:t/>
              </a:r>
              <a:endParaRPr b="0" i="0" sz="1700" u="none" cap="none" strike="noStrike">
                <a:solidFill>
                  <a:srgbClr val="000000"/>
                </a:solidFill>
                <a:latin typeface="Oswald"/>
                <a:ea typeface="Oswald"/>
                <a:cs typeface="Oswald"/>
                <a:sym typeface="Oswald"/>
              </a:endParaRPr>
            </a:p>
          </p:txBody>
        </p:sp>
        <p:sp>
          <p:nvSpPr>
            <p:cNvPr id="1007" name="Google Shape;1007;g2a2eeddd9e4_0_1014"/>
            <p:cNvSpPr/>
            <p:nvPr/>
          </p:nvSpPr>
          <p:spPr>
            <a:xfrm>
              <a:off x="1233850" y="470600"/>
              <a:ext cx="1815000" cy="675000"/>
            </a:xfrm>
            <a:prstGeom prst="rect">
              <a:avLst/>
            </a:prstGeom>
            <a:no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5300"/>
                <a:buFont typeface="Arial"/>
                <a:buNone/>
              </a:pPr>
              <a:r>
                <a:rPr b="0" i="0" lang="en-US" sz="5300" u="none" cap="none" strike="noStrike">
                  <a:solidFill>
                    <a:srgbClr val="006699"/>
                  </a:solidFill>
                  <a:latin typeface="Oswald"/>
                  <a:ea typeface="Oswald"/>
                  <a:cs typeface="Oswald"/>
                  <a:sym typeface="Oswald"/>
                </a:rPr>
                <a:t>Supervision</a:t>
              </a:r>
              <a:endParaRPr b="0" i="0" sz="5300" u="none" cap="none" strike="noStrike">
                <a:solidFill>
                  <a:srgbClr val="006699"/>
                </a:solidFill>
                <a:latin typeface="Oswald"/>
                <a:ea typeface="Oswald"/>
                <a:cs typeface="Oswald"/>
                <a:sym typeface="Oswald"/>
              </a:endParaRPr>
            </a:p>
          </p:txBody>
        </p:sp>
        <p:sp>
          <p:nvSpPr>
            <p:cNvPr id="1008" name="Google Shape;1008;g2a2eeddd9e4_0_1014"/>
            <p:cNvSpPr/>
            <p:nvPr/>
          </p:nvSpPr>
          <p:spPr>
            <a:xfrm rot="5400000">
              <a:off x="1899425" y="1443687"/>
              <a:ext cx="389100" cy="199500"/>
            </a:xfrm>
            <a:prstGeom prst="rightArrow">
              <a:avLst>
                <a:gd fmla="val 34239" name="adj1"/>
                <a:gd fmla="val 57035" name="adj2"/>
              </a:avLst>
            </a:prstGeom>
            <a:solidFill>
              <a:srgbClr val="FFF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700"/>
                <a:buFont typeface="Arial"/>
                <a:buNone/>
              </a:pPr>
              <a:r>
                <a:t/>
              </a:r>
              <a:endParaRPr b="0" i="0" sz="1700" u="none" cap="none" strike="noStrike">
                <a:solidFill>
                  <a:srgbClr val="000000"/>
                </a:solidFill>
                <a:latin typeface="Oswald"/>
                <a:ea typeface="Oswald"/>
                <a:cs typeface="Oswald"/>
                <a:sym typeface="Oswald"/>
              </a:endParaRPr>
            </a:p>
          </p:txBody>
        </p:sp>
        <p:sp>
          <p:nvSpPr>
            <p:cNvPr id="1009" name="Google Shape;1009;g2a2eeddd9e4_0_1014"/>
            <p:cNvSpPr/>
            <p:nvPr/>
          </p:nvSpPr>
          <p:spPr>
            <a:xfrm>
              <a:off x="1118308" y="1737988"/>
              <a:ext cx="2259600" cy="2520000"/>
            </a:xfrm>
            <a:prstGeom prst="rect">
              <a:avLst/>
            </a:prstGeom>
            <a:noFill/>
            <a:ln>
              <a:noFill/>
            </a:ln>
          </p:spPr>
          <p:txBody>
            <a:bodyPr anchorCtr="0" anchor="t" bIns="121900" lIns="121900" spcFirstLastPara="1" rIns="121900" wrap="square" tIns="121900">
              <a:noAutofit/>
            </a:bodyPr>
            <a:lstStyle/>
            <a:p>
              <a:pPr indent="-431800" lvl="0" marL="609600" marR="0" rtl="0" algn="l">
                <a:lnSpc>
                  <a:spcPct val="115000"/>
                </a:lnSpc>
                <a:spcBef>
                  <a:spcPts val="0"/>
                </a:spcBef>
                <a:spcAft>
                  <a:spcPts val="0"/>
                </a:spcAft>
                <a:buClr>
                  <a:srgbClr val="FFFFFF"/>
                </a:buClr>
                <a:buSzPts val="2000"/>
                <a:buFont typeface="Oswald"/>
                <a:buChar char="●"/>
              </a:pPr>
              <a:r>
                <a:rPr b="0" i="0" lang="en-US" sz="2000" u="none" cap="none" strike="noStrike">
                  <a:solidFill>
                    <a:srgbClr val="FFFFFF"/>
                  </a:solidFill>
                  <a:latin typeface="Oswald"/>
                  <a:ea typeface="Oswald"/>
                  <a:cs typeface="Oswald"/>
                  <a:sym typeface="Oswald"/>
                </a:rPr>
                <a:t>Supervision and monitoring visits from CMPE central to sub-national levels; covering areas of programme management, case management, vector control, surveillance, etc…</a:t>
              </a:r>
              <a:endParaRPr b="0" i="0" sz="2000" u="none" cap="none" strike="noStrike">
                <a:solidFill>
                  <a:srgbClr val="FFFFFF"/>
                </a:solidFill>
                <a:latin typeface="Oswald"/>
                <a:ea typeface="Oswald"/>
                <a:cs typeface="Oswald"/>
                <a:sym typeface="Oswald"/>
              </a:endParaRPr>
            </a:p>
            <a:p>
              <a:pPr indent="-431800" lvl="0" marL="609600" marR="0" rtl="0" algn="l">
                <a:lnSpc>
                  <a:spcPct val="115000"/>
                </a:lnSpc>
                <a:spcBef>
                  <a:spcPts val="0"/>
                </a:spcBef>
                <a:spcAft>
                  <a:spcPts val="0"/>
                </a:spcAft>
                <a:buClr>
                  <a:srgbClr val="FFFFFF"/>
                </a:buClr>
                <a:buSzPts val="2000"/>
                <a:buFont typeface="Oswald"/>
                <a:buChar char="●"/>
              </a:pPr>
              <a:r>
                <a:rPr b="0" i="0" lang="en-US" sz="2000" u="none" cap="none" strike="noStrike">
                  <a:solidFill>
                    <a:srgbClr val="FFFFFF"/>
                  </a:solidFill>
                  <a:latin typeface="Oswald"/>
                  <a:ea typeface="Oswald"/>
                  <a:cs typeface="Oswald"/>
                  <a:sym typeface="Oswald"/>
                </a:rPr>
                <a:t>Supervision and monitoring visits from province, district and health centers to lower levels;</a:t>
              </a:r>
              <a:endParaRPr b="0" i="0" sz="2000" u="none" cap="none" strike="noStrike">
                <a:solidFill>
                  <a:srgbClr val="FFFFFF"/>
                </a:solidFill>
                <a:latin typeface="Oswald"/>
                <a:ea typeface="Oswald"/>
                <a:cs typeface="Oswald"/>
                <a:sym typeface="Oswald"/>
              </a:endParaRPr>
            </a:p>
            <a:p>
              <a:pPr indent="-431800" lvl="0" marL="609600" marR="0" rtl="0" algn="l">
                <a:lnSpc>
                  <a:spcPct val="115000"/>
                </a:lnSpc>
                <a:spcBef>
                  <a:spcPts val="0"/>
                </a:spcBef>
                <a:spcAft>
                  <a:spcPts val="0"/>
                </a:spcAft>
                <a:buClr>
                  <a:srgbClr val="FFFFFF"/>
                </a:buClr>
                <a:buSzPts val="2000"/>
                <a:buFont typeface="Oswald"/>
                <a:buChar char="●"/>
              </a:pPr>
              <a:r>
                <a:rPr b="0" i="0" lang="en-US" sz="2000" u="none" cap="none" strike="noStrike">
                  <a:solidFill>
                    <a:srgbClr val="FFFFFF"/>
                  </a:solidFill>
                  <a:latin typeface="Oswald"/>
                  <a:ea typeface="Oswald"/>
                  <a:cs typeface="Oswald"/>
                  <a:sym typeface="Oswald"/>
                </a:rPr>
                <a:t>Entomological monitoring - monthly visit in hotspot areas;</a:t>
              </a:r>
              <a:endParaRPr b="0" i="0" sz="2000" u="none" cap="none" strike="noStrike">
                <a:solidFill>
                  <a:srgbClr val="FFFFFF"/>
                </a:solidFill>
                <a:latin typeface="Oswald"/>
                <a:ea typeface="Oswald"/>
                <a:cs typeface="Oswald"/>
                <a:sym typeface="Oswald"/>
              </a:endParaRPr>
            </a:p>
            <a:p>
              <a:pPr indent="-431800" lvl="0" marL="609600" marR="0" rtl="0" algn="l">
                <a:lnSpc>
                  <a:spcPct val="115000"/>
                </a:lnSpc>
                <a:spcBef>
                  <a:spcPts val="0"/>
                </a:spcBef>
                <a:spcAft>
                  <a:spcPts val="0"/>
                </a:spcAft>
                <a:buClr>
                  <a:srgbClr val="FFFFFF"/>
                </a:buClr>
                <a:buSzPts val="2000"/>
                <a:buFont typeface="Oswald"/>
                <a:buChar char="●"/>
              </a:pPr>
              <a:r>
                <a:rPr b="0" i="0" lang="en-US" sz="2000" u="none" cap="none" strike="noStrike">
                  <a:solidFill>
                    <a:srgbClr val="FFFFFF"/>
                  </a:solidFill>
                  <a:latin typeface="Oswald"/>
                  <a:ea typeface="Oswald"/>
                  <a:cs typeface="Oswald"/>
                  <a:sym typeface="Oswald"/>
                </a:rPr>
                <a:t>Supportive supervisory visits to provinces under DPF</a:t>
              </a:r>
              <a:endParaRPr b="0" i="0" sz="2000" u="none" cap="none" strike="noStrike">
                <a:solidFill>
                  <a:srgbClr val="FFFFFF"/>
                </a:solidFill>
                <a:latin typeface="Oswald"/>
                <a:ea typeface="Oswald"/>
                <a:cs typeface="Oswald"/>
                <a:sym typeface="Oswald"/>
              </a:endParaRPr>
            </a:p>
            <a:p>
              <a:pPr indent="-431800" lvl="0" marL="609600" marR="0" rtl="0" algn="l">
                <a:lnSpc>
                  <a:spcPct val="115000"/>
                </a:lnSpc>
                <a:spcBef>
                  <a:spcPts val="0"/>
                </a:spcBef>
                <a:spcAft>
                  <a:spcPts val="0"/>
                </a:spcAft>
                <a:buClr>
                  <a:srgbClr val="FFFFFF"/>
                </a:buClr>
                <a:buSzPts val="2000"/>
                <a:buFont typeface="Oswald"/>
                <a:buChar char="●"/>
              </a:pPr>
              <a:r>
                <a:rPr b="0" i="0" lang="en-US" sz="2000" u="none" cap="none" strike="noStrike">
                  <a:solidFill>
                    <a:srgbClr val="FFFFFF"/>
                  </a:solidFill>
                  <a:latin typeface="Oswald"/>
                  <a:ea typeface="Oswald"/>
                  <a:cs typeface="Oswald"/>
                  <a:sym typeface="Oswald"/>
                </a:rPr>
                <a:t>Monitoring and supervision visits for integrated PSM program for LMIS  - Provincial to District Level under MPSC</a:t>
              </a:r>
              <a:endParaRPr b="0" i="0" sz="2000" u="none" cap="none" strike="noStrike">
                <a:solidFill>
                  <a:srgbClr val="FFFFFF"/>
                </a:solidFill>
                <a:latin typeface="Oswald"/>
                <a:ea typeface="Oswald"/>
                <a:cs typeface="Oswald"/>
                <a:sym typeface="Oswald"/>
              </a:endParaRPr>
            </a:p>
          </p:txBody>
        </p:sp>
      </p:grpSp>
      <p:pic>
        <p:nvPicPr>
          <p:cNvPr id="1010" name="Google Shape;1010;g2a2eeddd9e4_0_1014"/>
          <p:cNvPicPr preferRelativeResize="0"/>
          <p:nvPr/>
        </p:nvPicPr>
        <p:blipFill rotWithShape="1">
          <a:blip r:embed="rId3">
            <a:alphaModFix/>
          </a:blip>
          <a:srcRect b="0" l="0" r="0" t="0"/>
          <a:stretch/>
        </p:blipFill>
        <p:spPr>
          <a:xfrm>
            <a:off x="7406910" y="1259700"/>
            <a:ext cx="4632691" cy="5428676"/>
          </a:xfrm>
          <a:prstGeom prst="rect">
            <a:avLst/>
          </a:prstGeom>
          <a:noFill/>
          <a:ln>
            <a:noFill/>
          </a:ln>
        </p:spPr>
      </p:pic>
      <p:sp>
        <p:nvSpPr>
          <p:cNvPr id="1011" name="Google Shape;1011;g2a2eeddd9e4_0_1014"/>
          <p:cNvSpPr/>
          <p:nvPr/>
        </p:nvSpPr>
        <p:spPr>
          <a:xfrm>
            <a:off x="7251700" y="1112600"/>
            <a:ext cx="285000" cy="1077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6" name="Shape 1016"/>
        <p:cNvGrpSpPr/>
        <p:nvPr/>
      </p:nvGrpSpPr>
      <p:grpSpPr>
        <a:xfrm>
          <a:off x="0" y="0"/>
          <a:ext cx="0" cy="0"/>
          <a:chOff x="0" y="0"/>
          <a:chExt cx="0" cy="0"/>
        </a:xfrm>
      </p:grpSpPr>
      <p:grpSp>
        <p:nvGrpSpPr>
          <p:cNvPr id="1017" name="Google Shape;1017;g2631ba12fcd_1_637"/>
          <p:cNvGrpSpPr/>
          <p:nvPr/>
        </p:nvGrpSpPr>
        <p:grpSpPr>
          <a:xfrm>
            <a:off x="1257776" y="1023013"/>
            <a:ext cx="9980200" cy="5250245"/>
            <a:chOff x="1117300" y="341745"/>
            <a:chExt cx="2099548" cy="4472100"/>
          </a:xfrm>
        </p:grpSpPr>
        <p:sp>
          <p:nvSpPr>
            <p:cNvPr id="1018" name="Google Shape;1018;g2631ba12fcd_1_637"/>
            <p:cNvSpPr/>
            <p:nvPr/>
          </p:nvSpPr>
          <p:spPr>
            <a:xfrm>
              <a:off x="1184491" y="341745"/>
              <a:ext cx="2030400" cy="4472100"/>
            </a:xfrm>
            <a:prstGeom prst="rect">
              <a:avLst/>
            </a:pr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700"/>
                <a:buFont typeface="Arial"/>
                <a:buNone/>
              </a:pPr>
              <a:r>
                <a:t/>
              </a:r>
              <a:endParaRPr b="0" i="0" sz="1700" u="none" cap="none" strike="noStrike">
                <a:solidFill>
                  <a:srgbClr val="000000"/>
                </a:solidFill>
                <a:latin typeface="Oswald"/>
                <a:ea typeface="Oswald"/>
                <a:cs typeface="Oswald"/>
                <a:sym typeface="Oswald"/>
              </a:endParaRPr>
            </a:p>
          </p:txBody>
        </p:sp>
        <p:sp>
          <p:nvSpPr>
            <p:cNvPr id="1019" name="Google Shape;1019;g2631ba12fcd_1_637"/>
            <p:cNvSpPr/>
            <p:nvPr/>
          </p:nvSpPr>
          <p:spPr>
            <a:xfrm>
              <a:off x="1117300" y="470600"/>
              <a:ext cx="2048100" cy="1000302"/>
            </a:xfrm>
            <a:prstGeom prst="rect">
              <a:avLst/>
            </a:prstGeom>
            <a:solidFill>
              <a:srgbClr val="FFFFFF"/>
            </a:solidFill>
            <a:ln cap="flat" cmpd="sng" w="19050">
              <a:solidFill>
                <a:srgbClr val="99CCFF"/>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700"/>
                <a:buFont typeface="Arial"/>
                <a:buNone/>
              </a:pPr>
              <a:r>
                <a:t/>
              </a:r>
              <a:endParaRPr b="0" i="0" sz="1700" u="none" cap="none" strike="noStrike">
                <a:solidFill>
                  <a:srgbClr val="000000"/>
                </a:solidFill>
                <a:latin typeface="Oswald"/>
                <a:ea typeface="Oswald"/>
                <a:cs typeface="Oswald"/>
                <a:sym typeface="Oswald"/>
              </a:endParaRPr>
            </a:p>
          </p:txBody>
        </p:sp>
        <p:sp>
          <p:nvSpPr>
            <p:cNvPr id="1020" name="Google Shape;1020;g2631ba12fcd_1_637"/>
            <p:cNvSpPr/>
            <p:nvPr/>
          </p:nvSpPr>
          <p:spPr>
            <a:xfrm>
              <a:off x="1233850" y="628121"/>
              <a:ext cx="1815000" cy="675000"/>
            </a:xfrm>
            <a:prstGeom prst="rect">
              <a:avLst/>
            </a:prstGeom>
            <a:no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5300"/>
                <a:buFont typeface="Arial"/>
                <a:buNone/>
              </a:pPr>
              <a:r>
                <a:rPr b="1" i="0" lang="en-US" sz="5300" u="none" cap="none" strike="noStrike">
                  <a:solidFill>
                    <a:srgbClr val="006699"/>
                  </a:solidFill>
                  <a:latin typeface="Oswald"/>
                  <a:ea typeface="Oswald"/>
                  <a:cs typeface="Oswald"/>
                  <a:sym typeface="Oswald"/>
                </a:rPr>
                <a:t>Training</a:t>
              </a:r>
              <a:endParaRPr b="0" i="0" sz="5300" u="none" cap="none" strike="noStrike">
                <a:solidFill>
                  <a:srgbClr val="006699"/>
                </a:solidFill>
                <a:latin typeface="Oswald"/>
                <a:ea typeface="Oswald"/>
                <a:cs typeface="Oswald"/>
                <a:sym typeface="Oswald"/>
              </a:endParaRPr>
            </a:p>
          </p:txBody>
        </p:sp>
        <p:sp>
          <p:nvSpPr>
            <p:cNvPr id="1021" name="Google Shape;1021;g2631ba12fcd_1_637"/>
            <p:cNvSpPr/>
            <p:nvPr/>
          </p:nvSpPr>
          <p:spPr>
            <a:xfrm rot="5400000">
              <a:off x="1927291" y="1465598"/>
              <a:ext cx="389100" cy="155700"/>
            </a:xfrm>
            <a:prstGeom prst="rightArrow">
              <a:avLst>
                <a:gd fmla="val 34239" name="adj1"/>
                <a:gd fmla="val 57035" name="adj2"/>
              </a:avLst>
            </a:prstGeom>
            <a:solidFill>
              <a:srgbClr val="FFF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700"/>
                <a:buFont typeface="Arial"/>
                <a:buNone/>
              </a:pPr>
              <a:r>
                <a:t/>
              </a:r>
              <a:endParaRPr b="0" i="0" sz="1700" u="none" cap="none" strike="noStrike">
                <a:solidFill>
                  <a:srgbClr val="000000"/>
                </a:solidFill>
                <a:latin typeface="Oswald"/>
                <a:ea typeface="Oswald"/>
                <a:cs typeface="Oswald"/>
                <a:sym typeface="Oswald"/>
              </a:endParaRPr>
            </a:p>
          </p:txBody>
        </p:sp>
        <p:sp>
          <p:nvSpPr>
            <p:cNvPr id="1022" name="Google Shape;1022;g2631ba12fcd_1_637"/>
            <p:cNvSpPr/>
            <p:nvPr/>
          </p:nvSpPr>
          <p:spPr>
            <a:xfrm>
              <a:off x="1126148" y="1665218"/>
              <a:ext cx="2090700" cy="2519700"/>
            </a:xfrm>
            <a:prstGeom prst="rect">
              <a:avLst/>
            </a:prstGeom>
            <a:noFill/>
            <a:ln>
              <a:noFill/>
            </a:ln>
          </p:spPr>
          <p:txBody>
            <a:bodyPr anchorCtr="0" anchor="t" bIns="121900" lIns="121900" spcFirstLastPara="1" rIns="121900" wrap="square" tIns="121900">
              <a:noAutofit/>
            </a:bodyPr>
            <a:lstStyle/>
            <a:p>
              <a:pPr indent="-412750" lvl="0" marL="609600" marR="0" rtl="0" algn="l">
                <a:lnSpc>
                  <a:spcPct val="115000"/>
                </a:lnSpc>
                <a:spcBef>
                  <a:spcPts val="0"/>
                </a:spcBef>
                <a:spcAft>
                  <a:spcPts val="0"/>
                </a:spcAft>
                <a:buClr>
                  <a:srgbClr val="FFFFFF"/>
                </a:buClr>
                <a:buSzPts val="1700"/>
                <a:buFont typeface="Oswald"/>
                <a:buChar char="●"/>
              </a:pPr>
              <a:r>
                <a:rPr b="0" i="0" lang="en-US" sz="1700" u="none" cap="none" strike="noStrike">
                  <a:solidFill>
                    <a:srgbClr val="FFFFFF"/>
                  </a:solidFill>
                  <a:latin typeface="Oswald"/>
                  <a:ea typeface="Oswald"/>
                  <a:cs typeface="Oswald"/>
                  <a:sym typeface="Oswald"/>
                </a:rPr>
                <a:t>Annual training on DHIS2, Surveillance and Supervision visit protocol, including Training of Trainers for Provincial staff, and training of district staff;</a:t>
              </a:r>
              <a:endParaRPr b="0" i="0" sz="1700" u="none" cap="none" strike="noStrike">
                <a:solidFill>
                  <a:srgbClr val="FFFFFF"/>
                </a:solidFill>
                <a:latin typeface="Oswald"/>
                <a:ea typeface="Oswald"/>
                <a:cs typeface="Oswald"/>
                <a:sym typeface="Oswald"/>
              </a:endParaRPr>
            </a:p>
            <a:p>
              <a:pPr indent="-412750" lvl="0" marL="609600" marR="0" rtl="0" algn="l">
                <a:lnSpc>
                  <a:spcPct val="115000"/>
                </a:lnSpc>
                <a:spcBef>
                  <a:spcPts val="0"/>
                </a:spcBef>
                <a:spcAft>
                  <a:spcPts val="0"/>
                </a:spcAft>
                <a:buClr>
                  <a:srgbClr val="FFFFFF"/>
                </a:buClr>
                <a:buSzPts val="1700"/>
                <a:buFont typeface="Oswald"/>
                <a:buChar char="●"/>
              </a:pPr>
              <a:r>
                <a:rPr b="0" i="0" lang="en-US" sz="1700" u="none" cap="none" strike="noStrike">
                  <a:solidFill>
                    <a:srgbClr val="FFFFFF"/>
                  </a:solidFill>
                  <a:latin typeface="Oswald"/>
                  <a:ea typeface="Oswald"/>
                  <a:cs typeface="Oswald"/>
                  <a:sym typeface="Oswald"/>
                </a:rPr>
                <a:t>Annual ICCM, testing and treatment, reporting, and stock management  training; including training of trainers for provinces (including provincial hospitals), and training for district, health centers and VMWs.</a:t>
              </a:r>
              <a:endParaRPr b="0" i="0" sz="1700" u="none" cap="none" strike="noStrike">
                <a:solidFill>
                  <a:srgbClr val="FFFFFF"/>
                </a:solidFill>
                <a:latin typeface="Oswald"/>
                <a:ea typeface="Oswald"/>
                <a:cs typeface="Oswald"/>
                <a:sym typeface="Oswald"/>
              </a:endParaRPr>
            </a:p>
            <a:p>
              <a:pPr indent="-412750" lvl="0" marL="609600" marR="0" rtl="0" algn="l">
                <a:lnSpc>
                  <a:spcPct val="115000"/>
                </a:lnSpc>
                <a:spcBef>
                  <a:spcPts val="0"/>
                </a:spcBef>
                <a:spcAft>
                  <a:spcPts val="0"/>
                </a:spcAft>
                <a:buClr>
                  <a:srgbClr val="FFFFFF"/>
                </a:buClr>
                <a:buSzPts val="1700"/>
                <a:buFont typeface="Oswald"/>
                <a:buChar char="●"/>
              </a:pPr>
              <a:r>
                <a:rPr b="0" i="0" lang="en-US" sz="1700" u="none" cap="none" strike="noStrike">
                  <a:solidFill>
                    <a:srgbClr val="FFFFFF"/>
                  </a:solidFill>
                  <a:latin typeface="Oswald"/>
                  <a:ea typeface="Oswald"/>
                  <a:cs typeface="Oswald"/>
                  <a:sym typeface="Oswald"/>
                </a:rPr>
                <a:t>Refresher training for HTM programmes, HMIS team and managers (central level) under DPF</a:t>
              </a:r>
              <a:endParaRPr b="0" i="0" sz="1700" u="none" cap="none" strike="noStrike">
                <a:solidFill>
                  <a:srgbClr val="FFFFFF"/>
                </a:solidFill>
                <a:latin typeface="Oswald"/>
                <a:ea typeface="Oswald"/>
                <a:cs typeface="Oswald"/>
                <a:sym typeface="Oswald"/>
              </a:endParaRPr>
            </a:p>
            <a:p>
              <a:pPr indent="-412750" lvl="0" marL="609600" marR="0" rtl="0" algn="l">
                <a:lnSpc>
                  <a:spcPct val="115000"/>
                </a:lnSpc>
                <a:spcBef>
                  <a:spcPts val="0"/>
                </a:spcBef>
                <a:spcAft>
                  <a:spcPts val="0"/>
                </a:spcAft>
                <a:buClr>
                  <a:srgbClr val="FFFFFF"/>
                </a:buClr>
                <a:buSzPts val="1700"/>
                <a:buFont typeface="Oswald"/>
                <a:buChar char="●"/>
              </a:pPr>
              <a:r>
                <a:rPr b="0" i="0" lang="en-US" sz="1700" u="none" cap="none" strike="noStrike">
                  <a:solidFill>
                    <a:srgbClr val="FFFFFF"/>
                  </a:solidFill>
                  <a:latin typeface="Oswald"/>
                  <a:ea typeface="Oswald"/>
                  <a:cs typeface="Oswald"/>
                  <a:sym typeface="Oswald"/>
                </a:rPr>
                <a:t>Training of Trainers - Capacity building of  provincial level FDU super users to coordinate PSM activities in province under MPSC</a:t>
              </a:r>
              <a:endParaRPr b="0" i="0" sz="1700" u="none" cap="none" strike="noStrike">
                <a:solidFill>
                  <a:srgbClr val="FFFFFF"/>
                </a:solidFill>
                <a:latin typeface="Oswald"/>
                <a:ea typeface="Oswald"/>
                <a:cs typeface="Oswald"/>
                <a:sym typeface="Oswald"/>
              </a:endParaRPr>
            </a:p>
            <a:p>
              <a:pPr indent="-412750" lvl="0" marL="609600" marR="0" rtl="0" algn="l">
                <a:lnSpc>
                  <a:spcPct val="115000"/>
                </a:lnSpc>
                <a:spcBef>
                  <a:spcPts val="0"/>
                </a:spcBef>
                <a:spcAft>
                  <a:spcPts val="0"/>
                </a:spcAft>
                <a:buClr>
                  <a:srgbClr val="FFFFFF"/>
                </a:buClr>
                <a:buSzPts val="1700"/>
                <a:buFont typeface="Oswald"/>
                <a:buChar char="●"/>
              </a:pPr>
              <a:r>
                <a:rPr b="0" i="0" lang="en-US" sz="1700" u="none" cap="none" strike="noStrike">
                  <a:solidFill>
                    <a:srgbClr val="FFFFFF"/>
                  </a:solidFill>
                  <a:latin typeface="Oswald"/>
                  <a:ea typeface="Oswald"/>
                  <a:cs typeface="Oswald"/>
                  <a:sym typeface="Oswald"/>
                </a:rPr>
                <a:t>PSM strengthening training for province and district staff on integrated distribution, forecasting and data utilization under MPSC</a:t>
              </a:r>
              <a:endParaRPr b="0" i="0" sz="1700" u="none" cap="none" strike="noStrike">
                <a:solidFill>
                  <a:srgbClr val="FFFFFF"/>
                </a:solidFill>
                <a:latin typeface="Oswald"/>
                <a:ea typeface="Oswald"/>
                <a:cs typeface="Oswald"/>
                <a:sym typeface="Oswald"/>
              </a:endParaRPr>
            </a:p>
            <a:p>
              <a:pPr indent="-412750" lvl="0" marL="609600" marR="0" rtl="0" algn="l">
                <a:lnSpc>
                  <a:spcPct val="115000"/>
                </a:lnSpc>
                <a:spcBef>
                  <a:spcPts val="0"/>
                </a:spcBef>
                <a:spcAft>
                  <a:spcPts val="0"/>
                </a:spcAft>
                <a:buClr>
                  <a:schemeClr val="lt1"/>
                </a:buClr>
                <a:buSzPts val="1700"/>
                <a:buFont typeface="Oswald"/>
                <a:buChar char="●"/>
              </a:pPr>
              <a:r>
                <a:rPr b="0" i="0" lang="en-US" sz="1700" u="none" cap="none" strike="noStrike">
                  <a:solidFill>
                    <a:schemeClr val="lt1"/>
                  </a:solidFill>
                  <a:latin typeface="Oswald"/>
                  <a:ea typeface="Oswald"/>
                  <a:cs typeface="Oswald"/>
                  <a:sym typeface="Oswald"/>
                </a:rPr>
                <a:t>Refresher training on Monitoring and Evaluation to CSO and CMPE provincial project coordinator in 2021 by UNOPS</a:t>
              </a:r>
              <a:endParaRPr b="0" i="0" sz="1700" u="none" cap="none" strike="noStrike">
                <a:solidFill>
                  <a:schemeClr val="lt1"/>
                </a:solidFill>
                <a:latin typeface="Oswald"/>
                <a:ea typeface="Oswald"/>
                <a:cs typeface="Oswald"/>
                <a:sym typeface="Oswald"/>
              </a:endParaRPr>
            </a:p>
            <a:p>
              <a:pPr indent="-412750" lvl="0" marL="609600" marR="0" rtl="0" algn="l">
                <a:lnSpc>
                  <a:spcPct val="115000"/>
                </a:lnSpc>
                <a:spcBef>
                  <a:spcPts val="0"/>
                </a:spcBef>
                <a:spcAft>
                  <a:spcPts val="0"/>
                </a:spcAft>
                <a:buClr>
                  <a:schemeClr val="lt1"/>
                </a:buClr>
                <a:buSzPts val="1700"/>
                <a:buFont typeface="Oswald"/>
                <a:buChar char="●"/>
              </a:pPr>
              <a:r>
                <a:rPr b="0" i="0" lang="en-US" sz="1700" u="none" cap="none" strike="noStrike">
                  <a:solidFill>
                    <a:schemeClr val="lt1"/>
                  </a:solidFill>
                  <a:latin typeface="Oswald"/>
                  <a:ea typeface="Oswald"/>
                  <a:cs typeface="Oswald"/>
                  <a:sym typeface="Oswald"/>
                </a:rPr>
                <a:t>ToT for Prevention of Sexual Exploitation and Abuse (PSEA) to CSO colleagues by UNOPS</a:t>
              </a:r>
              <a:endParaRPr b="0" i="0" sz="1700" u="none" cap="none" strike="noStrike">
                <a:solidFill>
                  <a:srgbClr val="FFFFFF"/>
                </a:solidFill>
                <a:latin typeface="Oswald"/>
                <a:ea typeface="Oswald"/>
                <a:cs typeface="Oswald"/>
                <a:sym typeface="Oswald"/>
              </a:endParaRPr>
            </a:p>
          </p:txBody>
        </p:sp>
      </p:grpSp>
      <p:sp>
        <p:nvSpPr>
          <p:cNvPr id="1023" name="Google Shape;1023;g2631ba12fcd_1_637"/>
          <p:cNvSpPr txBox="1"/>
          <p:nvPr>
            <p:ph type="title"/>
          </p:nvPr>
        </p:nvSpPr>
        <p:spPr>
          <a:xfrm>
            <a:off x="0" y="0"/>
            <a:ext cx="12192000" cy="725700"/>
          </a:xfrm>
          <a:prstGeom prst="rect">
            <a:avLst/>
          </a:prstGeom>
          <a:noFill/>
          <a:ln cap="flat" cmpd="sng" w="19050">
            <a:solidFill>
              <a:srgbClr val="0DB8CC"/>
            </a:solidFill>
            <a:prstDash val="solid"/>
            <a:round/>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SzPts val="2400"/>
              <a:buNone/>
            </a:pPr>
            <a:r>
              <a:rPr lang="en-US" sz="3600">
                <a:solidFill>
                  <a:srgbClr val="0DB8CC"/>
                </a:solidFill>
                <a:latin typeface="News Cycle"/>
                <a:ea typeface="News Cycle"/>
                <a:cs typeface="News Cycle"/>
                <a:sym typeface="News Cycle"/>
              </a:rPr>
              <a:t>RAI3E Implemented Activities - Training </a:t>
            </a:r>
            <a:endParaRPr sz="3600">
              <a:solidFill>
                <a:srgbClr val="0DB8CC"/>
              </a:solidFill>
              <a:latin typeface="News Cycle"/>
              <a:ea typeface="News Cycle"/>
              <a:cs typeface="News Cycle"/>
              <a:sym typeface="News Cycle"/>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8" name="Shape 1028"/>
        <p:cNvGrpSpPr/>
        <p:nvPr/>
      </p:nvGrpSpPr>
      <p:grpSpPr>
        <a:xfrm>
          <a:off x="0" y="0"/>
          <a:ext cx="0" cy="0"/>
          <a:chOff x="0" y="0"/>
          <a:chExt cx="0" cy="0"/>
        </a:xfrm>
      </p:grpSpPr>
      <p:pic>
        <p:nvPicPr>
          <p:cNvPr id="1029" name="Google Shape;1029;g2631ba12fcd_1_666"/>
          <p:cNvPicPr preferRelativeResize="0"/>
          <p:nvPr/>
        </p:nvPicPr>
        <p:blipFill rotWithShape="1">
          <a:blip r:embed="rId3">
            <a:alphaModFix/>
          </a:blip>
          <a:srcRect b="0" l="0" r="0" t="0"/>
          <a:stretch/>
        </p:blipFill>
        <p:spPr>
          <a:xfrm>
            <a:off x="9654750" y="2988076"/>
            <a:ext cx="2474350" cy="3822400"/>
          </a:xfrm>
          <a:prstGeom prst="rect">
            <a:avLst/>
          </a:prstGeom>
          <a:noFill/>
          <a:ln>
            <a:noFill/>
          </a:ln>
        </p:spPr>
      </p:pic>
      <p:graphicFrame>
        <p:nvGraphicFramePr>
          <p:cNvPr id="1030" name="Google Shape;1030;g2631ba12fcd_1_666"/>
          <p:cNvGraphicFramePr/>
          <p:nvPr/>
        </p:nvGraphicFramePr>
        <p:xfrm>
          <a:off x="5702450" y="2174300"/>
          <a:ext cx="3000000" cy="3000000"/>
        </p:xfrm>
        <a:graphic>
          <a:graphicData uri="http://schemas.openxmlformats.org/drawingml/2006/table">
            <a:tbl>
              <a:tblPr>
                <a:noFill/>
                <a:tableStyleId>{8492B1DB-1735-46DB-A903-E1EBBCD4C128}</a:tableStyleId>
              </a:tblPr>
              <a:tblGrid>
                <a:gridCol w="3710400"/>
              </a:tblGrid>
              <a:tr h="381000">
                <a:tc>
                  <a:txBody>
                    <a:bodyPr/>
                    <a:lstStyle/>
                    <a:p>
                      <a:pPr indent="0" lvl="0" marL="0" marR="0" rtl="0" algn="l">
                        <a:lnSpc>
                          <a:spcPct val="130000"/>
                        </a:lnSpc>
                        <a:spcBef>
                          <a:spcPts val="0"/>
                        </a:spcBef>
                        <a:spcAft>
                          <a:spcPts val="0"/>
                        </a:spcAft>
                        <a:buClr>
                          <a:srgbClr val="000000"/>
                        </a:buClr>
                        <a:buSzPts val="1800"/>
                        <a:buFont typeface="Arial"/>
                        <a:buNone/>
                      </a:pPr>
                      <a:r>
                        <a:rPr b="1" lang="en-US" sz="1800" u="none" cap="none" strike="noStrike">
                          <a:solidFill>
                            <a:schemeClr val="dk1"/>
                          </a:solidFill>
                          <a:latin typeface="Oswald"/>
                          <a:ea typeface="Oswald"/>
                          <a:cs typeface="Oswald"/>
                          <a:sym typeface="Oswald"/>
                        </a:rPr>
                        <a:t>Additional and Upfront Procurement</a:t>
                      </a:r>
                      <a:endParaRPr b="1" sz="1800" u="none" cap="none" strike="noStrike">
                        <a:solidFill>
                          <a:schemeClr val="dk1"/>
                        </a:solidFill>
                        <a:latin typeface="Oswald"/>
                        <a:ea typeface="Oswald"/>
                        <a:cs typeface="Oswald"/>
                        <a:sym typeface="Oswald"/>
                      </a:endParaRPr>
                    </a:p>
                    <a:p>
                      <a:pPr indent="0" lvl="0" marL="0" marR="0" rtl="0" algn="l">
                        <a:lnSpc>
                          <a:spcPct val="130000"/>
                        </a:lnSpc>
                        <a:spcBef>
                          <a:spcPts val="0"/>
                        </a:spcBef>
                        <a:spcAft>
                          <a:spcPts val="0"/>
                        </a:spcAft>
                        <a:buClr>
                          <a:schemeClr val="dk1"/>
                        </a:buClr>
                        <a:buSzPts val="1100"/>
                        <a:buFont typeface="Arial"/>
                        <a:buNone/>
                      </a:pPr>
                      <a:r>
                        <a:rPr b="1" lang="en-US" sz="1800" u="none" cap="none" strike="noStrike">
                          <a:solidFill>
                            <a:schemeClr val="dk1"/>
                          </a:solidFill>
                          <a:latin typeface="Oswald"/>
                          <a:ea typeface="Oswald"/>
                          <a:cs typeface="Oswald"/>
                          <a:sym typeface="Oswald"/>
                        </a:rPr>
                        <a:t>(approved by GF)</a:t>
                      </a:r>
                      <a:endParaRPr b="1" sz="1800" u="none" cap="none" strike="noStrike">
                        <a:solidFill>
                          <a:schemeClr val="dk1"/>
                        </a:solidFill>
                        <a:latin typeface="Oswald"/>
                        <a:ea typeface="Oswald"/>
                        <a:cs typeface="Oswald"/>
                        <a:sym typeface="Oswald"/>
                      </a:endParaRPr>
                    </a:p>
                  </a:txBody>
                  <a:tcPr marT="91425" marB="91425" marR="91425" marL="91425"/>
                </a:tc>
              </a:tr>
              <a:tr h="381000">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latin typeface="Oswald"/>
                          <a:ea typeface="Oswald"/>
                          <a:cs typeface="Oswald"/>
                          <a:sym typeface="Oswald"/>
                        </a:rPr>
                        <a:t>645,000 RDTs to cover co-financing gap for 2023</a:t>
                      </a:r>
                      <a:endParaRPr sz="1400" u="none" cap="none" strike="noStrike">
                        <a:latin typeface="Oswald"/>
                        <a:ea typeface="Oswald"/>
                        <a:cs typeface="Oswald"/>
                        <a:sym typeface="Oswald"/>
                      </a:endParaRPr>
                    </a:p>
                  </a:txBody>
                  <a:tcPr marT="91425" marB="91425" marR="91425" marL="91425"/>
                </a:tc>
              </a:tr>
              <a:tr h="381000">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latin typeface="Oswald"/>
                          <a:ea typeface="Oswald"/>
                          <a:cs typeface="Oswald"/>
                          <a:sym typeface="Oswald"/>
                        </a:rPr>
                        <a:t>88,000 blisters of Pyramax to cover 2024 needs</a:t>
                      </a:r>
                      <a:endParaRPr sz="1400" u="none" cap="none" strike="noStrike">
                        <a:latin typeface="Oswald"/>
                        <a:ea typeface="Oswald"/>
                        <a:cs typeface="Oswald"/>
                        <a:sym typeface="Oswald"/>
                      </a:endParaRPr>
                    </a:p>
                  </a:txBody>
                  <a:tcPr marT="91425" marB="91425" marR="91425" marL="91425"/>
                </a:tc>
              </a:tr>
              <a:tr h="381000">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latin typeface="Oswald"/>
                          <a:ea typeface="Oswald"/>
                          <a:cs typeface="Oswald"/>
                          <a:sym typeface="Oswald"/>
                        </a:rPr>
                        <a:t>126,000 tablets of Primaquine </a:t>
                      </a:r>
                      <a:r>
                        <a:rPr lang="en-US" sz="1400" u="none" cap="none" strike="noStrike">
                          <a:solidFill>
                            <a:schemeClr val="dk1"/>
                          </a:solidFill>
                          <a:latin typeface="Oswald"/>
                          <a:ea typeface="Oswald"/>
                          <a:cs typeface="Oswald"/>
                          <a:sym typeface="Oswald"/>
                        </a:rPr>
                        <a:t>to cover 2024 needs</a:t>
                      </a:r>
                      <a:endParaRPr sz="1400" u="none" cap="none" strike="noStrike">
                        <a:latin typeface="Oswald"/>
                        <a:ea typeface="Oswald"/>
                        <a:cs typeface="Oswald"/>
                        <a:sym typeface="Oswald"/>
                      </a:endParaRPr>
                    </a:p>
                  </a:txBody>
                  <a:tcPr marT="91425" marB="91425" marR="91425" marL="91425"/>
                </a:tc>
              </a:tr>
              <a:tr h="381000">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latin typeface="Oswald"/>
                          <a:ea typeface="Oswald"/>
                          <a:cs typeface="Oswald"/>
                          <a:sym typeface="Oswald"/>
                        </a:rPr>
                        <a:t>364,000 tablets of Chloroquine </a:t>
                      </a:r>
                      <a:r>
                        <a:rPr lang="en-US" sz="1400" u="none" cap="none" strike="noStrike">
                          <a:solidFill>
                            <a:schemeClr val="dk1"/>
                          </a:solidFill>
                          <a:latin typeface="Oswald"/>
                          <a:ea typeface="Oswald"/>
                          <a:cs typeface="Oswald"/>
                          <a:sym typeface="Oswald"/>
                        </a:rPr>
                        <a:t>to cover 2024 needs</a:t>
                      </a:r>
                      <a:endParaRPr sz="1400" u="none" cap="none" strike="noStrike">
                        <a:latin typeface="Oswald"/>
                        <a:ea typeface="Oswald"/>
                        <a:cs typeface="Oswald"/>
                        <a:sym typeface="Oswald"/>
                      </a:endParaRPr>
                    </a:p>
                  </a:txBody>
                  <a:tcPr marT="91425" marB="91425" marR="91425" marL="91425"/>
                </a:tc>
              </a:tr>
              <a:tr h="381000">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latin typeface="Oswald"/>
                          <a:ea typeface="Oswald"/>
                          <a:cs typeface="Oswald"/>
                          <a:sym typeface="Oswald"/>
                        </a:rPr>
                        <a:t>11,700 blisters of ACT6*4 to compensate expired stock</a:t>
                      </a:r>
                      <a:endParaRPr sz="1400" u="none" cap="none" strike="noStrike">
                        <a:latin typeface="Oswald"/>
                        <a:ea typeface="Oswald"/>
                        <a:cs typeface="Oswald"/>
                        <a:sym typeface="Oswald"/>
                      </a:endParaRPr>
                    </a:p>
                  </a:txBody>
                  <a:tcPr marT="91425" marB="91425" marR="91425" marL="91425"/>
                </a:tc>
              </a:tr>
              <a:tr h="381000">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latin typeface="Oswald"/>
                          <a:ea typeface="Oswald"/>
                          <a:cs typeface="Oswald"/>
                          <a:sym typeface="Oswald"/>
                        </a:rPr>
                        <a:t>87,000 RDTs to mitigate risk of stock out in Q1 2024</a:t>
                      </a:r>
                      <a:endParaRPr sz="1400" u="none" cap="none" strike="noStrike">
                        <a:latin typeface="Oswald"/>
                        <a:ea typeface="Oswald"/>
                        <a:cs typeface="Oswald"/>
                        <a:sym typeface="Oswald"/>
                      </a:endParaRPr>
                    </a:p>
                  </a:txBody>
                  <a:tcPr marT="91425" marB="91425" marR="91425" marL="91425"/>
                </a:tc>
              </a:tr>
            </a:tbl>
          </a:graphicData>
        </a:graphic>
      </p:graphicFrame>
      <p:sp>
        <p:nvSpPr>
          <p:cNvPr id="1031" name="Google Shape;1031;g2631ba12fcd_1_666"/>
          <p:cNvSpPr/>
          <p:nvPr/>
        </p:nvSpPr>
        <p:spPr>
          <a:xfrm>
            <a:off x="5702525" y="1468825"/>
            <a:ext cx="3710400" cy="610500"/>
          </a:xfrm>
          <a:prstGeom prst="rect">
            <a:avLst/>
          </a:prstGeom>
          <a:solidFill>
            <a:srgbClr val="9FC5E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600"/>
              <a:buFont typeface="Arial"/>
              <a:buNone/>
            </a:pPr>
            <a:r>
              <a:rPr b="1" i="0" lang="en-US" sz="2600" u="none" cap="none" strike="noStrike">
                <a:solidFill>
                  <a:srgbClr val="000000"/>
                </a:solidFill>
                <a:latin typeface="Oswald"/>
                <a:ea typeface="Oswald"/>
                <a:cs typeface="Oswald"/>
                <a:sym typeface="Oswald"/>
              </a:rPr>
              <a:t>USD 700,000 </a:t>
            </a:r>
            <a:endParaRPr b="1" i="0" sz="2600" u="none" cap="none" strike="noStrike">
              <a:solidFill>
                <a:srgbClr val="000000"/>
              </a:solidFill>
              <a:latin typeface="Oswald"/>
              <a:ea typeface="Oswald"/>
              <a:cs typeface="Oswald"/>
              <a:sym typeface="Oswald"/>
            </a:endParaRPr>
          </a:p>
        </p:txBody>
      </p:sp>
      <p:sp>
        <p:nvSpPr>
          <p:cNvPr id="1032" name="Google Shape;1032;g2631ba12fcd_1_666"/>
          <p:cNvSpPr txBox="1"/>
          <p:nvPr>
            <p:ph type="title"/>
          </p:nvPr>
        </p:nvSpPr>
        <p:spPr>
          <a:xfrm>
            <a:off x="0" y="0"/>
            <a:ext cx="12192000" cy="725700"/>
          </a:xfrm>
          <a:prstGeom prst="rect">
            <a:avLst/>
          </a:prstGeom>
          <a:noFill/>
          <a:ln cap="flat" cmpd="sng" w="19050">
            <a:solidFill>
              <a:srgbClr val="0DB8CC"/>
            </a:solidFill>
            <a:prstDash val="solid"/>
            <a:round/>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SzPts val="2400"/>
              <a:buNone/>
            </a:pPr>
            <a:r>
              <a:rPr lang="en-US" sz="3600">
                <a:solidFill>
                  <a:srgbClr val="0DB8CC"/>
                </a:solidFill>
                <a:latin typeface="News Cycle"/>
                <a:ea typeface="News Cycle"/>
                <a:cs typeface="News Cycle"/>
                <a:sym typeface="News Cycle"/>
              </a:rPr>
              <a:t>    RAI3E Implemented Activities - Health Products Procurement </a:t>
            </a:r>
            <a:endParaRPr sz="3600">
              <a:solidFill>
                <a:srgbClr val="0DB8CC"/>
              </a:solidFill>
              <a:latin typeface="News Cycle"/>
              <a:ea typeface="News Cycle"/>
              <a:cs typeface="News Cycle"/>
              <a:sym typeface="News Cycle"/>
            </a:endParaRPr>
          </a:p>
        </p:txBody>
      </p:sp>
      <p:grpSp>
        <p:nvGrpSpPr>
          <p:cNvPr id="1033" name="Google Shape;1033;g2631ba12fcd_1_666"/>
          <p:cNvGrpSpPr/>
          <p:nvPr/>
        </p:nvGrpSpPr>
        <p:grpSpPr>
          <a:xfrm>
            <a:off x="348846" y="959147"/>
            <a:ext cx="5111706" cy="4955565"/>
            <a:chOff x="2604900" y="605090"/>
            <a:chExt cx="3934200" cy="3933300"/>
          </a:xfrm>
        </p:grpSpPr>
        <p:sp>
          <p:nvSpPr>
            <p:cNvPr id="1034" name="Google Shape;1034;g2631ba12fcd_1_666"/>
            <p:cNvSpPr/>
            <p:nvPr/>
          </p:nvSpPr>
          <p:spPr>
            <a:xfrm>
              <a:off x="2604900" y="605090"/>
              <a:ext cx="3934200" cy="3933300"/>
            </a:xfrm>
            <a:prstGeom prst="ellipse">
              <a:avLst/>
            </a:prstGeom>
            <a:solidFill>
              <a:srgbClr val="0B539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300"/>
                <a:buFont typeface="Arial"/>
                <a:buNone/>
              </a:pPr>
              <a:r>
                <a:t/>
              </a:r>
              <a:endParaRPr b="0" i="0" sz="2300" u="none" cap="none" strike="noStrike">
                <a:solidFill>
                  <a:srgbClr val="000000"/>
                </a:solidFill>
                <a:latin typeface="Oswald"/>
                <a:ea typeface="Oswald"/>
                <a:cs typeface="Oswald"/>
                <a:sym typeface="Oswald"/>
              </a:endParaRPr>
            </a:p>
          </p:txBody>
        </p:sp>
        <p:sp>
          <p:nvSpPr>
            <p:cNvPr id="1035" name="Google Shape;1035;g2631ba12fcd_1_666"/>
            <p:cNvSpPr txBox="1"/>
            <p:nvPr/>
          </p:nvSpPr>
          <p:spPr>
            <a:xfrm>
              <a:off x="3608400" y="687876"/>
              <a:ext cx="1927200" cy="687600"/>
            </a:xfrm>
            <a:prstGeom prst="rect">
              <a:avLst/>
            </a:prstGeom>
            <a:noFill/>
            <a:ln>
              <a:noFill/>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2400"/>
                <a:buFont typeface="Arial"/>
                <a:buNone/>
              </a:pPr>
              <a:r>
                <a:rPr b="0" i="0" lang="en-US" sz="2400" u="none" cap="none" strike="noStrike">
                  <a:solidFill>
                    <a:srgbClr val="FFFFFF"/>
                  </a:solidFill>
                  <a:latin typeface="Oswald"/>
                  <a:ea typeface="Oswald"/>
                  <a:cs typeface="Oswald"/>
                  <a:sym typeface="Oswald"/>
                </a:rPr>
                <a:t>RDTs &amp; </a:t>
              </a:r>
              <a:endParaRPr b="0" i="0" sz="2400" u="none" cap="none" strike="noStrike">
                <a:solidFill>
                  <a:srgbClr val="FFFFFF"/>
                </a:solidFill>
                <a:latin typeface="Oswald"/>
                <a:ea typeface="Oswald"/>
                <a:cs typeface="Oswald"/>
                <a:sym typeface="Oswald"/>
              </a:endParaRPr>
            </a:p>
            <a:p>
              <a:pPr indent="0" lvl="0" marL="0" marR="0" rtl="0" algn="ctr">
                <a:lnSpc>
                  <a:spcPct val="100000"/>
                </a:lnSpc>
                <a:spcBef>
                  <a:spcPts val="0"/>
                </a:spcBef>
                <a:spcAft>
                  <a:spcPts val="0"/>
                </a:spcAft>
                <a:buClr>
                  <a:srgbClr val="000000"/>
                </a:buClr>
                <a:buSzPts val="2400"/>
                <a:buFont typeface="Arial"/>
                <a:buNone/>
              </a:pPr>
              <a:r>
                <a:rPr b="0" i="0" lang="en-US" sz="2400" u="none" cap="none" strike="noStrike">
                  <a:solidFill>
                    <a:srgbClr val="FFFFFF"/>
                  </a:solidFill>
                  <a:latin typeface="Oswald"/>
                  <a:ea typeface="Oswald"/>
                  <a:cs typeface="Oswald"/>
                  <a:sym typeface="Oswald"/>
                </a:rPr>
                <a:t>Antimalarial drugs</a:t>
              </a:r>
              <a:endParaRPr b="0" i="0" sz="2400" u="none" cap="none" strike="noStrike">
                <a:solidFill>
                  <a:srgbClr val="FFFFFF"/>
                </a:solidFill>
                <a:latin typeface="Oswald"/>
                <a:ea typeface="Oswald"/>
                <a:cs typeface="Oswald"/>
                <a:sym typeface="Oswald"/>
              </a:endParaRPr>
            </a:p>
          </p:txBody>
        </p:sp>
      </p:grpSp>
      <p:grpSp>
        <p:nvGrpSpPr>
          <p:cNvPr id="1036" name="Google Shape;1036;g2631ba12fcd_1_666"/>
          <p:cNvGrpSpPr/>
          <p:nvPr/>
        </p:nvGrpSpPr>
        <p:grpSpPr>
          <a:xfrm>
            <a:off x="812112" y="1857203"/>
            <a:ext cx="4185175" cy="4057508"/>
            <a:chOff x="2961450" y="1317890"/>
            <a:chExt cx="3221100" cy="3220500"/>
          </a:xfrm>
        </p:grpSpPr>
        <p:sp>
          <p:nvSpPr>
            <p:cNvPr id="1037" name="Google Shape;1037;g2631ba12fcd_1_666"/>
            <p:cNvSpPr/>
            <p:nvPr/>
          </p:nvSpPr>
          <p:spPr>
            <a:xfrm>
              <a:off x="2961450" y="1317890"/>
              <a:ext cx="3221100" cy="3220500"/>
            </a:xfrm>
            <a:prstGeom prst="ellipse">
              <a:avLst/>
            </a:prstGeom>
            <a:solidFill>
              <a:srgbClr val="3D85C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Oswald"/>
                <a:ea typeface="Oswald"/>
                <a:cs typeface="Oswald"/>
                <a:sym typeface="Oswald"/>
              </a:endParaRPr>
            </a:p>
          </p:txBody>
        </p:sp>
        <p:sp>
          <p:nvSpPr>
            <p:cNvPr id="1038" name="Google Shape;1038;g2631ba12fcd_1_666"/>
            <p:cNvSpPr txBox="1"/>
            <p:nvPr/>
          </p:nvSpPr>
          <p:spPr>
            <a:xfrm>
              <a:off x="3783001" y="1496176"/>
              <a:ext cx="1578000" cy="1009500"/>
            </a:xfrm>
            <a:prstGeom prst="rect">
              <a:avLst/>
            </a:prstGeom>
            <a:noFill/>
            <a:ln>
              <a:noFill/>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chemeClr val="dk1"/>
                </a:buClr>
                <a:buSzPts val="1100"/>
                <a:buFont typeface="Arial"/>
                <a:buNone/>
              </a:pPr>
              <a:r>
                <a:rPr b="0" i="0" lang="en-US" sz="1800" u="none" cap="none" strike="noStrike">
                  <a:solidFill>
                    <a:schemeClr val="lt1"/>
                  </a:solidFill>
                  <a:latin typeface="Oswald"/>
                  <a:ea typeface="Oswald"/>
                  <a:cs typeface="Oswald"/>
                  <a:sym typeface="Oswald"/>
                </a:rPr>
                <a:t>Entomological monitoring, IR testing, Lab equipment, supplies &amp; consumables</a:t>
              </a:r>
              <a:endParaRPr b="0" i="0" sz="1800" u="none" cap="none" strike="noStrike">
                <a:solidFill>
                  <a:srgbClr val="FFFFFF"/>
                </a:solidFill>
                <a:latin typeface="Oswald"/>
                <a:ea typeface="Oswald"/>
                <a:cs typeface="Oswald"/>
                <a:sym typeface="Oswald"/>
              </a:endParaRPr>
            </a:p>
          </p:txBody>
        </p:sp>
      </p:grpSp>
      <p:grpSp>
        <p:nvGrpSpPr>
          <p:cNvPr id="1039" name="Google Shape;1039;g2631ba12fcd_1_666"/>
          <p:cNvGrpSpPr/>
          <p:nvPr/>
        </p:nvGrpSpPr>
        <p:grpSpPr>
          <a:xfrm>
            <a:off x="1503011" y="3430848"/>
            <a:ext cx="2756525" cy="2484079"/>
            <a:chOff x="3401700" y="2197790"/>
            <a:chExt cx="2340600" cy="2340600"/>
          </a:xfrm>
        </p:grpSpPr>
        <p:sp>
          <p:nvSpPr>
            <p:cNvPr id="1040" name="Google Shape;1040;g2631ba12fcd_1_666"/>
            <p:cNvSpPr/>
            <p:nvPr/>
          </p:nvSpPr>
          <p:spPr>
            <a:xfrm>
              <a:off x="3401700" y="2197790"/>
              <a:ext cx="2340600" cy="2340600"/>
            </a:xfrm>
            <a:prstGeom prst="ellipse">
              <a:avLst/>
            </a:prstGeom>
            <a:solidFill>
              <a:srgbClr val="6FA8DC"/>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Oswald"/>
                <a:ea typeface="Oswald"/>
                <a:cs typeface="Oswald"/>
                <a:sym typeface="Oswald"/>
              </a:endParaRPr>
            </a:p>
          </p:txBody>
        </p:sp>
        <p:sp>
          <p:nvSpPr>
            <p:cNvPr id="1041" name="Google Shape;1041;g2631ba12fcd_1_666"/>
            <p:cNvSpPr txBox="1"/>
            <p:nvPr/>
          </p:nvSpPr>
          <p:spPr>
            <a:xfrm>
              <a:off x="3833400" y="2291852"/>
              <a:ext cx="1477200" cy="534000"/>
            </a:xfrm>
            <a:prstGeom prst="rect">
              <a:avLst/>
            </a:prstGeom>
            <a:noFill/>
            <a:ln>
              <a:noFill/>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2600"/>
                <a:buFont typeface="Arial"/>
                <a:buNone/>
              </a:pPr>
              <a:r>
                <a:rPr b="0" i="0" lang="en-US" sz="2600" u="none" cap="none" strike="noStrike">
                  <a:solidFill>
                    <a:srgbClr val="FFFFFF"/>
                  </a:solidFill>
                  <a:latin typeface="Oswald"/>
                  <a:ea typeface="Oswald"/>
                  <a:cs typeface="Oswald"/>
                  <a:sym typeface="Oswald"/>
                </a:rPr>
                <a:t>LLINs</a:t>
              </a:r>
              <a:endParaRPr b="0" i="0" sz="2600" u="none" cap="none" strike="noStrike">
                <a:solidFill>
                  <a:srgbClr val="FFFFFF"/>
                </a:solidFill>
                <a:latin typeface="Oswald"/>
                <a:ea typeface="Oswald"/>
                <a:cs typeface="Oswald"/>
                <a:sym typeface="Oswald"/>
              </a:endParaRPr>
            </a:p>
          </p:txBody>
        </p:sp>
      </p:grpSp>
      <p:grpSp>
        <p:nvGrpSpPr>
          <p:cNvPr id="1042" name="Google Shape;1042;g2631ba12fcd_1_666"/>
          <p:cNvGrpSpPr/>
          <p:nvPr/>
        </p:nvGrpSpPr>
        <p:grpSpPr>
          <a:xfrm>
            <a:off x="1945231" y="4053587"/>
            <a:ext cx="1999129" cy="1861124"/>
            <a:chOff x="3833550" y="3061190"/>
            <a:chExt cx="1538620" cy="1477200"/>
          </a:xfrm>
        </p:grpSpPr>
        <p:sp>
          <p:nvSpPr>
            <p:cNvPr id="1043" name="Google Shape;1043;g2631ba12fcd_1_666"/>
            <p:cNvSpPr/>
            <p:nvPr/>
          </p:nvSpPr>
          <p:spPr>
            <a:xfrm>
              <a:off x="3833550" y="3061190"/>
              <a:ext cx="1476900" cy="1477200"/>
            </a:xfrm>
            <a:prstGeom prst="ellipse">
              <a:avLst/>
            </a:prstGeom>
            <a:solidFill>
              <a:srgbClr val="CFE2F3"/>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Oswald"/>
                <a:ea typeface="Oswald"/>
                <a:cs typeface="Oswald"/>
                <a:sym typeface="Oswald"/>
              </a:endParaRPr>
            </a:p>
          </p:txBody>
        </p:sp>
        <p:sp>
          <p:nvSpPr>
            <p:cNvPr id="1044" name="Google Shape;1044;g2631ba12fcd_1_666"/>
            <p:cNvSpPr txBox="1"/>
            <p:nvPr/>
          </p:nvSpPr>
          <p:spPr>
            <a:xfrm>
              <a:off x="3895270" y="3407825"/>
              <a:ext cx="1476900" cy="649200"/>
            </a:xfrm>
            <a:prstGeom prst="rect">
              <a:avLst/>
            </a:prstGeom>
            <a:noFill/>
            <a:ln>
              <a:noFill/>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2700"/>
                <a:buFont typeface="Arial"/>
                <a:buNone/>
              </a:pPr>
              <a:r>
                <a:rPr b="0" i="0" lang="en-US" sz="2700" u="none" cap="none" strike="noStrike">
                  <a:solidFill>
                    <a:schemeClr val="dk1"/>
                  </a:solidFill>
                  <a:latin typeface="Oswald"/>
                  <a:ea typeface="Oswald"/>
                  <a:cs typeface="Oswald"/>
                  <a:sym typeface="Oswald"/>
                  <a:extLst>
                    <a:ext uri="http://customooxmlschemas.google.com/">
                      <go:slidesCustomData xmlns:go="http://customooxmlschemas.google.com/" textRoundtripDataId="7"/>
                    </a:ext>
                  </a:extLst>
                </a:rPr>
                <a:t>USD </a:t>
              </a:r>
              <a:r>
                <a:rPr b="0" i="0" lang="en-US" sz="2700" u="none" cap="none" strike="noStrike">
                  <a:solidFill>
                    <a:schemeClr val="dk1"/>
                  </a:solidFill>
                  <a:latin typeface="Oswald"/>
                  <a:ea typeface="Oswald"/>
                  <a:cs typeface="Oswald"/>
                  <a:sym typeface="Oswald"/>
                </a:rPr>
                <a:t>3,650,000</a:t>
              </a:r>
              <a:endParaRPr b="0" i="0" sz="2700" u="none" cap="none" strike="noStrike">
                <a:solidFill>
                  <a:schemeClr val="dk1"/>
                </a:solidFill>
                <a:latin typeface="Oswald"/>
                <a:ea typeface="Oswald"/>
                <a:cs typeface="Oswald"/>
                <a:sym typeface="Oswald"/>
              </a:endParaRPr>
            </a:p>
          </p:txBody>
        </p:sp>
      </p:grpSp>
      <p:sp>
        <p:nvSpPr>
          <p:cNvPr id="1045" name="Google Shape;1045;g2631ba12fcd_1_666"/>
          <p:cNvSpPr/>
          <p:nvPr/>
        </p:nvSpPr>
        <p:spPr>
          <a:xfrm rot="5400000">
            <a:off x="10871525" y="2419550"/>
            <a:ext cx="285000" cy="1077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4" name="Shape 794"/>
        <p:cNvGrpSpPr/>
        <p:nvPr/>
      </p:nvGrpSpPr>
      <p:grpSpPr>
        <a:xfrm>
          <a:off x="0" y="0"/>
          <a:ext cx="0" cy="0"/>
          <a:chOff x="0" y="0"/>
          <a:chExt cx="0" cy="0"/>
        </a:xfrm>
      </p:grpSpPr>
      <p:sp>
        <p:nvSpPr>
          <p:cNvPr id="795" name="Google Shape;795;p1"/>
          <p:cNvSpPr txBox="1"/>
          <p:nvPr/>
        </p:nvSpPr>
        <p:spPr>
          <a:xfrm>
            <a:off x="0" y="-12175"/>
            <a:ext cx="12192000" cy="707400"/>
          </a:xfrm>
          <a:prstGeom prst="rect">
            <a:avLst/>
          </a:prstGeom>
          <a:noFill/>
          <a:ln cap="flat" cmpd="sng" w="19050">
            <a:solidFill>
              <a:srgbClr val="0DB8CC"/>
            </a:solidFill>
            <a:prstDash val="solid"/>
            <a:round/>
            <a:headEnd len="sm" w="sm" type="none"/>
            <a:tailEnd len="sm" w="sm" type="none"/>
          </a:ln>
        </p:spPr>
        <p:txBody>
          <a:bodyPr anchorCtr="0" anchor="t" bIns="91425" lIns="91425" spcFirstLastPara="1" rIns="91425" wrap="square" tIns="91425">
            <a:normAutofit lnSpcReduction="10000"/>
          </a:bodyPr>
          <a:lstStyle/>
          <a:p>
            <a:pPr indent="0" lvl="0" marL="0" marR="0" rtl="0" algn="ctr">
              <a:lnSpc>
                <a:spcPct val="100000"/>
              </a:lnSpc>
              <a:spcBef>
                <a:spcPts val="0"/>
              </a:spcBef>
              <a:spcAft>
                <a:spcPts val="0"/>
              </a:spcAft>
              <a:buClr>
                <a:srgbClr val="000000"/>
              </a:buClr>
              <a:buSzPts val="3600"/>
              <a:buFont typeface="Arial"/>
              <a:buNone/>
            </a:pPr>
            <a:r>
              <a:rPr b="1" lang="en-US" sz="3600">
                <a:solidFill>
                  <a:srgbClr val="0DB8CC"/>
                </a:solidFill>
                <a:latin typeface="News Cycle"/>
                <a:ea typeface="News Cycle"/>
                <a:cs typeface="News Cycle"/>
                <a:sym typeface="News Cycle"/>
              </a:rPr>
              <a:t>RAI3E Achievements: </a:t>
            </a:r>
            <a:r>
              <a:rPr b="1" i="0" lang="en-US" sz="3600" u="none" cap="none" strike="noStrike">
                <a:solidFill>
                  <a:srgbClr val="0DB8CC"/>
                </a:solidFill>
                <a:latin typeface="News Cycle"/>
                <a:ea typeface="News Cycle"/>
                <a:cs typeface="News Cycle"/>
                <a:sym typeface="News Cycle"/>
              </a:rPr>
              <a:t>Presentation Outline</a:t>
            </a:r>
            <a:endParaRPr b="1" i="0" sz="3600" u="none" cap="none" strike="noStrike">
              <a:solidFill>
                <a:srgbClr val="0DB8CC"/>
              </a:solidFill>
              <a:latin typeface="News Cycle"/>
              <a:ea typeface="News Cycle"/>
              <a:cs typeface="News Cycle"/>
              <a:sym typeface="News Cycle"/>
            </a:endParaRPr>
          </a:p>
        </p:txBody>
      </p:sp>
      <p:pic>
        <p:nvPicPr>
          <p:cNvPr id="796" name="Google Shape;796;p1"/>
          <p:cNvPicPr preferRelativeResize="0"/>
          <p:nvPr/>
        </p:nvPicPr>
        <p:blipFill rotWithShape="1">
          <a:blip r:embed="rId3">
            <a:alphaModFix/>
          </a:blip>
          <a:srcRect b="0" l="0" r="0" t="0"/>
          <a:stretch/>
        </p:blipFill>
        <p:spPr>
          <a:xfrm>
            <a:off x="8309750" y="806925"/>
            <a:ext cx="3753224" cy="5857974"/>
          </a:xfrm>
          <a:prstGeom prst="rect">
            <a:avLst/>
          </a:prstGeom>
          <a:noFill/>
          <a:ln>
            <a:noFill/>
          </a:ln>
          <a:effectLst>
            <a:outerShdw blurRad="57150" rotWithShape="0" algn="bl" dir="5400000" dist="19050">
              <a:srgbClr val="000000">
                <a:alpha val="60000"/>
              </a:srgbClr>
            </a:outerShdw>
          </a:effectLst>
        </p:spPr>
      </p:pic>
      <p:sp>
        <p:nvSpPr>
          <p:cNvPr id="797" name="Google Shape;797;p1"/>
          <p:cNvSpPr txBox="1"/>
          <p:nvPr/>
        </p:nvSpPr>
        <p:spPr>
          <a:xfrm>
            <a:off x="834350" y="3479825"/>
            <a:ext cx="7638000" cy="631200"/>
          </a:xfrm>
          <a:prstGeom prst="rect">
            <a:avLst/>
          </a:prstGeom>
          <a:solidFill>
            <a:srgbClr val="B7E6F2"/>
          </a:solidFill>
          <a:ln cap="flat" cmpd="sng" w="28575">
            <a:solidFill>
              <a:srgbClr val="B7E6F2"/>
            </a:solidFill>
            <a:prstDash val="solid"/>
            <a:round/>
            <a:headEnd len="sm" w="sm" type="none"/>
            <a:tailEnd len="sm" w="sm" type="none"/>
          </a:ln>
        </p:spPr>
        <p:txBody>
          <a:bodyPr anchorCtr="0" anchor="t" bIns="91425" lIns="91425" spcFirstLastPara="1" rIns="91425" wrap="square" tIns="91425">
            <a:spAutoFit/>
          </a:bodyPr>
          <a:lstStyle/>
          <a:p>
            <a:pPr indent="-412750" lvl="0" marL="457200" marR="0" rtl="0" algn="l">
              <a:lnSpc>
                <a:spcPct val="100000"/>
              </a:lnSpc>
              <a:spcBef>
                <a:spcPts val="500"/>
              </a:spcBef>
              <a:spcAft>
                <a:spcPts val="0"/>
              </a:spcAft>
              <a:buClr>
                <a:srgbClr val="0B5394"/>
              </a:buClr>
              <a:buSzPts val="2900"/>
              <a:buFont typeface="Oswald"/>
              <a:buChar char="•"/>
            </a:pPr>
            <a:r>
              <a:rPr b="0" i="0" lang="en-US" sz="2900" u="none" cap="none" strike="noStrike">
                <a:solidFill>
                  <a:srgbClr val="0B5394"/>
                </a:solidFill>
                <a:latin typeface="Oswald"/>
                <a:ea typeface="Oswald"/>
                <a:cs typeface="Oswald"/>
                <a:sym typeface="Oswald"/>
              </a:rPr>
              <a:t>Financial Performance</a:t>
            </a:r>
            <a:endParaRPr b="0" i="0" sz="1400" u="none" cap="none" strike="noStrike">
              <a:solidFill>
                <a:srgbClr val="0B5394"/>
              </a:solidFill>
              <a:latin typeface="Arial"/>
              <a:ea typeface="Arial"/>
              <a:cs typeface="Arial"/>
              <a:sym typeface="Arial"/>
            </a:endParaRPr>
          </a:p>
        </p:txBody>
      </p:sp>
      <p:sp>
        <p:nvSpPr>
          <p:cNvPr id="798" name="Google Shape;798;p1"/>
          <p:cNvSpPr txBox="1"/>
          <p:nvPr/>
        </p:nvSpPr>
        <p:spPr>
          <a:xfrm>
            <a:off x="508850" y="2659175"/>
            <a:ext cx="7638000" cy="631200"/>
          </a:xfrm>
          <a:prstGeom prst="rect">
            <a:avLst/>
          </a:prstGeom>
          <a:solidFill>
            <a:srgbClr val="94DAEC"/>
          </a:solidFill>
          <a:ln cap="flat" cmpd="sng" w="28575">
            <a:solidFill>
              <a:srgbClr val="94DAEC"/>
            </a:solidFill>
            <a:prstDash val="solid"/>
            <a:round/>
            <a:headEnd len="sm" w="sm" type="none"/>
            <a:tailEnd len="sm" w="sm" type="none"/>
          </a:ln>
        </p:spPr>
        <p:txBody>
          <a:bodyPr anchorCtr="0" anchor="t" bIns="91425" lIns="91425" spcFirstLastPara="1" rIns="91425" wrap="square" tIns="91425">
            <a:spAutoFit/>
          </a:bodyPr>
          <a:lstStyle/>
          <a:p>
            <a:pPr indent="-412750" lvl="0" marL="457200" marR="0" rtl="0" algn="l">
              <a:lnSpc>
                <a:spcPct val="100000"/>
              </a:lnSpc>
              <a:spcBef>
                <a:spcPts val="0"/>
              </a:spcBef>
              <a:spcAft>
                <a:spcPts val="0"/>
              </a:spcAft>
              <a:buClr>
                <a:srgbClr val="0B5394"/>
              </a:buClr>
              <a:buSzPts val="2900"/>
              <a:buFont typeface="Oswald"/>
              <a:buChar char="•"/>
            </a:pPr>
            <a:r>
              <a:rPr b="0" i="0" lang="en-US" sz="2900" u="none" cap="none" strike="noStrike">
                <a:solidFill>
                  <a:srgbClr val="0B5394"/>
                </a:solidFill>
                <a:latin typeface="Oswald"/>
                <a:ea typeface="Oswald"/>
                <a:cs typeface="Oswald"/>
                <a:sym typeface="Oswald"/>
              </a:rPr>
              <a:t>Key Implemented Activities</a:t>
            </a:r>
            <a:endParaRPr b="0" i="0" sz="1400" u="none" cap="none" strike="noStrike">
              <a:solidFill>
                <a:srgbClr val="0B5394"/>
              </a:solidFill>
              <a:latin typeface="Arial"/>
              <a:ea typeface="Arial"/>
              <a:cs typeface="Arial"/>
              <a:sym typeface="Arial"/>
            </a:endParaRPr>
          </a:p>
        </p:txBody>
      </p:sp>
      <p:sp>
        <p:nvSpPr>
          <p:cNvPr id="799" name="Google Shape;799;p1"/>
          <p:cNvSpPr txBox="1"/>
          <p:nvPr/>
        </p:nvSpPr>
        <p:spPr>
          <a:xfrm>
            <a:off x="162775" y="1392425"/>
            <a:ext cx="7638000" cy="1077300"/>
          </a:xfrm>
          <a:prstGeom prst="rect">
            <a:avLst/>
          </a:prstGeom>
          <a:solidFill>
            <a:srgbClr val="21A1C0"/>
          </a:solidFill>
          <a:ln cap="flat" cmpd="sng" w="28575">
            <a:solidFill>
              <a:srgbClr val="21A1C0"/>
            </a:solidFill>
            <a:prstDash val="solid"/>
            <a:round/>
            <a:headEnd len="sm" w="sm" type="none"/>
            <a:tailEnd len="sm" w="sm" type="none"/>
          </a:ln>
        </p:spPr>
        <p:txBody>
          <a:bodyPr anchorCtr="0" anchor="t" bIns="91425" lIns="91425" spcFirstLastPara="1" rIns="91425" wrap="square" tIns="91425">
            <a:spAutoFit/>
          </a:bodyPr>
          <a:lstStyle/>
          <a:p>
            <a:pPr indent="-412750" lvl="0" marL="457200" marR="0" rtl="0" algn="l">
              <a:lnSpc>
                <a:spcPct val="100000"/>
              </a:lnSpc>
              <a:spcBef>
                <a:spcPts val="0"/>
              </a:spcBef>
              <a:spcAft>
                <a:spcPts val="0"/>
              </a:spcAft>
              <a:buClr>
                <a:schemeClr val="lt1"/>
              </a:buClr>
              <a:buSzPts val="2900"/>
              <a:buFont typeface="Oswald"/>
              <a:buChar char="•"/>
            </a:pPr>
            <a:r>
              <a:rPr b="0" i="0" lang="en-US" sz="2900" u="none" cap="none" strike="noStrike">
                <a:solidFill>
                  <a:schemeClr val="lt1"/>
                </a:solidFill>
                <a:latin typeface="Oswald"/>
                <a:ea typeface="Oswald"/>
                <a:cs typeface="Oswald"/>
                <a:sym typeface="Oswald"/>
              </a:rPr>
              <a:t>Programme Performance &amp; Achievements against Indicators</a:t>
            </a:r>
            <a:endParaRPr b="0" i="0" sz="1400" u="none" cap="none" strike="noStrike">
              <a:solidFill>
                <a:schemeClr val="lt1"/>
              </a:solidFill>
              <a:latin typeface="Arial"/>
              <a:ea typeface="Arial"/>
              <a:cs typeface="Arial"/>
              <a:sym typeface="Arial"/>
            </a:endParaRPr>
          </a:p>
        </p:txBody>
      </p:sp>
      <p:sp>
        <p:nvSpPr>
          <p:cNvPr id="800" name="Google Shape;800;p1"/>
          <p:cNvSpPr/>
          <p:nvPr/>
        </p:nvSpPr>
        <p:spPr>
          <a:xfrm>
            <a:off x="8045100" y="806925"/>
            <a:ext cx="285000" cy="1077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1" name="Google Shape;801;p1"/>
          <p:cNvSpPr txBox="1"/>
          <p:nvPr/>
        </p:nvSpPr>
        <p:spPr>
          <a:xfrm>
            <a:off x="1271825" y="4300475"/>
            <a:ext cx="7475400" cy="631200"/>
          </a:xfrm>
          <a:prstGeom prst="rect">
            <a:avLst/>
          </a:prstGeom>
          <a:solidFill>
            <a:srgbClr val="DBF2F8"/>
          </a:solidFill>
          <a:ln cap="flat" cmpd="sng" w="28575">
            <a:solidFill>
              <a:srgbClr val="DBF2F8"/>
            </a:solidFill>
            <a:prstDash val="solid"/>
            <a:round/>
            <a:headEnd len="sm" w="sm" type="none"/>
            <a:tailEnd len="sm" w="sm" type="none"/>
          </a:ln>
        </p:spPr>
        <p:txBody>
          <a:bodyPr anchorCtr="0" anchor="t" bIns="91425" lIns="91425" spcFirstLastPara="1" rIns="91425" wrap="square" tIns="91425">
            <a:spAutoFit/>
          </a:bodyPr>
          <a:lstStyle/>
          <a:p>
            <a:pPr indent="-412750" lvl="0" marL="457200" marR="0" rtl="0" algn="l">
              <a:lnSpc>
                <a:spcPct val="100000"/>
              </a:lnSpc>
              <a:spcBef>
                <a:spcPts val="0"/>
              </a:spcBef>
              <a:spcAft>
                <a:spcPts val="0"/>
              </a:spcAft>
              <a:buClr>
                <a:srgbClr val="0B5394"/>
              </a:buClr>
              <a:buSzPts val="2900"/>
              <a:buFont typeface="Oswald"/>
              <a:buChar char="•"/>
            </a:pPr>
            <a:r>
              <a:rPr b="0" i="0" lang="en-US" sz="2900" u="none" cap="none" strike="noStrike">
                <a:solidFill>
                  <a:srgbClr val="0B5394"/>
                </a:solidFill>
                <a:latin typeface="Oswald"/>
                <a:ea typeface="Oswald"/>
                <a:cs typeface="Oswald"/>
                <a:sym typeface="Oswald"/>
              </a:rPr>
              <a:t>Challenges to Implementation</a:t>
            </a:r>
            <a:endParaRPr b="0" i="0" sz="1400" u="none" cap="none" strike="noStrike">
              <a:solidFill>
                <a:srgbClr val="0B5394"/>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0" name="Shape 1050"/>
        <p:cNvGrpSpPr/>
        <p:nvPr/>
      </p:nvGrpSpPr>
      <p:grpSpPr>
        <a:xfrm>
          <a:off x="0" y="0"/>
          <a:ext cx="0" cy="0"/>
          <a:chOff x="0" y="0"/>
          <a:chExt cx="0" cy="0"/>
        </a:xfrm>
      </p:grpSpPr>
      <p:pic>
        <p:nvPicPr>
          <p:cNvPr id="1051" name="Google Shape;1051;g2a2eeddd9e4_0_1347"/>
          <p:cNvPicPr preferRelativeResize="0"/>
          <p:nvPr/>
        </p:nvPicPr>
        <p:blipFill rotWithShape="1">
          <a:blip r:embed="rId3">
            <a:alphaModFix/>
          </a:blip>
          <a:srcRect b="0" l="0" r="0" t="0"/>
          <a:stretch/>
        </p:blipFill>
        <p:spPr>
          <a:xfrm>
            <a:off x="8411500" y="1664358"/>
            <a:ext cx="3677850" cy="4913791"/>
          </a:xfrm>
          <a:prstGeom prst="rect">
            <a:avLst/>
          </a:prstGeom>
          <a:noFill/>
          <a:ln>
            <a:noFill/>
          </a:ln>
        </p:spPr>
      </p:pic>
      <p:sp>
        <p:nvSpPr>
          <p:cNvPr id="1052" name="Google Shape;1052;g2a2eeddd9e4_0_1347"/>
          <p:cNvSpPr txBox="1"/>
          <p:nvPr>
            <p:ph type="title"/>
          </p:nvPr>
        </p:nvSpPr>
        <p:spPr>
          <a:xfrm>
            <a:off x="0" y="0"/>
            <a:ext cx="12192000" cy="725700"/>
          </a:xfrm>
          <a:prstGeom prst="rect">
            <a:avLst/>
          </a:prstGeom>
          <a:noFill/>
          <a:ln cap="flat" cmpd="sng" w="19050">
            <a:solidFill>
              <a:srgbClr val="0DB8CC"/>
            </a:solidFill>
            <a:prstDash val="solid"/>
            <a:round/>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SzPts val="2400"/>
              <a:buNone/>
            </a:pPr>
            <a:r>
              <a:rPr lang="en-US" sz="3600">
                <a:solidFill>
                  <a:srgbClr val="0DB8CC"/>
                </a:solidFill>
                <a:latin typeface="News Cycle"/>
                <a:ea typeface="News Cycle"/>
                <a:cs typeface="News Cycle"/>
                <a:sym typeface="News Cycle"/>
              </a:rPr>
              <a:t>RAI3E Implemented Activities - PSM</a:t>
            </a:r>
            <a:endParaRPr sz="3600">
              <a:solidFill>
                <a:srgbClr val="0DB8CC"/>
              </a:solidFill>
              <a:latin typeface="News Cycle"/>
              <a:ea typeface="News Cycle"/>
              <a:cs typeface="News Cycle"/>
              <a:sym typeface="News Cycle"/>
            </a:endParaRPr>
          </a:p>
        </p:txBody>
      </p:sp>
      <p:sp>
        <p:nvSpPr>
          <p:cNvPr id="1053" name="Google Shape;1053;g2a2eeddd9e4_0_1347"/>
          <p:cNvSpPr txBox="1"/>
          <p:nvPr/>
        </p:nvSpPr>
        <p:spPr>
          <a:xfrm>
            <a:off x="1256200" y="3401524"/>
            <a:ext cx="7969200" cy="2875200"/>
          </a:xfrm>
          <a:prstGeom prst="rect">
            <a:avLst/>
          </a:prstGeom>
          <a:solidFill>
            <a:schemeClr val="lt1"/>
          </a:solidFill>
          <a:ln cap="flat" cmpd="sng" w="76200">
            <a:solidFill>
              <a:srgbClr val="21A1C0"/>
            </a:solidFill>
            <a:prstDash val="solid"/>
            <a:round/>
            <a:headEnd len="sm" w="sm" type="none"/>
            <a:tailEnd len="sm" w="sm" type="none"/>
          </a:ln>
        </p:spPr>
        <p:txBody>
          <a:bodyPr anchorCtr="0" anchor="t" bIns="91425" lIns="91425" spcFirstLastPara="1" rIns="91425" wrap="square" tIns="91425">
            <a:spAutoFit/>
          </a:bodyPr>
          <a:lstStyle/>
          <a:p>
            <a:pPr indent="0" lvl="0" marL="12700" marR="0" rtl="0" algn="just">
              <a:lnSpc>
                <a:spcPct val="115000"/>
              </a:lnSpc>
              <a:spcBef>
                <a:spcPts val="1200"/>
              </a:spcBef>
              <a:spcAft>
                <a:spcPts val="0"/>
              </a:spcAft>
              <a:buClr>
                <a:srgbClr val="000000"/>
              </a:buClr>
              <a:buSzPts val="2200"/>
              <a:buFont typeface="Arial"/>
              <a:buNone/>
            </a:pPr>
            <a:r>
              <a:t/>
            </a:r>
            <a:endParaRPr b="0" i="0" sz="2200" u="none" cap="none" strike="noStrike">
              <a:solidFill>
                <a:srgbClr val="27251F"/>
              </a:solidFill>
              <a:latin typeface="Oswald"/>
              <a:ea typeface="Oswald"/>
              <a:cs typeface="Oswald"/>
              <a:sym typeface="Oswald"/>
            </a:endParaRPr>
          </a:p>
          <a:p>
            <a:pPr indent="0" lvl="0" marL="12700" marR="0" rtl="0" algn="just">
              <a:lnSpc>
                <a:spcPct val="115000"/>
              </a:lnSpc>
              <a:spcBef>
                <a:spcPts val="1200"/>
              </a:spcBef>
              <a:spcAft>
                <a:spcPts val="0"/>
              </a:spcAft>
              <a:buClr>
                <a:srgbClr val="000000"/>
              </a:buClr>
              <a:buSzPts val="2200"/>
              <a:buFont typeface="Arial"/>
              <a:buNone/>
            </a:pPr>
            <a:r>
              <a:rPr b="0" i="0" lang="en-US" sz="2200" u="none" cap="none" strike="noStrike">
                <a:solidFill>
                  <a:srgbClr val="27251F"/>
                </a:solidFill>
                <a:latin typeface="Oswald"/>
                <a:ea typeface="Oswald"/>
                <a:cs typeface="Oswald"/>
                <a:sym typeface="Oswald"/>
              </a:rPr>
              <a:t>A new minimum stock policy has been put in place in May 2023, to account for substantial provincial differences in cases, minimize expiries, and optimize costs. In the new model, minimums are determined differently between Burden Reduction Districts and Elimination Districts. The new policy was used for forecasting commodities for RAI4E. </a:t>
            </a:r>
            <a:endParaRPr b="0" i="0" sz="2200" u="none" cap="none" strike="noStrike">
              <a:solidFill>
                <a:srgbClr val="27251F"/>
              </a:solidFill>
              <a:latin typeface="Oswald"/>
              <a:ea typeface="Oswald"/>
              <a:cs typeface="Oswald"/>
              <a:sym typeface="Oswald"/>
            </a:endParaRPr>
          </a:p>
          <a:p>
            <a:pPr indent="0" lvl="0" marL="0" marR="0" rtl="0" algn="just">
              <a:lnSpc>
                <a:spcPct val="115000"/>
              </a:lnSpc>
              <a:spcBef>
                <a:spcPts val="1200"/>
              </a:spcBef>
              <a:spcAft>
                <a:spcPts val="1200"/>
              </a:spcAft>
              <a:buClr>
                <a:srgbClr val="000000"/>
              </a:buClr>
              <a:buSzPts val="2200"/>
              <a:buFont typeface="Arial"/>
              <a:buNone/>
            </a:pPr>
            <a:r>
              <a:t/>
            </a:r>
            <a:endParaRPr b="0" i="0" sz="300" u="none" cap="none" strike="noStrike">
              <a:solidFill>
                <a:srgbClr val="27251F"/>
              </a:solidFill>
              <a:latin typeface="Oswald"/>
              <a:ea typeface="Oswald"/>
              <a:cs typeface="Oswald"/>
              <a:sym typeface="Oswald"/>
            </a:endParaRPr>
          </a:p>
        </p:txBody>
      </p:sp>
      <p:sp>
        <p:nvSpPr>
          <p:cNvPr id="1054" name="Google Shape;1054;g2a2eeddd9e4_0_1347"/>
          <p:cNvSpPr/>
          <p:nvPr/>
        </p:nvSpPr>
        <p:spPr>
          <a:xfrm>
            <a:off x="8269050" y="1417600"/>
            <a:ext cx="285000" cy="1077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5" name="Google Shape;1055;g2a2eeddd9e4_0_1347"/>
          <p:cNvSpPr txBox="1"/>
          <p:nvPr/>
        </p:nvSpPr>
        <p:spPr>
          <a:xfrm>
            <a:off x="353850" y="1139625"/>
            <a:ext cx="7325100" cy="2778300"/>
          </a:xfrm>
          <a:prstGeom prst="rect">
            <a:avLst/>
          </a:prstGeom>
          <a:noFill/>
          <a:ln cap="flat" cmpd="sng" w="38100">
            <a:solidFill>
              <a:srgbClr val="3D85C6"/>
            </a:solidFill>
            <a:prstDash val="solid"/>
            <a:round/>
            <a:headEnd len="sm" w="sm" type="none"/>
            <a:tailEnd len="sm" w="sm" type="none"/>
          </a:ln>
        </p:spPr>
        <p:txBody>
          <a:bodyPr anchorCtr="0" anchor="t" bIns="91425" lIns="91425" spcFirstLastPara="1" rIns="91425" wrap="square" tIns="91425">
            <a:spAutoFit/>
          </a:bodyPr>
          <a:lstStyle/>
          <a:p>
            <a:pPr indent="0" lvl="0" marL="12700" marR="0" rtl="0" algn="just">
              <a:lnSpc>
                <a:spcPct val="115000"/>
              </a:lnSpc>
              <a:spcBef>
                <a:spcPts val="1200"/>
              </a:spcBef>
              <a:spcAft>
                <a:spcPts val="0"/>
              </a:spcAft>
              <a:buClr>
                <a:srgbClr val="000000"/>
              </a:buClr>
              <a:buSzPts val="2200"/>
              <a:buFont typeface="Arial"/>
              <a:buNone/>
            </a:pPr>
            <a:r>
              <a:rPr b="0" i="0" lang="en-US" sz="2200" u="none" cap="none" strike="noStrike">
                <a:solidFill>
                  <a:srgbClr val="27251F"/>
                </a:solidFill>
                <a:latin typeface="Oswald"/>
                <a:ea typeface="Oswald"/>
                <a:cs typeface="Oswald"/>
                <a:sym typeface="Oswald"/>
              </a:rPr>
              <a:t>UNOPS conducted a </a:t>
            </a:r>
            <a:r>
              <a:rPr b="0" i="0" lang="en-US" sz="2200" u="none" cap="none" strike="noStrike">
                <a:solidFill>
                  <a:srgbClr val="21A1C0"/>
                </a:solidFill>
                <a:latin typeface="Oswald"/>
                <a:ea typeface="Oswald"/>
                <a:cs typeface="Oswald"/>
                <a:sym typeface="Oswald"/>
              </a:rPr>
              <a:t>holistic assessment of the supply chain management of Malaria commodities </a:t>
            </a:r>
            <a:r>
              <a:rPr b="0" i="0" lang="en-US" sz="2200" u="none" cap="none" strike="noStrike">
                <a:solidFill>
                  <a:srgbClr val="27251F"/>
                </a:solidFill>
                <a:latin typeface="Oswald"/>
                <a:ea typeface="Oswald"/>
                <a:cs typeface="Oswald"/>
                <a:sym typeface="Oswald"/>
              </a:rPr>
              <a:t>in Dec 2022. </a:t>
            </a:r>
            <a:endParaRPr b="0" i="0" sz="2200" u="none" cap="none" strike="noStrike">
              <a:solidFill>
                <a:srgbClr val="27251F"/>
              </a:solidFill>
              <a:latin typeface="Oswald"/>
              <a:ea typeface="Oswald"/>
              <a:cs typeface="Oswald"/>
              <a:sym typeface="Oswald"/>
            </a:endParaRPr>
          </a:p>
          <a:p>
            <a:pPr indent="0" lvl="0" marL="12700" marR="0" rtl="0" algn="just">
              <a:lnSpc>
                <a:spcPct val="115000"/>
              </a:lnSpc>
              <a:spcBef>
                <a:spcPts val="1200"/>
              </a:spcBef>
              <a:spcAft>
                <a:spcPts val="0"/>
              </a:spcAft>
              <a:buClr>
                <a:srgbClr val="000000"/>
              </a:buClr>
              <a:buSzPts val="2200"/>
              <a:buFont typeface="Arial"/>
              <a:buNone/>
            </a:pPr>
            <a:r>
              <a:rPr b="0" i="0" lang="en-US" sz="2200" u="none" cap="none" strike="noStrike">
                <a:solidFill>
                  <a:srgbClr val="27251F"/>
                </a:solidFill>
                <a:latin typeface="Oswald"/>
                <a:ea typeface="Oswald"/>
                <a:cs typeface="Oswald"/>
                <a:sym typeface="Oswald"/>
              </a:rPr>
              <a:t>Recommendations have been adopted by CMPE. CMPE, CHAI, UNOPS have designed a pilot to address PSM issues at sub-national levels launched in 2023 and will be scaled up in 2024.</a:t>
            </a:r>
            <a:endParaRPr b="0" i="0" sz="2200" u="none" cap="none" strike="noStrike">
              <a:solidFill>
                <a:srgbClr val="27251F"/>
              </a:solidFill>
              <a:latin typeface="Oswald"/>
              <a:ea typeface="Oswald"/>
              <a:cs typeface="Oswald"/>
              <a:sym typeface="Oswald"/>
            </a:endParaRPr>
          </a:p>
          <a:p>
            <a:pPr indent="0" lvl="0" marL="12700" marR="0" rtl="0" algn="just">
              <a:lnSpc>
                <a:spcPct val="115000"/>
              </a:lnSpc>
              <a:spcBef>
                <a:spcPts val="1200"/>
              </a:spcBef>
              <a:spcAft>
                <a:spcPts val="1200"/>
              </a:spcAft>
              <a:buClr>
                <a:srgbClr val="000000"/>
              </a:buClr>
              <a:buSzPts val="2200"/>
              <a:buFont typeface="Arial"/>
              <a:buNone/>
            </a:pPr>
            <a:r>
              <a:t/>
            </a:r>
            <a:endParaRPr b="0" i="0" sz="2200" u="none" cap="none" strike="noStrike">
              <a:solidFill>
                <a:srgbClr val="27251F"/>
              </a:solidFill>
              <a:latin typeface="Oswald"/>
              <a:ea typeface="Oswald"/>
              <a:cs typeface="Oswald"/>
              <a:sym typeface="Oswald"/>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9" name="Shape 1059"/>
        <p:cNvGrpSpPr/>
        <p:nvPr/>
      </p:nvGrpSpPr>
      <p:grpSpPr>
        <a:xfrm>
          <a:off x="0" y="0"/>
          <a:ext cx="0" cy="0"/>
          <a:chOff x="0" y="0"/>
          <a:chExt cx="0" cy="0"/>
        </a:xfrm>
      </p:grpSpPr>
      <p:sp>
        <p:nvSpPr>
          <p:cNvPr id="1060" name="Google Shape;1060;g26c369fa2d7_0_2"/>
          <p:cNvSpPr txBox="1"/>
          <p:nvPr>
            <p:ph type="title"/>
          </p:nvPr>
        </p:nvSpPr>
        <p:spPr>
          <a:xfrm>
            <a:off x="272725" y="2048313"/>
            <a:ext cx="3944700" cy="3973800"/>
          </a:xfrm>
          <a:prstGeom prst="rect">
            <a:avLst/>
          </a:prstGeom>
          <a:noFill/>
          <a:ln>
            <a:noFill/>
          </a:ln>
        </p:spPr>
        <p:txBody>
          <a:bodyPr anchorCtr="0" anchor="b" bIns="0" lIns="0" spcFirstLastPara="1" rIns="0" wrap="square" tIns="0">
            <a:noAutofit/>
          </a:bodyPr>
          <a:lstStyle/>
          <a:p>
            <a:pPr indent="0" lvl="0" marL="0" marR="0" rtl="0" algn="l">
              <a:lnSpc>
                <a:spcPct val="90000"/>
              </a:lnSpc>
              <a:spcBef>
                <a:spcPts val="0"/>
              </a:spcBef>
              <a:spcAft>
                <a:spcPts val="0"/>
              </a:spcAft>
              <a:buSzPts val="4000"/>
              <a:buNone/>
            </a:pPr>
            <a:r>
              <a:rPr b="0" lang="en-US" sz="5300">
                <a:latin typeface="Oswald"/>
                <a:ea typeface="Oswald"/>
                <a:cs typeface="Oswald"/>
                <a:sym typeface="Oswald"/>
              </a:rPr>
              <a:t>Challenges to Implementation</a:t>
            </a:r>
            <a:endParaRPr b="0" sz="5300">
              <a:latin typeface="Oswald"/>
              <a:ea typeface="Oswald"/>
              <a:cs typeface="Oswald"/>
              <a:sym typeface="Oswald"/>
            </a:endParaRPr>
          </a:p>
          <a:p>
            <a:pPr indent="0" lvl="0" marL="0" marR="0" rtl="0" algn="l">
              <a:lnSpc>
                <a:spcPct val="90000"/>
              </a:lnSpc>
              <a:spcBef>
                <a:spcPts val="0"/>
              </a:spcBef>
              <a:spcAft>
                <a:spcPts val="0"/>
              </a:spcAft>
              <a:buSzPts val="4000"/>
              <a:buNone/>
            </a:pPr>
            <a:r>
              <a:t/>
            </a:r>
            <a:endParaRPr b="0" sz="5300">
              <a:latin typeface="Oswald"/>
              <a:ea typeface="Oswald"/>
              <a:cs typeface="Oswald"/>
              <a:sym typeface="Oswald"/>
            </a:endParaRPr>
          </a:p>
        </p:txBody>
      </p:sp>
      <p:sp>
        <p:nvSpPr>
          <p:cNvPr id="1061" name="Google Shape;1061;g26c369fa2d7_0_2"/>
          <p:cNvSpPr txBox="1"/>
          <p:nvPr>
            <p:ph idx="12" type="sldNum"/>
          </p:nvPr>
        </p:nvSpPr>
        <p:spPr>
          <a:xfrm>
            <a:off x="10996200" y="6229967"/>
            <a:ext cx="342300" cy="243900"/>
          </a:xfrm>
          <a:prstGeom prst="rect">
            <a:avLst/>
          </a:prstGeom>
          <a:noFill/>
          <a:ln>
            <a:noFill/>
          </a:ln>
        </p:spPr>
        <p:txBody>
          <a:bodyPr anchorCtr="0" anchor="b" bIns="0" lIns="0" spcFirstLastPara="1" rIns="0" wrap="square" tIns="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pic>
        <p:nvPicPr>
          <p:cNvPr id="1062" name="Google Shape;1062;g26c369fa2d7_0_2"/>
          <p:cNvPicPr preferRelativeResize="0"/>
          <p:nvPr/>
        </p:nvPicPr>
        <p:blipFill rotWithShape="1">
          <a:blip r:embed="rId3">
            <a:alphaModFix/>
          </a:blip>
          <a:srcRect b="17375" l="0" r="9747" t="0"/>
          <a:stretch/>
        </p:blipFill>
        <p:spPr>
          <a:xfrm>
            <a:off x="8141667" y="-56633"/>
            <a:ext cx="1249400" cy="5645568"/>
          </a:xfrm>
          <a:prstGeom prst="rect">
            <a:avLst/>
          </a:prstGeom>
          <a:noFill/>
          <a:ln>
            <a:noFill/>
          </a:ln>
        </p:spPr>
      </p:pic>
      <p:pic>
        <p:nvPicPr>
          <p:cNvPr id="1063" name="Google Shape;1063;g26c369fa2d7_0_2"/>
          <p:cNvPicPr preferRelativeResize="0"/>
          <p:nvPr/>
        </p:nvPicPr>
        <p:blipFill rotWithShape="1">
          <a:blip r:embed="rId4">
            <a:alphaModFix/>
          </a:blip>
          <a:srcRect b="0" l="4888" r="0" t="7002"/>
          <a:stretch/>
        </p:blipFill>
        <p:spPr>
          <a:xfrm>
            <a:off x="4092100" y="1212433"/>
            <a:ext cx="1823900" cy="5645567"/>
          </a:xfrm>
          <a:prstGeom prst="rect">
            <a:avLst/>
          </a:prstGeom>
          <a:noFill/>
          <a:ln>
            <a:noFill/>
          </a:ln>
        </p:spPr>
      </p:pic>
      <p:pic>
        <p:nvPicPr>
          <p:cNvPr id="1064" name="Google Shape;1064;g26c369fa2d7_0_2"/>
          <p:cNvPicPr preferRelativeResize="0"/>
          <p:nvPr/>
        </p:nvPicPr>
        <p:blipFill rotWithShape="1">
          <a:blip r:embed="rId5">
            <a:alphaModFix/>
          </a:blip>
          <a:srcRect b="0" l="0" r="0" t="0"/>
          <a:stretch/>
        </p:blipFill>
        <p:spPr>
          <a:xfrm>
            <a:off x="4653908" y="0"/>
            <a:ext cx="4455267" cy="6857999"/>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9" name="Shape 1069"/>
        <p:cNvGrpSpPr/>
        <p:nvPr/>
      </p:nvGrpSpPr>
      <p:grpSpPr>
        <a:xfrm>
          <a:off x="0" y="0"/>
          <a:ext cx="0" cy="0"/>
          <a:chOff x="0" y="0"/>
          <a:chExt cx="0" cy="0"/>
        </a:xfrm>
      </p:grpSpPr>
      <p:sp>
        <p:nvSpPr>
          <p:cNvPr id="1070" name="Google Shape;1070;g26c369fa2d7_0_10"/>
          <p:cNvSpPr txBox="1"/>
          <p:nvPr>
            <p:ph type="title"/>
          </p:nvPr>
        </p:nvSpPr>
        <p:spPr>
          <a:xfrm>
            <a:off x="-20850" y="0"/>
            <a:ext cx="12192000" cy="705600"/>
          </a:xfrm>
          <a:prstGeom prst="rect">
            <a:avLst/>
          </a:prstGeom>
          <a:noFill/>
          <a:ln cap="flat" cmpd="sng" w="19050">
            <a:solidFill>
              <a:srgbClr val="0DB8C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SzPts val="2400"/>
              <a:buNone/>
            </a:pPr>
            <a:r>
              <a:rPr lang="en-US" sz="3600">
                <a:solidFill>
                  <a:srgbClr val="0DB8CC"/>
                </a:solidFill>
                <a:latin typeface="News Cycle"/>
                <a:ea typeface="News Cycle"/>
                <a:cs typeface="News Cycle"/>
                <a:sym typeface="News Cycle"/>
              </a:rPr>
              <a:t>Challenges &amp; Areas of Improvement</a:t>
            </a:r>
            <a:endParaRPr sz="3600">
              <a:solidFill>
                <a:srgbClr val="0DB8CC"/>
              </a:solidFill>
              <a:latin typeface="News Cycle"/>
              <a:ea typeface="News Cycle"/>
              <a:cs typeface="News Cycle"/>
              <a:sym typeface="News Cycle"/>
            </a:endParaRPr>
          </a:p>
        </p:txBody>
      </p:sp>
      <p:pic>
        <p:nvPicPr>
          <p:cNvPr descr="Medicine with solid fill" id="1071" name="Google Shape;1071;g26c369fa2d7_0_10"/>
          <p:cNvPicPr preferRelativeResize="0"/>
          <p:nvPr/>
        </p:nvPicPr>
        <p:blipFill rotWithShape="1">
          <a:blip r:embed="rId3">
            <a:alphaModFix/>
          </a:blip>
          <a:srcRect b="0" l="0" r="0" t="0"/>
          <a:stretch/>
        </p:blipFill>
        <p:spPr>
          <a:xfrm>
            <a:off x="566102" y="1409529"/>
            <a:ext cx="914400" cy="914400"/>
          </a:xfrm>
          <a:prstGeom prst="rect">
            <a:avLst/>
          </a:prstGeom>
          <a:noFill/>
          <a:ln>
            <a:noFill/>
          </a:ln>
        </p:spPr>
      </p:pic>
      <p:sp>
        <p:nvSpPr>
          <p:cNvPr id="1072" name="Google Shape;1072;g26c369fa2d7_0_10"/>
          <p:cNvSpPr/>
          <p:nvPr/>
        </p:nvSpPr>
        <p:spPr>
          <a:xfrm>
            <a:off x="1480500" y="1424675"/>
            <a:ext cx="6428400" cy="914400"/>
          </a:xfrm>
          <a:prstGeom prst="rect">
            <a:avLst/>
          </a:prstGeom>
          <a:noFill/>
          <a:ln cap="flat" cmpd="sng" w="9525">
            <a:solidFill>
              <a:srgbClr val="46A7D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b="0" i="0" lang="en-US" sz="2500" u="none" cap="none" strike="noStrike">
                <a:solidFill>
                  <a:schemeClr val="dk1"/>
                </a:solidFill>
                <a:latin typeface="Oswald"/>
                <a:ea typeface="Oswald"/>
                <a:cs typeface="Oswald"/>
                <a:sym typeface="Oswald"/>
              </a:rPr>
              <a:t>Case management</a:t>
            </a:r>
            <a:endParaRPr b="0" i="0" sz="2500" u="none" cap="none" strike="noStrike">
              <a:solidFill>
                <a:schemeClr val="dk1"/>
              </a:solidFill>
              <a:latin typeface="Oswald"/>
              <a:ea typeface="Oswald"/>
              <a:cs typeface="Oswald"/>
              <a:sym typeface="Oswald"/>
            </a:endParaRPr>
          </a:p>
        </p:txBody>
      </p:sp>
      <p:sp>
        <p:nvSpPr>
          <p:cNvPr id="1073" name="Google Shape;1073;g26c369fa2d7_0_10"/>
          <p:cNvSpPr txBox="1"/>
          <p:nvPr/>
        </p:nvSpPr>
        <p:spPr>
          <a:xfrm>
            <a:off x="566102" y="2395782"/>
            <a:ext cx="3570000" cy="3755700"/>
          </a:xfrm>
          <a:prstGeom prst="rect">
            <a:avLst/>
          </a:prstGeom>
          <a:solidFill>
            <a:srgbClr val="DBF2F8"/>
          </a:solidFill>
          <a:ln>
            <a:noFill/>
          </a:ln>
        </p:spPr>
        <p:txBody>
          <a:bodyPr anchorCtr="0" anchor="t" bIns="45700" lIns="91425" spcFirstLastPara="1" rIns="91425" wrap="square" tIns="45700">
            <a:spAutoFit/>
          </a:bodyPr>
          <a:lstStyle/>
          <a:p>
            <a:pPr indent="0" lvl="0" marL="457200" marR="0" rtl="0" algn="l">
              <a:lnSpc>
                <a:spcPct val="100000"/>
              </a:lnSpc>
              <a:spcBef>
                <a:spcPts val="0"/>
              </a:spcBef>
              <a:spcAft>
                <a:spcPts val="0"/>
              </a:spcAft>
              <a:buClr>
                <a:srgbClr val="000000"/>
              </a:buClr>
              <a:buSzPts val="1700"/>
              <a:buFont typeface="Arial"/>
              <a:buNone/>
            </a:pPr>
            <a:r>
              <a:t/>
            </a:r>
            <a:endParaRPr b="0" i="0" sz="1700" u="none" cap="none" strike="noStrike">
              <a:solidFill>
                <a:srgbClr val="000000"/>
              </a:solidFill>
              <a:latin typeface="Oswald"/>
              <a:ea typeface="Oswald"/>
              <a:cs typeface="Oswald"/>
              <a:sym typeface="Oswald"/>
            </a:endParaRPr>
          </a:p>
          <a:p>
            <a:pPr indent="-285750" lvl="0" marL="285750" marR="0" rtl="0" algn="l">
              <a:lnSpc>
                <a:spcPct val="100000"/>
              </a:lnSpc>
              <a:spcBef>
                <a:spcPts val="0"/>
              </a:spcBef>
              <a:spcAft>
                <a:spcPts val="0"/>
              </a:spcAft>
              <a:buClr>
                <a:srgbClr val="000000"/>
              </a:buClr>
              <a:buSzPts val="1700"/>
              <a:buFont typeface="Oswald"/>
              <a:buChar char="•"/>
            </a:pPr>
            <a:r>
              <a:rPr lang="en-US" sz="1700">
                <a:latin typeface="Oswald"/>
                <a:ea typeface="Oswald"/>
                <a:cs typeface="Oswald"/>
                <a:sym typeface="Oswald"/>
              </a:rPr>
              <a:t>CMPE is working to</a:t>
            </a:r>
            <a:r>
              <a:rPr b="0" i="0" lang="en-US" sz="1700" u="none" cap="none" strike="noStrike">
                <a:solidFill>
                  <a:srgbClr val="000000"/>
                </a:solidFill>
                <a:latin typeface="Oswald"/>
                <a:ea typeface="Oswald"/>
                <a:cs typeface="Oswald"/>
                <a:sym typeface="Oswald"/>
              </a:rPr>
              <a:t> improve oversight of PQ treatment completion by all levels (province, district, HC, and VMW). VMWs will </a:t>
            </a:r>
            <a:r>
              <a:rPr lang="en-US" sz="1700">
                <a:latin typeface="Oswald"/>
                <a:ea typeface="Oswald"/>
                <a:cs typeface="Oswald"/>
                <a:sym typeface="Oswald"/>
              </a:rPr>
              <a:t>receive incentives for monitoring treatment in patients.</a:t>
            </a:r>
            <a:endParaRPr b="0" i="0" sz="1700" u="none" cap="none" strike="noStrike">
              <a:solidFill>
                <a:srgbClr val="000000"/>
              </a:solidFill>
              <a:latin typeface="Oswald"/>
              <a:ea typeface="Oswald"/>
              <a:cs typeface="Oswald"/>
              <a:sym typeface="Oswald"/>
            </a:endParaRPr>
          </a:p>
          <a:p>
            <a:pPr indent="-184150" lvl="0" marL="285750" marR="0" rtl="0" algn="l">
              <a:lnSpc>
                <a:spcPct val="100000"/>
              </a:lnSpc>
              <a:spcBef>
                <a:spcPts val="0"/>
              </a:spcBef>
              <a:spcAft>
                <a:spcPts val="0"/>
              </a:spcAft>
              <a:buClr>
                <a:srgbClr val="000000"/>
              </a:buClr>
              <a:buSzPts val="1600"/>
              <a:buFont typeface="Arial"/>
              <a:buNone/>
            </a:pPr>
            <a:r>
              <a:t/>
            </a:r>
            <a:endParaRPr b="0" i="0" sz="1700" u="none" cap="none" strike="noStrike">
              <a:solidFill>
                <a:srgbClr val="000000"/>
              </a:solidFill>
              <a:latin typeface="Oswald"/>
              <a:ea typeface="Oswald"/>
              <a:cs typeface="Oswald"/>
              <a:sym typeface="Oswald"/>
            </a:endParaRPr>
          </a:p>
          <a:p>
            <a:pPr indent="-285750" lvl="0" marL="285750" marR="0" rtl="0" algn="l">
              <a:lnSpc>
                <a:spcPct val="100000"/>
              </a:lnSpc>
              <a:spcBef>
                <a:spcPts val="0"/>
              </a:spcBef>
              <a:spcAft>
                <a:spcPts val="0"/>
              </a:spcAft>
              <a:buClr>
                <a:srgbClr val="000000"/>
              </a:buClr>
              <a:buSzPts val="1700"/>
              <a:buFont typeface="Oswald"/>
              <a:buChar char="•"/>
            </a:pPr>
            <a:r>
              <a:rPr lang="en-US" sz="1700">
                <a:latin typeface="Oswald"/>
                <a:ea typeface="Oswald"/>
                <a:cs typeface="Oswald"/>
                <a:sym typeface="Oswald"/>
              </a:rPr>
              <a:t>CMPE and provinces will provide on-job refresher </a:t>
            </a:r>
            <a:r>
              <a:rPr b="0" i="0" lang="en-US" sz="1700" u="none" cap="none" strike="noStrike">
                <a:solidFill>
                  <a:srgbClr val="000000"/>
                </a:solidFill>
                <a:latin typeface="Oswald"/>
                <a:ea typeface="Oswald"/>
                <a:cs typeface="Oswald"/>
                <a:sym typeface="Oswald"/>
              </a:rPr>
              <a:t>training for VMWs in low caseload areas</a:t>
            </a:r>
            <a:r>
              <a:rPr lang="en-US" sz="1700">
                <a:latin typeface="Oswald"/>
                <a:ea typeface="Oswald"/>
                <a:cs typeface="Oswald"/>
                <a:sym typeface="Oswald"/>
              </a:rPr>
              <a:t>, </a:t>
            </a:r>
            <a:r>
              <a:rPr b="0" i="0" lang="en-US" sz="1700" u="none" cap="none" strike="noStrike">
                <a:solidFill>
                  <a:srgbClr val="000000"/>
                </a:solidFill>
                <a:latin typeface="Oswald"/>
                <a:ea typeface="Oswald"/>
                <a:cs typeface="Oswald"/>
                <a:sym typeface="Oswald"/>
              </a:rPr>
              <a:t>necessary to ensure that they don’t forget treatment regime (can be done during supervision visits from upper levels)</a:t>
            </a:r>
            <a:endParaRPr b="0" i="0" sz="1700" u="none" cap="none" strike="noStrike">
              <a:solidFill>
                <a:srgbClr val="000000"/>
              </a:solidFill>
              <a:latin typeface="Oswald"/>
              <a:ea typeface="Oswald"/>
              <a:cs typeface="Oswald"/>
              <a:sym typeface="Oswald"/>
            </a:endParaRPr>
          </a:p>
          <a:p>
            <a:pPr indent="-184150" lvl="0" marL="285750" marR="0" rtl="0" algn="l">
              <a:lnSpc>
                <a:spcPct val="100000"/>
              </a:lnSpc>
              <a:spcBef>
                <a:spcPts val="0"/>
              </a:spcBef>
              <a:spcAft>
                <a:spcPts val="0"/>
              </a:spcAft>
              <a:buClr>
                <a:srgbClr val="000000"/>
              </a:buClr>
              <a:buSzPts val="1600"/>
              <a:buFont typeface="Arial"/>
              <a:buNone/>
            </a:pPr>
            <a:r>
              <a:t/>
            </a:r>
            <a:endParaRPr b="0" i="0" sz="1700" u="none" cap="none" strike="noStrike">
              <a:solidFill>
                <a:srgbClr val="000000"/>
              </a:solidFill>
              <a:latin typeface="Oswald"/>
              <a:ea typeface="Oswald"/>
              <a:cs typeface="Oswald"/>
              <a:sym typeface="Oswald"/>
            </a:endParaRPr>
          </a:p>
        </p:txBody>
      </p:sp>
      <p:pic>
        <p:nvPicPr>
          <p:cNvPr descr="Mosquito with solid fill" id="1074" name="Google Shape;1074;g26c369fa2d7_0_10"/>
          <p:cNvPicPr preferRelativeResize="0"/>
          <p:nvPr/>
        </p:nvPicPr>
        <p:blipFill rotWithShape="1">
          <a:blip r:embed="rId4">
            <a:alphaModFix/>
          </a:blip>
          <a:srcRect b="0" l="0" r="0" t="0"/>
          <a:stretch/>
        </p:blipFill>
        <p:spPr>
          <a:xfrm>
            <a:off x="8313224" y="1409519"/>
            <a:ext cx="914400" cy="914400"/>
          </a:xfrm>
          <a:prstGeom prst="rect">
            <a:avLst/>
          </a:prstGeom>
          <a:noFill/>
          <a:ln>
            <a:noFill/>
          </a:ln>
        </p:spPr>
      </p:pic>
      <p:sp>
        <p:nvSpPr>
          <p:cNvPr id="1075" name="Google Shape;1075;g26c369fa2d7_0_10"/>
          <p:cNvSpPr/>
          <p:nvPr/>
        </p:nvSpPr>
        <p:spPr>
          <a:xfrm>
            <a:off x="9227625" y="1470575"/>
            <a:ext cx="2822700" cy="853200"/>
          </a:xfrm>
          <a:prstGeom prst="rect">
            <a:avLst/>
          </a:prstGeom>
          <a:noFill/>
          <a:ln cap="flat" cmpd="sng" w="9525">
            <a:solidFill>
              <a:srgbClr val="46A7D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b="0" i="0" lang="en-US" sz="2500" u="none" cap="none" strike="noStrike">
                <a:solidFill>
                  <a:schemeClr val="dk1"/>
                </a:solidFill>
                <a:latin typeface="Oswald"/>
                <a:ea typeface="Oswald"/>
                <a:cs typeface="Oswald"/>
                <a:sym typeface="Oswald"/>
              </a:rPr>
              <a:t>Vector control</a:t>
            </a:r>
            <a:endParaRPr b="0" i="0" sz="2500" u="none" cap="none" strike="noStrike">
              <a:solidFill>
                <a:schemeClr val="dk1"/>
              </a:solidFill>
              <a:latin typeface="Oswald"/>
              <a:ea typeface="Oswald"/>
              <a:cs typeface="Oswald"/>
              <a:sym typeface="Oswald"/>
            </a:endParaRPr>
          </a:p>
        </p:txBody>
      </p:sp>
      <p:sp>
        <p:nvSpPr>
          <p:cNvPr id="1076" name="Google Shape;1076;g26c369fa2d7_0_10"/>
          <p:cNvSpPr txBox="1"/>
          <p:nvPr/>
        </p:nvSpPr>
        <p:spPr>
          <a:xfrm>
            <a:off x="8480318" y="2437875"/>
            <a:ext cx="3570000" cy="2862900"/>
          </a:xfrm>
          <a:prstGeom prst="rect">
            <a:avLst/>
          </a:prstGeom>
          <a:solidFill>
            <a:srgbClr val="B7E6F2"/>
          </a:solid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rgbClr val="000000"/>
              </a:buClr>
              <a:buSzPts val="1800"/>
              <a:buFont typeface="Oswald"/>
              <a:buChar char="•"/>
            </a:pPr>
            <a:r>
              <a:rPr lang="en-US" sz="1800">
                <a:latin typeface="Oswald"/>
                <a:ea typeface="Oswald"/>
                <a:cs typeface="Oswald"/>
                <a:sym typeface="Oswald"/>
              </a:rPr>
              <a:t>CMPE will start desk review in Q2 2024 t</a:t>
            </a:r>
            <a:r>
              <a:rPr b="0" i="0" lang="en-US" sz="1800" u="none" cap="none" strike="noStrike">
                <a:solidFill>
                  <a:srgbClr val="000000"/>
                </a:solidFill>
                <a:latin typeface="Oswald"/>
                <a:ea typeface="Oswald"/>
                <a:cs typeface="Oswald"/>
                <a:sym typeface="Oswald"/>
              </a:rPr>
              <a:t>o enhance document archiving </a:t>
            </a:r>
            <a:r>
              <a:rPr lang="en-US" sz="1800">
                <a:latin typeface="Oswald"/>
                <a:ea typeface="Oswald"/>
                <a:cs typeface="Oswald"/>
                <a:sym typeface="Oswald"/>
              </a:rPr>
              <a:t>and </a:t>
            </a:r>
            <a:r>
              <a:rPr b="0" i="0" lang="en-US" sz="1800" u="none" cap="none" strike="noStrike">
                <a:solidFill>
                  <a:srgbClr val="000000"/>
                </a:solidFill>
                <a:latin typeface="Oswald"/>
                <a:ea typeface="Oswald"/>
                <a:cs typeface="Oswald"/>
                <a:sym typeface="Oswald"/>
              </a:rPr>
              <a:t>data quality on sub national levels </a:t>
            </a:r>
            <a:endParaRPr b="0" i="0" sz="1800" u="none" cap="none" strike="noStrike">
              <a:solidFill>
                <a:srgbClr val="000000"/>
              </a:solidFill>
              <a:latin typeface="Oswald"/>
              <a:ea typeface="Oswald"/>
              <a:cs typeface="Oswald"/>
              <a:sym typeface="Oswald"/>
            </a:endParaRPr>
          </a:p>
          <a:p>
            <a:pPr indent="0" lvl="0" marL="45720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Oswald"/>
              <a:ea typeface="Oswald"/>
              <a:cs typeface="Oswald"/>
              <a:sym typeface="Oswald"/>
            </a:endParaRPr>
          </a:p>
          <a:p>
            <a:pPr indent="-285750" lvl="0" marL="285750" marR="0" rtl="0" algn="l">
              <a:lnSpc>
                <a:spcPct val="100000"/>
              </a:lnSpc>
              <a:spcBef>
                <a:spcPts val="0"/>
              </a:spcBef>
              <a:spcAft>
                <a:spcPts val="0"/>
              </a:spcAft>
              <a:buClr>
                <a:srgbClr val="000000"/>
              </a:buClr>
              <a:buSzPts val="1800"/>
              <a:buFont typeface="Oswald"/>
              <a:buChar char="•"/>
            </a:pPr>
            <a:r>
              <a:rPr lang="en-US" sz="1800">
                <a:latin typeface="Oswald"/>
                <a:ea typeface="Oswald"/>
                <a:cs typeface="Oswald"/>
                <a:sym typeface="Oswald"/>
              </a:rPr>
              <a:t>CMPE and partners are working to</a:t>
            </a:r>
            <a:r>
              <a:rPr b="0" i="0" lang="en-US" sz="1800" u="none" cap="none" strike="noStrike">
                <a:solidFill>
                  <a:srgbClr val="000000"/>
                </a:solidFill>
                <a:latin typeface="Oswald"/>
                <a:ea typeface="Oswald"/>
                <a:cs typeface="Oswald"/>
                <a:sym typeface="Oswald"/>
              </a:rPr>
              <a:t> enhance planning of procurement and in-country logistics of LLINs to ensure timely delivery and distribution </a:t>
            </a:r>
            <a:endParaRPr b="0" i="0" sz="1800" u="none" cap="none" strike="noStrike">
              <a:solidFill>
                <a:srgbClr val="000000"/>
              </a:solidFill>
              <a:latin typeface="Oswald"/>
              <a:ea typeface="Oswald"/>
              <a:cs typeface="Oswald"/>
              <a:sym typeface="Oswald"/>
            </a:endParaRPr>
          </a:p>
        </p:txBody>
      </p:sp>
      <p:sp>
        <p:nvSpPr>
          <p:cNvPr id="1077" name="Google Shape;1077;g26c369fa2d7_0_10"/>
          <p:cNvSpPr txBox="1"/>
          <p:nvPr/>
        </p:nvSpPr>
        <p:spPr>
          <a:xfrm>
            <a:off x="4338924" y="2399320"/>
            <a:ext cx="3570000" cy="2447400"/>
          </a:xfrm>
          <a:prstGeom prst="rect">
            <a:avLst/>
          </a:prstGeom>
          <a:solidFill>
            <a:srgbClr val="DBF2F8"/>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t/>
            </a:r>
            <a:endParaRPr b="0" i="0" sz="1700" u="none" cap="none" strike="noStrike">
              <a:solidFill>
                <a:srgbClr val="000000"/>
              </a:solidFill>
              <a:latin typeface="Oswald"/>
              <a:ea typeface="Oswald"/>
              <a:cs typeface="Oswald"/>
              <a:sym typeface="Oswald"/>
            </a:endParaRPr>
          </a:p>
          <a:p>
            <a:pPr indent="-285750" lvl="0" marL="285750" marR="0" rtl="0" algn="l">
              <a:lnSpc>
                <a:spcPct val="100000"/>
              </a:lnSpc>
              <a:spcBef>
                <a:spcPts val="0"/>
              </a:spcBef>
              <a:spcAft>
                <a:spcPts val="0"/>
              </a:spcAft>
              <a:buClr>
                <a:srgbClr val="000000"/>
              </a:buClr>
              <a:buSzPts val="1700"/>
              <a:buFont typeface="Oswald"/>
              <a:buChar char="•"/>
            </a:pPr>
            <a:r>
              <a:rPr lang="en-US" sz="1700">
                <a:latin typeface="Oswald"/>
                <a:ea typeface="Oswald"/>
                <a:cs typeface="Oswald"/>
                <a:sym typeface="Oswald"/>
              </a:rPr>
              <a:t>T</a:t>
            </a:r>
            <a:r>
              <a:rPr b="0" i="0" lang="en-US" sz="1700" u="none" cap="none" strike="noStrike">
                <a:solidFill>
                  <a:srgbClr val="000000"/>
                </a:solidFill>
                <a:latin typeface="Oswald"/>
                <a:ea typeface="Oswald"/>
                <a:cs typeface="Oswald"/>
                <a:sym typeface="Oswald"/>
              </a:rPr>
              <a:t>o enhance PPM </a:t>
            </a:r>
            <a:r>
              <a:rPr lang="en-US" sz="1700">
                <a:latin typeface="Oswald"/>
                <a:ea typeface="Oswald"/>
                <a:cs typeface="Oswald"/>
                <a:sym typeface="Oswald"/>
              </a:rPr>
              <a:t>services</a:t>
            </a:r>
            <a:r>
              <a:rPr b="0" i="0" lang="en-US" sz="1700" u="none" cap="none" strike="noStrike">
                <a:solidFill>
                  <a:srgbClr val="000000"/>
                </a:solidFill>
                <a:latin typeface="Oswald"/>
                <a:ea typeface="Oswald"/>
                <a:cs typeface="Oswald"/>
                <a:sym typeface="Oswald"/>
              </a:rPr>
              <a:t>, district facilitators under both CMPE and CSOs will be </a:t>
            </a:r>
            <a:r>
              <a:rPr lang="en-US" sz="1700">
                <a:latin typeface="Oswald"/>
                <a:ea typeface="Oswald"/>
                <a:cs typeface="Oswald"/>
                <a:sym typeface="Oswald"/>
              </a:rPr>
              <a:t>monitoring PPMs.</a:t>
            </a:r>
            <a:endParaRPr b="0" i="0" sz="1700" u="none" cap="none" strike="noStrike">
              <a:solidFill>
                <a:srgbClr val="000000"/>
              </a:solidFill>
              <a:latin typeface="Oswald"/>
              <a:ea typeface="Oswald"/>
              <a:cs typeface="Oswald"/>
              <a:sym typeface="Oswald"/>
            </a:endParaRPr>
          </a:p>
          <a:p>
            <a:pPr indent="-184150" lvl="0" marL="285750" marR="0" rtl="0" algn="l">
              <a:lnSpc>
                <a:spcPct val="100000"/>
              </a:lnSpc>
              <a:spcBef>
                <a:spcPts val="0"/>
              </a:spcBef>
              <a:spcAft>
                <a:spcPts val="0"/>
              </a:spcAft>
              <a:buClr>
                <a:srgbClr val="000000"/>
              </a:buClr>
              <a:buSzPts val="1600"/>
              <a:buFont typeface="Arial"/>
              <a:buNone/>
            </a:pPr>
            <a:r>
              <a:t/>
            </a:r>
            <a:endParaRPr b="0" i="0" sz="1700" u="none" cap="none" strike="noStrike">
              <a:solidFill>
                <a:srgbClr val="000000"/>
              </a:solidFill>
              <a:latin typeface="Oswald"/>
              <a:ea typeface="Oswald"/>
              <a:cs typeface="Oswald"/>
              <a:sym typeface="Oswald"/>
            </a:endParaRPr>
          </a:p>
          <a:p>
            <a:pPr indent="-285750" lvl="0" marL="285750" marR="0" rtl="0" algn="l">
              <a:lnSpc>
                <a:spcPct val="100000"/>
              </a:lnSpc>
              <a:spcBef>
                <a:spcPts val="0"/>
              </a:spcBef>
              <a:spcAft>
                <a:spcPts val="0"/>
              </a:spcAft>
              <a:buClr>
                <a:srgbClr val="000000"/>
              </a:buClr>
              <a:buSzPts val="1700"/>
              <a:buFont typeface="Oswald"/>
              <a:buChar char="•"/>
            </a:pPr>
            <a:r>
              <a:rPr b="0" i="0" lang="en-US" sz="1700" u="none" cap="none" strike="noStrike">
                <a:solidFill>
                  <a:srgbClr val="000000"/>
                </a:solidFill>
                <a:latin typeface="Oswald"/>
                <a:ea typeface="Oswald"/>
                <a:cs typeface="Oswald"/>
                <a:sym typeface="Oswald"/>
              </a:rPr>
              <a:t>A monitoring system for VMWs payments will be established to ensure timely payments and avoid delayed payments</a:t>
            </a:r>
            <a:r>
              <a:rPr lang="en-US" sz="1700">
                <a:latin typeface="Oswald"/>
                <a:ea typeface="Oswald"/>
                <a:cs typeface="Oswald"/>
                <a:sym typeface="Oswald"/>
              </a:rPr>
              <a:t>.</a:t>
            </a:r>
            <a:endParaRPr b="0" i="0" sz="1700" u="none" cap="none" strike="noStrike">
              <a:solidFill>
                <a:srgbClr val="000000"/>
              </a:solidFill>
              <a:latin typeface="Oswald"/>
              <a:ea typeface="Oswald"/>
              <a:cs typeface="Oswald"/>
              <a:sym typeface="Oswald"/>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2" name="Shape 1082"/>
        <p:cNvGrpSpPr/>
        <p:nvPr/>
      </p:nvGrpSpPr>
      <p:grpSpPr>
        <a:xfrm>
          <a:off x="0" y="0"/>
          <a:ext cx="0" cy="0"/>
          <a:chOff x="0" y="0"/>
          <a:chExt cx="0" cy="0"/>
        </a:xfrm>
      </p:grpSpPr>
      <p:sp>
        <p:nvSpPr>
          <p:cNvPr id="1083" name="Google Shape;1083;g26c369fa2d7_0_22"/>
          <p:cNvSpPr txBox="1"/>
          <p:nvPr/>
        </p:nvSpPr>
        <p:spPr>
          <a:xfrm>
            <a:off x="406626" y="2246800"/>
            <a:ext cx="3873600" cy="3786600"/>
          </a:xfrm>
          <a:prstGeom prst="rect">
            <a:avLst/>
          </a:prstGeom>
          <a:solidFill>
            <a:srgbClr val="DBF2F8"/>
          </a:solid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rgbClr val="000000"/>
              </a:buClr>
              <a:buSzPts val="1600"/>
              <a:buFont typeface="Oswald"/>
              <a:buChar char="•"/>
            </a:pPr>
            <a:r>
              <a:rPr b="0" i="0" lang="en-US" sz="1600" u="none" cap="none" strike="noStrike">
                <a:solidFill>
                  <a:srgbClr val="000000"/>
                </a:solidFill>
                <a:latin typeface="Oswald"/>
                <a:ea typeface="Oswald"/>
                <a:cs typeface="Oswald"/>
                <a:sym typeface="Oswald"/>
              </a:rPr>
              <a:t>Few active foci response were delayed in 2023 due to various reasons, including delayed training and flooding/ rainy season.</a:t>
            </a:r>
            <a:endParaRPr b="0" i="0" sz="1600" u="none" cap="none" strike="noStrike">
              <a:solidFill>
                <a:srgbClr val="000000"/>
              </a:solidFill>
              <a:latin typeface="Oswald"/>
              <a:ea typeface="Oswald"/>
              <a:cs typeface="Oswald"/>
              <a:sym typeface="Oswald"/>
            </a:endParaRPr>
          </a:p>
          <a:p>
            <a:pPr indent="0" lvl="0" marL="457200" marR="0" rtl="0" algn="l">
              <a:lnSpc>
                <a:spcPct val="100000"/>
              </a:lnSpc>
              <a:spcBef>
                <a:spcPts val="0"/>
              </a:spcBef>
              <a:spcAft>
                <a:spcPts val="0"/>
              </a:spcAft>
              <a:buNone/>
            </a:pPr>
            <a:r>
              <a:t/>
            </a:r>
            <a:endParaRPr sz="1600">
              <a:latin typeface="Oswald"/>
              <a:ea typeface="Oswald"/>
              <a:cs typeface="Oswald"/>
              <a:sym typeface="Oswald"/>
            </a:endParaRPr>
          </a:p>
          <a:p>
            <a:pPr indent="-285750" lvl="0" marL="285750" marR="0" rtl="0" algn="l">
              <a:lnSpc>
                <a:spcPct val="100000"/>
              </a:lnSpc>
              <a:spcBef>
                <a:spcPts val="0"/>
              </a:spcBef>
              <a:spcAft>
                <a:spcPts val="0"/>
              </a:spcAft>
              <a:buSzPts val="1600"/>
              <a:buFont typeface="Oswald"/>
              <a:buChar char="•"/>
            </a:pPr>
            <a:r>
              <a:rPr lang="en-US" sz="1600">
                <a:latin typeface="Oswald"/>
                <a:ea typeface="Oswald"/>
                <a:cs typeface="Oswald"/>
                <a:sym typeface="Oswald"/>
              </a:rPr>
              <a:t>CMPE will increase coordination with provinces to ensure timely response and </a:t>
            </a:r>
            <a:r>
              <a:rPr b="0" i="0" lang="en-US" sz="1600" u="none" cap="none" strike="noStrike">
                <a:solidFill>
                  <a:srgbClr val="000000"/>
                </a:solidFill>
                <a:latin typeface="Oswald"/>
                <a:ea typeface="Oswald"/>
                <a:cs typeface="Oswald"/>
                <a:sym typeface="Oswald"/>
              </a:rPr>
              <a:t>to ensure that LLIN assessment and distribution in foci response activities is completed </a:t>
            </a:r>
            <a:endParaRPr b="0" i="0" sz="1600" u="none" cap="none" strike="noStrike">
              <a:solidFill>
                <a:srgbClr val="000000"/>
              </a:solidFill>
              <a:latin typeface="Oswald"/>
              <a:ea typeface="Oswald"/>
              <a:cs typeface="Oswald"/>
              <a:sym typeface="Oswald"/>
            </a:endParaRPr>
          </a:p>
          <a:p>
            <a:pPr indent="0" lvl="0" marL="45720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Oswald"/>
              <a:ea typeface="Oswald"/>
              <a:cs typeface="Oswald"/>
              <a:sym typeface="Oswald"/>
            </a:endParaRPr>
          </a:p>
          <a:p>
            <a:pPr indent="-285750" lvl="0" marL="285750" marR="0" rtl="0" algn="l">
              <a:lnSpc>
                <a:spcPct val="100000"/>
              </a:lnSpc>
              <a:spcBef>
                <a:spcPts val="0"/>
              </a:spcBef>
              <a:spcAft>
                <a:spcPts val="0"/>
              </a:spcAft>
              <a:buClr>
                <a:srgbClr val="000000"/>
              </a:buClr>
              <a:buSzPts val="1600"/>
              <a:buFont typeface="Oswald"/>
              <a:buChar char="•"/>
            </a:pPr>
            <a:r>
              <a:rPr lang="en-US" sz="1600">
                <a:solidFill>
                  <a:schemeClr val="dk1"/>
                </a:solidFill>
                <a:latin typeface="Oswald"/>
                <a:ea typeface="Oswald"/>
                <a:cs typeface="Oswald"/>
                <a:sym typeface="Oswald"/>
              </a:rPr>
              <a:t>DCDC sent notification to provinces to decentralize OB response and use of </a:t>
            </a:r>
            <a:r>
              <a:rPr b="0" i="0" lang="en-US" sz="1600" u="none" cap="none" strike="noStrike">
                <a:solidFill>
                  <a:srgbClr val="000000"/>
                </a:solidFill>
                <a:latin typeface="Oswald"/>
                <a:ea typeface="Oswald"/>
                <a:cs typeface="Oswald"/>
                <a:sym typeface="Oswald"/>
              </a:rPr>
              <a:t>OB budget at province and district levels and to empha</a:t>
            </a:r>
            <a:r>
              <a:rPr lang="en-US" sz="1600">
                <a:latin typeface="Oswald"/>
                <a:ea typeface="Oswald"/>
                <a:cs typeface="Oswald"/>
                <a:sym typeface="Oswald"/>
              </a:rPr>
              <a:t>size on the need of timely</a:t>
            </a:r>
            <a:r>
              <a:rPr b="0" i="0" lang="en-US" sz="1600" u="none" cap="none" strike="noStrike">
                <a:solidFill>
                  <a:srgbClr val="000000"/>
                </a:solidFill>
                <a:latin typeface="Oswald"/>
                <a:ea typeface="Oswald"/>
                <a:cs typeface="Oswald"/>
                <a:sym typeface="Oswald"/>
              </a:rPr>
              <a:t> disbursement to districts</a:t>
            </a:r>
            <a:endParaRPr b="0" i="0" sz="1600" u="none" cap="none" strike="noStrike">
              <a:solidFill>
                <a:srgbClr val="000000"/>
              </a:solidFill>
              <a:latin typeface="Oswald"/>
              <a:ea typeface="Oswald"/>
              <a:cs typeface="Oswald"/>
              <a:sym typeface="Oswald"/>
            </a:endParaRPr>
          </a:p>
          <a:p>
            <a:pPr indent="0" lvl="0" marL="457200" marR="0" rtl="0" algn="l">
              <a:lnSpc>
                <a:spcPct val="100000"/>
              </a:lnSpc>
              <a:spcBef>
                <a:spcPts val="0"/>
              </a:spcBef>
              <a:spcAft>
                <a:spcPts val="0"/>
              </a:spcAft>
              <a:buNone/>
            </a:pPr>
            <a:r>
              <a:t/>
            </a:r>
            <a:endParaRPr b="0" i="0" sz="1600" u="none" cap="none" strike="noStrike">
              <a:solidFill>
                <a:srgbClr val="000000"/>
              </a:solidFill>
              <a:latin typeface="Oswald"/>
              <a:ea typeface="Oswald"/>
              <a:cs typeface="Oswald"/>
              <a:sym typeface="Oswald"/>
            </a:endParaRPr>
          </a:p>
        </p:txBody>
      </p:sp>
      <p:sp>
        <p:nvSpPr>
          <p:cNvPr id="1084" name="Google Shape;1084;g26c369fa2d7_0_22"/>
          <p:cNvSpPr txBox="1"/>
          <p:nvPr/>
        </p:nvSpPr>
        <p:spPr>
          <a:xfrm>
            <a:off x="4447600" y="2254100"/>
            <a:ext cx="3842700" cy="1569900"/>
          </a:xfrm>
          <a:prstGeom prst="rect">
            <a:avLst/>
          </a:prstGeom>
          <a:solidFill>
            <a:srgbClr val="B0E0FE"/>
          </a:solid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rgbClr val="000000"/>
              </a:buClr>
              <a:buSzPts val="1600"/>
              <a:buFont typeface="Oswald"/>
              <a:buChar char="•"/>
            </a:pPr>
            <a:r>
              <a:rPr lang="en-US" sz="1600">
                <a:solidFill>
                  <a:schemeClr val="dk1"/>
                </a:solidFill>
                <a:latin typeface="Oswald"/>
                <a:ea typeface="Oswald"/>
                <a:cs typeface="Oswald"/>
                <a:sym typeface="Oswald"/>
              </a:rPr>
              <a:t>CMPE will start desk review in Q2 2024 to </a:t>
            </a:r>
            <a:r>
              <a:rPr b="0" i="0" lang="en-US" sz="1600" u="none" cap="none" strike="noStrike">
                <a:solidFill>
                  <a:schemeClr val="dk1"/>
                </a:solidFill>
                <a:latin typeface="Oswald"/>
                <a:ea typeface="Oswald"/>
                <a:cs typeface="Oswald"/>
                <a:sym typeface="Oswald"/>
              </a:rPr>
              <a:t>enhance document archiving and data quality at sub</a:t>
            </a:r>
            <a:r>
              <a:rPr lang="en-US" sz="1600">
                <a:solidFill>
                  <a:schemeClr val="dk1"/>
                </a:solidFill>
                <a:latin typeface="Oswald"/>
                <a:ea typeface="Oswald"/>
                <a:cs typeface="Oswald"/>
                <a:sym typeface="Oswald"/>
              </a:rPr>
              <a:t>-</a:t>
            </a:r>
            <a:r>
              <a:rPr b="0" i="0" lang="en-US" sz="1600" u="none" cap="none" strike="noStrike">
                <a:solidFill>
                  <a:schemeClr val="dk1"/>
                </a:solidFill>
                <a:latin typeface="Oswald"/>
                <a:ea typeface="Oswald"/>
                <a:cs typeface="Oswald"/>
                <a:sym typeface="Oswald"/>
              </a:rPr>
              <a:t>national levels</a:t>
            </a:r>
            <a:r>
              <a:rPr lang="en-US" sz="1600">
                <a:solidFill>
                  <a:schemeClr val="dk1"/>
                </a:solidFill>
                <a:latin typeface="Oswald"/>
                <a:ea typeface="Oswald"/>
                <a:cs typeface="Oswald"/>
                <a:sym typeface="Oswald"/>
              </a:rPr>
              <a:t>, </a:t>
            </a:r>
            <a:r>
              <a:rPr b="0" i="0" lang="en-US" sz="1600" u="none" cap="none" strike="noStrike">
                <a:solidFill>
                  <a:schemeClr val="dk1"/>
                </a:solidFill>
                <a:latin typeface="Oswald"/>
                <a:ea typeface="Oswald"/>
                <a:cs typeface="Oswald"/>
                <a:sym typeface="Oswald"/>
              </a:rPr>
              <a:t>as there are some data mismatches between hardcopy F forms/LLIN forms and DHIS2 found</a:t>
            </a:r>
            <a:endParaRPr b="0" i="0" sz="1600" u="none" cap="none" strike="noStrike">
              <a:solidFill>
                <a:schemeClr val="dk1"/>
              </a:solidFill>
              <a:latin typeface="Oswald"/>
              <a:ea typeface="Oswald"/>
              <a:cs typeface="Oswald"/>
              <a:sym typeface="Oswald"/>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Oswald"/>
              <a:ea typeface="Oswald"/>
              <a:cs typeface="Oswald"/>
              <a:sym typeface="Oswald"/>
            </a:endParaRPr>
          </a:p>
        </p:txBody>
      </p:sp>
      <p:pic>
        <p:nvPicPr>
          <p:cNvPr descr="Presentation with bar chart with solid fill" id="1085" name="Google Shape;1085;g26c369fa2d7_0_22"/>
          <p:cNvPicPr preferRelativeResize="0"/>
          <p:nvPr/>
        </p:nvPicPr>
        <p:blipFill rotWithShape="1">
          <a:blip r:embed="rId3">
            <a:alphaModFix/>
          </a:blip>
          <a:srcRect b="0" l="0" r="0" t="0"/>
          <a:stretch/>
        </p:blipFill>
        <p:spPr>
          <a:xfrm>
            <a:off x="330434" y="1317313"/>
            <a:ext cx="914400" cy="914400"/>
          </a:xfrm>
          <a:prstGeom prst="rect">
            <a:avLst/>
          </a:prstGeom>
          <a:noFill/>
          <a:ln>
            <a:noFill/>
          </a:ln>
        </p:spPr>
      </p:pic>
      <p:sp>
        <p:nvSpPr>
          <p:cNvPr id="1086" name="Google Shape;1086;g26c369fa2d7_0_22"/>
          <p:cNvSpPr/>
          <p:nvPr/>
        </p:nvSpPr>
        <p:spPr>
          <a:xfrm>
            <a:off x="1250975" y="1378375"/>
            <a:ext cx="3029400" cy="792300"/>
          </a:xfrm>
          <a:prstGeom prst="rect">
            <a:avLst/>
          </a:prstGeom>
          <a:noFill/>
          <a:ln cap="flat" cmpd="sng" w="9525">
            <a:solidFill>
              <a:srgbClr val="46A7D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b="0" i="0" lang="en-US" sz="2500" u="none" cap="none" strike="noStrike">
                <a:solidFill>
                  <a:schemeClr val="dk1"/>
                </a:solidFill>
                <a:latin typeface="Oswald"/>
                <a:ea typeface="Oswald"/>
                <a:cs typeface="Oswald"/>
                <a:sym typeface="Oswald"/>
              </a:rPr>
              <a:t>Surveillance</a:t>
            </a:r>
            <a:endParaRPr b="0" i="0" sz="2500" u="none" cap="none" strike="noStrike">
              <a:solidFill>
                <a:schemeClr val="dk1"/>
              </a:solidFill>
              <a:latin typeface="Oswald"/>
              <a:ea typeface="Oswald"/>
              <a:cs typeface="Oswald"/>
              <a:sym typeface="Oswald"/>
            </a:endParaRPr>
          </a:p>
        </p:txBody>
      </p:sp>
      <p:pic>
        <p:nvPicPr>
          <p:cNvPr descr="Illustrator with solid fill" id="1087" name="Google Shape;1087;g26c369fa2d7_0_22"/>
          <p:cNvPicPr preferRelativeResize="0"/>
          <p:nvPr/>
        </p:nvPicPr>
        <p:blipFill rotWithShape="1">
          <a:blip r:embed="rId4">
            <a:alphaModFix/>
          </a:blip>
          <a:srcRect b="0" l="0" r="0" t="0"/>
          <a:stretch/>
        </p:blipFill>
        <p:spPr>
          <a:xfrm>
            <a:off x="4447589" y="1366903"/>
            <a:ext cx="914400" cy="914400"/>
          </a:xfrm>
          <a:prstGeom prst="rect">
            <a:avLst/>
          </a:prstGeom>
          <a:noFill/>
          <a:ln>
            <a:noFill/>
          </a:ln>
        </p:spPr>
      </p:pic>
      <p:sp>
        <p:nvSpPr>
          <p:cNvPr id="1088" name="Google Shape;1088;g26c369fa2d7_0_22"/>
          <p:cNvSpPr/>
          <p:nvPr/>
        </p:nvSpPr>
        <p:spPr>
          <a:xfrm>
            <a:off x="5423225" y="1400600"/>
            <a:ext cx="2849400" cy="792300"/>
          </a:xfrm>
          <a:prstGeom prst="rect">
            <a:avLst/>
          </a:prstGeom>
          <a:noFill/>
          <a:ln cap="flat" cmpd="sng" w="9525">
            <a:solidFill>
              <a:srgbClr val="46A7D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b="0" i="0" lang="en-US" sz="2500" u="none" cap="none" strike="noStrike">
                <a:solidFill>
                  <a:schemeClr val="dk1"/>
                </a:solidFill>
                <a:latin typeface="Oswald"/>
                <a:ea typeface="Oswald"/>
                <a:cs typeface="Oswald"/>
                <a:sym typeface="Oswald"/>
              </a:rPr>
              <a:t>DHIS2 - reporting</a:t>
            </a:r>
            <a:endParaRPr b="0" i="0" sz="2500" u="none" cap="none" strike="noStrike">
              <a:solidFill>
                <a:schemeClr val="dk1"/>
              </a:solidFill>
              <a:latin typeface="Oswald"/>
              <a:ea typeface="Oswald"/>
              <a:cs typeface="Oswald"/>
              <a:sym typeface="Oswald"/>
            </a:endParaRPr>
          </a:p>
        </p:txBody>
      </p:sp>
      <p:pic>
        <p:nvPicPr>
          <p:cNvPr descr="Document with solid fill" id="1089" name="Google Shape;1089;g26c369fa2d7_0_22"/>
          <p:cNvPicPr preferRelativeResize="0"/>
          <p:nvPr/>
        </p:nvPicPr>
        <p:blipFill rotWithShape="1">
          <a:blip r:embed="rId5">
            <a:alphaModFix/>
          </a:blip>
          <a:srcRect b="0" l="0" r="0" t="0"/>
          <a:stretch/>
        </p:blipFill>
        <p:spPr>
          <a:xfrm>
            <a:off x="8386783" y="1390888"/>
            <a:ext cx="914400" cy="914400"/>
          </a:xfrm>
          <a:prstGeom prst="rect">
            <a:avLst/>
          </a:prstGeom>
          <a:noFill/>
          <a:ln>
            <a:noFill/>
          </a:ln>
        </p:spPr>
      </p:pic>
      <p:sp>
        <p:nvSpPr>
          <p:cNvPr id="1090" name="Google Shape;1090;g26c369fa2d7_0_22"/>
          <p:cNvSpPr/>
          <p:nvPr/>
        </p:nvSpPr>
        <p:spPr>
          <a:xfrm>
            <a:off x="9240575" y="1390900"/>
            <a:ext cx="2849400" cy="792000"/>
          </a:xfrm>
          <a:prstGeom prst="rect">
            <a:avLst/>
          </a:prstGeom>
          <a:noFill/>
          <a:ln cap="flat" cmpd="sng" w="9525">
            <a:solidFill>
              <a:srgbClr val="46A7D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b="0" i="0" lang="en-US" sz="2500" u="none" cap="none" strike="noStrike">
                <a:solidFill>
                  <a:schemeClr val="dk1"/>
                </a:solidFill>
                <a:latin typeface="Oswald"/>
                <a:ea typeface="Oswald"/>
                <a:cs typeface="Oswald"/>
                <a:sym typeface="Oswald"/>
              </a:rPr>
              <a:t>Supervision visits</a:t>
            </a:r>
            <a:endParaRPr b="0" i="0" sz="1400" u="none" cap="none" strike="noStrike">
              <a:solidFill>
                <a:srgbClr val="000000"/>
              </a:solidFill>
              <a:latin typeface="Arial"/>
              <a:ea typeface="Arial"/>
              <a:cs typeface="Arial"/>
              <a:sym typeface="Arial"/>
            </a:endParaRPr>
          </a:p>
        </p:txBody>
      </p:sp>
      <p:sp>
        <p:nvSpPr>
          <p:cNvPr id="1091" name="Google Shape;1091;g26c369fa2d7_0_22"/>
          <p:cNvSpPr txBox="1"/>
          <p:nvPr/>
        </p:nvSpPr>
        <p:spPr>
          <a:xfrm>
            <a:off x="8457666" y="2254092"/>
            <a:ext cx="3570000" cy="1323600"/>
          </a:xfrm>
          <a:prstGeom prst="rect">
            <a:avLst/>
          </a:prstGeom>
          <a:solidFill>
            <a:srgbClr val="DBF2F8"/>
          </a:solid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rgbClr val="000000"/>
              </a:buClr>
              <a:buSzPts val="1600"/>
              <a:buFont typeface="Oswald"/>
              <a:buChar char="•"/>
            </a:pPr>
            <a:r>
              <a:rPr lang="en-US" sz="1600">
                <a:latin typeface="Oswald"/>
                <a:ea typeface="Oswald"/>
                <a:cs typeface="Oswald"/>
                <a:sym typeface="Oswald"/>
              </a:rPr>
              <a:t>CMPE coordinates with provinces/ </a:t>
            </a:r>
            <a:r>
              <a:rPr lang="en-US" sz="1600">
                <a:latin typeface="Oswald"/>
                <a:ea typeface="Oswald"/>
                <a:cs typeface="Oswald"/>
                <a:sym typeface="Oswald"/>
              </a:rPr>
              <a:t>districts</a:t>
            </a:r>
            <a:r>
              <a:rPr lang="en-US" sz="1600">
                <a:latin typeface="Oswald"/>
                <a:ea typeface="Oswald"/>
                <a:cs typeface="Oswald"/>
                <a:sym typeface="Oswald"/>
              </a:rPr>
              <a:t> </a:t>
            </a:r>
            <a:r>
              <a:rPr b="0" i="0" lang="en-US" sz="1600" u="none" cap="none" strike="noStrike">
                <a:solidFill>
                  <a:srgbClr val="000000"/>
                </a:solidFill>
                <a:latin typeface="Oswald"/>
                <a:ea typeface="Oswald"/>
                <a:cs typeface="Oswald"/>
                <a:sym typeface="Oswald"/>
              </a:rPr>
              <a:t>to enhance follow up after supervision visits on all levels – especially in relation to findings/recommendation </a:t>
            </a:r>
            <a:endParaRPr b="0" i="0" sz="1600" u="none" cap="none" strike="noStrike">
              <a:solidFill>
                <a:srgbClr val="000000"/>
              </a:solidFill>
              <a:latin typeface="Oswald"/>
              <a:ea typeface="Oswald"/>
              <a:cs typeface="Oswald"/>
              <a:sym typeface="Oswald"/>
            </a:endParaRPr>
          </a:p>
        </p:txBody>
      </p:sp>
      <p:sp>
        <p:nvSpPr>
          <p:cNvPr id="1092" name="Google Shape;1092;g26c369fa2d7_0_22"/>
          <p:cNvSpPr txBox="1"/>
          <p:nvPr>
            <p:ph type="title"/>
          </p:nvPr>
        </p:nvSpPr>
        <p:spPr>
          <a:xfrm>
            <a:off x="-20850" y="0"/>
            <a:ext cx="12192000" cy="705600"/>
          </a:xfrm>
          <a:prstGeom prst="rect">
            <a:avLst/>
          </a:prstGeom>
          <a:noFill/>
          <a:ln cap="flat" cmpd="sng" w="19050">
            <a:solidFill>
              <a:srgbClr val="0DB8CC"/>
            </a:solidFill>
            <a:prstDash val="solid"/>
            <a:round/>
            <a:headEnd len="sm" w="sm" type="none"/>
            <a:tailEnd len="sm" w="sm" type="none"/>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2400"/>
              <a:buFont typeface="Arial"/>
              <a:buNone/>
            </a:pPr>
            <a:r>
              <a:rPr lang="en-US" sz="3600">
                <a:solidFill>
                  <a:srgbClr val="0DB8CC"/>
                </a:solidFill>
                <a:latin typeface="News Cycle"/>
                <a:ea typeface="News Cycle"/>
                <a:cs typeface="News Cycle"/>
                <a:sym typeface="News Cycle"/>
              </a:rPr>
              <a:t>Challenges &amp; Areas of Improvement</a:t>
            </a:r>
            <a:endParaRPr sz="3600">
              <a:solidFill>
                <a:srgbClr val="0DB8CC"/>
              </a:solidFill>
              <a:latin typeface="News Cycle"/>
              <a:ea typeface="News Cycle"/>
              <a:cs typeface="News Cycle"/>
              <a:sym typeface="News Cycle"/>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6" name="Shape 1096"/>
        <p:cNvGrpSpPr/>
        <p:nvPr/>
      </p:nvGrpSpPr>
      <p:grpSpPr>
        <a:xfrm>
          <a:off x="0" y="0"/>
          <a:ext cx="0" cy="0"/>
          <a:chOff x="0" y="0"/>
          <a:chExt cx="0" cy="0"/>
        </a:xfrm>
      </p:grpSpPr>
      <p:sp>
        <p:nvSpPr>
          <p:cNvPr id="1097" name="Google Shape;1097;g2631ba12fcd_1_1277"/>
          <p:cNvSpPr txBox="1"/>
          <p:nvPr>
            <p:ph type="title"/>
          </p:nvPr>
        </p:nvSpPr>
        <p:spPr>
          <a:xfrm>
            <a:off x="439475" y="2124575"/>
            <a:ext cx="3944700" cy="3973800"/>
          </a:xfrm>
          <a:prstGeom prst="rect">
            <a:avLst/>
          </a:prstGeom>
          <a:noFill/>
          <a:ln>
            <a:noFill/>
          </a:ln>
        </p:spPr>
        <p:txBody>
          <a:bodyPr anchorCtr="0" anchor="b" bIns="0" lIns="0" spcFirstLastPara="1" rIns="0" wrap="square" tIns="0">
            <a:noAutofit/>
          </a:bodyPr>
          <a:lstStyle/>
          <a:p>
            <a:pPr indent="0" lvl="0" marL="0" rtl="0" algn="l">
              <a:lnSpc>
                <a:spcPct val="90000"/>
              </a:lnSpc>
              <a:spcBef>
                <a:spcPts val="0"/>
              </a:spcBef>
              <a:spcAft>
                <a:spcPts val="0"/>
              </a:spcAft>
              <a:buSzPts val="4000"/>
              <a:buNone/>
            </a:pPr>
            <a:r>
              <a:rPr b="0" lang="en-US" sz="5500">
                <a:latin typeface="Oswald"/>
                <a:ea typeface="Oswald"/>
                <a:cs typeface="Oswald"/>
                <a:sym typeface="Oswald"/>
              </a:rPr>
              <a:t>Financial Performance</a:t>
            </a:r>
            <a:endParaRPr b="0" sz="6400">
              <a:latin typeface="Oswald"/>
              <a:ea typeface="Oswald"/>
              <a:cs typeface="Oswald"/>
              <a:sym typeface="Oswald"/>
            </a:endParaRPr>
          </a:p>
          <a:p>
            <a:pPr indent="0" lvl="0" marL="0" rtl="0" algn="l">
              <a:lnSpc>
                <a:spcPct val="100000"/>
              </a:lnSpc>
              <a:spcBef>
                <a:spcPts val="0"/>
              </a:spcBef>
              <a:spcAft>
                <a:spcPts val="0"/>
              </a:spcAft>
              <a:buSzPts val="4000"/>
              <a:buNone/>
            </a:pPr>
            <a:r>
              <a:t/>
            </a:r>
            <a:endParaRPr/>
          </a:p>
        </p:txBody>
      </p:sp>
      <p:sp>
        <p:nvSpPr>
          <p:cNvPr id="1098" name="Google Shape;1098;g2631ba12fcd_1_1277"/>
          <p:cNvSpPr txBox="1"/>
          <p:nvPr>
            <p:ph idx="12" type="sldNum"/>
          </p:nvPr>
        </p:nvSpPr>
        <p:spPr>
          <a:xfrm>
            <a:off x="10996200" y="6229967"/>
            <a:ext cx="342300" cy="243900"/>
          </a:xfrm>
          <a:prstGeom prst="rect">
            <a:avLst/>
          </a:prstGeom>
          <a:noFill/>
          <a:ln>
            <a:noFill/>
          </a:ln>
        </p:spPr>
        <p:txBody>
          <a:bodyPr anchorCtr="0" anchor="b" bIns="0" lIns="0" spcFirstLastPara="1" rIns="0" wrap="square" tIns="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pic>
        <p:nvPicPr>
          <p:cNvPr id="1099" name="Google Shape;1099;g2631ba12fcd_1_1277"/>
          <p:cNvPicPr preferRelativeResize="0"/>
          <p:nvPr/>
        </p:nvPicPr>
        <p:blipFill rotWithShape="1">
          <a:blip r:embed="rId3">
            <a:alphaModFix/>
          </a:blip>
          <a:srcRect b="17375" l="0" r="9746" t="0"/>
          <a:stretch/>
        </p:blipFill>
        <p:spPr>
          <a:xfrm>
            <a:off x="8294067" y="-56633"/>
            <a:ext cx="1249400" cy="5645568"/>
          </a:xfrm>
          <a:prstGeom prst="rect">
            <a:avLst/>
          </a:prstGeom>
          <a:noFill/>
          <a:ln>
            <a:noFill/>
          </a:ln>
        </p:spPr>
      </p:pic>
      <p:pic>
        <p:nvPicPr>
          <p:cNvPr id="1100" name="Google Shape;1100;g2631ba12fcd_1_1277"/>
          <p:cNvPicPr preferRelativeResize="0"/>
          <p:nvPr/>
        </p:nvPicPr>
        <p:blipFill rotWithShape="1">
          <a:blip r:embed="rId4">
            <a:alphaModFix/>
          </a:blip>
          <a:srcRect b="0" l="4887" r="0" t="7002"/>
          <a:stretch/>
        </p:blipFill>
        <p:spPr>
          <a:xfrm>
            <a:off x="4092100" y="1212433"/>
            <a:ext cx="1823900" cy="5645567"/>
          </a:xfrm>
          <a:prstGeom prst="rect">
            <a:avLst/>
          </a:prstGeom>
          <a:noFill/>
          <a:ln>
            <a:noFill/>
          </a:ln>
        </p:spPr>
      </p:pic>
      <p:pic>
        <p:nvPicPr>
          <p:cNvPr id="1101" name="Google Shape;1101;g2631ba12fcd_1_1277"/>
          <p:cNvPicPr preferRelativeResize="0"/>
          <p:nvPr/>
        </p:nvPicPr>
        <p:blipFill rotWithShape="1">
          <a:blip r:embed="rId5">
            <a:alphaModFix/>
          </a:blip>
          <a:srcRect b="0" l="0" r="0" t="0"/>
          <a:stretch/>
        </p:blipFill>
        <p:spPr>
          <a:xfrm>
            <a:off x="4547576" y="0"/>
            <a:ext cx="4704049" cy="68580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6" name="Shape 1106"/>
        <p:cNvGrpSpPr/>
        <p:nvPr/>
      </p:nvGrpSpPr>
      <p:grpSpPr>
        <a:xfrm>
          <a:off x="0" y="0"/>
          <a:ext cx="0" cy="0"/>
          <a:chOff x="0" y="0"/>
          <a:chExt cx="0" cy="0"/>
        </a:xfrm>
      </p:grpSpPr>
      <p:sp>
        <p:nvSpPr>
          <p:cNvPr id="1107" name="Google Shape;1107;g2630fbfd0cb_0_31"/>
          <p:cNvSpPr txBox="1"/>
          <p:nvPr>
            <p:ph type="title"/>
          </p:nvPr>
        </p:nvSpPr>
        <p:spPr>
          <a:xfrm>
            <a:off x="0" y="0"/>
            <a:ext cx="12298200" cy="725700"/>
          </a:xfrm>
          <a:prstGeom prst="rect">
            <a:avLst/>
          </a:prstGeom>
          <a:noFill/>
          <a:ln cap="flat" cmpd="sng" w="19050">
            <a:solidFill>
              <a:srgbClr val="0DB8CC"/>
            </a:solidFill>
            <a:prstDash val="solid"/>
            <a:round/>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SzPts val="2400"/>
              <a:buNone/>
            </a:pPr>
            <a:r>
              <a:rPr lang="en-US" sz="3600">
                <a:solidFill>
                  <a:srgbClr val="0DB8CC"/>
                </a:solidFill>
                <a:latin typeface="News Cycle"/>
                <a:ea typeface="News Cycle"/>
                <a:cs typeface="News Cycle"/>
                <a:sym typeface="News Cycle"/>
              </a:rPr>
              <a:t>RAI3E Budget v/s Actual (2021 - 2023) - by SR</a:t>
            </a:r>
            <a:endParaRPr sz="3600">
              <a:solidFill>
                <a:srgbClr val="0DB8CC"/>
              </a:solidFill>
              <a:latin typeface="News Cycle"/>
              <a:ea typeface="News Cycle"/>
              <a:cs typeface="News Cycle"/>
              <a:sym typeface="News Cycle"/>
            </a:endParaRPr>
          </a:p>
        </p:txBody>
      </p:sp>
      <p:pic>
        <p:nvPicPr>
          <p:cNvPr id="1108" name="Google Shape;1108;g2630fbfd0cb_0_31"/>
          <p:cNvPicPr preferRelativeResize="0"/>
          <p:nvPr/>
        </p:nvPicPr>
        <p:blipFill rotWithShape="1">
          <a:blip r:embed="rId3">
            <a:alphaModFix/>
          </a:blip>
          <a:srcRect b="0" l="0" r="0" t="0"/>
          <a:stretch/>
        </p:blipFill>
        <p:spPr>
          <a:xfrm>
            <a:off x="8402325" y="923475"/>
            <a:ext cx="3686433" cy="5827499"/>
          </a:xfrm>
          <a:prstGeom prst="rect">
            <a:avLst/>
          </a:prstGeom>
          <a:noFill/>
          <a:ln>
            <a:noFill/>
          </a:ln>
        </p:spPr>
      </p:pic>
      <p:sp>
        <p:nvSpPr>
          <p:cNvPr id="1109" name="Google Shape;1109;g2630fbfd0cb_0_31"/>
          <p:cNvSpPr/>
          <p:nvPr/>
        </p:nvSpPr>
        <p:spPr>
          <a:xfrm>
            <a:off x="8117325" y="896200"/>
            <a:ext cx="285000" cy="1077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aphicFrame>
        <p:nvGraphicFramePr>
          <p:cNvPr id="1110" name="Google Shape;1110;g2630fbfd0cb_0_31"/>
          <p:cNvGraphicFramePr/>
          <p:nvPr/>
        </p:nvGraphicFramePr>
        <p:xfrm>
          <a:off x="251700" y="1102825"/>
          <a:ext cx="3000000" cy="3000000"/>
        </p:xfrm>
        <a:graphic>
          <a:graphicData uri="http://schemas.openxmlformats.org/drawingml/2006/table">
            <a:tbl>
              <a:tblPr>
                <a:noFill/>
                <a:tableStyleId>{01DC97FB-CEB0-40B2-B1F3-59151A701AAE}</a:tableStyleId>
              </a:tblPr>
              <a:tblGrid>
                <a:gridCol w="1789225"/>
                <a:gridCol w="1789225"/>
                <a:gridCol w="1789225"/>
                <a:gridCol w="1789225"/>
              </a:tblGrid>
              <a:tr h="870675">
                <a:tc>
                  <a:txBody>
                    <a:bodyPr/>
                    <a:lstStyle/>
                    <a:p>
                      <a:pPr indent="0" lvl="0" marL="0" marR="0" rtl="0" algn="l">
                        <a:lnSpc>
                          <a:spcPct val="115000"/>
                        </a:lnSpc>
                        <a:spcBef>
                          <a:spcPts val="0"/>
                        </a:spcBef>
                        <a:spcAft>
                          <a:spcPts val="0"/>
                        </a:spcAft>
                        <a:buClr>
                          <a:srgbClr val="000000"/>
                        </a:buClr>
                        <a:buSzPts val="2200"/>
                        <a:buFont typeface="Arial"/>
                        <a:buNone/>
                      </a:pPr>
                      <a:r>
                        <a:rPr lang="en-US" sz="2200" u="none" cap="none" strike="noStrike">
                          <a:latin typeface="Oswald"/>
                          <a:ea typeface="Oswald"/>
                          <a:cs typeface="Oswald"/>
                          <a:sym typeface="Oswald"/>
                        </a:rPr>
                        <a:t>SRs</a:t>
                      </a:r>
                      <a:endParaRPr sz="2200" u="none" cap="none" strike="noStrike">
                        <a:latin typeface="Oswald"/>
                        <a:ea typeface="Oswald"/>
                        <a:cs typeface="Oswald"/>
                        <a:sym typeface="Oswald"/>
                      </a:endParaRPr>
                    </a:p>
                  </a:txBody>
                  <a:tcPr marT="19050" marB="19050" marR="28575" marL="28575" anchor="ctr">
                    <a:lnL cap="flat" cmpd="sng" w="9525">
                      <a:solidFill>
                        <a:srgbClr val="21A1C0"/>
                      </a:solidFill>
                      <a:prstDash val="solid"/>
                      <a:round/>
                      <a:headEnd len="sm" w="sm" type="none"/>
                      <a:tailEnd len="sm" w="sm" type="none"/>
                    </a:lnL>
                    <a:lnR cap="flat" cmpd="sng" w="9525">
                      <a:solidFill>
                        <a:srgbClr val="21A1C0"/>
                      </a:solidFill>
                      <a:prstDash val="solid"/>
                      <a:round/>
                      <a:headEnd len="sm" w="sm" type="none"/>
                      <a:tailEnd len="sm" w="sm" type="none"/>
                    </a:lnR>
                    <a:lnT cap="flat" cmpd="sng" w="9525">
                      <a:solidFill>
                        <a:srgbClr val="21A1C0"/>
                      </a:solidFill>
                      <a:prstDash val="solid"/>
                      <a:round/>
                      <a:headEnd len="sm" w="sm" type="none"/>
                      <a:tailEnd len="sm" w="sm" type="none"/>
                    </a:lnT>
                    <a:lnB cap="flat" cmpd="sng" w="9525">
                      <a:solidFill>
                        <a:srgbClr val="21A1C0"/>
                      </a:solidFill>
                      <a:prstDash val="solid"/>
                      <a:round/>
                      <a:headEnd len="sm" w="sm" type="none"/>
                      <a:tailEnd len="sm" w="sm" type="none"/>
                    </a:lnB>
                    <a:solidFill>
                      <a:srgbClr val="46BDC6"/>
                    </a:solidFill>
                  </a:tcPr>
                </a:tc>
                <a:tc>
                  <a:txBody>
                    <a:bodyPr/>
                    <a:lstStyle/>
                    <a:p>
                      <a:pPr indent="0" lvl="0" marL="0" marR="0" rtl="0" algn="r">
                        <a:lnSpc>
                          <a:spcPct val="115000"/>
                        </a:lnSpc>
                        <a:spcBef>
                          <a:spcPts val="0"/>
                        </a:spcBef>
                        <a:spcAft>
                          <a:spcPts val="0"/>
                        </a:spcAft>
                        <a:buClr>
                          <a:srgbClr val="000000"/>
                        </a:buClr>
                        <a:buSzPts val="2200"/>
                        <a:buFont typeface="Arial"/>
                        <a:buNone/>
                      </a:pPr>
                      <a:r>
                        <a:rPr lang="en-US" sz="2200" u="none" cap="none" strike="noStrike">
                          <a:latin typeface="Oswald"/>
                          <a:ea typeface="Oswald"/>
                          <a:cs typeface="Oswald"/>
                          <a:sym typeface="Oswald"/>
                        </a:rPr>
                        <a:t>Budget</a:t>
                      </a:r>
                      <a:endParaRPr sz="2200" u="none" cap="none" strike="noStrike">
                        <a:latin typeface="Oswald"/>
                        <a:ea typeface="Oswald"/>
                        <a:cs typeface="Oswald"/>
                        <a:sym typeface="Oswald"/>
                      </a:endParaRPr>
                    </a:p>
                  </a:txBody>
                  <a:tcPr marT="19050" marB="19050" marR="28575" marL="28575" anchor="ctr">
                    <a:lnL cap="flat" cmpd="sng" w="9525">
                      <a:solidFill>
                        <a:srgbClr val="21A1C0"/>
                      </a:solidFill>
                      <a:prstDash val="solid"/>
                      <a:round/>
                      <a:headEnd len="sm" w="sm" type="none"/>
                      <a:tailEnd len="sm" w="sm" type="none"/>
                    </a:lnL>
                    <a:lnR cap="flat" cmpd="sng" w="9525">
                      <a:solidFill>
                        <a:srgbClr val="21A1C0"/>
                      </a:solidFill>
                      <a:prstDash val="solid"/>
                      <a:round/>
                      <a:headEnd len="sm" w="sm" type="none"/>
                      <a:tailEnd len="sm" w="sm" type="none"/>
                    </a:lnR>
                    <a:lnT cap="flat" cmpd="sng" w="9525">
                      <a:solidFill>
                        <a:srgbClr val="21A1C0"/>
                      </a:solidFill>
                      <a:prstDash val="solid"/>
                      <a:round/>
                      <a:headEnd len="sm" w="sm" type="none"/>
                      <a:tailEnd len="sm" w="sm" type="none"/>
                    </a:lnT>
                    <a:lnB cap="flat" cmpd="sng" w="9525">
                      <a:solidFill>
                        <a:srgbClr val="21A1C0"/>
                      </a:solidFill>
                      <a:prstDash val="solid"/>
                      <a:round/>
                      <a:headEnd len="sm" w="sm" type="none"/>
                      <a:tailEnd len="sm" w="sm" type="none"/>
                    </a:lnB>
                    <a:solidFill>
                      <a:srgbClr val="46BDC6"/>
                    </a:solidFill>
                  </a:tcPr>
                </a:tc>
                <a:tc>
                  <a:txBody>
                    <a:bodyPr/>
                    <a:lstStyle/>
                    <a:p>
                      <a:pPr indent="0" lvl="0" marL="0" marR="0" rtl="0" algn="r">
                        <a:lnSpc>
                          <a:spcPct val="115000"/>
                        </a:lnSpc>
                        <a:spcBef>
                          <a:spcPts val="0"/>
                        </a:spcBef>
                        <a:spcAft>
                          <a:spcPts val="0"/>
                        </a:spcAft>
                        <a:buClr>
                          <a:srgbClr val="000000"/>
                        </a:buClr>
                        <a:buSzPts val="2200"/>
                        <a:buFont typeface="Arial"/>
                        <a:buNone/>
                      </a:pPr>
                      <a:r>
                        <a:rPr lang="en-US" sz="2200" u="none" cap="none" strike="noStrike">
                          <a:latin typeface="Oswald"/>
                          <a:ea typeface="Oswald"/>
                          <a:cs typeface="Oswald"/>
                          <a:sym typeface="Oswald"/>
                        </a:rPr>
                        <a:t>Actual</a:t>
                      </a:r>
                      <a:endParaRPr sz="2200" u="none" cap="none" strike="noStrike">
                        <a:latin typeface="Oswald"/>
                        <a:ea typeface="Oswald"/>
                        <a:cs typeface="Oswald"/>
                        <a:sym typeface="Oswald"/>
                      </a:endParaRPr>
                    </a:p>
                  </a:txBody>
                  <a:tcPr marT="19050" marB="19050" marR="28575" marL="28575" anchor="ctr">
                    <a:lnL cap="flat" cmpd="sng" w="9525">
                      <a:solidFill>
                        <a:srgbClr val="21A1C0"/>
                      </a:solidFill>
                      <a:prstDash val="solid"/>
                      <a:round/>
                      <a:headEnd len="sm" w="sm" type="none"/>
                      <a:tailEnd len="sm" w="sm" type="none"/>
                    </a:lnL>
                    <a:lnR cap="flat" cmpd="sng" w="9525">
                      <a:solidFill>
                        <a:srgbClr val="21A1C0"/>
                      </a:solidFill>
                      <a:prstDash val="solid"/>
                      <a:round/>
                      <a:headEnd len="sm" w="sm" type="none"/>
                      <a:tailEnd len="sm" w="sm" type="none"/>
                    </a:lnR>
                    <a:lnT cap="flat" cmpd="sng" w="9525">
                      <a:solidFill>
                        <a:srgbClr val="21A1C0"/>
                      </a:solidFill>
                      <a:prstDash val="solid"/>
                      <a:round/>
                      <a:headEnd len="sm" w="sm" type="none"/>
                      <a:tailEnd len="sm" w="sm" type="none"/>
                    </a:lnT>
                    <a:lnB cap="flat" cmpd="sng" w="9525">
                      <a:solidFill>
                        <a:srgbClr val="21A1C0"/>
                      </a:solidFill>
                      <a:prstDash val="solid"/>
                      <a:round/>
                      <a:headEnd len="sm" w="sm" type="none"/>
                      <a:tailEnd len="sm" w="sm" type="none"/>
                    </a:lnB>
                    <a:solidFill>
                      <a:srgbClr val="46BDC6"/>
                    </a:solidFill>
                  </a:tcPr>
                </a:tc>
                <a:tc>
                  <a:txBody>
                    <a:bodyPr/>
                    <a:lstStyle/>
                    <a:p>
                      <a:pPr indent="0" lvl="0" marL="0" marR="0" rtl="0" algn="r">
                        <a:lnSpc>
                          <a:spcPct val="115000"/>
                        </a:lnSpc>
                        <a:spcBef>
                          <a:spcPts val="0"/>
                        </a:spcBef>
                        <a:spcAft>
                          <a:spcPts val="0"/>
                        </a:spcAft>
                        <a:buClr>
                          <a:srgbClr val="000000"/>
                        </a:buClr>
                        <a:buSzPts val="2200"/>
                        <a:buFont typeface="Arial"/>
                        <a:buNone/>
                      </a:pPr>
                      <a:r>
                        <a:rPr lang="en-US" sz="2200" u="none" cap="none" strike="noStrike">
                          <a:latin typeface="Oswald"/>
                          <a:ea typeface="Oswald"/>
                          <a:cs typeface="Oswald"/>
                          <a:sym typeface="Oswald"/>
                        </a:rPr>
                        <a:t>Absorption </a:t>
                      </a:r>
                      <a:endParaRPr sz="2200" u="none" cap="none" strike="noStrike">
                        <a:latin typeface="Oswald"/>
                        <a:ea typeface="Oswald"/>
                        <a:cs typeface="Oswald"/>
                        <a:sym typeface="Oswald"/>
                      </a:endParaRPr>
                    </a:p>
                  </a:txBody>
                  <a:tcPr marT="19050" marB="19050" marR="28575" marL="28575" anchor="ctr">
                    <a:lnL cap="flat" cmpd="sng" w="9525">
                      <a:solidFill>
                        <a:srgbClr val="21A1C0"/>
                      </a:solidFill>
                      <a:prstDash val="solid"/>
                      <a:round/>
                      <a:headEnd len="sm" w="sm" type="none"/>
                      <a:tailEnd len="sm" w="sm" type="none"/>
                    </a:lnL>
                    <a:lnR cap="flat" cmpd="sng" w="9525">
                      <a:solidFill>
                        <a:srgbClr val="21A1C0"/>
                      </a:solidFill>
                      <a:prstDash val="solid"/>
                      <a:round/>
                      <a:headEnd len="sm" w="sm" type="none"/>
                      <a:tailEnd len="sm" w="sm" type="none"/>
                    </a:lnR>
                    <a:lnT cap="flat" cmpd="sng" w="9525">
                      <a:solidFill>
                        <a:srgbClr val="21A1C0"/>
                      </a:solidFill>
                      <a:prstDash val="solid"/>
                      <a:round/>
                      <a:headEnd len="sm" w="sm" type="none"/>
                      <a:tailEnd len="sm" w="sm" type="none"/>
                    </a:lnT>
                    <a:lnB cap="flat" cmpd="sng" w="9525">
                      <a:solidFill>
                        <a:srgbClr val="21A1C0"/>
                      </a:solidFill>
                      <a:prstDash val="solid"/>
                      <a:round/>
                      <a:headEnd len="sm" w="sm" type="none"/>
                      <a:tailEnd len="sm" w="sm" type="none"/>
                    </a:lnB>
                    <a:solidFill>
                      <a:srgbClr val="46BDC6"/>
                    </a:solidFill>
                  </a:tcPr>
                </a:tc>
              </a:tr>
              <a:tr h="515000">
                <a:tc>
                  <a:txBody>
                    <a:bodyPr/>
                    <a:lstStyle/>
                    <a:p>
                      <a:pPr indent="0" lvl="0" marL="0" marR="0" rtl="0" algn="l">
                        <a:lnSpc>
                          <a:spcPct val="115000"/>
                        </a:lnSpc>
                        <a:spcBef>
                          <a:spcPts val="0"/>
                        </a:spcBef>
                        <a:spcAft>
                          <a:spcPts val="0"/>
                        </a:spcAft>
                        <a:buClr>
                          <a:srgbClr val="000000"/>
                        </a:buClr>
                        <a:buSzPts val="2200"/>
                        <a:buFont typeface="Arial"/>
                        <a:buNone/>
                      </a:pPr>
                      <a:r>
                        <a:rPr lang="en-US" sz="2200" u="none" cap="none" strike="noStrike">
                          <a:latin typeface="Oswald"/>
                          <a:ea typeface="Oswald"/>
                          <a:cs typeface="Oswald"/>
                          <a:sym typeface="Oswald"/>
                        </a:rPr>
                        <a:t>CMPE</a:t>
                      </a:r>
                      <a:endParaRPr sz="2200" u="none" cap="none" strike="noStrike">
                        <a:latin typeface="Oswald"/>
                        <a:ea typeface="Oswald"/>
                        <a:cs typeface="Oswald"/>
                        <a:sym typeface="Oswald"/>
                      </a:endParaRPr>
                    </a:p>
                  </a:txBody>
                  <a:tcPr marT="19050" marB="19050" marR="28575" marL="28575" anchor="b">
                    <a:lnL cap="flat" cmpd="sng" w="9525">
                      <a:solidFill>
                        <a:srgbClr val="21A1C0"/>
                      </a:solidFill>
                      <a:prstDash val="solid"/>
                      <a:round/>
                      <a:headEnd len="sm" w="sm" type="none"/>
                      <a:tailEnd len="sm" w="sm" type="none"/>
                    </a:lnL>
                    <a:lnR cap="flat" cmpd="sng" w="9525">
                      <a:solidFill>
                        <a:srgbClr val="21A1C0"/>
                      </a:solidFill>
                      <a:prstDash val="solid"/>
                      <a:round/>
                      <a:headEnd len="sm" w="sm" type="none"/>
                      <a:tailEnd len="sm" w="sm" type="none"/>
                    </a:lnR>
                    <a:lnT cap="flat" cmpd="sng" w="9525">
                      <a:solidFill>
                        <a:srgbClr val="21A1C0"/>
                      </a:solidFill>
                      <a:prstDash val="solid"/>
                      <a:round/>
                      <a:headEnd len="sm" w="sm" type="none"/>
                      <a:tailEnd len="sm" w="sm" type="none"/>
                    </a:lnT>
                    <a:lnB cap="flat" cmpd="sng" w="9525">
                      <a:solidFill>
                        <a:srgbClr val="21A1C0"/>
                      </a:solidFill>
                      <a:prstDash val="solid"/>
                      <a:round/>
                      <a:headEnd len="sm" w="sm" type="none"/>
                      <a:tailEnd len="sm" w="sm" type="none"/>
                    </a:lnB>
                  </a:tcPr>
                </a:tc>
                <a:tc>
                  <a:txBody>
                    <a:bodyPr/>
                    <a:lstStyle/>
                    <a:p>
                      <a:pPr indent="0" lvl="0" marL="0" marR="0" rtl="0" algn="r">
                        <a:lnSpc>
                          <a:spcPct val="115000"/>
                        </a:lnSpc>
                        <a:spcBef>
                          <a:spcPts val="0"/>
                        </a:spcBef>
                        <a:spcAft>
                          <a:spcPts val="0"/>
                        </a:spcAft>
                        <a:buClr>
                          <a:srgbClr val="000000"/>
                        </a:buClr>
                        <a:buSzPts val="2200"/>
                        <a:buFont typeface="Arial"/>
                        <a:buNone/>
                      </a:pPr>
                      <a:r>
                        <a:rPr lang="en-US" sz="2200" u="none" cap="none" strike="noStrike">
                          <a:latin typeface="Oswald"/>
                          <a:ea typeface="Oswald"/>
                          <a:cs typeface="Oswald"/>
                          <a:sym typeface="Oswald"/>
                        </a:rPr>
                        <a:t>$8,072,007</a:t>
                      </a:r>
                      <a:endParaRPr sz="2200" u="none" cap="none" strike="noStrike">
                        <a:latin typeface="Oswald"/>
                        <a:ea typeface="Oswald"/>
                        <a:cs typeface="Oswald"/>
                        <a:sym typeface="Oswald"/>
                      </a:endParaRPr>
                    </a:p>
                  </a:txBody>
                  <a:tcPr marT="19050" marB="19050" marR="28575" marL="28575" anchor="b">
                    <a:lnL cap="flat" cmpd="sng" w="9525">
                      <a:solidFill>
                        <a:srgbClr val="21A1C0"/>
                      </a:solidFill>
                      <a:prstDash val="solid"/>
                      <a:round/>
                      <a:headEnd len="sm" w="sm" type="none"/>
                      <a:tailEnd len="sm" w="sm" type="none"/>
                    </a:lnL>
                    <a:lnR cap="flat" cmpd="sng" w="9525">
                      <a:solidFill>
                        <a:srgbClr val="21A1C0"/>
                      </a:solidFill>
                      <a:prstDash val="solid"/>
                      <a:round/>
                      <a:headEnd len="sm" w="sm" type="none"/>
                      <a:tailEnd len="sm" w="sm" type="none"/>
                    </a:lnR>
                    <a:lnT cap="flat" cmpd="sng" w="9525">
                      <a:solidFill>
                        <a:srgbClr val="21A1C0"/>
                      </a:solidFill>
                      <a:prstDash val="solid"/>
                      <a:round/>
                      <a:headEnd len="sm" w="sm" type="none"/>
                      <a:tailEnd len="sm" w="sm" type="none"/>
                    </a:lnT>
                    <a:lnB cap="flat" cmpd="sng" w="9525">
                      <a:solidFill>
                        <a:srgbClr val="21A1C0"/>
                      </a:solidFill>
                      <a:prstDash val="solid"/>
                      <a:round/>
                      <a:headEnd len="sm" w="sm" type="none"/>
                      <a:tailEnd len="sm" w="sm" type="none"/>
                    </a:lnB>
                  </a:tcPr>
                </a:tc>
                <a:tc>
                  <a:txBody>
                    <a:bodyPr/>
                    <a:lstStyle/>
                    <a:p>
                      <a:pPr indent="0" lvl="0" marL="0" marR="0" rtl="0" algn="r">
                        <a:lnSpc>
                          <a:spcPct val="115000"/>
                        </a:lnSpc>
                        <a:spcBef>
                          <a:spcPts val="0"/>
                        </a:spcBef>
                        <a:spcAft>
                          <a:spcPts val="0"/>
                        </a:spcAft>
                        <a:buClr>
                          <a:srgbClr val="000000"/>
                        </a:buClr>
                        <a:buSzPts val="2200"/>
                        <a:buFont typeface="Arial"/>
                        <a:buNone/>
                      </a:pPr>
                      <a:r>
                        <a:rPr lang="en-US" sz="2200" u="none" cap="none" strike="noStrike">
                          <a:latin typeface="Oswald"/>
                          <a:ea typeface="Oswald"/>
                          <a:cs typeface="Oswald"/>
                          <a:sym typeface="Oswald"/>
                        </a:rPr>
                        <a:t>$7,931,523</a:t>
                      </a:r>
                      <a:endParaRPr sz="2200" u="none" cap="none" strike="noStrike">
                        <a:latin typeface="Oswald"/>
                        <a:ea typeface="Oswald"/>
                        <a:cs typeface="Oswald"/>
                        <a:sym typeface="Oswald"/>
                      </a:endParaRPr>
                    </a:p>
                  </a:txBody>
                  <a:tcPr marT="19050" marB="19050" marR="28575" marL="28575" anchor="b">
                    <a:lnL cap="flat" cmpd="sng" w="9525">
                      <a:solidFill>
                        <a:srgbClr val="21A1C0"/>
                      </a:solidFill>
                      <a:prstDash val="solid"/>
                      <a:round/>
                      <a:headEnd len="sm" w="sm" type="none"/>
                      <a:tailEnd len="sm" w="sm" type="none"/>
                    </a:lnL>
                    <a:lnR cap="flat" cmpd="sng" w="9525">
                      <a:solidFill>
                        <a:srgbClr val="21A1C0"/>
                      </a:solidFill>
                      <a:prstDash val="solid"/>
                      <a:round/>
                      <a:headEnd len="sm" w="sm" type="none"/>
                      <a:tailEnd len="sm" w="sm" type="none"/>
                    </a:lnR>
                    <a:lnT cap="flat" cmpd="sng" w="9525">
                      <a:solidFill>
                        <a:srgbClr val="21A1C0"/>
                      </a:solidFill>
                      <a:prstDash val="solid"/>
                      <a:round/>
                      <a:headEnd len="sm" w="sm" type="none"/>
                      <a:tailEnd len="sm" w="sm" type="none"/>
                    </a:lnT>
                    <a:lnB cap="flat" cmpd="sng" w="9525">
                      <a:solidFill>
                        <a:srgbClr val="21A1C0"/>
                      </a:solidFill>
                      <a:prstDash val="solid"/>
                      <a:round/>
                      <a:headEnd len="sm" w="sm" type="none"/>
                      <a:tailEnd len="sm" w="sm" type="none"/>
                    </a:lnB>
                  </a:tcPr>
                </a:tc>
                <a:tc>
                  <a:txBody>
                    <a:bodyPr/>
                    <a:lstStyle/>
                    <a:p>
                      <a:pPr indent="0" lvl="0" marL="0" marR="0" rtl="0" algn="r">
                        <a:lnSpc>
                          <a:spcPct val="115000"/>
                        </a:lnSpc>
                        <a:spcBef>
                          <a:spcPts val="0"/>
                        </a:spcBef>
                        <a:spcAft>
                          <a:spcPts val="0"/>
                        </a:spcAft>
                        <a:buClr>
                          <a:srgbClr val="000000"/>
                        </a:buClr>
                        <a:buSzPts val="2200"/>
                        <a:buFont typeface="Arial"/>
                        <a:buNone/>
                      </a:pPr>
                      <a:r>
                        <a:rPr lang="en-US" sz="2200" u="none" cap="none" strike="noStrike">
                          <a:latin typeface="Oswald"/>
                          <a:ea typeface="Oswald"/>
                          <a:cs typeface="Oswald"/>
                          <a:sym typeface="Oswald"/>
                        </a:rPr>
                        <a:t>98%</a:t>
                      </a:r>
                      <a:endParaRPr sz="2200" u="none" cap="none" strike="noStrike">
                        <a:latin typeface="Oswald"/>
                        <a:ea typeface="Oswald"/>
                        <a:cs typeface="Oswald"/>
                        <a:sym typeface="Oswald"/>
                      </a:endParaRPr>
                    </a:p>
                  </a:txBody>
                  <a:tcPr marT="19050" marB="19050" marR="28575" marL="28575" anchor="b">
                    <a:lnL cap="flat" cmpd="sng" w="9525">
                      <a:solidFill>
                        <a:srgbClr val="21A1C0"/>
                      </a:solidFill>
                      <a:prstDash val="solid"/>
                      <a:round/>
                      <a:headEnd len="sm" w="sm" type="none"/>
                      <a:tailEnd len="sm" w="sm" type="none"/>
                    </a:lnL>
                    <a:lnR cap="flat" cmpd="sng" w="9525">
                      <a:solidFill>
                        <a:srgbClr val="21A1C0"/>
                      </a:solidFill>
                      <a:prstDash val="solid"/>
                      <a:round/>
                      <a:headEnd len="sm" w="sm" type="none"/>
                      <a:tailEnd len="sm" w="sm" type="none"/>
                    </a:lnR>
                    <a:lnT cap="flat" cmpd="sng" w="9525">
                      <a:solidFill>
                        <a:srgbClr val="21A1C0"/>
                      </a:solidFill>
                      <a:prstDash val="solid"/>
                      <a:round/>
                      <a:headEnd len="sm" w="sm" type="none"/>
                      <a:tailEnd len="sm" w="sm" type="none"/>
                    </a:lnT>
                    <a:lnB cap="flat" cmpd="sng" w="9525">
                      <a:solidFill>
                        <a:srgbClr val="21A1C0"/>
                      </a:solidFill>
                      <a:prstDash val="solid"/>
                      <a:round/>
                      <a:headEnd len="sm" w="sm" type="none"/>
                      <a:tailEnd len="sm" w="sm" type="none"/>
                    </a:lnB>
                  </a:tcPr>
                </a:tc>
              </a:tr>
              <a:tr h="515000">
                <a:tc>
                  <a:txBody>
                    <a:bodyPr/>
                    <a:lstStyle/>
                    <a:p>
                      <a:pPr indent="0" lvl="0" marL="0" marR="0" rtl="0" algn="l">
                        <a:lnSpc>
                          <a:spcPct val="115000"/>
                        </a:lnSpc>
                        <a:spcBef>
                          <a:spcPts val="0"/>
                        </a:spcBef>
                        <a:spcAft>
                          <a:spcPts val="0"/>
                        </a:spcAft>
                        <a:buClr>
                          <a:srgbClr val="000000"/>
                        </a:buClr>
                        <a:buSzPts val="2200"/>
                        <a:buFont typeface="Arial"/>
                        <a:buNone/>
                      </a:pPr>
                      <a:r>
                        <a:rPr lang="en-US" sz="2200" u="none" cap="none" strike="noStrike">
                          <a:latin typeface="Oswald"/>
                          <a:ea typeface="Oswald"/>
                          <a:cs typeface="Oswald"/>
                          <a:sym typeface="Oswald"/>
                        </a:rPr>
                        <a:t>DCDC</a:t>
                      </a:r>
                      <a:endParaRPr sz="2200" u="none" cap="none" strike="noStrike">
                        <a:latin typeface="Oswald"/>
                        <a:ea typeface="Oswald"/>
                        <a:cs typeface="Oswald"/>
                        <a:sym typeface="Oswald"/>
                      </a:endParaRPr>
                    </a:p>
                  </a:txBody>
                  <a:tcPr marT="19050" marB="19050" marR="28575" marL="28575" anchor="b">
                    <a:lnL cap="flat" cmpd="sng" w="9525">
                      <a:solidFill>
                        <a:srgbClr val="21A1C0"/>
                      </a:solidFill>
                      <a:prstDash val="solid"/>
                      <a:round/>
                      <a:headEnd len="sm" w="sm" type="none"/>
                      <a:tailEnd len="sm" w="sm" type="none"/>
                    </a:lnL>
                    <a:lnR cap="flat" cmpd="sng" w="9525">
                      <a:solidFill>
                        <a:srgbClr val="21A1C0"/>
                      </a:solidFill>
                      <a:prstDash val="solid"/>
                      <a:round/>
                      <a:headEnd len="sm" w="sm" type="none"/>
                      <a:tailEnd len="sm" w="sm" type="none"/>
                    </a:lnR>
                    <a:lnT cap="flat" cmpd="sng" w="9525">
                      <a:solidFill>
                        <a:srgbClr val="21A1C0"/>
                      </a:solidFill>
                      <a:prstDash val="solid"/>
                      <a:round/>
                      <a:headEnd len="sm" w="sm" type="none"/>
                      <a:tailEnd len="sm" w="sm" type="none"/>
                    </a:lnT>
                    <a:lnB cap="flat" cmpd="sng" w="9525">
                      <a:solidFill>
                        <a:srgbClr val="21A1C0"/>
                      </a:solidFill>
                      <a:prstDash val="solid"/>
                      <a:round/>
                      <a:headEnd len="sm" w="sm" type="none"/>
                      <a:tailEnd len="sm" w="sm" type="none"/>
                    </a:lnB>
                  </a:tcPr>
                </a:tc>
                <a:tc>
                  <a:txBody>
                    <a:bodyPr/>
                    <a:lstStyle/>
                    <a:p>
                      <a:pPr indent="0" lvl="0" marL="0" marR="0" rtl="0" algn="r">
                        <a:lnSpc>
                          <a:spcPct val="115000"/>
                        </a:lnSpc>
                        <a:spcBef>
                          <a:spcPts val="0"/>
                        </a:spcBef>
                        <a:spcAft>
                          <a:spcPts val="0"/>
                        </a:spcAft>
                        <a:buClr>
                          <a:srgbClr val="000000"/>
                        </a:buClr>
                        <a:buSzPts val="2200"/>
                        <a:buFont typeface="Arial"/>
                        <a:buNone/>
                      </a:pPr>
                      <a:r>
                        <a:rPr lang="en-US" sz="2200" u="none" cap="none" strike="noStrike">
                          <a:latin typeface="Oswald"/>
                          <a:ea typeface="Oswald"/>
                          <a:cs typeface="Oswald"/>
                          <a:sym typeface="Oswald"/>
                        </a:rPr>
                        <a:t>$128,354</a:t>
                      </a:r>
                      <a:endParaRPr sz="2200" u="none" cap="none" strike="noStrike">
                        <a:latin typeface="Oswald"/>
                        <a:ea typeface="Oswald"/>
                        <a:cs typeface="Oswald"/>
                        <a:sym typeface="Oswald"/>
                      </a:endParaRPr>
                    </a:p>
                  </a:txBody>
                  <a:tcPr marT="19050" marB="19050" marR="28575" marL="28575" anchor="b">
                    <a:lnL cap="flat" cmpd="sng" w="9525">
                      <a:solidFill>
                        <a:srgbClr val="21A1C0"/>
                      </a:solidFill>
                      <a:prstDash val="solid"/>
                      <a:round/>
                      <a:headEnd len="sm" w="sm" type="none"/>
                      <a:tailEnd len="sm" w="sm" type="none"/>
                    </a:lnL>
                    <a:lnR cap="flat" cmpd="sng" w="9525">
                      <a:solidFill>
                        <a:srgbClr val="21A1C0"/>
                      </a:solidFill>
                      <a:prstDash val="solid"/>
                      <a:round/>
                      <a:headEnd len="sm" w="sm" type="none"/>
                      <a:tailEnd len="sm" w="sm" type="none"/>
                    </a:lnR>
                    <a:lnT cap="flat" cmpd="sng" w="9525">
                      <a:solidFill>
                        <a:srgbClr val="21A1C0"/>
                      </a:solidFill>
                      <a:prstDash val="solid"/>
                      <a:round/>
                      <a:headEnd len="sm" w="sm" type="none"/>
                      <a:tailEnd len="sm" w="sm" type="none"/>
                    </a:lnT>
                    <a:lnB cap="flat" cmpd="sng" w="9525">
                      <a:solidFill>
                        <a:srgbClr val="21A1C0"/>
                      </a:solidFill>
                      <a:prstDash val="solid"/>
                      <a:round/>
                      <a:headEnd len="sm" w="sm" type="none"/>
                      <a:tailEnd len="sm" w="sm" type="none"/>
                    </a:lnB>
                  </a:tcPr>
                </a:tc>
                <a:tc>
                  <a:txBody>
                    <a:bodyPr/>
                    <a:lstStyle/>
                    <a:p>
                      <a:pPr indent="0" lvl="0" marL="0" marR="0" rtl="0" algn="r">
                        <a:lnSpc>
                          <a:spcPct val="115000"/>
                        </a:lnSpc>
                        <a:spcBef>
                          <a:spcPts val="0"/>
                        </a:spcBef>
                        <a:spcAft>
                          <a:spcPts val="0"/>
                        </a:spcAft>
                        <a:buClr>
                          <a:srgbClr val="000000"/>
                        </a:buClr>
                        <a:buSzPts val="2200"/>
                        <a:buFont typeface="Arial"/>
                        <a:buNone/>
                      </a:pPr>
                      <a:r>
                        <a:rPr lang="en-US" sz="2200" u="none" cap="none" strike="noStrike">
                          <a:latin typeface="Oswald"/>
                          <a:ea typeface="Oswald"/>
                          <a:cs typeface="Oswald"/>
                          <a:sym typeface="Oswald"/>
                        </a:rPr>
                        <a:t>$112,175</a:t>
                      </a:r>
                      <a:endParaRPr sz="2200" u="none" cap="none" strike="noStrike">
                        <a:latin typeface="Oswald"/>
                        <a:ea typeface="Oswald"/>
                        <a:cs typeface="Oswald"/>
                        <a:sym typeface="Oswald"/>
                      </a:endParaRPr>
                    </a:p>
                  </a:txBody>
                  <a:tcPr marT="19050" marB="19050" marR="28575" marL="28575" anchor="b">
                    <a:lnL cap="flat" cmpd="sng" w="9525">
                      <a:solidFill>
                        <a:srgbClr val="21A1C0"/>
                      </a:solidFill>
                      <a:prstDash val="solid"/>
                      <a:round/>
                      <a:headEnd len="sm" w="sm" type="none"/>
                      <a:tailEnd len="sm" w="sm" type="none"/>
                    </a:lnL>
                    <a:lnR cap="flat" cmpd="sng" w="9525">
                      <a:solidFill>
                        <a:srgbClr val="21A1C0"/>
                      </a:solidFill>
                      <a:prstDash val="solid"/>
                      <a:round/>
                      <a:headEnd len="sm" w="sm" type="none"/>
                      <a:tailEnd len="sm" w="sm" type="none"/>
                    </a:lnR>
                    <a:lnT cap="flat" cmpd="sng" w="9525">
                      <a:solidFill>
                        <a:srgbClr val="21A1C0"/>
                      </a:solidFill>
                      <a:prstDash val="solid"/>
                      <a:round/>
                      <a:headEnd len="sm" w="sm" type="none"/>
                      <a:tailEnd len="sm" w="sm" type="none"/>
                    </a:lnT>
                    <a:lnB cap="flat" cmpd="sng" w="9525">
                      <a:solidFill>
                        <a:srgbClr val="21A1C0"/>
                      </a:solidFill>
                      <a:prstDash val="solid"/>
                      <a:round/>
                      <a:headEnd len="sm" w="sm" type="none"/>
                      <a:tailEnd len="sm" w="sm" type="none"/>
                    </a:lnB>
                  </a:tcPr>
                </a:tc>
                <a:tc>
                  <a:txBody>
                    <a:bodyPr/>
                    <a:lstStyle/>
                    <a:p>
                      <a:pPr indent="0" lvl="0" marL="0" marR="0" rtl="0" algn="r">
                        <a:lnSpc>
                          <a:spcPct val="115000"/>
                        </a:lnSpc>
                        <a:spcBef>
                          <a:spcPts val="0"/>
                        </a:spcBef>
                        <a:spcAft>
                          <a:spcPts val="0"/>
                        </a:spcAft>
                        <a:buClr>
                          <a:srgbClr val="000000"/>
                        </a:buClr>
                        <a:buSzPts val="2200"/>
                        <a:buFont typeface="Arial"/>
                        <a:buNone/>
                      </a:pPr>
                      <a:r>
                        <a:rPr lang="en-US" sz="2200" u="none" cap="none" strike="noStrike">
                          <a:latin typeface="Oswald"/>
                          <a:ea typeface="Oswald"/>
                          <a:cs typeface="Oswald"/>
                          <a:sym typeface="Oswald"/>
                        </a:rPr>
                        <a:t>87%</a:t>
                      </a:r>
                      <a:endParaRPr sz="2200" u="none" cap="none" strike="noStrike">
                        <a:latin typeface="Oswald"/>
                        <a:ea typeface="Oswald"/>
                        <a:cs typeface="Oswald"/>
                        <a:sym typeface="Oswald"/>
                      </a:endParaRPr>
                    </a:p>
                  </a:txBody>
                  <a:tcPr marT="19050" marB="19050" marR="28575" marL="28575" anchor="b">
                    <a:lnL cap="flat" cmpd="sng" w="9525">
                      <a:solidFill>
                        <a:srgbClr val="21A1C0"/>
                      </a:solidFill>
                      <a:prstDash val="solid"/>
                      <a:round/>
                      <a:headEnd len="sm" w="sm" type="none"/>
                      <a:tailEnd len="sm" w="sm" type="none"/>
                    </a:lnL>
                    <a:lnR cap="flat" cmpd="sng" w="9525">
                      <a:solidFill>
                        <a:srgbClr val="21A1C0"/>
                      </a:solidFill>
                      <a:prstDash val="solid"/>
                      <a:round/>
                      <a:headEnd len="sm" w="sm" type="none"/>
                      <a:tailEnd len="sm" w="sm" type="none"/>
                    </a:lnR>
                    <a:lnT cap="flat" cmpd="sng" w="9525">
                      <a:solidFill>
                        <a:srgbClr val="21A1C0"/>
                      </a:solidFill>
                      <a:prstDash val="solid"/>
                      <a:round/>
                      <a:headEnd len="sm" w="sm" type="none"/>
                      <a:tailEnd len="sm" w="sm" type="none"/>
                    </a:lnT>
                    <a:lnB cap="flat" cmpd="sng" w="9525">
                      <a:solidFill>
                        <a:srgbClr val="21A1C0"/>
                      </a:solidFill>
                      <a:prstDash val="solid"/>
                      <a:round/>
                      <a:headEnd len="sm" w="sm" type="none"/>
                      <a:tailEnd len="sm" w="sm" type="none"/>
                    </a:lnB>
                  </a:tcPr>
                </a:tc>
              </a:tr>
              <a:tr h="515000">
                <a:tc>
                  <a:txBody>
                    <a:bodyPr/>
                    <a:lstStyle/>
                    <a:p>
                      <a:pPr indent="0" lvl="0" marL="0" marR="0" rtl="0" algn="l">
                        <a:lnSpc>
                          <a:spcPct val="115000"/>
                        </a:lnSpc>
                        <a:spcBef>
                          <a:spcPts val="0"/>
                        </a:spcBef>
                        <a:spcAft>
                          <a:spcPts val="0"/>
                        </a:spcAft>
                        <a:buClr>
                          <a:srgbClr val="000000"/>
                        </a:buClr>
                        <a:buSzPts val="2200"/>
                        <a:buFont typeface="Arial"/>
                        <a:buNone/>
                      </a:pPr>
                      <a:r>
                        <a:rPr lang="en-US" sz="2200" u="none" cap="none" strike="noStrike">
                          <a:latin typeface="Oswald"/>
                          <a:ea typeface="Oswald"/>
                          <a:cs typeface="Oswald"/>
                          <a:sym typeface="Oswald"/>
                        </a:rPr>
                        <a:t>DPC</a:t>
                      </a:r>
                      <a:endParaRPr sz="2200" u="none" cap="none" strike="noStrike">
                        <a:latin typeface="Oswald"/>
                        <a:ea typeface="Oswald"/>
                        <a:cs typeface="Oswald"/>
                        <a:sym typeface="Oswald"/>
                      </a:endParaRPr>
                    </a:p>
                  </a:txBody>
                  <a:tcPr marT="19050" marB="19050" marR="28575" marL="28575" anchor="b">
                    <a:lnL cap="flat" cmpd="sng" w="9525">
                      <a:solidFill>
                        <a:srgbClr val="21A1C0"/>
                      </a:solidFill>
                      <a:prstDash val="solid"/>
                      <a:round/>
                      <a:headEnd len="sm" w="sm" type="none"/>
                      <a:tailEnd len="sm" w="sm" type="none"/>
                    </a:lnL>
                    <a:lnR cap="flat" cmpd="sng" w="9525">
                      <a:solidFill>
                        <a:srgbClr val="21A1C0"/>
                      </a:solidFill>
                      <a:prstDash val="solid"/>
                      <a:round/>
                      <a:headEnd len="sm" w="sm" type="none"/>
                      <a:tailEnd len="sm" w="sm" type="none"/>
                    </a:lnR>
                    <a:lnT cap="flat" cmpd="sng" w="9525">
                      <a:solidFill>
                        <a:srgbClr val="21A1C0"/>
                      </a:solidFill>
                      <a:prstDash val="solid"/>
                      <a:round/>
                      <a:headEnd len="sm" w="sm" type="none"/>
                      <a:tailEnd len="sm" w="sm" type="none"/>
                    </a:lnT>
                    <a:lnB cap="flat" cmpd="sng" w="9525">
                      <a:solidFill>
                        <a:srgbClr val="21A1C0"/>
                      </a:solidFill>
                      <a:prstDash val="solid"/>
                      <a:round/>
                      <a:headEnd len="sm" w="sm" type="none"/>
                      <a:tailEnd len="sm" w="sm" type="none"/>
                    </a:lnB>
                  </a:tcPr>
                </a:tc>
                <a:tc>
                  <a:txBody>
                    <a:bodyPr/>
                    <a:lstStyle/>
                    <a:p>
                      <a:pPr indent="0" lvl="0" marL="0" marR="0" rtl="0" algn="r">
                        <a:lnSpc>
                          <a:spcPct val="115000"/>
                        </a:lnSpc>
                        <a:spcBef>
                          <a:spcPts val="0"/>
                        </a:spcBef>
                        <a:spcAft>
                          <a:spcPts val="0"/>
                        </a:spcAft>
                        <a:buClr>
                          <a:srgbClr val="000000"/>
                        </a:buClr>
                        <a:buSzPts val="2200"/>
                        <a:buFont typeface="Arial"/>
                        <a:buNone/>
                      </a:pPr>
                      <a:r>
                        <a:rPr lang="en-US" sz="2200" u="none" cap="none" strike="noStrike">
                          <a:latin typeface="Oswald"/>
                          <a:ea typeface="Oswald"/>
                          <a:cs typeface="Oswald"/>
                          <a:sym typeface="Oswald"/>
                        </a:rPr>
                        <a:t>$170,949</a:t>
                      </a:r>
                      <a:endParaRPr sz="2200" u="none" cap="none" strike="noStrike">
                        <a:latin typeface="Oswald"/>
                        <a:ea typeface="Oswald"/>
                        <a:cs typeface="Oswald"/>
                        <a:sym typeface="Oswald"/>
                      </a:endParaRPr>
                    </a:p>
                  </a:txBody>
                  <a:tcPr marT="19050" marB="19050" marR="28575" marL="28575" anchor="b">
                    <a:lnL cap="flat" cmpd="sng" w="9525">
                      <a:solidFill>
                        <a:srgbClr val="21A1C0"/>
                      </a:solidFill>
                      <a:prstDash val="solid"/>
                      <a:round/>
                      <a:headEnd len="sm" w="sm" type="none"/>
                      <a:tailEnd len="sm" w="sm" type="none"/>
                    </a:lnL>
                    <a:lnR cap="flat" cmpd="sng" w="9525">
                      <a:solidFill>
                        <a:srgbClr val="21A1C0"/>
                      </a:solidFill>
                      <a:prstDash val="solid"/>
                      <a:round/>
                      <a:headEnd len="sm" w="sm" type="none"/>
                      <a:tailEnd len="sm" w="sm" type="none"/>
                    </a:lnR>
                    <a:lnT cap="flat" cmpd="sng" w="9525">
                      <a:solidFill>
                        <a:srgbClr val="21A1C0"/>
                      </a:solidFill>
                      <a:prstDash val="solid"/>
                      <a:round/>
                      <a:headEnd len="sm" w="sm" type="none"/>
                      <a:tailEnd len="sm" w="sm" type="none"/>
                    </a:lnT>
                    <a:lnB cap="flat" cmpd="sng" w="9525">
                      <a:solidFill>
                        <a:srgbClr val="21A1C0"/>
                      </a:solidFill>
                      <a:prstDash val="solid"/>
                      <a:round/>
                      <a:headEnd len="sm" w="sm" type="none"/>
                      <a:tailEnd len="sm" w="sm" type="none"/>
                    </a:lnB>
                  </a:tcPr>
                </a:tc>
                <a:tc>
                  <a:txBody>
                    <a:bodyPr/>
                    <a:lstStyle/>
                    <a:p>
                      <a:pPr indent="0" lvl="0" marL="0" marR="0" rtl="0" algn="r">
                        <a:lnSpc>
                          <a:spcPct val="115000"/>
                        </a:lnSpc>
                        <a:spcBef>
                          <a:spcPts val="0"/>
                        </a:spcBef>
                        <a:spcAft>
                          <a:spcPts val="0"/>
                        </a:spcAft>
                        <a:buClr>
                          <a:srgbClr val="000000"/>
                        </a:buClr>
                        <a:buSzPts val="2200"/>
                        <a:buFont typeface="Arial"/>
                        <a:buNone/>
                      </a:pPr>
                      <a:r>
                        <a:rPr lang="en-US" sz="2200" u="none" cap="none" strike="noStrike">
                          <a:latin typeface="Oswald"/>
                          <a:ea typeface="Oswald"/>
                          <a:cs typeface="Oswald"/>
                          <a:sym typeface="Oswald"/>
                        </a:rPr>
                        <a:t>$142,352</a:t>
                      </a:r>
                      <a:endParaRPr sz="2200" u="none" cap="none" strike="noStrike">
                        <a:latin typeface="Oswald"/>
                        <a:ea typeface="Oswald"/>
                        <a:cs typeface="Oswald"/>
                        <a:sym typeface="Oswald"/>
                      </a:endParaRPr>
                    </a:p>
                  </a:txBody>
                  <a:tcPr marT="19050" marB="19050" marR="28575" marL="28575" anchor="b">
                    <a:lnL cap="flat" cmpd="sng" w="9525">
                      <a:solidFill>
                        <a:srgbClr val="21A1C0"/>
                      </a:solidFill>
                      <a:prstDash val="solid"/>
                      <a:round/>
                      <a:headEnd len="sm" w="sm" type="none"/>
                      <a:tailEnd len="sm" w="sm" type="none"/>
                    </a:lnL>
                    <a:lnR cap="flat" cmpd="sng" w="9525">
                      <a:solidFill>
                        <a:srgbClr val="21A1C0"/>
                      </a:solidFill>
                      <a:prstDash val="solid"/>
                      <a:round/>
                      <a:headEnd len="sm" w="sm" type="none"/>
                      <a:tailEnd len="sm" w="sm" type="none"/>
                    </a:lnR>
                    <a:lnT cap="flat" cmpd="sng" w="9525">
                      <a:solidFill>
                        <a:srgbClr val="21A1C0"/>
                      </a:solidFill>
                      <a:prstDash val="solid"/>
                      <a:round/>
                      <a:headEnd len="sm" w="sm" type="none"/>
                      <a:tailEnd len="sm" w="sm" type="none"/>
                    </a:lnT>
                    <a:lnB cap="flat" cmpd="sng" w="9525">
                      <a:solidFill>
                        <a:srgbClr val="21A1C0"/>
                      </a:solidFill>
                      <a:prstDash val="solid"/>
                      <a:round/>
                      <a:headEnd len="sm" w="sm" type="none"/>
                      <a:tailEnd len="sm" w="sm" type="none"/>
                    </a:lnB>
                  </a:tcPr>
                </a:tc>
                <a:tc>
                  <a:txBody>
                    <a:bodyPr/>
                    <a:lstStyle/>
                    <a:p>
                      <a:pPr indent="0" lvl="0" marL="0" marR="0" rtl="0" algn="r">
                        <a:lnSpc>
                          <a:spcPct val="115000"/>
                        </a:lnSpc>
                        <a:spcBef>
                          <a:spcPts val="0"/>
                        </a:spcBef>
                        <a:spcAft>
                          <a:spcPts val="0"/>
                        </a:spcAft>
                        <a:buClr>
                          <a:srgbClr val="000000"/>
                        </a:buClr>
                        <a:buSzPts val="2200"/>
                        <a:buFont typeface="Arial"/>
                        <a:buNone/>
                      </a:pPr>
                      <a:r>
                        <a:rPr lang="en-US" sz="2200" u="none" cap="none" strike="noStrike">
                          <a:latin typeface="Oswald"/>
                          <a:ea typeface="Oswald"/>
                          <a:cs typeface="Oswald"/>
                          <a:sym typeface="Oswald"/>
                        </a:rPr>
                        <a:t>83%</a:t>
                      </a:r>
                      <a:endParaRPr sz="2200" u="none" cap="none" strike="noStrike">
                        <a:latin typeface="Oswald"/>
                        <a:ea typeface="Oswald"/>
                        <a:cs typeface="Oswald"/>
                        <a:sym typeface="Oswald"/>
                      </a:endParaRPr>
                    </a:p>
                  </a:txBody>
                  <a:tcPr marT="19050" marB="19050" marR="28575" marL="28575" anchor="b">
                    <a:lnL cap="flat" cmpd="sng" w="9525">
                      <a:solidFill>
                        <a:srgbClr val="21A1C0"/>
                      </a:solidFill>
                      <a:prstDash val="solid"/>
                      <a:round/>
                      <a:headEnd len="sm" w="sm" type="none"/>
                      <a:tailEnd len="sm" w="sm" type="none"/>
                    </a:lnL>
                    <a:lnR cap="flat" cmpd="sng" w="9525">
                      <a:solidFill>
                        <a:srgbClr val="21A1C0"/>
                      </a:solidFill>
                      <a:prstDash val="solid"/>
                      <a:round/>
                      <a:headEnd len="sm" w="sm" type="none"/>
                      <a:tailEnd len="sm" w="sm" type="none"/>
                    </a:lnR>
                    <a:lnT cap="flat" cmpd="sng" w="9525">
                      <a:solidFill>
                        <a:srgbClr val="21A1C0"/>
                      </a:solidFill>
                      <a:prstDash val="solid"/>
                      <a:round/>
                      <a:headEnd len="sm" w="sm" type="none"/>
                      <a:tailEnd len="sm" w="sm" type="none"/>
                    </a:lnT>
                    <a:lnB cap="flat" cmpd="sng" w="9525">
                      <a:solidFill>
                        <a:srgbClr val="21A1C0"/>
                      </a:solidFill>
                      <a:prstDash val="solid"/>
                      <a:round/>
                      <a:headEnd len="sm" w="sm" type="none"/>
                      <a:tailEnd len="sm" w="sm" type="none"/>
                    </a:lnB>
                  </a:tcPr>
                </a:tc>
              </a:tr>
              <a:tr h="515000">
                <a:tc>
                  <a:txBody>
                    <a:bodyPr/>
                    <a:lstStyle/>
                    <a:p>
                      <a:pPr indent="0" lvl="0" marL="0" marR="0" rtl="0" algn="l">
                        <a:lnSpc>
                          <a:spcPct val="115000"/>
                        </a:lnSpc>
                        <a:spcBef>
                          <a:spcPts val="0"/>
                        </a:spcBef>
                        <a:spcAft>
                          <a:spcPts val="0"/>
                        </a:spcAft>
                        <a:buClr>
                          <a:srgbClr val="000000"/>
                        </a:buClr>
                        <a:buSzPts val="2200"/>
                        <a:buFont typeface="Arial"/>
                        <a:buNone/>
                      </a:pPr>
                      <a:r>
                        <a:rPr lang="en-US" sz="2200" u="none" cap="none" strike="noStrike">
                          <a:latin typeface="Oswald"/>
                          <a:ea typeface="Oswald"/>
                          <a:cs typeface="Oswald"/>
                          <a:sym typeface="Oswald"/>
                        </a:rPr>
                        <a:t>HPA</a:t>
                      </a:r>
                      <a:endParaRPr sz="2200" u="none" cap="none" strike="noStrike">
                        <a:latin typeface="Oswald"/>
                        <a:ea typeface="Oswald"/>
                        <a:cs typeface="Oswald"/>
                        <a:sym typeface="Oswald"/>
                      </a:endParaRPr>
                    </a:p>
                  </a:txBody>
                  <a:tcPr marT="19050" marB="19050" marR="28575" marL="28575" anchor="b">
                    <a:lnL cap="flat" cmpd="sng" w="9525">
                      <a:solidFill>
                        <a:srgbClr val="21A1C0"/>
                      </a:solidFill>
                      <a:prstDash val="solid"/>
                      <a:round/>
                      <a:headEnd len="sm" w="sm" type="none"/>
                      <a:tailEnd len="sm" w="sm" type="none"/>
                    </a:lnL>
                    <a:lnR cap="flat" cmpd="sng" w="9525">
                      <a:solidFill>
                        <a:srgbClr val="21A1C0"/>
                      </a:solidFill>
                      <a:prstDash val="solid"/>
                      <a:round/>
                      <a:headEnd len="sm" w="sm" type="none"/>
                      <a:tailEnd len="sm" w="sm" type="none"/>
                    </a:lnR>
                    <a:lnT cap="flat" cmpd="sng" w="9525">
                      <a:solidFill>
                        <a:srgbClr val="21A1C0"/>
                      </a:solidFill>
                      <a:prstDash val="solid"/>
                      <a:round/>
                      <a:headEnd len="sm" w="sm" type="none"/>
                      <a:tailEnd len="sm" w="sm" type="none"/>
                    </a:lnT>
                    <a:lnB cap="flat" cmpd="sng" w="9525">
                      <a:solidFill>
                        <a:srgbClr val="21A1C0"/>
                      </a:solidFill>
                      <a:prstDash val="solid"/>
                      <a:round/>
                      <a:headEnd len="sm" w="sm" type="none"/>
                      <a:tailEnd len="sm" w="sm" type="none"/>
                    </a:lnB>
                  </a:tcPr>
                </a:tc>
                <a:tc>
                  <a:txBody>
                    <a:bodyPr/>
                    <a:lstStyle/>
                    <a:p>
                      <a:pPr indent="0" lvl="0" marL="0" marR="0" rtl="0" algn="r">
                        <a:lnSpc>
                          <a:spcPct val="115000"/>
                        </a:lnSpc>
                        <a:spcBef>
                          <a:spcPts val="0"/>
                        </a:spcBef>
                        <a:spcAft>
                          <a:spcPts val="0"/>
                        </a:spcAft>
                        <a:buClr>
                          <a:srgbClr val="000000"/>
                        </a:buClr>
                        <a:buSzPts val="2200"/>
                        <a:buFont typeface="Arial"/>
                        <a:buNone/>
                      </a:pPr>
                      <a:r>
                        <a:rPr lang="en-US" sz="2200" u="none" cap="none" strike="noStrike">
                          <a:latin typeface="Oswald"/>
                          <a:ea typeface="Oswald"/>
                          <a:cs typeface="Oswald"/>
                          <a:sym typeface="Oswald"/>
                        </a:rPr>
                        <a:t>$1,024,399</a:t>
                      </a:r>
                      <a:endParaRPr sz="2200" u="none" cap="none" strike="noStrike">
                        <a:latin typeface="Oswald"/>
                        <a:ea typeface="Oswald"/>
                        <a:cs typeface="Oswald"/>
                        <a:sym typeface="Oswald"/>
                      </a:endParaRPr>
                    </a:p>
                  </a:txBody>
                  <a:tcPr marT="19050" marB="19050" marR="28575" marL="28575" anchor="b">
                    <a:lnL cap="flat" cmpd="sng" w="9525">
                      <a:solidFill>
                        <a:srgbClr val="21A1C0"/>
                      </a:solidFill>
                      <a:prstDash val="solid"/>
                      <a:round/>
                      <a:headEnd len="sm" w="sm" type="none"/>
                      <a:tailEnd len="sm" w="sm" type="none"/>
                    </a:lnL>
                    <a:lnR cap="flat" cmpd="sng" w="9525">
                      <a:solidFill>
                        <a:srgbClr val="21A1C0"/>
                      </a:solidFill>
                      <a:prstDash val="solid"/>
                      <a:round/>
                      <a:headEnd len="sm" w="sm" type="none"/>
                      <a:tailEnd len="sm" w="sm" type="none"/>
                    </a:lnR>
                    <a:lnT cap="flat" cmpd="sng" w="9525">
                      <a:solidFill>
                        <a:srgbClr val="21A1C0"/>
                      </a:solidFill>
                      <a:prstDash val="solid"/>
                      <a:round/>
                      <a:headEnd len="sm" w="sm" type="none"/>
                      <a:tailEnd len="sm" w="sm" type="none"/>
                    </a:lnT>
                    <a:lnB cap="flat" cmpd="sng" w="9525">
                      <a:solidFill>
                        <a:srgbClr val="21A1C0"/>
                      </a:solidFill>
                      <a:prstDash val="solid"/>
                      <a:round/>
                      <a:headEnd len="sm" w="sm" type="none"/>
                      <a:tailEnd len="sm" w="sm" type="none"/>
                    </a:lnB>
                  </a:tcPr>
                </a:tc>
                <a:tc>
                  <a:txBody>
                    <a:bodyPr/>
                    <a:lstStyle/>
                    <a:p>
                      <a:pPr indent="0" lvl="0" marL="0" marR="0" rtl="0" algn="r">
                        <a:lnSpc>
                          <a:spcPct val="115000"/>
                        </a:lnSpc>
                        <a:spcBef>
                          <a:spcPts val="0"/>
                        </a:spcBef>
                        <a:spcAft>
                          <a:spcPts val="0"/>
                        </a:spcAft>
                        <a:buClr>
                          <a:srgbClr val="000000"/>
                        </a:buClr>
                        <a:buSzPts val="2200"/>
                        <a:buFont typeface="Arial"/>
                        <a:buNone/>
                      </a:pPr>
                      <a:r>
                        <a:rPr lang="en-US" sz="2200" u="none" cap="none" strike="noStrike">
                          <a:latin typeface="Oswald"/>
                          <a:ea typeface="Oswald"/>
                          <a:cs typeface="Oswald"/>
                          <a:sym typeface="Oswald"/>
                        </a:rPr>
                        <a:t>$843,067</a:t>
                      </a:r>
                      <a:endParaRPr sz="2200" u="none" cap="none" strike="noStrike">
                        <a:latin typeface="Oswald"/>
                        <a:ea typeface="Oswald"/>
                        <a:cs typeface="Oswald"/>
                        <a:sym typeface="Oswald"/>
                      </a:endParaRPr>
                    </a:p>
                  </a:txBody>
                  <a:tcPr marT="19050" marB="19050" marR="28575" marL="28575" anchor="b">
                    <a:lnL cap="flat" cmpd="sng" w="9525">
                      <a:solidFill>
                        <a:srgbClr val="21A1C0"/>
                      </a:solidFill>
                      <a:prstDash val="solid"/>
                      <a:round/>
                      <a:headEnd len="sm" w="sm" type="none"/>
                      <a:tailEnd len="sm" w="sm" type="none"/>
                    </a:lnL>
                    <a:lnR cap="flat" cmpd="sng" w="9525">
                      <a:solidFill>
                        <a:srgbClr val="21A1C0"/>
                      </a:solidFill>
                      <a:prstDash val="solid"/>
                      <a:round/>
                      <a:headEnd len="sm" w="sm" type="none"/>
                      <a:tailEnd len="sm" w="sm" type="none"/>
                    </a:lnR>
                    <a:lnT cap="flat" cmpd="sng" w="9525">
                      <a:solidFill>
                        <a:srgbClr val="21A1C0"/>
                      </a:solidFill>
                      <a:prstDash val="solid"/>
                      <a:round/>
                      <a:headEnd len="sm" w="sm" type="none"/>
                      <a:tailEnd len="sm" w="sm" type="none"/>
                    </a:lnT>
                    <a:lnB cap="flat" cmpd="sng" w="9525">
                      <a:solidFill>
                        <a:srgbClr val="21A1C0"/>
                      </a:solidFill>
                      <a:prstDash val="solid"/>
                      <a:round/>
                      <a:headEnd len="sm" w="sm" type="none"/>
                      <a:tailEnd len="sm" w="sm" type="none"/>
                    </a:lnB>
                  </a:tcPr>
                </a:tc>
                <a:tc>
                  <a:txBody>
                    <a:bodyPr/>
                    <a:lstStyle/>
                    <a:p>
                      <a:pPr indent="0" lvl="0" marL="0" marR="0" rtl="0" algn="r">
                        <a:lnSpc>
                          <a:spcPct val="115000"/>
                        </a:lnSpc>
                        <a:spcBef>
                          <a:spcPts val="0"/>
                        </a:spcBef>
                        <a:spcAft>
                          <a:spcPts val="0"/>
                        </a:spcAft>
                        <a:buClr>
                          <a:srgbClr val="000000"/>
                        </a:buClr>
                        <a:buSzPts val="2200"/>
                        <a:buFont typeface="Arial"/>
                        <a:buNone/>
                      </a:pPr>
                      <a:r>
                        <a:rPr lang="en-US" sz="2200" u="none" cap="none" strike="noStrike">
                          <a:latin typeface="Oswald"/>
                          <a:ea typeface="Oswald"/>
                          <a:cs typeface="Oswald"/>
                          <a:sym typeface="Oswald"/>
                        </a:rPr>
                        <a:t>82%</a:t>
                      </a:r>
                      <a:endParaRPr sz="2200" u="none" cap="none" strike="noStrike">
                        <a:latin typeface="Oswald"/>
                        <a:ea typeface="Oswald"/>
                        <a:cs typeface="Oswald"/>
                        <a:sym typeface="Oswald"/>
                      </a:endParaRPr>
                    </a:p>
                  </a:txBody>
                  <a:tcPr marT="19050" marB="19050" marR="28575" marL="28575" anchor="b">
                    <a:lnL cap="flat" cmpd="sng" w="9525">
                      <a:solidFill>
                        <a:srgbClr val="21A1C0"/>
                      </a:solidFill>
                      <a:prstDash val="solid"/>
                      <a:round/>
                      <a:headEnd len="sm" w="sm" type="none"/>
                      <a:tailEnd len="sm" w="sm" type="none"/>
                    </a:lnL>
                    <a:lnR cap="flat" cmpd="sng" w="9525">
                      <a:solidFill>
                        <a:srgbClr val="21A1C0"/>
                      </a:solidFill>
                      <a:prstDash val="solid"/>
                      <a:round/>
                      <a:headEnd len="sm" w="sm" type="none"/>
                      <a:tailEnd len="sm" w="sm" type="none"/>
                    </a:lnR>
                    <a:lnT cap="flat" cmpd="sng" w="9525">
                      <a:solidFill>
                        <a:srgbClr val="21A1C0"/>
                      </a:solidFill>
                      <a:prstDash val="solid"/>
                      <a:round/>
                      <a:headEnd len="sm" w="sm" type="none"/>
                      <a:tailEnd len="sm" w="sm" type="none"/>
                    </a:lnT>
                    <a:lnB cap="flat" cmpd="sng" w="9525">
                      <a:solidFill>
                        <a:srgbClr val="21A1C0"/>
                      </a:solidFill>
                      <a:prstDash val="solid"/>
                      <a:round/>
                      <a:headEnd len="sm" w="sm" type="none"/>
                      <a:tailEnd len="sm" w="sm" type="none"/>
                    </a:lnB>
                  </a:tcPr>
                </a:tc>
              </a:tr>
              <a:tr h="515000">
                <a:tc>
                  <a:txBody>
                    <a:bodyPr/>
                    <a:lstStyle/>
                    <a:p>
                      <a:pPr indent="0" lvl="0" marL="0" marR="0" rtl="0" algn="l">
                        <a:lnSpc>
                          <a:spcPct val="115000"/>
                        </a:lnSpc>
                        <a:spcBef>
                          <a:spcPts val="0"/>
                        </a:spcBef>
                        <a:spcAft>
                          <a:spcPts val="0"/>
                        </a:spcAft>
                        <a:buClr>
                          <a:srgbClr val="000000"/>
                        </a:buClr>
                        <a:buSzPts val="2200"/>
                        <a:buFont typeface="Arial"/>
                        <a:buNone/>
                      </a:pPr>
                      <a:r>
                        <a:rPr lang="en-US" sz="2200" u="none" cap="none" strike="noStrike">
                          <a:latin typeface="Oswald"/>
                          <a:ea typeface="Oswald"/>
                          <a:cs typeface="Oswald"/>
                          <a:sym typeface="Oswald"/>
                        </a:rPr>
                        <a:t>MPSC</a:t>
                      </a:r>
                      <a:endParaRPr sz="2200" u="none" cap="none" strike="noStrike">
                        <a:latin typeface="Oswald"/>
                        <a:ea typeface="Oswald"/>
                        <a:cs typeface="Oswald"/>
                        <a:sym typeface="Oswald"/>
                      </a:endParaRPr>
                    </a:p>
                  </a:txBody>
                  <a:tcPr marT="19050" marB="19050" marR="28575" marL="28575" anchor="b">
                    <a:lnL cap="flat" cmpd="sng" w="9525">
                      <a:solidFill>
                        <a:srgbClr val="21A1C0"/>
                      </a:solidFill>
                      <a:prstDash val="solid"/>
                      <a:round/>
                      <a:headEnd len="sm" w="sm" type="none"/>
                      <a:tailEnd len="sm" w="sm" type="none"/>
                    </a:lnL>
                    <a:lnR cap="flat" cmpd="sng" w="9525">
                      <a:solidFill>
                        <a:srgbClr val="21A1C0"/>
                      </a:solidFill>
                      <a:prstDash val="solid"/>
                      <a:round/>
                      <a:headEnd len="sm" w="sm" type="none"/>
                      <a:tailEnd len="sm" w="sm" type="none"/>
                    </a:lnR>
                    <a:lnT cap="flat" cmpd="sng" w="9525">
                      <a:solidFill>
                        <a:srgbClr val="21A1C0"/>
                      </a:solidFill>
                      <a:prstDash val="solid"/>
                      <a:round/>
                      <a:headEnd len="sm" w="sm" type="none"/>
                      <a:tailEnd len="sm" w="sm" type="none"/>
                    </a:lnT>
                    <a:lnB cap="flat" cmpd="sng" w="9525">
                      <a:solidFill>
                        <a:srgbClr val="21A1C0"/>
                      </a:solidFill>
                      <a:prstDash val="solid"/>
                      <a:round/>
                      <a:headEnd len="sm" w="sm" type="none"/>
                      <a:tailEnd len="sm" w="sm" type="none"/>
                    </a:lnB>
                  </a:tcPr>
                </a:tc>
                <a:tc>
                  <a:txBody>
                    <a:bodyPr/>
                    <a:lstStyle/>
                    <a:p>
                      <a:pPr indent="0" lvl="0" marL="0" marR="0" rtl="0" algn="r">
                        <a:lnSpc>
                          <a:spcPct val="115000"/>
                        </a:lnSpc>
                        <a:spcBef>
                          <a:spcPts val="0"/>
                        </a:spcBef>
                        <a:spcAft>
                          <a:spcPts val="0"/>
                        </a:spcAft>
                        <a:buClr>
                          <a:srgbClr val="000000"/>
                        </a:buClr>
                        <a:buSzPts val="2200"/>
                        <a:buFont typeface="Arial"/>
                        <a:buNone/>
                      </a:pPr>
                      <a:r>
                        <a:rPr lang="en-US" sz="2200" u="none" cap="none" strike="noStrike">
                          <a:latin typeface="Oswald"/>
                          <a:ea typeface="Oswald"/>
                          <a:cs typeface="Oswald"/>
                          <a:sym typeface="Oswald"/>
                        </a:rPr>
                        <a:t>$197,167</a:t>
                      </a:r>
                      <a:endParaRPr sz="2200" u="none" cap="none" strike="noStrike">
                        <a:latin typeface="Oswald"/>
                        <a:ea typeface="Oswald"/>
                        <a:cs typeface="Oswald"/>
                        <a:sym typeface="Oswald"/>
                      </a:endParaRPr>
                    </a:p>
                  </a:txBody>
                  <a:tcPr marT="19050" marB="19050" marR="28575" marL="28575" anchor="b">
                    <a:lnL cap="flat" cmpd="sng" w="9525">
                      <a:solidFill>
                        <a:srgbClr val="21A1C0"/>
                      </a:solidFill>
                      <a:prstDash val="solid"/>
                      <a:round/>
                      <a:headEnd len="sm" w="sm" type="none"/>
                      <a:tailEnd len="sm" w="sm" type="none"/>
                    </a:lnL>
                    <a:lnR cap="flat" cmpd="sng" w="9525">
                      <a:solidFill>
                        <a:srgbClr val="21A1C0"/>
                      </a:solidFill>
                      <a:prstDash val="solid"/>
                      <a:round/>
                      <a:headEnd len="sm" w="sm" type="none"/>
                      <a:tailEnd len="sm" w="sm" type="none"/>
                    </a:lnR>
                    <a:lnT cap="flat" cmpd="sng" w="9525">
                      <a:solidFill>
                        <a:srgbClr val="21A1C0"/>
                      </a:solidFill>
                      <a:prstDash val="solid"/>
                      <a:round/>
                      <a:headEnd len="sm" w="sm" type="none"/>
                      <a:tailEnd len="sm" w="sm" type="none"/>
                    </a:lnT>
                    <a:lnB cap="flat" cmpd="sng" w="9525">
                      <a:solidFill>
                        <a:srgbClr val="21A1C0"/>
                      </a:solidFill>
                      <a:prstDash val="solid"/>
                      <a:round/>
                      <a:headEnd len="sm" w="sm" type="none"/>
                      <a:tailEnd len="sm" w="sm" type="none"/>
                    </a:lnB>
                  </a:tcPr>
                </a:tc>
                <a:tc>
                  <a:txBody>
                    <a:bodyPr/>
                    <a:lstStyle/>
                    <a:p>
                      <a:pPr indent="0" lvl="0" marL="0" marR="0" rtl="0" algn="r">
                        <a:lnSpc>
                          <a:spcPct val="115000"/>
                        </a:lnSpc>
                        <a:spcBef>
                          <a:spcPts val="0"/>
                        </a:spcBef>
                        <a:spcAft>
                          <a:spcPts val="0"/>
                        </a:spcAft>
                        <a:buClr>
                          <a:srgbClr val="000000"/>
                        </a:buClr>
                        <a:buSzPts val="2200"/>
                        <a:buFont typeface="Arial"/>
                        <a:buNone/>
                      </a:pPr>
                      <a:r>
                        <a:rPr lang="en-US" sz="2200" u="none" cap="none" strike="noStrike">
                          <a:latin typeface="Oswald"/>
                          <a:ea typeface="Oswald"/>
                          <a:cs typeface="Oswald"/>
                          <a:sym typeface="Oswald"/>
                        </a:rPr>
                        <a:t>$152,004</a:t>
                      </a:r>
                      <a:endParaRPr sz="2200" u="none" cap="none" strike="noStrike">
                        <a:latin typeface="Oswald"/>
                        <a:ea typeface="Oswald"/>
                        <a:cs typeface="Oswald"/>
                        <a:sym typeface="Oswald"/>
                      </a:endParaRPr>
                    </a:p>
                  </a:txBody>
                  <a:tcPr marT="19050" marB="19050" marR="28575" marL="28575" anchor="b">
                    <a:lnL cap="flat" cmpd="sng" w="9525">
                      <a:solidFill>
                        <a:srgbClr val="21A1C0"/>
                      </a:solidFill>
                      <a:prstDash val="solid"/>
                      <a:round/>
                      <a:headEnd len="sm" w="sm" type="none"/>
                      <a:tailEnd len="sm" w="sm" type="none"/>
                    </a:lnL>
                    <a:lnR cap="flat" cmpd="sng" w="9525">
                      <a:solidFill>
                        <a:srgbClr val="21A1C0"/>
                      </a:solidFill>
                      <a:prstDash val="solid"/>
                      <a:round/>
                      <a:headEnd len="sm" w="sm" type="none"/>
                      <a:tailEnd len="sm" w="sm" type="none"/>
                    </a:lnR>
                    <a:lnT cap="flat" cmpd="sng" w="9525">
                      <a:solidFill>
                        <a:srgbClr val="21A1C0"/>
                      </a:solidFill>
                      <a:prstDash val="solid"/>
                      <a:round/>
                      <a:headEnd len="sm" w="sm" type="none"/>
                      <a:tailEnd len="sm" w="sm" type="none"/>
                    </a:lnT>
                    <a:lnB cap="flat" cmpd="sng" w="9525">
                      <a:solidFill>
                        <a:srgbClr val="21A1C0"/>
                      </a:solidFill>
                      <a:prstDash val="solid"/>
                      <a:round/>
                      <a:headEnd len="sm" w="sm" type="none"/>
                      <a:tailEnd len="sm" w="sm" type="none"/>
                    </a:lnB>
                  </a:tcPr>
                </a:tc>
                <a:tc>
                  <a:txBody>
                    <a:bodyPr/>
                    <a:lstStyle/>
                    <a:p>
                      <a:pPr indent="0" lvl="0" marL="0" marR="0" rtl="0" algn="r">
                        <a:lnSpc>
                          <a:spcPct val="115000"/>
                        </a:lnSpc>
                        <a:spcBef>
                          <a:spcPts val="0"/>
                        </a:spcBef>
                        <a:spcAft>
                          <a:spcPts val="0"/>
                        </a:spcAft>
                        <a:buClr>
                          <a:srgbClr val="000000"/>
                        </a:buClr>
                        <a:buSzPts val="2200"/>
                        <a:buFont typeface="Arial"/>
                        <a:buNone/>
                      </a:pPr>
                      <a:r>
                        <a:rPr lang="en-US" sz="2200" u="none" cap="none" strike="noStrike">
                          <a:latin typeface="Oswald"/>
                          <a:ea typeface="Oswald"/>
                          <a:cs typeface="Oswald"/>
                          <a:sym typeface="Oswald"/>
                        </a:rPr>
                        <a:t>77%</a:t>
                      </a:r>
                      <a:endParaRPr sz="2200" u="none" cap="none" strike="noStrike">
                        <a:latin typeface="Oswald"/>
                        <a:ea typeface="Oswald"/>
                        <a:cs typeface="Oswald"/>
                        <a:sym typeface="Oswald"/>
                      </a:endParaRPr>
                    </a:p>
                  </a:txBody>
                  <a:tcPr marT="19050" marB="19050" marR="28575" marL="28575" anchor="b">
                    <a:lnL cap="flat" cmpd="sng" w="9525">
                      <a:solidFill>
                        <a:srgbClr val="21A1C0"/>
                      </a:solidFill>
                      <a:prstDash val="solid"/>
                      <a:round/>
                      <a:headEnd len="sm" w="sm" type="none"/>
                      <a:tailEnd len="sm" w="sm" type="none"/>
                    </a:lnL>
                    <a:lnR cap="flat" cmpd="sng" w="9525">
                      <a:solidFill>
                        <a:srgbClr val="21A1C0"/>
                      </a:solidFill>
                      <a:prstDash val="solid"/>
                      <a:round/>
                      <a:headEnd len="sm" w="sm" type="none"/>
                      <a:tailEnd len="sm" w="sm" type="none"/>
                    </a:lnR>
                    <a:lnT cap="flat" cmpd="sng" w="9525">
                      <a:solidFill>
                        <a:srgbClr val="21A1C0"/>
                      </a:solidFill>
                      <a:prstDash val="solid"/>
                      <a:round/>
                      <a:headEnd len="sm" w="sm" type="none"/>
                      <a:tailEnd len="sm" w="sm" type="none"/>
                    </a:lnT>
                    <a:lnB cap="flat" cmpd="sng" w="9525">
                      <a:solidFill>
                        <a:srgbClr val="21A1C0"/>
                      </a:solidFill>
                      <a:prstDash val="solid"/>
                      <a:round/>
                      <a:headEnd len="sm" w="sm" type="none"/>
                      <a:tailEnd len="sm" w="sm" type="none"/>
                    </a:lnB>
                  </a:tcPr>
                </a:tc>
              </a:tr>
              <a:tr h="515000">
                <a:tc>
                  <a:txBody>
                    <a:bodyPr/>
                    <a:lstStyle/>
                    <a:p>
                      <a:pPr indent="0" lvl="0" marL="0" marR="0" rtl="0" algn="l">
                        <a:lnSpc>
                          <a:spcPct val="115000"/>
                        </a:lnSpc>
                        <a:spcBef>
                          <a:spcPts val="0"/>
                        </a:spcBef>
                        <a:spcAft>
                          <a:spcPts val="0"/>
                        </a:spcAft>
                        <a:buClr>
                          <a:srgbClr val="000000"/>
                        </a:buClr>
                        <a:buSzPts val="2200"/>
                        <a:buFont typeface="Arial"/>
                        <a:buNone/>
                      </a:pPr>
                      <a:r>
                        <a:rPr lang="en-US" sz="2200" u="none" cap="none" strike="noStrike">
                          <a:latin typeface="Oswald"/>
                          <a:ea typeface="Oswald"/>
                          <a:cs typeface="Oswald"/>
                          <a:sym typeface="Oswald"/>
                        </a:rPr>
                        <a:t>PEDA</a:t>
                      </a:r>
                      <a:endParaRPr sz="2200" u="none" cap="none" strike="noStrike">
                        <a:latin typeface="Oswald"/>
                        <a:ea typeface="Oswald"/>
                        <a:cs typeface="Oswald"/>
                        <a:sym typeface="Oswald"/>
                      </a:endParaRPr>
                    </a:p>
                  </a:txBody>
                  <a:tcPr marT="19050" marB="19050" marR="28575" marL="28575" anchor="b">
                    <a:lnL cap="flat" cmpd="sng" w="9525">
                      <a:solidFill>
                        <a:srgbClr val="21A1C0"/>
                      </a:solidFill>
                      <a:prstDash val="solid"/>
                      <a:round/>
                      <a:headEnd len="sm" w="sm" type="none"/>
                      <a:tailEnd len="sm" w="sm" type="none"/>
                    </a:lnL>
                    <a:lnR cap="flat" cmpd="sng" w="9525">
                      <a:solidFill>
                        <a:srgbClr val="21A1C0"/>
                      </a:solidFill>
                      <a:prstDash val="solid"/>
                      <a:round/>
                      <a:headEnd len="sm" w="sm" type="none"/>
                      <a:tailEnd len="sm" w="sm" type="none"/>
                    </a:lnR>
                    <a:lnT cap="flat" cmpd="sng" w="9525">
                      <a:solidFill>
                        <a:srgbClr val="21A1C0"/>
                      </a:solidFill>
                      <a:prstDash val="solid"/>
                      <a:round/>
                      <a:headEnd len="sm" w="sm" type="none"/>
                      <a:tailEnd len="sm" w="sm" type="none"/>
                    </a:lnT>
                    <a:lnB cap="flat" cmpd="sng" w="9525">
                      <a:solidFill>
                        <a:srgbClr val="21A1C0"/>
                      </a:solidFill>
                      <a:prstDash val="solid"/>
                      <a:round/>
                      <a:headEnd len="sm" w="sm" type="none"/>
                      <a:tailEnd len="sm" w="sm" type="none"/>
                    </a:lnB>
                  </a:tcPr>
                </a:tc>
                <a:tc>
                  <a:txBody>
                    <a:bodyPr/>
                    <a:lstStyle/>
                    <a:p>
                      <a:pPr indent="0" lvl="0" marL="0" marR="0" rtl="0" algn="r">
                        <a:lnSpc>
                          <a:spcPct val="115000"/>
                        </a:lnSpc>
                        <a:spcBef>
                          <a:spcPts val="0"/>
                        </a:spcBef>
                        <a:spcAft>
                          <a:spcPts val="0"/>
                        </a:spcAft>
                        <a:buClr>
                          <a:srgbClr val="000000"/>
                        </a:buClr>
                        <a:buSzPts val="2200"/>
                        <a:buFont typeface="Arial"/>
                        <a:buNone/>
                      </a:pPr>
                      <a:r>
                        <a:rPr lang="en-US" sz="2200" u="none" cap="none" strike="noStrike">
                          <a:latin typeface="Oswald"/>
                          <a:ea typeface="Oswald"/>
                          <a:cs typeface="Oswald"/>
                          <a:sym typeface="Oswald"/>
                        </a:rPr>
                        <a:t>$789,853</a:t>
                      </a:r>
                      <a:endParaRPr sz="2200" u="none" cap="none" strike="noStrike">
                        <a:latin typeface="Oswald"/>
                        <a:ea typeface="Oswald"/>
                        <a:cs typeface="Oswald"/>
                        <a:sym typeface="Oswald"/>
                      </a:endParaRPr>
                    </a:p>
                  </a:txBody>
                  <a:tcPr marT="19050" marB="19050" marR="28575" marL="28575" anchor="b">
                    <a:lnL cap="flat" cmpd="sng" w="9525">
                      <a:solidFill>
                        <a:srgbClr val="21A1C0"/>
                      </a:solidFill>
                      <a:prstDash val="solid"/>
                      <a:round/>
                      <a:headEnd len="sm" w="sm" type="none"/>
                      <a:tailEnd len="sm" w="sm" type="none"/>
                    </a:lnL>
                    <a:lnR cap="flat" cmpd="sng" w="9525">
                      <a:solidFill>
                        <a:srgbClr val="21A1C0"/>
                      </a:solidFill>
                      <a:prstDash val="solid"/>
                      <a:round/>
                      <a:headEnd len="sm" w="sm" type="none"/>
                      <a:tailEnd len="sm" w="sm" type="none"/>
                    </a:lnR>
                    <a:lnT cap="flat" cmpd="sng" w="9525">
                      <a:solidFill>
                        <a:srgbClr val="21A1C0"/>
                      </a:solidFill>
                      <a:prstDash val="solid"/>
                      <a:round/>
                      <a:headEnd len="sm" w="sm" type="none"/>
                      <a:tailEnd len="sm" w="sm" type="none"/>
                    </a:lnT>
                    <a:lnB cap="flat" cmpd="sng" w="9525">
                      <a:solidFill>
                        <a:srgbClr val="21A1C0"/>
                      </a:solidFill>
                      <a:prstDash val="solid"/>
                      <a:round/>
                      <a:headEnd len="sm" w="sm" type="none"/>
                      <a:tailEnd len="sm" w="sm" type="none"/>
                    </a:lnB>
                  </a:tcPr>
                </a:tc>
                <a:tc>
                  <a:txBody>
                    <a:bodyPr/>
                    <a:lstStyle/>
                    <a:p>
                      <a:pPr indent="0" lvl="0" marL="0" marR="0" rtl="0" algn="r">
                        <a:lnSpc>
                          <a:spcPct val="115000"/>
                        </a:lnSpc>
                        <a:spcBef>
                          <a:spcPts val="0"/>
                        </a:spcBef>
                        <a:spcAft>
                          <a:spcPts val="0"/>
                        </a:spcAft>
                        <a:buClr>
                          <a:srgbClr val="000000"/>
                        </a:buClr>
                        <a:buSzPts val="2200"/>
                        <a:buFont typeface="Arial"/>
                        <a:buNone/>
                      </a:pPr>
                      <a:r>
                        <a:rPr lang="en-US" sz="2200" u="none" cap="none" strike="noStrike">
                          <a:latin typeface="Oswald"/>
                          <a:ea typeface="Oswald"/>
                          <a:cs typeface="Oswald"/>
                          <a:sym typeface="Oswald"/>
                        </a:rPr>
                        <a:t>$680,700</a:t>
                      </a:r>
                      <a:endParaRPr sz="2200" u="none" cap="none" strike="noStrike">
                        <a:latin typeface="Oswald"/>
                        <a:ea typeface="Oswald"/>
                        <a:cs typeface="Oswald"/>
                        <a:sym typeface="Oswald"/>
                      </a:endParaRPr>
                    </a:p>
                  </a:txBody>
                  <a:tcPr marT="19050" marB="19050" marR="28575" marL="28575" anchor="b">
                    <a:lnL cap="flat" cmpd="sng" w="9525">
                      <a:solidFill>
                        <a:srgbClr val="21A1C0"/>
                      </a:solidFill>
                      <a:prstDash val="solid"/>
                      <a:round/>
                      <a:headEnd len="sm" w="sm" type="none"/>
                      <a:tailEnd len="sm" w="sm" type="none"/>
                    </a:lnL>
                    <a:lnR cap="flat" cmpd="sng" w="9525">
                      <a:solidFill>
                        <a:srgbClr val="21A1C0"/>
                      </a:solidFill>
                      <a:prstDash val="solid"/>
                      <a:round/>
                      <a:headEnd len="sm" w="sm" type="none"/>
                      <a:tailEnd len="sm" w="sm" type="none"/>
                    </a:lnR>
                    <a:lnT cap="flat" cmpd="sng" w="9525">
                      <a:solidFill>
                        <a:srgbClr val="21A1C0"/>
                      </a:solidFill>
                      <a:prstDash val="solid"/>
                      <a:round/>
                      <a:headEnd len="sm" w="sm" type="none"/>
                      <a:tailEnd len="sm" w="sm" type="none"/>
                    </a:lnT>
                    <a:lnB cap="flat" cmpd="sng" w="9525">
                      <a:solidFill>
                        <a:srgbClr val="21A1C0"/>
                      </a:solidFill>
                      <a:prstDash val="solid"/>
                      <a:round/>
                      <a:headEnd len="sm" w="sm" type="none"/>
                      <a:tailEnd len="sm" w="sm" type="none"/>
                    </a:lnB>
                  </a:tcPr>
                </a:tc>
                <a:tc>
                  <a:txBody>
                    <a:bodyPr/>
                    <a:lstStyle/>
                    <a:p>
                      <a:pPr indent="0" lvl="0" marL="0" marR="0" rtl="0" algn="r">
                        <a:lnSpc>
                          <a:spcPct val="115000"/>
                        </a:lnSpc>
                        <a:spcBef>
                          <a:spcPts val="0"/>
                        </a:spcBef>
                        <a:spcAft>
                          <a:spcPts val="0"/>
                        </a:spcAft>
                        <a:buClr>
                          <a:srgbClr val="000000"/>
                        </a:buClr>
                        <a:buSzPts val="2200"/>
                        <a:buFont typeface="Arial"/>
                        <a:buNone/>
                      </a:pPr>
                      <a:r>
                        <a:rPr lang="en-US" sz="2200" u="none" cap="none" strike="noStrike">
                          <a:latin typeface="Oswald"/>
                          <a:ea typeface="Oswald"/>
                          <a:cs typeface="Oswald"/>
                          <a:sym typeface="Oswald"/>
                        </a:rPr>
                        <a:t>86%</a:t>
                      </a:r>
                      <a:endParaRPr sz="2200" u="none" cap="none" strike="noStrike">
                        <a:latin typeface="Oswald"/>
                        <a:ea typeface="Oswald"/>
                        <a:cs typeface="Oswald"/>
                        <a:sym typeface="Oswald"/>
                      </a:endParaRPr>
                    </a:p>
                  </a:txBody>
                  <a:tcPr marT="19050" marB="19050" marR="28575" marL="28575" anchor="b">
                    <a:lnL cap="flat" cmpd="sng" w="9525">
                      <a:solidFill>
                        <a:srgbClr val="21A1C0"/>
                      </a:solidFill>
                      <a:prstDash val="solid"/>
                      <a:round/>
                      <a:headEnd len="sm" w="sm" type="none"/>
                      <a:tailEnd len="sm" w="sm" type="none"/>
                    </a:lnL>
                    <a:lnR cap="flat" cmpd="sng" w="9525">
                      <a:solidFill>
                        <a:srgbClr val="21A1C0"/>
                      </a:solidFill>
                      <a:prstDash val="solid"/>
                      <a:round/>
                      <a:headEnd len="sm" w="sm" type="none"/>
                      <a:tailEnd len="sm" w="sm" type="none"/>
                    </a:lnR>
                    <a:lnT cap="flat" cmpd="sng" w="9525">
                      <a:solidFill>
                        <a:srgbClr val="21A1C0"/>
                      </a:solidFill>
                      <a:prstDash val="solid"/>
                      <a:round/>
                      <a:headEnd len="sm" w="sm" type="none"/>
                      <a:tailEnd len="sm" w="sm" type="none"/>
                    </a:lnT>
                    <a:lnB cap="flat" cmpd="sng" w="9525">
                      <a:solidFill>
                        <a:srgbClr val="21A1C0"/>
                      </a:solidFill>
                      <a:prstDash val="solid"/>
                      <a:round/>
                      <a:headEnd len="sm" w="sm" type="none"/>
                      <a:tailEnd len="sm" w="sm" type="none"/>
                    </a:lnB>
                  </a:tcPr>
                </a:tc>
              </a:tr>
              <a:tr h="515000">
                <a:tc>
                  <a:txBody>
                    <a:bodyPr/>
                    <a:lstStyle/>
                    <a:p>
                      <a:pPr indent="0" lvl="0" marL="0" marR="0" rtl="0" algn="l">
                        <a:lnSpc>
                          <a:spcPct val="115000"/>
                        </a:lnSpc>
                        <a:spcBef>
                          <a:spcPts val="0"/>
                        </a:spcBef>
                        <a:spcAft>
                          <a:spcPts val="0"/>
                        </a:spcAft>
                        <a:buClr>
                          <a:srgbClr val="000000"/>
                        </a:buClr>
                        <a:buSzPts val="2200"/>
                        <a:buFont typeface="Arial"/>
                        <a:buNone/>
                      </a:pPr>
                      <a:r>
                        <a:rPr lang="en-US" sz="2200" u="none" cap="none" strike="noStrike">
                          <a:latin typeface="Oswald"/>
                          <a:ea typeface="Oswald"/>
                          <a:cs typeface="Oswald"/>
                          <a:sym typeface="Oswald"/>
                        </a:rPr>
                        <a:t>WHO</a:t>
                      </a:r>
                      <a:endParaRPr sz="2200" u="none" cap="none" strike="noStrike">
                        <a:latin typeface="Oswald"/>
                        <a:ea typeface="Oswald"/>
                        <a:cs typeface="Oswald"/>
                        <a:sym typeface="Oswald"/>
                      </a:endParaRPr>
                    </a:p>
                  </a:txBody>
                  <a:tcPr marT="19050" marB="19050" marR="28575" marL="28575" anchor="b">
                    <a:lnL cap="flat" cmpd="sng" w="9525">
                      <a:solidFill>
                        <a:srgbClr val="21A1C0"/>
                      </a:solidFill>
                      <a:prstDash val="solid"/>
                      <a:round/>
                      <a:headEnd len="sm" w="sm" type="none"/>
                      <a:tailEnd len="sm" w="sm" type="none"/>
                    </a:lnL>
                    <a:lnR cap="flat" cmpd="sng" w="9525">
                      <a:solidFill>
                        <a:srgbClr val="21A1C0"/>
                      </a:solidFill>
                      <a:prstDash val="solid"/>
                      <a:round/>
                      <a:headEnd len="sm" w="sm" type="none"/>
                      <a:tailEnd len="sm" w="sm" type="none"/>
                    </a:lnR>
                    <a:lnT cap="flat" cmpd="sng" w="9525">
                      <a:solidFill>
                        <a:srgbClr val="21A1C0"/>
                      </a:solidFill>
                      <a:prstDash val="solid"/>
                      <a:round/>
                      <a:headEnd len="sm" w="sm" type="none"/>
                      <a:tailEnd len="sm" w="sm" type="none"/>
                    </a:lnT>
                    <a:lnB cap="flat" cmpd="sng" w="9525">
                      <a:solidFill>
                        <a:srgbClr val="21A1C0"/>
                      </a:solidFill>
                      <a:prstDash val="solid"/>
                      <a:round/>
                      <a:headEnd len="sm" w="sm" type="none"/>
                      <a:tailEnd len="sm" w="sm" type="none"/>
                    </a:lnB>
                  </a:tcPr>
                </a:tc>
                <a:tc>
                  <a:txBody>
                    <a:bodyPr/>
                    <a:lstStyle/>
                    <a:p>
                      <a:pPr indent="0" lvl="0" marL="0" marR="0" rtl="0" algn="r">
                        <a:lnSpc>
                          <a:spcPct val="115000"/>
                        </a:lnSpc>
                        <a:spcBef>
                          <a:spcPts val="0"/>
                        </a:spcBef>
                        <a:spcAft>
                          <a:spcPts val="0"/>
                        </a:spcAft>
                        <a:buClr>
                          <a:srgbClr val="000000"/>
                        </a:buClr>
                        <a:buSzPts val="2200"/>
                        <a:buFont typeface="Arial"/>
                        <a:buNone/>
                      </a:pPr>
                      <a:r>
                        <a:rPr lang="en-US" sz="2200" u="none" cap="none" strike="noStrike">
                          <a:latin typeface="Oswald"/>
                          <a:ea typeface="Oswald"/>
                          <a:cs typeface="Oswald"/>
                          <a:sym typeface="Oswald"/>
                        </a:rPr>
                        <a:t>$1,472,819</a:t>
                      </a:r>
                      <a:endParaRPr sz="2200" u="none" cap="none" strike="noStrike">
                        <a:latin typeface="Oswald"/>
                        <a:ea typeface="Oswald"/>
                        <a:cs typeface="Oswald"/>
                        <a:sym typeface="Oswald"/>
                      </a:endParaRPr>
                    </a:p>
                  </a:txBody>
                  <a:tcPr marT="19050" marB="19050" marR="28575" marL="28575" anchor="b">
                    <a:lnL cap="flat" cmpd="sng" w="9525">
                      <a:solidFill>
                        <a:srgbClr val="21A1C0"/>
                      </a:solidFill>
                      <a:prstDash val="solid"/>
                      <a:round/>
                      <a:headEnd len="sm" w="sm" type="none"/>
                      <a:tailEnd len="sm" w="sm" type="none"/>
                    </a:lnL>
                    <a:lnR cap="flat" cmpd="sng" w="9525">
                      <a:solidFill>
                        <a:srgbClr val="21A1C0"/>
                      </a:solidFill>
                      <a:prstDash val="solid"/>
                      <a:round/>
                      <a:headEnd len="sm" w="sm" type="none"/>
                      <a:tailEnd len="sm" w="sm" type="none"/>
                    </a:lnR>
                    <a:lnT cap="flat" cmpd="sng" w="9525">
                      <a:solidFill>
                        <a:srgbClr val="21A1C0"/>
                      </a:solidFill>
                      <a:prstDash val="solid"/>
                      <a:round/>
                      <a:headEnd len="sm" w="sm" type="none"/>
                      <a:tailEnd len="sm" w="sm" type="none"/>
                    </a:lnT>
                    <a:lnB cap="flat" cmpd="sng" w="9525">
                      <a:solidFill>
                        <a:srgbClr val="21A1C0"/>
                      </a:solidFill>
                      <a:prstDash val="solid"/>
                      <a:round/>
                      <a:headEnd len="sm" w="sm" type="none"/>
                      <a:tailEnd len="sm" w="sm" type="none"/>
                    </a:lnB>
                  </a:tcPr>
                </a:tc>
                <a:tc>
                  <a:txBody>
                    <a:bodyPr/>
                    <a:lstStyle/>
                    <a:p>
                      <a:pPr indent="0" lvl="0" marL="0" marR="0" rtl="0" algn="r">
                        <a:lnSpc>
                          <a:spcPct val="115000"/>
                        </a:lnSpc>
                        <a:spcBef>
                          <a:spcPts val="0"/>
                        </a:spcBef>
                        <a:spcAft>
                          <a:spcPts val="0"/>
                        </a:spcAft>
                        <a:buClr>
                          <a:srgbClr val="000000"/>
                        </a:buClr>
                        <a:buSzPts val="2200"/>
                        <a:buFont typeface="Arial"/>
                        <a:buNone/>
                      </a:pPr>
                      <a:r>
                        <a:rPr lang="en-US" sz="2200" u="none" cap="none" strike="noStrike">
                          <a:latin typeface="Oswald"/>
                          <a:ea typeface="Oswald"/>
                          <a:cs typeface="Oswald"/>
                          <a:sym typeface="Oswald"/>
                        </a:rPr>
                        <a:t>$1,472,819</a:t>
                      </a:r>
                      <a:endParaRPr sz="2200" u="none" cap="none" strike="noStrike">
                        <a:latin typeface="Oswald"/>
                        <a:ea typeface="Oswald"/>
                        <a:cs typeface="Oswald"/>
                        <a:sym typeface="Oswald"/>
                      </a:endParaRPr>
                    </a:p>
                  </a:txBody>
                  <a:tcPr marT="19050" marB="19050" marR="28575" marL="28575" anchor="b">
                    <a:lnL cap="flat" cmpd="sng" w="9525">
                      <a:solidFill>
                        <a:srgbClr val="21A1C0"/>
                      </a:solidFill>
                      <a:prstDash val="solid"/>
                      <a:round/>
                      <a:headEnd len="sm" w="sm" type="none"/>
                      <a:tailEnd len="sm" w="sm" type="none"/>
                    </a:lnL>
                    <a:lnR cap="flat" cmpd="sng" w="9525">
                      <a:solidFill>
                        <a:srgbClr val="21A1C0"/>
                      </a:solidFill>
                      <a:prstDash val="solid"/>
                      <a:round/>
                      <a:headEnd len="sm" w="sm" type="none"/>
                      <a:tailEnd len="sm" w="sm" type="none"/>
                    </a:lnR>
                    <a:lnT cap="flat" cmpd="sng" w="9525">
                      <a:solidFill>
                        <a:srgbClr val="21A1C0"/>
                      </a:solidFill>
                      <a:prstDash val="solid"/>
                      <a:round/>
                      <a:headEnd len="sm" w="sm" type="none"/>
                      <a:tailEnd len="sm" w="sm" type="none"/>
                    </a:lnT>
                    <a:lnB cap="flat" cmpd="sng" w="9525">
                      <a:solidFill>
                        <a:srgbClr val="21A1C0"/>
                      </a:solidFill>
                      <a:prstDash val="solid"/>
                      <a:round/>
                      <a:headEnd len="sm" w="sm" type="none"/>
                      <a:tailEnd len="sm" w="sm" type="none"/>
                    </a:lnB>
                  </a:tcPr>
                </a:tc>
                <a:tc>
                  <a:txBody>
                    <a:bodyPr/>
                    <a:lstStyle/>
                    <a:p>
                      <a:pPr indent="0" lvl="0" marL="0" marR="0" rtl="0" algn="r">
                        <a:lnSpc>
                          <a:spcPct val="115000"/>
                        </a:lnSpc>
                        <a:spcBef>
                          <a:spcPts val="0"/>
                        </a:spcBef>
                        <a:spcAft>
                          <a:spcPts val="0"/>
                        </a:spcAft>
                        <a:buClr>
                          <a:srgbClr val="000000"/>
                        </a:buClr>
                        <a:buSzPts val="2200"/>
                        <a:buFont typeface="Arial"/>
                        <a:buNone/>
                      </a:pPr>
                      <a:r>
                        <a:rPr lang="en-US" sz="2200" u="none" cap="none" strike="noStrike">
                          <a:latin typeface="Oswald"/>
                          <a:ea typeface="Oswald"/>
                          <a:cs typeface="Oswald"/>
                          <a:sym typeface="Oswald"/>
                        </a:rPr>
                        <a:t>100%</a:t>
                      </a:r>
                      <a:endParaRPr sz="2200" u="none" cap="none" strike="noStrike">
                        <a:latin typeface="Oswald"/>
                        <a:ea typeface="Oswald"/>
                        <a:cs typeface="Oswald"/>
                        <a:sym typeface="Oswald"/>
                      </a:endParaRPr>
                    </a:p>
                  </a:txBody>
                  <a:tcPr marT="19050" marB="19050" marR="28575" marL="28575" anchor="b">
                    <a:lnL cap="flat" cmpd="sng" w="9525">
                      <a:solidFill>
                        <a:srgbClr val="21A1C0"/>
                      </a:solidFill>
                      <a:prstDash val="solid"/>
                      <a:round/>
                      <a:headEnd len="sm" w="sm" type="none"/>
                      <a:tailEnd len="sm" w="sm" type="none"/>
                    </a:lnL>
                    <a:lnR cap="flat" cmpd="sng" w="9525">
                      <a:solidFill>
                        <a:srgbClr val="21A1C0"/>
                      </a:solidFill>
                      <a:prstDash val="solid"/>
                      <a:round/>
                      <a:headEnd len="sm" w="sm" type="none"/>
                      <a:tailEnd len="sm" w="sm" type="none"/>
                    </a:lnR>
                    <a:lnT cap="flat" cmpd="sng" w="9525">
                      <a:solidFill>
                        <a:srgbClr val="21A1C0"/>
                      </a:solidFill>
                      <a:prstDash val="solid"/>
                      <a:round/>
                      <a:headEnd len="sm" w="sm" type="none"/>
                      <a:tailEnd len="sm" w="sm" type="none"/>
                    </a:lnT>
                    <a:lnB cap="flat" cmpd="sng" w="9525">
                      <a:solidFill>
                        <a:srgbClr val="21A1C0"/>
                      </a:solidFill>
                      <a:prstDash val="solid"/>
                      <a:round/>
                      <a:headEnd len="sm" w="sm" type="none"/>
                      <a:tailEnd len="sm" w="sm" type="none"/>
                    </a:lnB>
                  </a:tcPr>
                </a:tc>
              </a:tr>
              <a:tr h="515000">
                <a:tc>
                  <a:txBody>
                    <a:bodyPr/>
                    <a:lstStyle/>
                    <a:p>
                      <a:pPr indent="0" lvl="0" marL="0" marR="0" rtl="0" algn="l">
                        <a:lnSpc>
                          <a:spcPct val="115000"/>
                        </a:lnSpc>
                        <a:spcBef>
                          <a:spcPts val="0"/>
                        </a:spcBef>
                        <a:spcAft>
                          <a:spcPts val="0"/>
                        </a:spcAft>
                        <a:buClr>
                          <a:srgbClr val="000000"/>
                        </a:buClr>
                        <a:buSzPts val="2200"/>
                        <a:buFont typeface="Arial"/>
                        <a:buNone/>
                      </a:pPr>
                      <a:r>
                        <a:rPr lang="en-US" sz="2200" u="none" cap="none" strike="noStrike">
                          <a:latin typeface="Oswald"/>
                          <a:ea typeface="Oswald"/>
                          <a:cs typeface="Oswald"/>
                          <a:sym typeface="Oswald"/>
                        </a:rPr>
                        <a:t>Grand total</a:t>
                      </a:r>
                      <a:endParaRPr sz="2200" u="none" cap="none" strike="noStrike">
                        <a:latin typeface="Oswald"/>
                        <a:ea typeface="Oswald"/>
                        <a:cs typeface="Oswald"/>
                        <a:sym typeface="Oswald"/>
                      </a:endParaRPr>
                    </a:p>
                  </a:txBody>
                  <a:tcPr marT="19050" marB="19050" marR="28575" marL="28575" anchor="b">
                    <a:lnL cap="flat" cmpd="sng" w="9525">
                      <a:solidFill>
                        <a:srgbClr val="21A1C0"/>
                      </a:solidFill>
                      <a:prstDash val="solid"/>
                      <a:round/>
                      <a:headEnd len="sm" w="sm" type="none"/>
                      <a:tailEnd len="sm" w="sm" type="none"/>
                    </a:lnL>
                    <a:lnR cap="flat" cmpd="sng" w="9525">
                      <a:solidFill>
                        <a:srgbClr val="21A1C0"/>
                      </a:solidFill>
                      <a:prstDash val="solid"/>
                      <a:round/>
                      <a:headEnd len="sm" w="sm" type="none"/>
                      <a:tailEnd len="sm" w="sm" type="none"/>
                    </a:lnR>
                    <a:lnT cap="flat" cmpd="sng" w="9525">
                      <a:solidFill>
                        <a:srgbClr val="21A1C0"/>
                      </a:solidFill>
                      <a:prstDash val="solid"/>
                      <a:round/>
                      <a:headEnd len="sm" w="sm" type="none"/>
                      <a:tailEnd len="sm" w="sm" type="none"/>
                    </a:lnT>
                    <a:lnB cap="flat" cmpd="sng" w="9525">
                      <a:solidFill>
                        <a:srgbClr val="21A1C0"/>
                      </a:solidFill>
                      <a:prstDash val="solid"/>
                      <a:round/>
                      <a:headEnd len="sm" w="sm" type="none"/>
                      <a:tailEnd len="sm" w="sm" type="none"/>
                    </a:lnB>
                    <a:solidFill>
                      <a:srgbClr val="9FC5E8"/>
                    </a:solidFill>
                  </a:tcPr>
                </a:tc>
                <a:tc>
                  <a:txBody>
                    <a:bodyPr/>
                    <a:lstStyle/>
                    <a:p>
                      <a:pPr indent="0" lvl="0" marL="0" marR="0" rtl="0" algn="r">
                        <a:lnSpc>
                          <a:spcPct val="115000"/>
                        </a:lnSpc>
                        <a:spcBef>
                          <a:spcPts val="0"/>
                        </a:spcBef>
                        <a:spcAft>
                          <a:spcPts val="0"/>
                        </a:spcAft>
                        <a:buClr>
                          <a:srgbClr val="000000"/>
                        </a:buClr>
                        <a:buSzPts val="2200"/>
                        <a:buFont typeface="Arial"/>
                        <a:buNone/>
                      </a:pPr>
                      <a:r>
                        <a:rPr lang="en-US" sz="2200" u="none" cap="none" strike="noStrike">
                          <a:latin typeface="Oswald"/>
                          <a:ea typeface="Oswald"/>
                          <a:cs typeface="Oswald"/>
                          <a:sym typeface="Oswald"/>
                        </a:rPr>
                        <a:t>$12,641,701</a:t>
                      </a:r>
                      <a:endParaRPr sz="2200" u="none" cap="none" strike="noStrike">
                        <a:latin typeface="Oswald"/>
                        <a:ea typeface="Oswald"/>
                        <a:cs typeface="Oswald"/>
                        <a:sym typeface="Oswald"/>
                      </a:endParaRPr>
                    </a:p>
                  </a:txBody>
                  <a:tcPr marT="19050" marB="19050" marR="28575" marL="28575" anchor="b">
                    <a:lnL cap="flat" cmpd="sng" w="9525">
                      <a:solidFill>
                        <a:srgbClr val="21A1C0"/>
                      </a:solidFill>
                      <a:prstDash val="solid"/>
                      <a:round/>
                      <a:headEnd len="sm" w="sm" type="none"/>
                      <a:tailEnd len="sm" w="sm" type="none"/>
                    </a:lnL>
                    <a:lnR cap="flat" cmpd="sng" w="9525">
                      <a:solidFill>
                        <a:srgbClr val="21A1C0"/>
                      </a:solidFill>
                      <a:prstDash val="solid"/>
                      <a:round/>
                      <a:headEnd len="sm" w="sm" type="none"/>
                      <a:tailEnd len="sm" w="sm" type="none"/>
                    </a:lnR>
                    <a:lnT cap="flat" cmpd="sng" w="9525">
                      <a:solidFill>
                        <a:srgbClr val="21A1C0"/>
                      </a:solidFill>
                      <a:prstDash val="solid"/>
                      <a:round/>
                      <a:headEnd len="sm" w="sm" type="none"/>
                      <a:tailEnd len="sm" w="sm" type="none"/>
                    </a:lnT>
                    <a:lnB cap="flat" cmpd="sng" w="9525">
                      <a:solidFill>
                        <a:srgbClr val="21A1C0"/>
                      </a:solidFill>
                      <a:prstDash val="solid"/>
                      <a:round/>
                      <a:headEnd len="sm" w="sm" type="none"/>
                      <a:tailEnd len="sm" w="sm" type="none"/>
                    </a:lnB>
                    <a:solidFill>
                      <a:srgbClr val="9FC5E8"/>
                    </a:solidFill>
                  </a:tcPr>
                </a:tc>
                <a:tc>
                  <a:txBody>
                    <a:bodyPr/>
                    <a:lstStyle/>
                    <a:p>
                      <a:pPr indent="0" lvl="0" marL="0" marR="0" rtl="0" algn="r">
                        <a:lnSpc>
                          <a:spcPct val="115000"/>
                        </a:lnSpc>
                        <a:spcBef>
                          <a:spcPts val="0"/>
                        </a:spcBef>
                        <a:spcAft>
                          <a:spcPts val="0"/>
                        </a:spcAft>
                        <a:buClr>
                          <a:srgbClr val="000000"/>
                        </a:buClr>
                        <a:buSzPts val="2200"/>
                        <a:buFont typeface="Arial"/>
                        <a:buNone/>
                      </a:pPr>
                      <a:r>
                        <a:rPr lang="en-US" sz="2200" u="none" cap="none" strike="noStrike">
                          <a:latin typeface="Oswald"/>
                          <a:ea typeface="Oswald"/>
                          <a:cs typeface="Oswald"/>
                          <a:sym typeface="Oswald"/>
                        </a:rPr>
                        <a:t>$11,981,150</a:t>
                      </a:r>
                      <a:endParaRPr sz="2200" u="none" cap="none" strike="noStrike">
                        <a:latin typeface="Oswald"/>
                        <a:ea typeface="Oswald"/>
                        <a:cs typeface="Oswald"/>
                        <a:sym typeface="Oswald"/>
                      </a:endParaRPr>
                    </a:p>
                  </a:txBody>
                  <a:tcPr marT="19050" marB="19050" marR="28575" marL="28575" anchor="b">
                    <a:lnL cap="flat" cmpd="sng" w="9525">
                      <a:solidFill>
                        <a:srgbClr val="21A1C0"/>
                      </a:solidFill>
                      <a:prstDash val="solid"/>
                      <a:round/>
                      <a:headEnd len="sm" w="sm" type="none"/>
                      <a:tailEnd len="sm" w="sm" type="none"/>
                    </a:lnL>
                    <a:lnR cap="flat" cmpd="sng" w="9525">
                      <a:solidFill>
                        <a:srgbClr val="21A1C0"/>
                      </a:solidFill>
                      <a:prstDash val="solid"/>
                      <a:round/>
                      <a:headEnd len="sm" w="sm" type="none"/>
                      <a:tailEnd len="sm" w="sm" type="none"/>
                    </a:lnR>
                    <a:lnT cap="flat" cmpd="sng" w="9525">
                      <a:solidFill>
                        <a:srgbClr val="21A1C0"/>
                      </a:solidFill>
                      <a:prstDash val="solid"/>
                      <a:round/>
                      <a:headEnd len="sm" w="sm" type="none"/>
                      <a:tailEnd len="sm" w="sm" type="none"/>
                    </a:lnT>
                    <a:lnB cap="flat" cmpd="sng" w="9525">
                      <a:solidFill>
                        <a:srgbClr val="21A1C0"/>
                      </a:solidFill>
                      <a:prstDash val="solid"/>
                      <a:round/>
                      <a:headEnd len="sm" w="sm" type="none"/>
                      <a:tailEnd len="sm" w="sm" type="none"/>
                    </a:lnB>
                    <a:solidFill>
                      <a:srgbClr val="9FC5E8"/>
                    </a:solidFill>
                  </a:tcPr>
                </a:tc>
                <a:tc>
                  <a:txBody>
                    <a:bodyPr/>
                    <a:lstStyle/>
                    <a:p>
                      <a:pPr indent="0" lvl="0" marL="0" marR="0" rtl="0" algn="r">
                        <a:lnSpc>
                          <a:spcPct val="115000"/>
                        </a:lnSpc>
                        <a:spcBef>
                          <a:spcPts val="0"/>
                        </a:spcBef>
                        <a:spcAft>
                          <a:spcPts val="0"/>
                        </a:spcAft>
                        <a:buClr>
                          <a:srgbClr val="000000"/>
                        </a:buClr>
                        <a:buSzPts val="2200"/>
                        <a:buFont typeface="Arial"/>
                        <a:buNone/>
                      </a:pPr>
                      <a:r>
                        <a:rPr lang="en-US" sz="2200" u="none" cap="none" strike="noStrike">
                          <a:latin typeface="Oswald"/>
                          <a:ea typeface="Oswald"/>
                          <a:cs typeface="Oswald"/>
                          <a:sym typeface="Oswald"/>
                        </a:rPr>
                        <a:t>95%</a:t>
                      </a:r>
                      <a:endParaRPr sz="2200" u="none" cap="none" strike="noStrike">
                        <a:latin typeface="Oswald"/>
                        <a:ea typeface="Oswald"/>
                        <a:cs typeface="Oswald"/>
                        <a:sym typeface="Oswald"/>
                      </a:endParaRPr>
                    </a:p>
                  </a:txBody>
                  <a:tcPr marT="19050" marB="19050" marR="28575" marL="28575" anchor="b">
                    <a:lnL cap="flat" cmpd="sng" w="9525">
                      <a:solidFill>
                        <a:srgbClr val="21A1C0"/>
                      </a:solidFill>
                      <a:prstDash val="solid"/>
                      <a:round/>
                      <a:headEnd len="sm" w="sm" type="none"/>
                      <a:tailEnd len="sm" w="sm" type="none"/>
                    </a:lnL>
                    <a:lnR cap="flat" cmpd="sng" w="9525">
                      <a:solidFill>
                        <a:srgbClr val="21A1C0"/>
                      </a:solidFill>
                      <a:prstDash val="solid"/>
                      <a:round/>
                      <a:headEnd len="sm" w="sm" type="none"/>
                      <a:tailEnd len="sm" w="sm" type="none"/>
                    </a:lnR>
                    <a:lnT cap="flat" cmpd="sng" w="9525">
                      <a:solidFill>
                        <a:srgbClr val="21A1C0"/>
                      </a:solidFill>
                      <a:prstDash val="solid"/>
                      <a:round/>
                      <a:headEnd len="sm" w="sm" type="none"/>
                      <a:tailEnd len="sm" w="sm" type="none"/>
                    </a:lnT>
                    <a:lnB cap="flat" cmpd="sng" w="9525">
                      <a:solidFill>
                        <a:srgbClr val="21A1C0"/>
                      </a:solidFill>
                      <a:prstDash val="solid"/>
                      <a:round/>
                      <a:headEnd len="sm" w="sm" type="none"/>
                      <a:tailEnd len="sm" w="sm" type="none"/>
                    </a:lnB>
                    <a:solidFill>
                      <a:srgbClr val="9FC5E8"/>
                    </a:solidFill>
                  </a:tcPr>
                </a:tc>
              </a:tr>
            </a:tbl>
          </a:graphicData>
        </a:graphic>
      </p:graphicFrame>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5" name="Shape 1115"/>
        <p:cNvGrpSpPr/>
        <p:nvPr/>
      </p:nvGrpSpPr>
      <p:grpSpPr>
        <a:xfrm>
          <a:off x="0" y="0"/>
          <a:ext cx="0" cy="0"/>
          <a:chOff x="0" y="0"/>
          <a:chExt cx="0" cy="0"/>
        </a:xfrm>
      </p:grpSpPr>
      <p:sp>
        <p:nvSpPr>
          <p:cNvPr id="1116" name="Google Shape;1116;g2631ba12fcd_1_1285"/>
          <p:cNvSpPr txBox="1"/>
          <p:nvPr>
            <p:ph type="title"/>
          </p:nvPr>
        </p:nvSpPr>
        <p:spPr>
          <a:xfrm>
            <a:off x="0" y="0"/>
            <a:ext cx="12298200" cy="725700"/>
          </a:xfrm>
          <a:prstGeom prst="rect">
            <a:avLst/>
          </a:prstGeom>
          <a:noFill/>
          <a:ln cap="flat" cmpd="sng" w="19050">
            <a:solidFill>
              <a:srgbClr val="0DB8CC"/>
            </a:solidFill>
            <a:prstDash val="solid"/>
            <a:round/>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SzPts val="2400"/>
              <a:buNone/>
            </a:pPr>
            <a:r>
              <a:rPr lang="en-US" sz="3600">
                <a:solidFill>
                  <a:srgbClr val="0DB8CC"/>
                </a:solidFill>
                <a:latin typeface="News Cycle"/>
                <a:ea typeface="News Cycle"/>
                <a:cs typeface="News Cycle"/>
                <a:sym typeface="News Cycle"/>
              </a:rPr>
              <a:t>RAI3E Budget v/s Actual (2021-2023) - by Module</a:t>
            </a:r>
            <a:endParaRPr sz="3600">
              <a:solidFill>
                <a:srgbClr val="0DB8CC"/>
              </a:solidFill>
              <a:latin typeface="News Cycle"/>
              <a:ea typeface="News Cycle"/>
              <a:cs typeface="News Cycle"/>
              <a:sym typeface="News Cycle"/>
            </a:endParaRPr>
          </a:p>
        </p:txBody>
      </p:sp>
      <p:pic>
        <p:nvPicPr>
          <p:cNvPr id="1117" name="Google Shape;1117;g2631ba12fcd_1_1285" title="Chart"/>
          <p:cNvPicPr preferRelativeResize="0"/>
          <p:nvPr/>
        </p:nvPicPr>
        <p:blipFill rotWithShape="1">
          <a:blip r:embed="rId3">
            <a:alphaModFix/>
          </a:blip>
          <a:srcRect b="0" l="0" r="0" t="0"/>
          <a:stretch/>
        </p:blipFill>
        <p:spPr>
          <a:xfrm>
            <a:off x="0" y="725700"/>
            <a:ext cx="12192000" cy="61323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2" name="Shape 1122"/>
        <p:cNvGrpSpPr/>
        <p:nvPr/>
      </p:nvGrpSpPr>
      <p:grpSpPr>
        <a:xfrm>
          <a:off x="0" y="0"/>
          <a:ext cx="0" cy="0"/>
          <a:chOff x="0" y="0"/>
          <a:chExt cx="0" cy="0"/>
        </a:xfrm>
      </p:grpSpPr>
      <p:sp>
        <p:nvSpPr>
          <p:cNvPr id="1123" name="Google Shape;1123;g2630fbfd0cb_0_66"/>
          <p:cNvSpPr txBox="1"/>
          <p:nvPr>
            <p:ph type="title"/>
          </p:nvPr>
        </p:nvSpPr>
        <p:spPr>
          <a:xfrm>
            <a:off x="0" y="-45250"/>
            <a:ext cx="12192000" cy="832200"/>
          </a:xfrm>
          <a:prstGeom prst="rect">
            <a:avLst/>
          </a:prstGeom>
          <a:noFill/>
          <a:ln cap="flat" cmpd="sng" w="19050">
            <a:solidFill>
              <a:srgbClr val="0DB8CC"/>
            </a:solidFill>
            <a:prstDash val="solid"/>
            <a:round/>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SzPts val="2400"/>
              <a:buNone/>
            </a:pPr>
            <a:r>
              <a:rPr lang="en-US" sz="3600">
                <a:solidFill>
                  <a:srgbClr val="0DB8CC"/>
                </a:solidFill>
                <a:latin typeface="News Cycle"/>
                <a:ea typeface="News Cycle"/>
                <a:cs typeface="News Cycle"/>
                <a:sym typeface="News Cycle"/>
              </a:rPr>
              <a:t>Capacity Building Activities on Finance</a:t>
            </a:r>
            <a:endParaRPr sz="3600">
              <a:solidFill>
                <a:srgbClr val="0DB8CC"/>
              </a:solidFill>
              <a:latin typeface="News Cycle"/>
              <a:ea typeface="News Cycle"/>
              <a:cs typeface="News Cycle"/>
              <a:sym typeface="News Cycle"/>
            </a:endParaRPr>
          </a:p>
        </p:txBody>
      </p:sp>
      <p:sp>
        <p:nvSpPr>
          <p:cNvPr id="1124" name="Google Shape;1124;g2630fbfd0cb_0_66"/>
          <p:cNvSpPr/>
          <p:nvPr/>
        </p:nvSpPr>
        <p:spPr>
          <a:xfrm>
            <a:off x="252475" y="1254925"/>
            <a:ext cx="10602300" cy="488400"/>
          </a:xfrm>
          <a:prstGeom prst="rect">
            <a:avLst/>
          </a:prstGeom>
          <a:solidFill>
            <a:srgbClr val="21A1C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Oswald"/>
                <a:ea typeface="Oswald"/>
                <a:cs typeface="Oswald"/>
                <a:sym typeface="Oswald"/>
              </a:rPr>
              <a:t>Accounting software installation and Chart of Account development for all SRs, except international organizations </a:t>
            </a:r>
            <a:endParaRPr b="0" i="0" sz="1400" u="none" cap="none" strike="noStrike">
              <a:solidFill>
                <a:schemeClr val="lt1"/>
              </a:solidFill>
              <a:latin typeface="Oswald"/>
              <a:ea typeface="Oswald"/>
              <a:cs typeface="Oswald"/>
              <a:sym typeface="Oswald"/>
            </a:endParaRPr>
          </a:p>
        </p:txBody>
      </p:sp>
      <p:sp>
        <p:nvSpPr>
          <p:cNvPr id="1125" name="Google Shape;1125;g2630fbfd0cb_0_66"/>
          <p:cNvSpPr txBox="1"/>
          <p:nvPr/>
        </p:nvSpPr>
        <p:spPr>
          <a:xfrm>
            <a:off x="252475" y="1902700"/>
            <a:ext cx="10395900" cy="461700"/>
          </a:xfrm>
          <a:prstGeom prst="rect">
            <a:avLst/>
          </a:prstGeom>
          <a:solidFill>
            <a:srgbClr val="94DAEC"/>
          </a:solid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Oswald"/>
                <a:ea typeface="Oswald"/>
                <a:cs typeface="Oswald"/>
                <a:sym typeface="Oswald"/>
              </a:rPr>
              <a:t>Refresher training on Accpac accounting tool for all SRs, except international organization</a:t>
            </a:r>
            <a:endParaRPr b="0" i="0" sz="1400" u="none" cap="none" strike="noStrike">
              <a:solidFill>
                <a:srgbClr val="000000"/>
              </a:solidFill>
              <a:latin typeface="Oswald"/>
              <a:ea typeface="Oswald"/>
              <a:cs typeface="Oswald"/>
              <a:sym typeface="Oswald"/>
            </a:endParaRPr>
          </a:p>
        </p:txBody>
      </p:sp>
      <p:sp>
        <p:nvSpPr>
          <p:cNvPr id="1126" name="Google Shape;1126;g2630fbfd0cb_0_66"/>
          <p:cNvSpPr txBox="1"/>
          <p:nvPr/>
        </p:nvSpPr>
        <p:spPr>
          <a:xfrm>
            <a:off x="252475" y="2538750"/>
            <a:ext cx="10051500" cy="461700"/>
          </a:xfrm>
          <a:prstGeom prst="rect">
            <a:avLst/>
          </a:prstGeom>
          <a:solidFill>
            <a:srgbClr val="B7E6F2"/>
          </a:solid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Oswald"/>
                <a:ea typeface="Oswald"/>
                <a:cs typeface="Oswald"/>
                <a:sym typeface="Oswald"/>
              </a:rPr>
              <a:t>Training/refresher training on financial guidelines at least once a year for all central SRs</a:t>
            </a:r>
            <a:endParaRPr b="0" i="0" sz="1400" u="none" cap="none" strike="noStrike">
              <a:solidFill>
                <a:srgbClr val="000000"/>
              </a:solidFill>
              <a:latin typeface="Oswald"/>
              <a:ea typeface="Oswald"/>
              <a:cs typeface="Oswald"/>
              <a:sym typeface="Oswald"/>
            </a:endParaRPr>
          </a:p>
        </p:txBody>
      </p:sp>
      <p:sp>
        <p:nvSpPr>
          <p:cNvPr id="1127" name="Google Shape;1127;g2630fbfd0cb_0_66"/>
          <p:cNvSpPr txBox="1"/>
          <p:nvPr/>
        </p:nvSpPr>
        <p:spPr>
          <a:xfrm>
            <a:off x="252475" y="3133975"/>
            <a:ext cx="9583500" cy="461700"/>
          </a:xfrm>
          <a:prstGeom prst="rect">
            <a:avLst/>
          </a:prstGeom>
          <a:solidFill>
            <a:srgbClr val="DBF2F8"/>
          </a:solid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Oswald"/>
                <a:ea typeface="Oswald"/>
                <a:cs typeface="Oswald"/>
                <a:sym typeface="Oswald"/>
              </a:rPr>
              <a:t>Update of financial guideline for SRs in 2023</a:t>
            </a:r>
            <a:endParaRPr b="0" i="0" sz="1400" u="none" cap="none" strike="noStrike">
              <a:solidFill>
                <a:srgbClr val="000000"/>
              </a:solidFill>
              <a:latin typeface="Oswald"/>
              <a:ea typeface="Oswald"/>
              <a:cs typeface="Oswald"/>
              <a:sym typeface="Oswald"/>
            </a:endParaRPr>
          </a:p>
        </p:txBody>
      </p:sp>
      <p:sp>
        <p:nvSpPr>
          <p:cNvPr id="1128" name="Google Shape;1128;g2630fbfd0cb_0_66"/>
          <p:cNvSpPr txBox="1"/>
          <p:nvPr/>
        </p:nvSpPr>
        <p:spPr>
          <a:xfrm>
            <a:off x="259800" y="3729200"/>
            <a:ext cx="9230100" cy="461700"/>
          </a:xfrm>
          <a:prstGeom prst="rect">
            <a:avLst/>
          </a:prstGeom>
          <a:solidFill>
            <a:srgbClr val="B0E0FE"/>
          </a:solid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Oswald"/>
                <a:ea typeface="Oswald"/>
                <a:cs typeface="Oswald"/>
                <a:sym typeface="Oswald"/>
              </a:rPr>
              <a:t>Updated RAI HR manual specific for CMPE in 2023 </a:t>
            </a:r>
            <a:endParaRPr b="0" i="0" sz="1400" u="none" cap="none" strike="noStrike">
              <a:solidFill>
                <a:srgbClr val="000000"/>
              </a:solidFill>
              <a:latin typeface="Oswald"/>
              <a:ea typeface="Oswald"/>
              <a:cs typeface="Oswald"/>
              <a:sym typeface="Oswald"/>
            </a:endParaRPr>
          </a:p>
        </p:txBody>
      </p:sp>
      <p:sp>
        <p:nvSpPr>
          <p:cNvPr id="1129" name="Google Shape;1129;g2630fbfd0cb_0_66"/>
          <p:cNvSpPr txBox="1"/>
          <p:nvPr/>
        </p:nvSpPr>
        <p:spPr>
          <a:xfrm>
            <a:off x="252475" y="4324425"/>
            <a:ext cx="8749200" cy="738900"/>
          </a:xfrm>
          <a:prstGeom prst="rect">
            <a:avLst/>
          </a:prstGeom>
          <a:solidFill>
            <a:srgbClr val="C3D6E1"/>
          </a:solid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Oswald"/>
                <a:ea typeface="Oswald"/>
                <a:cs typeface="Oswald"/>
                <a:sym typeface="Oswald"/>
              </a:rPr>
              <a:t>Training/refresher training on finance for all province accountants at least once a year (in person) and online quarterly meetings were organized in 2023 </a:t>
            </a:r>
            <a:endParaRPr b="0" i="0" sz="1800" u="none" cap="none" strike="noStrike">
              <a:solidFill>
                <a:schemeClr val="dk1"/>
              </a:solidFill>
              <a:latin typeface="Oswald"/>
              <a:ea typeface="Oswald"/>
              <a:cs typeface="Oswald"/>
              <a:sym typeface="Oswald"/>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4" name="Shape 1134"/>
        <p:cNvGrpSpPr/>
        <p:nvPr/>
      </p:nvGrpSpPr>
      <p:grpSpPr>
        <a:xfrm>
          <a:off x="0" y="0"/>
          <a:ext cx="0" cy="0"/>
          <a:chOff x="0" y="0"/>
          <a:chExt cx="0" cy="0"/>
        </a:xfrm>
      </p:grpSpPr>
      <p:sp>
        <p:nvSpPr>
          <p:cNvPr id="1135" name="Google Shape;1135;g2a022994949_0_212"/>
          <p:cNvSpPr txBox="1"/>
          <p:nvPr>
            <p:ph type="title"/>
          </p:nvPr>
        </p:nvSpPr>
        <p:spPr>
          <a:xfrm>
            <a:off x="100" y="13275"/>
            <a:ext cx="12192000" cy="712500"/>
          </a:xfrm>
          <a:prstGeom prst="rect">
            <a:avLst/>
          </a:prstGeom>
          <a:noFill/>
          <a:ln cap="flat" cmpd="sng" w="19050">
            <a:solidFill>
              <a:srgbClr val="0DB8C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SzPts val="2400"/>
              <a:buNone/>
            </a:pPr>
            <a:r>
              <a:rPr lang="en-US" sz="3600">
                <a:solidFill>
                  <a:srgbClr val="0DB8CC"/>
                </a:solidFill>
                <a:latin typeface="News Cycle"/>
                <a:ea typeface="News Cycle"/>
                <a:cs typeface="News Cycle"/>
                <a:sym typeface="News Cycle"/>
              </a:rPr>
              <a:t>Challenges and Areas of Improvement</a:t>
            </a:r>
            <a:endParaRPr sz="3600">
              <a:solidFill>
                <a:srgbClr val="0DB8CC"/>
              </a:solidFill>
              <a:latin typeface="News Cycle"/>
              <a:ea typeface="News Cycle"/>
              <a:cs typeface="News Cycle"/>
              <a:sym typeface="News Cycle"/>
            </a:endParaRPr>
          </a:p>
        </p:txBody>
      </p:sp>
      <p:sp>
        <p:nvSpPr>
          <p:cNvPr id="1136" name="Google Shape;1136;g2a022994949_0_212"/>
          <p:cNvSpPr txBox="1"/>
          <p:nvPr/>
        </p:nvSpPr>
        <p:spPr>
          <a:xfrm>
            <a:off x="362850" y="1784025"/>
            <a:ext cx="11223000" cy="3632700"/>
          </a:xfrm>
          <a:prstGeom prst="rect">
            <a:avLst/>
          </a:prstGeom>
          <a:noFill/>
          <a:ln cap="flat" cmpd="sng" w="9525">
            <a:solidFill>
              <a:srgbClr val="21A1C0"/>
            </a:solidFill>
            <a:prstDash val="solid"/>
            <a:round/>
            <a:headEnd len="sm" w="sm" type="none"/>
            <a:tailEnd len="sm" w="sm" type="none"/>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Oswald"/>
              <a:ea typeface="Oswald"/>
              <a:cs typeface="Oswald"/>
              <a:sym typeface="Oswald"/>
            </a:endParaRPr>
          </a:p>
          <a:p>
            <a:pPr indent="-330200" lvl="0" marL="457200" marR="0" rtl="0" algn="l">
              <a:lnSpc>
                <a:spcPct val="100000"/>
              </a:lnSpc>
              <a:spcBef>
                <a:spcPts val="0"/>
              </a:spcBef>
              <a:spcAft>
                <a:spcPts val="0"/>
              </a:spcAft>
              <a:buClr>
                <a:schemeClr val="dk1"/>
              </a:buClr>
              <a:buSzPts val="1600"/>
              <a:buFont typeface="Oswald"/>
              <a:buChar char="●"/>
            </a:pPr>
            <a:r>
              <a:rPr b="0" i="0" lang="en-US" sz="1600" u="none" cap="none" strike="noStrike">
                <a:solidFill>
                  <a:schemeClr val="dk1"/>
                </a:solidFill>
                <a:latin typeface="Oswald"/>
                <a:ea typeface="Oswald"/>
                <a:cs typeface="Oswald"/>
                <a:sym typeface="Oswald"/>
              </a:rPr>
              <a:t>During 3 years, DCDC, PR and CMPE organized visits to provinces </a:t>
            </a:r>
            <a:r>
              <a:rPr b="0" i="0" lang="en-US" sz="1600" u="none" cap="none" strike="noStrike">
                <a:solidFill>
                  <a:srgbClr val="21A1C0"/>
                </a:solidFill>
                <a:latin typeface="Oswald"/>
                <a:ea typeface="Oswald"/>
                <a:cs typeface="Oswald"/>
                <a:sym typeface="Oswald"/>
              </a:rPr>
              <a:t>27 times</a:t>
            </a:r>
            <a:r>
              <a:rPr b="0" i="0" lang="en-US" sz="1600" u="none" cap="none" strike="noStrike">
                <a:solidFill>
                  <a:schemeClr val="dk1"/>
                </a:solidFill>
                <a:latin typeface="Oswald"/>
                <a:ea typeface="Oswald"/>
                <a:cs typeface="Oswald"/>
                <a:sym typeface="Oswald"/>
              </a:rPr>
              <a:t>,  where about </a:t>
            </a:r>
            <a:r>
              <a:rPr b="0" i="0" lang="en-US" sz="1600" u="none" cap="none" strike="noStrike">
                <a:solidFill>
                  <a:srgbClr val="21A1C0"/>
                </a:solidFill>
                <a:latin typeface="Oswald"/>
                <a:ea typeface="Oswald"/>
                <a:cs typeface="Oswald"/>
                <a:sym typeface="Oswald"/>
              </a:rPr>
              <a:t>3,182 expenditure vouchers</a:t>
            </a:r>
            <a:r>
              <a:rPr b="0" i="0" lang="en-US" sz="1600" u="none" cap="none" strike="noStrike">
                <a:solidFill>
                  <a:schemeClr val="dk1"/>
                </a:solidFill>
                <a:latin typeface="Oswald"/>
                <a:ea typeface="Oswald"/>
                <a:cs typeface="Oswald"/>
                <a:sym typeface="Oswald"/>
              </a:rPr>
              <a:t> amounting to </a:t>
            </a:r>
            <a:r>
              <a:rPr b="0" i="0" lang="en-US" sz="1600" u="none" cap="none" strike="noStrike">
                <a:solidFill>
                  <a:srgbClr val="21A1C0"/>
                </a:solidFill>
                <a:latin typeface="Oswald"/>
                <a:ea typeface="Oswald"/>
                <a:cs typeface="Oswald"/>
                <a:sym typeface="Oswald"/>
                <a:extLst>
                  <a:ext uri="http://customooxmlschemas.google.com/">
                    <go:slidesCustomData xmlns:go="http://customooxmlschemas.google.com/" textRoundtripDataId="8"/>
                  </a:ext>
                </a:extLst>
              </a:rPr>
              <a:t>10,6 billion Kip </a:t>
            </a:r>
            <a:r>
              <a:rPr b="0" i="0" lang="en-US" sz="1600" u="none" cap="none" strike="noStrike">
                <a:solidFill>
                  <a:schemeClr val="dk1"/>
                </a:solidFill>
                <a:latin typeface="Oswald"/>
                <a:ea typeface="Oswald"/>
                <a:cs typeface="Oswald"/>
                <a:sym typeface="Oswald"/>
              </a:rPr>
              <a:t>were verified. Of this amount, 311 millions Kip classified as potential non compliant were found. As a result of the expenditures verification in provinces in 2021-2023, preventive actions were taken on corrections of the supporting documentation for a total 99.95% and only 0.05% was classified as ineligible expenditure and refunded to the grant.</a:t>
            </a:r>
            <a:endParaRPr b="0" i="0" sz="1600" u="none" cap="none" strike="noStrike">
              <a:solidFill>
                <a:schemeClr val="dk1"/>
              </a:solidFill>
              <a:latin typeface="Oswald"/>
              <a:ea typeface="Oswald"/>
              <a:cs typeface="Oswald"/>
              <a:sym typeface="Oswald"/>
            </a:endParaRPr>
          </a:p>
          <a:p>
            <a:pPr indent="0" lvl="0" marL="457200" marR="0" rtl="0" algn="l">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Oswald"/>
              <a:ea typeface="Oswald"/>
              <a:cs typeface="Oswald"/>
              <a:sym typeface="Oswald"/>
            </a:endParaRPr>
          </a:p>
          <a:p>
            <a:pPr indent="-330200" lvl="0" marL="457200" marR="0" rtl="0" algn="l">
              <a:lnSpc>
                <a:spcPct val="100000"/>
              </a:lnSpc>
              <a:spcBef>
                <a:spcPts val="0"/>
              </a:spcBef>
              <a:spcAft>
                <a:spcPts val="0"/>
              </a:spcAft>
              <a:buClr>
                <a:schemeClr val="dk1"/>
              </a:buClr>
              <a:buSzPts val="1600"/>
              <a:buFont typeface="Oswald"/>
              <a:buChar char="●"/>
            </a:pPr>
            <a:r>
              <a:rPr b="0" i="0" lang="en-US" sz="1600" u="none" cap="none" strike="noStrike">
                <a:solidFill>
                  <a:schemeClr val="dk1"/>
                </a:solidFill>
                <a:latin typeface="Oswald"/>
                <a:ea typeface="Oswald"/>
                <a:cs typeface="Oswald"/>
                <a:sym typeface="Oswald"/>
              </a:rPr>
              <a:t>The key findings are as follows:</a:t>
            </a:r>
            <a:endParaRPr b="0" i="0" sz="1600" u="none" cap="none" strike="noStrike">
              <a:solidFill>
                <a:schemeClr val="dk1"/>
              </a:solidFill>
              <a:latin typeface="Oswald"/>
              <a:ea typeface="Oswald"/>
              <a:cs typeface="Oswald"/>
              <a:sym typeface="Oswald"/>
            </a:endParaRPr>
          </a:p>
          <a:p>
            <a:pPr indent="-330200" lvl="0" marL="914400" marR="0" rtl="0" algn="l">
              <a:lnSpc>
                <a:spcPct val="100000"/>
              </a:lnSpc>
              <a:spcBef>
                <a:spcPts val="0"/>
              </a:spcBef>
              <a:spcAft>
                <a:spcPts val="0"/>
              </a:spcAft>
              <a:buClr>
                <a:schemeClr val="dk1"/>
              </a:buClr>
              <a:buSzPts val="1600"/>
              <a:buFont typeface="Oswald"/>
              <a:buChar char="➢"/>
            </a:pPr>
            <a:r>
              <a:rPr b="0" i="0" lang="en-US" sz="1600" u="none" cap="none" strike="noStrike">
                <a:solidFill>
                  <a:schemeClr val="dk1"/>
                </a:solidFill>
                <a:highlight>
                  <a:srgbClr val="FFFFFF"/>
                </a:highlight>
                <a:latin typeface="Oswald"/>
                <a:ea typeface="Oswald"/>
                <a:cs typeface="Oswald"/>
                <a:sym typeface="Oswald"/>
              </a:rPr>
              <a:t>Missing supporting documentation</a:t>
            </a:r>
            <a:endParaRPr b="0" i="0" sz="1600" u="none" cap="none" strike="noStrike">
              <a:solidFill>
                <a:schemeClr val="dk1"/>
              </a:solidFill>
              <a:highlight>
                <a:srgbClr val="FFFFFF"/>
              </a:highlight>
              <a:latin typeface="Oswald"/>
              <a:ea typeface="Oswald"/>
              <a:cs typeface="Oswald"/>
              <a:sym typeface="Oswald"/>
            </a:endParaRPr>
          </a:p>
          <a:p>
            <a:pPr indent="-330200" lvl="0" marL="914400" marR="0" rtl="0" algn="l">
              <a:lnSpc>
                <a:spcPct val="100000"/>
              </a:lnSpc>
              <a:spcBef>
                <a:spcPts val="0"/>
              </a:spcBef>
              <a:spcAft>
                <a:spcPts val="0"/>
              </a:spcAft>
              <a:buClr>
                <a:schemeClr val="dk1"/>
              </a:buClr>
              <a:buSzPts val="1600"/>
              <a:buFont typeface="Oswald"/>
              <a:buChar char="➢"/>
            </a:pPr>
            <a:r>
              <a:rPr b="0" i="0" lang="en-US" sz="1600" u="none" cap="none" strike="noStrike">
                <a:solidFill>
                  <a:schemeClr val="dk1"/>
                </a:solidFill>
                <a:highlight>
                  <a:srgbClr val="FFFFFF"/>
                </a:highlight>
                <a:latin typeface="Oswald"/>
                <a:ea typeface="Oswald"/>
                <a:cs typeface="Oswald"/>
                <a:sym typeface="Oswald"/>
              </a:rPr>
              <a:t>Expenditure overstatement</a:t>
            </a:r>
            <a:endParaRPr b="0" i="0" sz="1600" u="none" cap="none" strike="noStrike">
              <a:solidFill>
                <a:schemeClr val="dk1"/>
              </a:solidFill>
              <a:highlight>
                <a:srgbClr val="FFFFFF"/>
              </a:highlight>
              <a:latin typeface="Oswald"/>
              <a:ea typeface="Oswald"/>
              <a:cs typeface="Oswald"/>
              <a:sym typeface="Oswald"/>
            </a:endParaRPr>
          </a:p>
          <a:p>
            <a:pPr indent="-330200" lvl="0" marL="914400" marR="0" rtl="0" algn="l">
              <a:lnSpc>
                <a:spcPct val="100000"/>
              </a:lnSpc>
              <a:spcBef>
                <a:spcPts val="0"/>
              </a:spcBef>
              <a:spcAft>
                <a:spcPts val="0"/>
              </a:spcAft>
              <a:buClr>
                <a:schemeClr val="dk1"/>
              </a:buClr>
              <a:buSzPts val="1600"/>
              <a:buFont typeface="Oswald"/>
              <a:buChar char="➢"/>
            </a:pPr>
            <a:r>
              <a:rPr b="0" i="0" lang="en-US" sz="1600" u="none" cap="none" strike="noStrike">
                <a:solidFill>
                  <a:schemeClr val="dk1"/>
                </a:solidFill>
                <a:highlight>
                  <a:srgbClr val="FFFFFF"/>
                </a:highlight>
                <a:latin typeface="Oswald"/>
                <a:ea typeface="Oswald"/>
                <a:cs typeface="Oswald"/>
                <a:sym typeface="Oswald"/>
              </a:rPr>
              <a:t>Mismatched VMW Signature </a:t>
            </a:r>
            <a:endParaRPr b="0" i="0" sz="1600" u="none" cap="none" strike="noStrike">
              <a:solidFill>
                <a:schemeClr val="dk1"/>
              </a:solidFill>
              <a:highlight>
                <a:srgbClr val="FFFFFF"/>
              </a:highlight>
              <a:latin typeface="Oswald"/>
              <a:ea typeface="Oswald"/>
              <a:cs typeface="Oswald"/>
              <a:sym typeface="Oswald"/>
            </a:endParaRPr>
          </a:p>
          <a:p>
            <a:pPr indent="-330200" lvl="0" marL="914400" marR="0" rtl="0" algn="l">
              <a:lnSpc>
                <a:spcPct val="100000"/>
              </a:lnSpc>
              <a:spcBef>
                <a:spcPts val="0"/>
              </a:spcBef>
              <a:spcAft>
                <a:spcPts val="0"/>
              </a:spcAft>
              <a:buClr>
                <a:schemeClr val="dk1"/>
              </a:buClr>
              <a:buSzPts val="1600"/>
              <a:buFont typeface="Oswald"/>
              <a:buChar char="➢"/>
            </a:pPr>
            <a:r>
              <a:rPr b="0" i="0" lang="en-US" sz="1600" u="none" cap="none" strike="noStrike">
                <a:solidFill>
                  <a:schemeClr val="dk1"/>
                </a:solidFill>
                <a:highlight>
                  <a:srgbClr val="FFFFFF"/>
                </a:highlight>
                <a:latin typeface="Oswald"/>
                <a:ea typeface="Oswald"/>
                <a:cs typeface="Oswald"/>
                <a:sym typeface="Oswald"/>
              </a:rPr>
              <a:t>Missing copy log-book for project car</a:t>
            </a:r>
            <a:endParaRPr b="0" i="0" sz="1600" u="none" cap="none" strike="noStrike">
              <a:solidFill>
                <a:schemeClr val="dk1"/>
              </a:solidFill>
              <a:highlight>
                <a:srgbClr val="FFFFFF"/>
              </a:highlight>
              <a:latin typeface="Oswald"/>
              <a:ea typeface="Oswald"/>
              <a:cs typeface="Oswald"/>
              <a:sym typeface="Oswald"/>
            </a:endParaRPr>
          </a:p>
          <a:p>
            <a:pPr indent="-330200" lvl="0" marL="914400" marR="0" rtl="0" algn="l">
              <a:lnSpc>
                <a:spcPct val="100000"/>
              </a:lnSpc>
              <a:spcBef>
                <a:spcPts val="0"/>
              </a:spcBef>
              <a:spcAft>
                <a:spcPts val="0"/>
              </a:spcAft>
              <a:buClr>
                <a:schemeClr val="dk1"/>
              </a:buClr>
              <a:buSzPts val="1600"/>
              <a:buFont typeface="Oswald"/>
              <a:buChar char="➢"/>
            </a:pPr>
            <a:r>
              <a:rPr b="0" i="0" lang="en-US" sz="1600" u="none" cap="none" strike="noStrike">
                <a:solidFill>
                  <a:schemeClr val="dk1"/>
                </a:solidFill>
                <a:highlight>
                  <a:srgbClr val="FFFFFF"/>
                </a:highlight>
                <a:latin typeface="Oswald"/>
                <a:ea typeface="Oswald"/>
                <a:cs typeface="Oswald"/>
                <a:sym typeface="Oswald"/>
              </a:rPr>
              <a:t>Incomplete supporting documents</a:t>
            </a:r>
            <a:endParaRPr b="0" i="0" sz="1600" u="none" cap="none" strike="noStrike">
              <a:solidFill>
                <a:schemeClr val="dk1"/>
              </a:solidFill>
              <a:highlight>
                <a:srgbClr val="FFFFFF"/>
              </a:highlight>
              <a:latin typeface="Oswald"/>
              <a:ea typeface="Oswald"/>
              <a:cs typeface="Oswald"/>
              <a:sym typeface="Oswald"/>
            </a:endParaRPr>
          </a:p>
          <a:p>
            <a:pPr indent="0" lvl="0" marL="1828800" marR="0" rtl="0" algn="l">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highlight>
                <a:srgbClr val="FFFFFF"/>
              </a:highlight>
              <a:latin typeface="Oswald"/>
              <a:ea typeface="Oswald"/>
              <a:cs typeface="Oswald"/>
              <a:sym typeface="Oswald"/>
            </a:endParaRPr>
          </a:p>
          <a:p>
            <a:pPr indent="0" lvl="0" marL="1828800" marR="0" rtl="0" algn="l">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highlight>
                <a:srgbClr val="FFFFFF"/>
              </a:highlight>
              <a:latin typeface="Oswald"/>
              <a:ea typeface="Oswald"/>
              <a:cs typeface="Oswald"/>
              <a:sym typeface="Oswald"/>
            </a:endParaRPr>
          </a:p>
        </p:txBody>
      </p:sp>
      <p:sp>
        <p:nvSpPr>
          <p:cNvPr id="1137" name="Google Shape;1137;g2a022994949_0_212"/>
          <p:cNvSpPr/>
          <p:nvPr/>
        </p:nvSpPr>
        <p:spPr>
          <a:xfrm>
            <a:off x="362850" y="1051425"/>
            <a:ext cx="11223000" cy="590100"/>
          </a:xfrm>
          <a:prstGeom prst="rect">
            <a:avLst/>
          </a:prstGeom>
          <a:solidFill>
            <a:srgbClr val="B7E6F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Oswald"/>
                <a:ea typeface="Oswald"/>
                <a:cs typeface="Oswald"/>
                <a:sym typeface="Oswald"/>
              </a:rPr>
              <a:t>Supportive supervision visits and expenditure verification: at least 9 targeted provinces per year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2" name="Shape 1142"/>
        <p:cNvGrpSpPr/>
        <p:nvPr/>
      </p:nvGrpSpPr>
      <p:grpSpPr>
        <a:xfrm>
          <a:off x="0" y="0"/>
          <a:ext cx="0" cy="0"/>
          <a:chOff x="0" y="0"/>
          <a:chExt cx="0" cy="0"/>
        </a:xfrm>
      </p:grpSpPr>
      <p:graphicFrame>
        <p:nvGraphicFramePr>
          <p:cNvPr id="1143" name="Google Shape;1143;g19f63886833_0_673"/>
          <p:cNvGraphicFramePr/>
          <p:nvPr/>
        </p:nvGraphicFramePr>
        <p:xfrm>
          <a:off x="240675" y="902413"/>
          <a:ext cx="3000000" cy="3000000"/>
        </p:xfrm>
        <a:graphic>
          <a:graphicData uri="http://schemas.openxmlformats.org/drawingml/2006/table">
            <a:tbl>
              <a:tblPr>
                <a:noFill/>
                <a:tableStyleId>{8492B1DB-1735-46DB-A903-E1EBBCD4C128}</a:tableStyleId>
              </a:tblPr>
              <a:tblGrid>
                <a:gridCol w="2339625"/>
                <a:gridCol w="2339625"/>
                <a:gridCol w="2339625"/>
                <a:gridCol w="2339625"/>
                <a:gridCol w="2339625"/>
              </a:tblGrid>
              <a:tr h="294525">
                <a:tc>
                  <a:txBody>
                    <a:bodyPr/>
                    <a:lstStyle/>
                    <a:p>
                      <a:pPr indent="0" lvl="0" marL="0" marR="0" rtl="0" algn="l">
                        <a:lnSpc>
                          <a:spcPct val="100000"/>
                        </a:lnSpc>
                        <a:spcBef>
                          <a:spcPts val="0"/>
                        </a:spcBef>
                        <a:spcAft>
                          <a:spcPts val="0"/>
                        </a:spcAft>
                        <a:buClr>
                          <a:srgbClr val="000000"/>
                        </a:buClr>
                        <a:buSzPts val="2400"/>
                        <a:buFont typeface="Arial"/>
                        <a:buNone/>
                      </a:pPr>
                      <a:r>
                        <a:t/>
                      </a:r>
                      <a:endParaRPr sz="2400" u="none" cap="none" strike="noStrike">
                        <a:solidFill>
                          <a:schemeClr val="lt1"/>
                        </a:solidFill>
                        <a:latin typeface="Oswald"/>
                        <a:ea typeface="Oswald"/>
                        <a:cs typeface="Oswald"/>
                        <a:sym typeface="Oswald"/>
                      </a:endParaRPr>
                    </a:p>
                  </a:txBody>
                  <a:tcPr marT="91425" marB="91425" marR="91425" marL="91425">
                    <a:lnL cap="flat" cmpd="sng" w="19050">
                      <a:solidFill>
                        <a:srgbClr val="21A1C0">
                          <a:alpha val="0"/>
                        </a:srgbClr>
                      </a:solidFill>
                      <a:prstDash val="solid"/>
                      <a:round/>
                      <a:headEnd len="sm" w="sm" type="none"/>
                      <a:tailEnd len="sm" w="sm" type="none"/>
                    </a:lnL>
                    <a:lnR cap="flat" cmpd="sng" w="19050">
                      <a:solidFill>
                        <a:srgbClr val="21A1C0"/>
                      </a:solidFill>
                      <a:prstDash val="solid"/>
                      <a:round/>
                      <a:headEnd len="sm" w="sm" type="none"/>
                      <a:tailEnd len="sm" w="sm" type="none"/>
                    </a:lnR>
                    <a:lnT cap="flat" cmpd="sng" w="19050">
                      <a:solidFill>
                        <a:srgbClr val="21A1C0">
                          <a:alpha val="0"/>
                        </a:srgbClr>
                      </a:solidFill>
                      <a:prstDash val="solid"/>
                      <a:round/>
                      <a:headEnd len="sm" w="sm" type="none"/>
                      <a:tailEnd len="sm" w="sm" type="none"/>
                    </a:lnT>
                    <a:lnB cap="flat" cmpd="sng" w="19050">
                      <a:solidFill>
                        <a:srgbClr val="21A1C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2400"/>
                        <a:buFont typeface="Arial"/>
                        <a:buNone/>
                      </a:pPr>
                      <a:r>
                        <a:rPr lang="en-US" sz="2400" u="none" cap="none" strike="noStrike">
                          <a:solidFill>
                            <a:schemeClr val="dk1"/>
                          </a:solidFill>
                          <a:latin typeface="Oswald"/>
                          <a:ea typeface="Oswald"/>
                          <a:cs typeface="Oswald"/>
                          <a:sym typeface="Oswald"/>
                        </a:rPr>
                        <a:t>2021</a:t>
                      </a:r>
                      <a:endParaRPr sz="2400" u="none" cap="none" strike="noStrike">
                        <a:solidFill>
                          <a:schemeClr val="dk1"/>
                        </a:solidFill>
                        <a:latin typeface="Oswald"/>
                        <a:ea typeface="Oswald"/>
                        <a:cs typeface="Oswald"/>
                        <a:sym typeface="Oswald"/>
                      </a:endParaRPr>
                    </a:p>
                  </a:txBody>
                  <a:tcPr marT="41575" marB="41575" marR="91450" marL="91450">
                    <a:lnL cap="flat" cmpd="sng" w="19050">
                      <a:solidFill>
                        <a:srgbClr val="21A1C0"/>
                      </a:solidFill>
                      <a:prstDash val="solid"/>
                      <a:round/>
                      <a:headEnd len="sm" w="sm" type="none"/>
                      <a:tailEnd len="sm" w="sm" type="none"/>
                    </a:lnL>
                    <a:lnR cap="flat" cmpd="sng" w="19050">
                      <a:solidFill>
                        <a:srgbClr val="21A1C0"/>
                      </a:solidFill>
                      <a:prstDash val="solid"/>
                      <a:round/>
                      <a:headEnd len="sm" w="sm" type="none"/>
                      <a:tailEnd len="sm" w="sm" type="none"/>
                    </a:lnR>
                    <a:lnT cap="flat" cmpd="sng" w="19050">
                      <a:solidFill>
                        <a:srgbClr val="21A1C0"/>
                      </a:solidFill>
                      <a:prstDash val="solid"/>
                      <a:round/>
                      <a:headEnd len="sm" w="sm" type="none"/>
                      <a:tailEnd len="sm" w="sm" type="none"/>
                    </a:lnT>
                    <a:lnB cap="flat" cmpd="sng" w="19050">
                      <a:solidFill>
                        <a:srgbClr val="21A1C0"/>
                      </a:solidFill>
                      <a:prstDash val="solid"/>
                      <a:round/>
                      <a:headEnd len="sm" w="sm" type="none"/>
                      <a:tailEnd len="sm" w="sm" type="none"/>
                    </a:lnB>
                    <a:solidFill>
                      <a:srgbClr val="94DAEC"/>
                    </a:solidFill>
                  </a:tcPr>
                </a:tc>
                <a:tc>
                  <a:txBody>
                    <a:bodyPr/>
                    <a:lstStyle/>
                    <a:p>
                      <a:pPr indent="0" lvl="0" marL="0" marR="0" rtl="0" algn="ctr">
                        <a:lnSpc>
                          <a:spcPct val="100000"/>
                        </a:lnSpc>
                        <a:spcBef>
                          <a:spcPts val="0"/>
                        </a:spcBef>
                        <a:spcAft>
                          <a:spcPts val="0"/>
                        </a:spcAft>
                        <a:buClr>
                          <a:srgbClr val="000000"/>
                        </a:buClr>
                        <a:buSzPts val="2400"/>
                        <a:buFont typeface="Arial"/>
                        <a:buNone/>
                      </a:pPr>
                      <a:r>
                        <a:rPr lang="en-US" sz="2400" u="none" cap="none" strike="noStrike">
                          <a:solidFill>
                            <a:schemeClr val="dk1"/>
                          </a:solidFill>
                          <a:latin typeface="Oswald"/>
                          <a:ea typeface="Oswald"/>
                          <a:cs typeface="Oswald"/>
                          <a:sym typeface="Oswald"/>
                        </a:rPr>
                        <a:t>2022</a:t>
                      </a:r>
                      <a:endParaRPr sz="2400" u="none" cap="none" strike="noStrike">
                        <a:solidFill>
                          <a:schemeClr val="dk1"/>
                        </a:solidFill>
                        <a:latin typeface="Oswald"/>
                        <a:ea typeface="Oswald"/>
                        <a:cs typeface="Oswald"/>
                        <a:sym typeface="Oswald"/>
                      </a:endParaRPr>
                    </a:p>
                  </a:txBody>
                  <a:tcPr marT="41575" marB="41575" marR="91450" marL="91450">
                    <a:lnL cap="flat" cmpd="sng" w="19050">
                      <a:solidFill>
                        <a:srgbClr val="21A1C0"/>
                      </a:solidFill>
                      <a:prstDash val="solid"/>
                      <a:round/>
                      <a:headEnd len="sm" w="sm" type="none"/>
                      <a:tailEnd len="sm" w="sm" type="none"/>
                    </a:lnL>
                    <a:lnR cap="flat" cmpd="sng" w="19050">
                      <a:solidFill>
                        <a:srgbClr val="21A1C0"/>
                      </a:solidFill>
                      <a:prstDash val="solid"/>
                      <a:round/>
                      <a:headEnd len="sm" w="sm" type="none"/>
                      <a:tailEnd len="sm" w="sm" type="none"/>
                    </a:lnR>
                    <a:lnT cap="flat" cmpd="sng" w="19050">
                      <a:solidFill>
                        <a:srgbClr val="21A1C0"/>
                      </a:solidFill>
                      <a:prstDash val="solid"/>
                      <a:round/>
                      <a:headEnd len="sm" w="sm" type="none"/>
                      <a:tailEnd len="sm" w="sm" type="none"/>
                    </a:lnT>
                    <a:lnB cap="flat" cmpd="sng" w="19050">
                      <a:solidFill>
                        <a:srgbClr val="21A1C0"/>
                      </a:solidFill>
                      <a:prstDash val="solid"/>
                      <a:round/>
                      <a:headEnd len="sm" w="sm" type="none"/>
                      <a:tailEnd len="sm" w="sm" type="none"/>
                    </a:lnB>
                    <a:solidFill>
                      <a:srgbClr val="94DAEC"/>
                    </a:solidFill>
                  </a:tcPr>
                </a:tc>
                <a:tc>
                  <a:txBody>
                    <a:bodyPr/>
                    <a:lstStyle/>
                    <a:p>
                      <a:pPr indent="0" lvl="0" marL="0" marR="0" rtl="0" algn="ctr">
                        <a:lnSpc>
                          <a:spcPct val="100000"/>
                        </a:lnSpc>
                        <a:spcBef>
                          <a:spcPts val="0"/>
                        </a:spcBef>
                        <a:spcAft>
                          <a:spcPts val="0"/>
                        </a:spcAft>
                        <a:buClr>
                          <a:srgbClr val="000000"/>
                        </a:buClr>
                        <a:buSzPts val="2400"/>
                        <a:buFont typeface="Arial"/>
                        <a:buNone/>
                      </a:pPr>
                      <a:r>
                        <a:rPr lang="en-US" sz="2400" u="none" cap="none" strike="noStrike">
                          <a:solidFill>
                            <a:schemeClr val="dk1"/>
                          </a:solidFill>
                          <a:latin typeface="Oswald"/>
                          <a:ea typeface="Oswald"/>
                          <a:cs typeface="Oswald"/>
                          <a:sym typeface="Oswald"/>
                        </a:rPr>
                        <a:t>2023</a:t>
                      </a:r>
                      <a:endParaRPr sz="2400" u="none" cap="none" strike="noStrike">
                        <a:solidFill>
                          <a:schemeClr val="dk1"/>
                        </a:solidFill>
                        <a:latin typeface="Oswald"/>
                        <a:ea typeface="Oswald"/>
                        <a:cs typeface="Oswald"/>
                        <a:sym typeface="Oswald"/>
                      </a:endParaRPr>
                    </a:p>
                  </a:txBody>
                  <a:tcPr marT="41575" marB="41575" marR="91450" marL="91450">
                    <a:lnL cap="flat" cmpd="sng" w="19050">
                      <a:solidFill>
                        <a:srgbClr val="21A1C0"/>
                      </a:solidFill>
                      <a:prstDash val="solid"/>
                      <a:round/>
                      <a:headEnd len="sm" w="sm" type="none"/>
                      <a:tailEnd len="sm" w="sm" type="none"/>
                    </a:lnL>
                    <a:lnR cap="flat" cmpd="sng" w="19050">
                      <a:solidFill>
                        <a:srgbClr val="21A1C0"/>
                      </a:solidFill>
                      <a:prstDash val="solid"/>
                      <a:round/>
                      <a:headEnd len="sm" w="sm" type="none"/>
                      <a:tailEnd len="sm" w="sm" type="none"/>
                    </a:lnR>
                    <a:lnT cap="flat" cmpd="sng" w="19050">
                      <a:solidFill>
                        <a:srgbClr val="21A1C0"/>
                      </a:solidFill>
                      <a:prstDash val="solid"/>
                      <a:round/>
                      <a:headEnd len="sm" w="sm" type="none"/>
                      <a:tailEnd len="sm" w="sm" type="none"/>
                    </a:lnT>
                    <a:lnB cap="flat" cmpd="sng" w="19050">
                      <a:solidFill>
                        <a:srgbClr val="21A1C0"/>
                      </a:solidFill>
                      <a:prstDash val="solid"/>
                      <a:round/>
                      <a:headEnd len="sm" w="sm" type="none"/>
                      <a:tailEnd len="sm" w="sm" type="none"/>
                    </a:lnB>
                    <a:solidFill>
                      <a:srgbClr val="94DAEC"/>
                    </a:solidFill>
                  </a:tcPr>
                </a:tc>
                <a:tc>
                  <a:txBody>
                    <a:bodyPr/>
                    <a:lstStyle/>
                    <a:p>
                      <a:pPr indent="0" lvl="0" marL="0" marR="0" rtl="0" algn="ctr">
                        <a:lnSpc>
                          <a:spcPct val="100000"/>
                        </a:lnSpc>
                        <a:spcBef>
                          <a:spcPts val="0"/>
                        </a:spcBef>
                        <a:spcAft>
                          <a:spcPts val="0"/>
                        </a:spcAft>
                        <a:buClr>
                          <a:srgbClr val="000000"/>
                        </a:buClr>
                        <a:buSzPts val="2400"/>
                        <a:buFont typeface="Arial"/>
                        <a:buNone/>
                      </a:pPr>
                      <a:r>
                        <a:rPr lang="en-US" sz="2400" u="none" cap="none" strike="noStrike">
                          <a:solidFill>
                            <a:schemeClr val="dk1"/>
                          </a:solidFill>
                          <a:latin typeface="Oswald"/>
                          <a:ea typeface="Oswald"/>
                          <a:cs typeface="Oswald"/>
                          <a:sym typeface="Oswald"/>
                        </a:rPr>
                        <a:t>Total</a:t>
                      </a:r>
                      <a:endParaRPr sz="2400" u="none" cap="none" strike="noStrike">
                        <a:solidFill>
                          <a:schemeClr val="dk1"/>
                        </a:solidFill>
                        <a:latin typeface="Oswald"/>
                        <a:ea typeface="Oswald"/>
                        <a:cs typeface="Oswald"/>
                        <a:sym typeface="Oswald"/>
                      </a:endParaRPr>
                    </a:p>
                  </a:txBody>
                  <a:tcPr marT="41575" marB="41575" marR="91450" marL="91450">
                    <a:lnL cap="flat" cmpd="sng" w="19050">
                      <a:solidFill>
                        <a:srgbClr val="21A1C0"/>
                      </a:solidFill>
                      <a:prstDash val="solid"/>
                      <a:round/>
                      <a:headEnd len="sm" w="sm" type="none"/>
                      <a:tailEnd len="sm" w="sm" type="none"/>
                    </a:lnL>
                    <a:lnR cap="flat" cmpd="sng" w="19050">
                      <a:solidFill>
                        <a:srgbClr val="21A1C0"/>
                      </a:solidFill>
                      <a:prstDash val="solid"/>
                      <a:round/>
                      <a:headEnd len="sm" w="sm" type="none"/>
                      <a:tailEnd len="sm" w="sm" type="none"/>
                    </a:lnR>
                    <a:lnT cap="flat" cmpd="sng" w="19050">
                      <a:solidFill>
                        <a:srgbClr val="21A1C0"/>
                      </a:solidFill>
                      <a:prstDash val="solid"/>
                      <a:round/>
                      <a:headEnd len="sm" w="sm" type="none"/>
                      <a:tailEnd len="sm" w="sm" type="none"/>
                    </a:lnT>
                    <a:lnB cap="flat" cmpd="sng" w="19050">
                      <a:solidFill>
                        <a:srgbClr val="21A1C0"/>
                      </a:solidFill>
                      <a:prstDash val="solid"/>
                      <a:round/>
                      <a:headEnd len="sm" w="sm" type="none"/>
                      <a:tailEnd len="sm" w="sm" type="none"/>
                    </a:lnB>
                    <a:solidFill>
                      <a:srgbClr val="94DAEC"/>
                    </a:solidFill>
                  </a:tcPr>
                </a:tc>
              </a:tr>
              <a:tr h="514300">
                <a:tc>
                  <a:txBody>
                    <a:bodyPr/>
                    <a:lstStyle/>
                    <a:p>
                      <a:pPr indent="0" lvl="0" marL="0" marR="0" rtl="0" algn="l">
                        <a:lnSpc>
                          <a:spcPct val="100000"/>
                        </a:lnSpc>
                        <a:spcBef>
                          <a:spcPts val="0"/>
                        </a:spcBef>
                        <a:spcAft>
                          <a:spcPts val="0"/>
                        </a:spcAft>
                        <a:buClr>
                          <a:srgbClr val="000000"/>
                        </a:buClr>
                        <a:buSzPts val="2400"/>
                        <a:buFont typeface="Arial"/>
                        <a:buNone/>
                      </a:pPr>
                      <a:r>
                        <a:rPr lang="en-US" sz="2400" u="none" cap="none" strike="noStrike">
                          <a:solidFill>
                            <a:schemeClr val="lt1"/>
                          </a:solidFill>
                          <a:latin typeface="Oswald"/>
                          <a:ea typeface="Oswald"/>
                          <a:cs typeface="Oswald"/>
                          <a:sym typeface="Oswald"/>
                        </a:rPr>
                        <a:t>Total Commitment</a:t>
                      </a:r>
                      <a:endParaRPr sz="2400" u="none" cap="none" strike="noStrike">
                        <a:solidFill>
                          <a:schemeClr val="lt1"/>
                        </a:solidFill>
                        <a:latin typeface="Oswald"/>
                        <a:ea typeface="Oswald"/>
                        <a:cs typeface="Oswald"/>
                        <a:sym typeface="Oswald"/>
                      </a:endParaRPr>
                    </a:p>
                  </a:txBody>
                  <a:tcPr marT="91425" marB="91425" marR="91425" marL="91425">
                    <a:lnL cap="flat" cmpd="sng" w="19050">
                      <a:solidFill>
                        <a:srgbClr val="21A1C0"/>
                      </a:solidFill>
                      <a:prstDash val="solid"/>
                      <a:round/>
                      <a:headEnd len="sm" w="sm" type="none"/>
                      <a:tailEnd len="sm" w="sm" type="none"/>
                    </a:lnL>
                    <a:lnR cap="flat" cmpd="sng" w="19050">
                      <a:solidFill>
                        <a:srgbClr val="21A1C0"/>
                      </a:solidFill>
                      <a:prstDash val="solid"/>
                      <a:round/>
                      <a:headEnd len="sm" w="sm" type="none"/>
                      <a:tailEnd len="sm" w="sm" type="none"/>
                    </a:lnR>
                    <a:lnT cap="flat" cmpd="sng" w="19050">
                      <a:solidFill>
                        <a:srgbClr val="21A1C0"/>
                      </a:solidFill>
                      <a:prstDash val="solid"/>
                      <a:round/>
                      <a:headEnd len="sm" w="sm" type="none"/>
                      <a:tailEnd len="sm" w="sm" type="none"/>
                    </a:lnT>
                    <a:lnB cap="flat" cmpd="sng" w="19050">
                      <a:solidFill>
                        <a:srgbClr val="21A1C0"/>
                      </a:solidFill>
                      <a:prstDash val="solid"/>
                      <a:round/>
                      <a:headEnd len="sm" w="sm" type="none"/>
                      <a:tailEnd len="sm" w="sm" type="none"/>
                    </a:lnB>
                    <a:solidFill>
                      <a:srgbClr val="21A1C0"/>
                    </a:solidFill>
                  </a:tcPr>
                </a:tc>
                <a:tc>
                  <a:txBody>
                    <a:bodyPr/>
                    <a:lstStyle/>
                    <a:p>
                      <a:pPr indent="0" lvl="0" marL="0" marR="0" rtl="0" algn="ctr">
                        <a:lnSpc>
                          <a:spcPct val="100000"/>
                        </a:lnSpc>
                        <a:spcBef>
                          <a:spcPts val="0"/>
                        </a:spcBef>
                        <a:spcAft>
                          <a:spcPts val="0"/>
                        </a:spcAft>
                        <a:buClr>
                          <a:srgbClr val="000000"/>
                        </a:buClr>
                        <a:buSzPts val="2400"/>
                        <a:buFont typeface="Arial"/>
                        <a:buNone/>
                      </a:pPr>
                      <a:r>
                        <a:rPr i="0" lang="en-US" sz="2400" u="none" cap="none" strike="noStrike">
                          <a:solidFill>
                            <a:schemeClr val="dk1"/>
                          </a:solidFill>
                          <a:latin typeface="Oswald"/>
                          <a:ea typeface="Oswald"/>
                          <a:cs typeface="Oswald"/>
                          <a:sym typeface="Oswald"/>
                        </a:rPr>
                        <a:t>  643,836 </a:t>
                      </a:r>
                      <a:endParaRPr i="0" sz="2400" u="none" cap="none" strike="noStrike">
                        <a:solidFill>
                          <a:schemeClr val="dk1"/>
                        </a:solidFill>
                        <a:latin typeface="Oswald"/>
                        <a:ea typeface="Oswald"/>
                        <a:cs typeface="Oswald"/>
                        <a:sym typeface="Oswald"/>
                      </a:endParaRPr>
                    </a:p>
                  </a:txBody>
                  <a:tcPr marT="0" marB="0" marR="0" marL="0" anchor="ctr">
                    <a:lnL cap="flat" cmpd="sng" w="19050">
                      <a:solidFill>
                        <a:srgbClr val="21A1C0"/>
                      </a:solidFill>
                      <a:prstDash val="solid"/>
                      <a:round/>
                      <a:headEnd len="sm" w="sm" type="none"/>
                      <a:tailEnd len="sm" w="sm" type="none"/>
                    </a:lnL>
                    <a:lnR cap="flat" cmpd="sng" w="19050">
                      <a:solidFill>
                        <a:srgbClr val="21A1C0"/>
                      </a:solidFill>
                      <a:prstDash val="solid"/>
                      <a:round/>
                      <a:headEnd len="sm" w="sm" type="none"/>
                      <a:tailEnd len="sm" w="sm" type="none"/>
                    </a:lnR>
                    <a:lnT cap="flat" cmpd="sng" w="19050">
                      <a:solidFill>
                        <a:srgbClr val="21A1C0"/>
                      </a:solidFill>
                      <a:prstDash val="solid"/>
                      <a:round/>
                      <a:headEnd len="sm" w="sm" type="none"/>
                      <a:tailEnd len="sm" w="sm" type="none"/>
                    </a:lnT>
                    <a:lnB cap="flat" cmpd="sng" w="19050">
                      <a:solidFill>
                        <a:srgbClr val="21A1C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2400"/>
                        <a:buFont typeface="Arial"/>
                        <a:buNone/>
                      </a:pPr>
                      <a:r>
                        <a:rPr i="0" lang="en-US" sz="2400" u="none" cap="none" strike="noStrike">
                          <a:solidFill>
                            <a:schemeClr val="dk1"/>
                          </a:solidFill>
                          <a:latin typeface="Oswald"/>
                          <a:ea typeface="Oswald"/>
                          <a:cs typeface="Oswald"/>
                          <a:sym typeface="Oswald"/>
                        </a:rPr>
                        <a:t>516,251 </a:t>
                      </a:r>
                      <a:endParaRPr i="0" sz="2400" u="none" cap="none" strike="noStrike">
                        <a:solidFill>
                          <a:schemeClr val="dk1"/>
                        </a:solidFill>
                        <a:latin typeface="Oswald"/>
                        <a:ea typeface="Oswald"/>
                        <a:cs typeface="Oswald"/>
                        <a:sym typeface="Oswald"/>
                      </a:endParaRPr>
                    </a:p>
                  </a:txBody>
                  <a:tcPr marT="0" marB="0" marR="0" marL="0" anchor="ctr">
                    <a:lnL cap="flat" cmpd="sng" w="19050">
                      <a:solidFill>
                        <a:srgbClr val="21A1C0"/>
                      </a:solidFill>
                      <a:prstDash val="solid"/>
                      <a:round/>
                      <a:headEnd len="sm" w="sm" type="none"/>
                      <a:tailEnd len="sm" w="sm" type="none"/>
                    </a:lnL>
                    <a:lnR cap="flat" cmpd="sng" w="19050">
                      <a:solidFill>
                        <a:srgbClr val="21A1C0"/>
                      </a:solidFill>
                      <a:prstDash val="solid"/>
                      <a:round/>
                      <a:headEnd len="sm" w="sm" type="none"/>
                      <a:tailEnd len="sm" w="sm" type="none"/>
                    </a:lnR>
                    <a:lnT cap="flat" cmpd="sng" w="19050">
                      <a:solidFill>
                        <a:srgbClr val="21A1C0"/>
                      </a:solidFill>
                      <a:prstDash val="solid"/>
                      <a:round/>
                      <a:headEnd len="sm" w="sm" type="none"/>
                      <a:tailEnd len="sm" w="sm" type="none"/>
                    </a:lnT>
                    <a:lnB cap="flat" cmpd="sng" w="19050">
                      <a:solidFill>
                        <a:srgbClr val="21A1C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2400"/>
                        <a:buFont typeface="Arial"/>
                        <a:buNone/>
                      </a:pPr>
                      <a:r>
                        <a:rPr i="0" lang="en-US" sz="2400" u="none" cap="none" strike="noStrike">
                          <a:solidFill>
                            <a:schemeClr val="dk1"/>
                          </a:solidFill>
                          <a:latin typeface="Oswald"/>
                          <a:ea typeface="Oswald"/>
                          <a:cs typeface="Oswald"/>
                          <a:sym typeface="Oswald"/>
                        </a:rPr>
                        <a:t>   288,123 </a:t>
                      </a:r>
                      <a:endParaRPr i="0" sz="2400" u="none" cap="none" strike="noStrike">
                        <a:solidFill>
                          <a:schemeClr val="dk1"/>
                        </a:solidFill>
                        <a:latin typeface="Oswald"/>
                        <a:ea typeface="Oswald"/>
                        <a:cs typeface="Oswald"/>
                        <a:sym typeface="Oswald"/>
                      </a:endParaRPr>
                    </a:p>
                  </a:txBody>
                  <a:tcPr marT="0" marB="0" marR="0" marL="0" anchor="ctr">
                    <a:lnL cap="flat" cmpd="sng" w="19050">
                      <a:solidFill>
                        <a:srgbClr val="21A1C0"/>
                      </a:solidFill>
                      <a:prstDash val="solid"/>
                      <a:round/>
                      <a:headEnd len="sm" w="sm" type="none"/>
                      <a:tailEnd len="sm" w="sm" type="none"/>
                    </a:lnL>
                    <a:lnR cap="flat" cmpd="sng" w="19050">
                      <a:solidFill>
                        <a:srgbClr val="21A1C0"/>
                      </a:solidFill>
                      <a:prstDash val="solid"/>
                      <a:round/>
                      <a:headEnd len="sm" w="sm" type="none"/>
                      <a:tailEnd len="sm" w="sm" type="none"/>
                    </a:lnR>
                    <a:lnT cap="flat" cmpd="sng" w="19050">
                      <a:solidFill>
                        <a:srgbClr val="21A1C0"/>
                      </a:solidFill>
                      <a:prstDash val="solid"/>
                      <a:round/>
                      <a:headEnd len="sm" w="sm" type="none"/>
                      <a:tailEnd len="sm" w="sm" type="none"/>
                    </a:lnT>
                    <a:lnB cap="flat" cmpd="sng" w="19050">
                      <a:solidFill>
                        <a:srgbClr val="21A1C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2400"/>
                        <a:buFont typeface="Arial"/>
                        <a:buNone/>
                      </a:pPr>
                      <a:r>
                        <a:rPr i="0" lang="en-US" sz="2400" u="none" cap="none" strike="noStrike">
                          <a:solidFill>
                            <a:schemeClr val="dk1"/>
                          </a:solidFill>
                          <a:latin typeface="Oswald"/>
                          <a:ea typeface="Oswald"/>
                          <a:cs typeface="Oswald"/>
                          <a:sym typeface="Oswald"/>
                        </a:rPr>
                        <a:t> 1,448,210 </a:t>
                      </a:r>
                      <a:endParaRPr i="0" sz="2400" u="none" cap="none" strike="noStrike">
                        <a:solidFill>
                          <a:schemeClr val="dk1"/>
                        </a:solidFill>
                        <a:latin typeface="Oswald"/>
                        <a:ea typeface="Oswald"/>
                        <a:cs typeface="Oswald"/>
                        <a:sym typeface="Oswald"/>
                      </a:endParaRPr>
                    </a:p>
                  </a:txBody>
                  <a:tcPr marT="0" marB="0" marR="0" marL="0" anchor="ctr">
                    <a:lnL cap="flat" cmpd="sng" w="19050">
                      <a:solidFill>
                        <a:srgbClr val="21A1C0"/>
                      </a:solidFill>
                      <a:prstDash val="solid"/>
                      <a:round/>
                      <a:headEnd len="sm" w="sm" type="none"/>
                      <a:tailEnd len="sm" w="sm" type="none"/>
                    </a:lnL>
                    <a:lnR cap="flat" cmpd="sng" w="19050">
                      <a:solidFill>
                        <a:srgbClr val="21A1C0"/>
                      </a:solidFill>
                      <a:prstDash val="solid"/>
                      <a:round/>
                      <a:headEnd len="sm" w="sm" type="none"/>
                      <a:tailEnd len="sm" w="sm" type="none"/>
                    </a:lnR>
                    <a:lnT cap="flat" cmpd="sng" w="19050">
                      <a:solidFill>
                        <a:srgbClr val="21A1C0"/>
                      </a:solidFill>
                      <a:prstDash val="solid"/>
                      <a:round/>
                      <a:headEnd len="sm" w="sm" type="none"/>
                      <a:tailEnd len="sm" w="sm" type="none"/>
                    </a:lnT>
                    <a:lnB cap="flat" cmpd="sng" w="19050">
                      <a:solidFill>
                        <a:srgbClr val="21A1C0"/>
                      </a:solidFill>
                      <a:prstDash val="solid"/>
                      <a:round/>
                      <a:headEnd len="sm" w="sm" type="none"/>
                      <a:tailEnd len="sm" w="sm" type="none"/>
                    </a:lnB>
                  </a:tcPr>
                </a:tc>
              </a:tr>
              <a:tr h="514300">
                <a:tc>
                  <a:txBody>
                    <a:bodyPr/>
                    <a:lstStyle/>
                    <a:p>
                      <a:pPr indent="0" lvl="0" marL="0" marR="0" rtl="0" algn="l">
                        <a:lnSpc>
                          <a:spcPct val="100000"/>
                        </a:lnSpc>
                        <a:spcBef>
                          <a:spcPts val="0"/>
                        </a:spcBef>
                        <a:spcAft>
                          <a:spcPts val="0"/>
                        </a:spcAft>
                        <a:buClr>
                          <a:srgbClr val="000000"/>
                        </a:buClr>
                        <a:buSzPts val="2400"/>
                        <a:buFont typeface="Arial"/>
                        <a:buNone/>
                      </a:pPr>
                      <a:r>
                        <a:rPr lang="en-US" sz="2400" u="none" cap="none" strike="noStrike">
                          <a:solidFill>
                            <a:schemeClr val="lt1"/>
                          </a:solidFill>
                          <a:latin typeface="Oswald"/>
                          <a:ea typeface="Oswald"/>
                          <a:cs typeface="Oswald"/>
                          <a:sym typeface="Oswald"/>
                        </a:rPr>
                        <a:t>Total Expenditure</a:t>
                      </a:r>
                      <a:endParaRPr sz="1400" u="none" cap="none" strike="noStrike">
                        <a:latin typeface="Oswald"/>
                        <a:ea typeface="Oswald"/>
                        <a:cs typeface="Oswald"/>
                        <a:sym typeface="Oswald"/>
                      </a:endParaRPr>
                    </a:p>
                  </a:txBody>
                  <a:tcPr marT="91425" marB="91425" marR="91425" marL="91425">
                    <a:lnL cap="flat" cmpd="sng" w="19050">
                      <a:solidFill>
                        <a:srgbClr val="21A1C0"/>
                      </a:solidFill>
                      <a:prstDash val="solid"/>
                      <a:round/>
                      <a:headEnd len="sm" w="sm" type="none"/>
                      <a:tailEnd len="sm" w="sm" type="none"/>
                    </a:lnL>
                    <a:lnR cap="flat" cmpd="sng" w="19050">
                      <a:solidFill>
                        <a:srgbClr val="21A1C0"/>
                      </a:solidFill>
                      <a:prstDash val="solid"/>
                      <a:round/>
                      <a:headEnd len="sm" w="sm" type="none"/>
                      <a:tailEnd len="sm" w="sm" type="none"/>
                    </a:lnR>
                    <a:lnT cap="flat" cmpd="sng" w="19050">
                      <a:solidFill>
                        <a:srgbClr val="21A1C0"/>
                      </a:solidFill>
                      <a:prstDash val="solid"/>
                      <a:round/>
                      <a:headEnd len="sm" w="sm" type="none"/>
                      <a:tailEnd len="sm" w="sm" type="none"/>
                    </a:lnT>
                    <a:lnB cap="flat" cmpd="sng" w="19050">
                      <a:solidFill>
                        <a:srgbClr val="21A1C0"/>
                      </a:solidFill>
                      <a:prstDash val="solid"/>
                      <a:round/>
                      <a:headEnd len="sm" w="sm" type="none"/>
                      <a:tailEnd len="sm" w="sm" type="none"/>
                    </a:lnB>
                    <a:solidFill>
                      <a:srgbClr val="21A1C0"/>
                    </a:solidFill>
                  </a:tcPr>
                </a:tc>
                <a:tc>
                  <a:txBody>
                    <a:bodyPr/>
                    <a:lstStyle/>
                    <a:p>
                      <a:pPr indent="0" lvl="0" marL="0" marR="0" rtl="0" algn="ctr">
                        <a:lnSpc>
                          <a:spcPct val="100000"/>
                        </a:lnSpc>
                        <a:spcBef>
                          <a:spcPts val="0"/>
                        </a:spcBef>
                        <a:spcAft>
                          <a:spcPts val="0"/>
                        </a:spcAft>
                        <a:buClr>
                          <a:srgbClr val="000000"/>
                        </a:buClr>
                        <a:buSzPts val="2400"/>
                        <a:buFont typeface="Arial"/>
                        <a:buNone/>
                      </a:pPr>
                      <a:r>
                        <a:rPr lang="en-US" sz="2400" u="none" cap="none" strike="noStrike">
                          <a:solidFill>
                            <a:schemeClr val="dk1"/>
                          </a:solidFill>
                          <a:latin typeface="Oswald"/>
                          <a:ea typeface="Oswald"/>
                          <a:cs typeface="Oswald"/>
                          <a:sym typeface="Oswald"/>
                        </a:rPr>
                        <a:t>643,677</a:t>
                      </a:r>
                      <a:endParaRPr sz="2400" u="none" cap="none" strike="noStrike">
                        <a:solidFill>
                          <a:schemeClr val="dk1"/>
                        </a:solidFill>
                        <a:latin typeface="Oswald"/>
                        <a:ea typeface="Oswald"/>
                        <a:cs typeface="Oswald"/>
                        <a:sym typeface="Oswald"/>
                      </a:endParaRPr>
                    </a:p>
                    <a:p>
                      <a:pPr indent="0" lvl="0" marL="0" marR="0" rtl="0" algn="ctr">
                        <a:lnSpc>
                          <a:spcPct val="100000"/>
                        </a:lnSpc>
                        <a:spcBef>
                          <a:spcPts val="0"/>
                        </a:spcBef>
                        <a:spcAft>
                          <a:spcPts val="0"/>
                        </a:spcAft>
                        <a:buClr>
                          <a:srgbClr val="000000"/>
                        </a:buClr>
                        <a:buSzPts val="2400"/>
                        <a:buFont typeface="Arial"/>
                        <a:buNone/>
                      </a:pPr>
                      <a:r>
                        <a:rPr lang="en-US" sz="2400" u="none" cap="none" strike="noStrike">
                          <a:solidFill>
                            <a:schemeClr val="dk1"/>
                          </a:solidFill>
                          <a:latin typeface="Oswald"/>
                          <a:ea typeface="Oswald"/>
                          <a:cs typeface="Oswald"/>
                          <a:sym typeface="Oswald"/>
                        </a:rPr>
                        <a:t> (~100%)</a:t>
                      </a:r>
                      <a:endParaRPr sz="2400" u="none" cap="none" strike="noStrike">
                        <a:solidFill>
                          <a:schemeClr val="dk1"/>
                        </a:solidFill>
                        <a:latin typeface="Oswald"/>
                        <a:ea typeface="Oswald"/>
                        <a:cs typeface="Oswald"/>
                        <a:sym typeface="Oswald"/>
                      </a:endParaRPr>
                    </a:p>
                  </a:txBody>
                  <a:tcPr marT="0" marB="0" marR="0" marL="0" anchor="ctr">
                    <a:lnL cap="flat" cmpd="sng" w="19050">
                      <a:solidFill>
                        <a:srgbClr val="21A1C0"/>
                      </a:solidFill>
                      <a:prstDash val="solid"/>
                      <a:round/>
                      <a:headEnd len="sm" w="sm" type="none"/>
                      <a:tailEnd len="sm" w="sm" type="none"/>
                    </a:lnL>
                    <a:lnR cap="flat" cmpd="sng" w="19050">
                      <a:solidFill>
                        <a:srgbClr val="21A1C0"/>
                      </a:solidFill>
                      <a:prstDash val="solid"/>
                      <a:round/>
                      <a:headEnd len="sm" w="sm" type="none"/>
                      <a:tailEnd len="sm" w="sm" type="none"/>
                    </a:lnR>
                    <a:lnT cap="flat" cmpd="sng" w="19050">
                      <a:solidFill>
                        <a:srgbClr val="21A1C0"/>
                      </a:solidFill>
                      <a:prstDash val="solid"/>
                      <a:round/>
                      <a:headEnd len="sm" w="sm" type="none"/>
                      <a:tailEnd len="sm" w="sm" type="none"/>
                    </a:lnT>
                    <a:lnB cap="flat" cmpd="sng" w="19050">
                      <a:solidFill>
                        <a:srgbClr val="21A1C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2400"/>
                        <a:buFont typeface="Arial"/>
                        <a:buNone/>
                      </a:pPr>
                      <a:r>
                        <a:rPr lang="en-US" sz="2400" u="none" cap="none" strike="noStrike">
                          <a:solidFill>
                            <a:schemeClr val="dk1"/>
                          </a:solidFill>
                          <a:latin typeface="Oswald"/>
                          <a:ea typeface="Oswald"/>
                          <a:cs typeface="Oswald"/>
                          <a:sym typeface="Oswald"/>
                        </a:rPr>
                        <a:t>504,201</a:t>
                      </a:r>
                      <a:endParaRPr sz="2400" u="none" cap="none" strike="noStrike">
                        <a:solidFill>
                          <a:schemeClr val="dk1"/>
                        </a:solidFill>
                        <a:latin typeface="Oswald"/>
                        <a:ea typeface="Oswald"/>
                        <a:cs typeface="Oswald"/>
                        <a:sym typeface="Oswald"/>
                      </a:endParaRPr>
                    </a:p>
                    <a:p>
                      <a:pPr indent="0" lvl="0" marL="0" marR="0" rtl="0" algn="ctr">
                        <a:lnSpc>
                          <a:spcPct val="100000"/>
                        </a:lnSpc>
                        <a:spcBef>
                          <a:spcPts val="0"/>
                        </a:spcBef>
                        <a:spcAft>
                          <a:spcPts val="0"/>
                        </a:spcAft>
                        <a:buClr>
                          <a:srgbClr val="000000"/>
                        </a:buClr>
                        <a:buSzPts val="2400"/>
                        <a:buFont typeface="Arial"/>
                        <a:buNone/>
                      </a:pPr>
                      <a:r>
                        <a:rPr lang="en-US" sz="2400" u="none" cap="none" strike="noStrike">
                          <a:solidFill>
                            <a:schemeClr val="dk1"/>
                          </a:solidFill>
                          <a:latin typeface="Oswald"/>
                          <a:ea typeface="Oswald"/>
                          <a:cs typeface="Oswald"/>
                          <a:sym typeface="Oswald"/>
                        </a:rPr>
                        <a:t>(~98%)</a:t>
                      </a:r>
                      <a:endParaRPr sz="2400" u="none" cap="none" strike="noStrike">
                        <a:solidFill>
                          <a:schemeClr val="dk1"/>
                        </a:solidFill>
                        <a:latin typeface="Oswald"/>
                        <a:ea typeface="Oswald"/>
                        <a:cs typeface="Oswald"/>
                        <a:sym typeface="Oswald"/>
                      </a:endParaRPr>
                    </a:p>
                  </a:txBody>
                  <a:tcPr marT="0" marB="0" marR="0" marL="0" anchor="ctr">
                    <a:lnL cap="flat" cmpd="sng" w="19050">
                      <a:solidFill>
                        <a:srgbClr val="21A1C0"/>
                      </a:solidFill>
                      <a:prstDash val="solid"/>
                      <a:round/>
                      <a:headEnd len="sm" w="sm" type="none"/>
                      <a:tailEnd len="sm" w="sm" type="none"/>
                    </a:lnL>
                    <a:lnR cap="flat" cmpd="sng" w="19050">
                      <a:solidFill>
                        <a:srgbClr val="21A1C0"/>
                      </a:solidFill>
                      <a:prstDash val="solid"/>
                      <a:round/>
                      <a:headEnd len="sm" w="sm" type="none"/>
                      <a:tailEnd len="sm" w="sm" type="none"/>
                    </a:lnR>
                    <a:lnT cap="flat" cmpd="sng" w="19050">
                      <a:solidFill>
                        <a:srgbClr val="21A1C0"/>
                      </a:solidFill>
                      <a:prstDash val="solid"/>
                      <a:round/>
                      <a:headEnd len="sm" w="sm" type="none"/>
                      <a:tailEnd len="sm" w="sm" type="none"/>
                    </a:lnT>
                    <a:lnB cap="flat" cmpd="sng" w="19050">
                      <a:solidFill>
                        <a:srgbClr val="21A1C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2400"/>
                        <a:buFont typeface="Arial"/>
                        <a:buNone/>
                      </a:pPr>
                      <a:r>
                        <a:rPr lang="en-US" sz="2400" u="none" cap="none" strike="noStrike">
                          <a:solidFill>
                            <a:schemeClr val="dk1"/>
                          </a:solidFill>
                          <a:latin typeface="Oswald"/>
                          <a:ea typeface="Oswald"/>
                          <a:cs typeface="Oswald"/>
                          <a:sym typeface="Oswald"/>
                        </a:rPr>
                        <a:t>288,081</a:t>
                      </a:r>
                      <a:endParaRPr sz="2400" u="none" cap="none" strike="noStrike">
                        <a:solidFill>
                          <a:schemeClr val="dk1"/>
                        </a:solidFill>
                        <a:latin typeface="Oswald"/>
                        <a:ea typeface="Oswald"/>
                        <a:cs typeface="Oswald"/>
                        <a:sym typeface="Oswald"/>
                      </a:endParaRPr>
                    </a:p>
                    <a:p>
                      <a:pPr indent="0" lvl="0" marL="0" marR="0" rtl="0" algn="ctr">
                        <a:lnSpc>
                          <a:spcPct val="100000"/>
                        </a:lnSpc>
                        <a:spcBef>
                          <a:spcPts val="0"/>
                        </a:spcBef>
                        <a:spcAft>
                          <a:spcPts val="0"/>
                        </a:spcAft>
                        <a:buClr>
                          <a:schemeClr val="dk1"/>
                        </a:buClr>
                        <a:buSzPts val="2400"/>
                        <a:buFont typeface="Arial"/>
                        <a:buNone/>
                      </a:pPr>
                      <a:r>
                        <a:rPr lang="en-US" sz="2400" u="none" cap="none" strike="noStrike">
                          <a:solidFill>
                            <a:schemeClr val="dk1"/>
                          </a:solidFill>
                          <a:latin typeface="Oswald"/>
                          <a:ea typeface="Oswald"/>
                          <a:cs typeface="Oswald"/>
                          <a:sym typeface="Oswald"/>
                        </a:rPr>
                        <a:t>(~100%)</a:t>
                      </a:r>
                      <a:endParaRPr sz="2400" u="none" cap="none" strike="noStrike">
                        <a:solidFill>
                          <a:schemeClr val="dk1"/>
                        </a:solidFill>
                        <a:latin typeface="Oswald"/>
                        <a:ea typeface="Oswald"/>
                        <a:cs typeface="Oswald"/>
                        <a:sym typeface="Oswald"/>
                      </a:endParaRPr>
                    </a:p>
                  </a:txBody>
                  <a:tcPr marT="0" marB="0" marR="0" marL="0" anchor="ctr">
                    <a:lnL cap="flat" cmpd="sng" w="19050">
                      <a:solidFill>
                        <a:srgbClr val="21A1C0"/>
                      </a:solidFill>
                      <a:prstDash val="solid"/>
                      <a:round/>
                      <a:headEnd len="sm" w="sm" type="none"/>
                      <a:tailEnd len="sm" w="sm" type="none"/>
                    </a:lnL>
                    <a:lnR cap="flat" cmpd="sng" w="19050">
                      <a:solidFill>
                        <a:srgbClr val="21A1C0"/>
                      </a:solidFill>
                      <a:prstDash val="solid"/>
                      <a:round/>
                      <a:headEnd len="sm" w="sm" type="none"/>
                      <a:tailEnd len="sm" w="sm" type="none"/>
                    </a:lnR>
                    <a:lnT cap="flat" cmpd="sng" w="19050">
                      <a:solidFill>
                        <a:srgbClr val="21A1C0"/>
                      </a:solidFill>
                      <a:prstDash val="solid"/>
                      <a:round/>
                      <a:headEnd len="sm" w="sm" type="none"/>
                      <a:tailEnd len="sm" w="sm" type="none"/>
                    </a:lnT>
                    <a:lnB cap="flat" cmpd="sng" w="19050">
                      <a:solidFill>
                        <a:srgbClr val="21A1C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2400"/>
                        <a:buFont typeface="Arial"/>
                        <a:buNone/>
                      </a:pPr>
                      <a:r>
                        <a:rPr lang="en-US" sz="2400" u="none" cap="none" strike="noStrike">
                          <a:solidFill>
                            <a:schemeClr val="dk1"/>
                          </a:solidFill>
                          <a:latin typeface="Oswald"/>
                          <a:ea typeface="Oswald"/>
                          <a:cs typeface="Oswald"/>
                          <a:sym typeface="Oswald"/>
                        </a:rPr>
                        <a:t>1,435,962</a:t>
                      </a:r>
                      <a:r>
                        <a:rPr i="0" lang="en-US" sz="2400" u="none" cap="none" strike="noStrike">
                          <a:solidFill>
                            <a:schemeClr val="dk1"/>
                          </a:solidFill>
                          <a:latin typeface="Oswald"/>
                          <a:ea typeface="Oswald"/>
                          <a:cs typeface="Oswald"/>
                          <a:sym typeface="Oswald"/>
                        </a:rPr>
                        <a:t> </a:t>
                      </a:r>
                      <a:endParaRPr i="0" sz="2400" u="none" cap="none" strike="noStrike">
                        <a:solidFill>
                          <a:schemeClr val="dk1"/>
                        </a:solidFill>
                        <a:latin typeface="Oswald"/>
                        <a:ea typeface="Oswald"/>
                        <a:cs typeface="Oswald"/>
                        <a:sym typeface="Oswald"/>
                      </a:endParaRPr>
                    </a:p>
                  </a:txBody>
                  <a:tcPr marT="0" marB="0" marR="0" marL="0" anchor="ctr">
                    <a:lnL cap="flat" cmpd="sng" w="19050">
                      <a:solidFill>
                        <a:srgbClr val="21A1C0"/>
                      </a:solidFill>
                      <a:prstDash val="solid"/>
                      <a:round/>
                      <a:headEnd len="sm" w="sm" type="none"/>
                      <a:tailEnd len="sm" w="sm" type="none"/>
                    </a:lnL>
                    <a:lnR cap="flat" cmpd="sng" w="19050">
                      <a:solidFill>
                        <a:srgbClr val="21A1C0"/>
                      </a:solidFill>
                      <a:prstDash val="solid"/>
                      <a:round/>
                      <a:headEnd len="sm" w="sm" type="none"/>
                      <a:tailEnd len="sm" w="sm" type="none"/>
                    </a:lnR>
                    <a:lnT cap="flat" cmpd="sng" w="19050">
                      <a:solidFill>
                        <a:srgbClr val="21A1C0"/>
                      </a:solidFill>
                      <a:prstDash val="solid"/>
                      <a:round/>
                      <a:headEnd len="sm" w="sm" type="none"/>
                      <a:tailEnd len="sm" w="sm" type="none"/>
                    </a:lnT>
                    <a:lnB cap="flat" cmpd="sng" w="19050">
                      <a:solidFill>
                        <a:srgbClr val="21A1C0"/>
                      </a:solidFill>
                      <a:prstDash val="solid"/>
                      <a:round/>
                      <a:headEnd len="sm" w="sm" type="none"/>
                      <a:tailEnd len="sm" w="sm" type="none"/>
                    </a:lnB>
                  </a:tcPr>
                </a:tc>
              </a:tr>
            </a:tbl>
          </a:graphicData>
        </a:graphic>
      </p:graphicFrame>
      <p:pic>
        <p:nvPicPr>
          <p:cNvPr id="1144" name="Google Shape;1144;g19f63886833_0_673" title="Chart"/>
          <p:cNvPicPr preferRelativeResize="0"/>
          <p:nvPr/>
        </p:nvPicPr>
        <p:blipFill rotWithShape="1">
          <a:blip r:embed="rId3">
            <a:alphaModFix/>
          </a:blip>
          <a:srcRect b="0" l="0" r="0" t="0"/>
          <a:stretch/>
        </p:blipFill>
        <p:spPr>
          <a:xfrm>
            <a:off x="430425" y="3278800"/>
            <a:ext cx="5329325" cy="3659100"/>
          </a:xfrm>
          <a:prstGeom prst="rect">
            <a:avLst/>
          </a:prstGeom>
          <a:noFill/>
          <a:ln>
            <a:noFill/>
          </a:ln>
        </p:spPr>
      </p:pic>
      <p:sp>
        <p:nvSpPr>
          <p:cNvPr id="1145" name="Google Shape;1145;g19f63886833_0_673"/>
          <p:cNvSpPr txBox="1"/>
          <p:nvPr/>
        </p:nvSpPr>
        <p:spPr>
          <a:xfrm>
            <a:off x="6445800" y="3446050"/>
            <a:ext cx="5493000" cy="3324600"/>
          </a:xfrm>
          <a:prstGeom prst="rect">
            <a:avLst/>
          </a:prstGeom>
          <a:noFill/>
          <a:ln cap="flat" cmpd="sng" w="9525">
            <a:solidFill>
              <a:srgbClr val="21A1C0"/>
            </a:solidFill>
            <a:prstDash val="solid"/>
            <a:round/>
            <a:headEnd len="sm" w="sm" type="none"/>
            <a:tailEnd len="sm" w="sm" type="none"/>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700"/>
              <a:buFont typeface="Arial"/>
              <a:buNone/>
            </a:pPr>
            <a:r>
              <a:rPr b="0" i="0" lang="en-US" sz="1700" u="none" cap="none" strike="noStrike">
                <a:solidFill>
                  <a:srgbClr val="000000"/>
                </a:solidFill>
                <a:latin typeface="Oswald"/>
                <a:ea typeface="Oswald"/>
                <a:cs typeface="Oswald"/>
                <a:sym typeface="Oswald"/>
              </a:rPr>
              <a:t>Other activities:</a:t>
            </a:r>
            <a:endParaRPr b="0" i="0" sz="1700" u="none" cap="none" strike="noStrike">
              <a:solidFill>
                <a:srgbClr val="000000"/>
              </a:solidFill>
              <a:latin typeface="Oswald"/>
              <a:ea typeface="Oswald"/>
              <a:cs typeface="Oswald"/>
              <a:sym typeface="Oswald"/>
            </a:endParaRPr>
          </a:p>
          <a:p>
            <a:pPr indent="-336550" lvl="0" marL="457200" marR="0" rtl="0" algn="l">
              <a:lnSpc>
                <a:spcPct val="100000"/>
              </a:lnSpc>
              <a:spcBef>
                <a:spcPts val="0"/>
              </a:spcBef>
              <a:spcAft>
                <a:spcPts val="0"/>
              </a:spcAft>
              <a:buClr>
                <a:schemeClr val="dk1"/>
              </a:buClr>
              <a:buSzPts val="1700"/>
              <a:buFont typeface="Oswald"/>
              <a:buChar char="●"/>
            </a:pPr>
            <a:r>
              <a:rPr b="0" i="0" lang="en-US" sz="1700" u="none" cap="none" strike="noStrike">
                <a:solidFill>
                  <a:schemeClr val="dk1"/>
                </a:solidFill>
                <a:highlight>
                  <a:srgbClr val="FFFFFF"/>
                </a:highlight>
                <a:latin typeface="Oswald"/>
                <a:ea typeface="Oswald"/>
                <a:cs typeface="Oswald"/>
                <a:sym typeface="Oswald"/>
              </a:rPr>
              <a:t>Annual review meeting</a:t>
            </a:r>
            <a:endParaRPr b="0" i="0" sz="1700" u="none" cap="none" strike="noStrike">
              <a:solidFill>
                <a:schemeClr val="dk1"/>
              </a:solidFill>
              <a:highlight>
                <a:srgbClr val="FFFFFF"/>
              </a:highlight>
              <a:latin typeface="Oswald"/>
              <a:ea typeface="Oswald"/>
              <a:cs typeface="Oswald"/>
              <a:sym typeface="Oswald"/>
            </a:endParaRPr>
          </a:p>
          <a:p>
            <a:pPr indent="-336550" lvl="0" marL="457200" marR="0" rtl="0" algn="l">
              <a:lnSpc>
                <a:spcPct val="100000"/>
              </a:lnSpc>
              <a:spcBef>
                <a:spcPts val="0"/>
              </a:spcBef>
              <a:spcAft>
                <a:spcPts val="0"/>
              </a:spcAft>
              <a:buClr>
                <a:schemeClr val="dk1"/>
              </a:buClr>
              <a:buSzPts val="1700"/>
              <a:buFont typeface="Oswald"/>
              <a:buChar char="●"/>
            </a:pPr>
            <a:r>
              <a:rPr b="0" i="0" lang="en-US" sz="1700" u="none" cap="none" strike="noStrike">
                <a:solidFill>
                  <a:schemeClr val="dk1"/>
                </a:solidFill>
                <a:highlight>
                  <a:srgbClr val="FFFFFF"/>
                </a:highlight>
                <a:latin typeface="Oswald"/>
                <a:ea typeface="Oswald"/>
                <a:cs typeface="Oswald"/>
                <a:sym typeface="Oswald"/>
              </a:rPr>
              <a:t>LLIN-mass distribution microplannings</a:t>
            </a:r>
            <a:endParaRPr b="0" i="0" sz="1700" u="none" cap="none" strike="noStrike">
              <a:solidFill>
                <a:schemeClr val="dk1"/>
              </a:solidFill>
              <a:highlight>
                <a:srgbClr val="FFFFFF"/>
              </a:highlight>
              <a:latin typeface="Oswald"/>
              <a:ea typeface="Oswald"/>
              <a:cs typeface="Oswald"/>
              <a:sym typeface="Oswald"/>
            </a:endParaRPr>
          </a:p>
          <a:p>
            <a:pPr indent="-336550" lvl="0" marL="457200" marR="0" rtl="0" algn="l">
              <a:lnSpc>
                <a:spcPct val="100000"/>
              </a:lnSpc>
              <a:spcBef>
                <a:spcPts val="0"/>
              </a:spcBef>
              <a:spcAft>
                <a:spcPts val="0"/>
              </a:spcAft>
              <a:buClr>
                <a:schemeClr val="dk1"/>
              </a:buClr>
              <a:buSzPts val="1700"/>
              <a:buFont typeface="Oswald"/>
              <a:buChar char="●"/>
            </a:pPr>
            <a:r>
              <a:rPr b="0" i="0" lang="en-US" sz="1700" u="none" cap="none" strike="noStrike">
                <a:solidFill>
                  <a:schemeClr val="dk1"/>
                </a:solidFill>
                <a:highlight>
                  <a:srgbClr val="FFFFFF"/>
                </a:highlight>
                <a:latin typeface="Oswald"/>
                <a:ea typeface="Oswald"/>
                <a:cs typeface="Oswald"/>
                <a:sym typeface="Oswald"/>
              </a:rPr>
              <a:t>Elimination certification preparation meeting/training </a:t>
            </a:r>
            <a:endParaRPr b="0" i="0" sz="1700" u="none" cap="none" strike="noStrike">
              <a:solidFill>
                <a:schemeClr val="dk1"/>
              </a:solidFill>
              <a:highlight>
                <a:srgbClr val="FFFFFF"/>
              </a:highlight>
              <a:latin typeface="Oswald"/>
              <a:ea typeface="Oswald"/>
              <a:cs typeface="Oswald"/>
              <a:sym typeface="Oswald"/>
            </a:endParaRPr>
          </a:p>
          <a:p>
            <a:pPr indent="-336550" lvl="0" marL="457200" marR="0" rtl="0" algn="l">
              <a:lnSpc>
                <a:spcPct val="100000"/>
              </a:lnSpc>
              <a:spcBef>
                <a:spcPts val="0"/>
              </a:spcBef>
              <a:spcAft>
                <a:spcPts val="0"/>
              </a:spcAft>
              <a:buClr>
                <a:schemeClr val="dk1"/>
              </a:buClr>
              <a:buSzPts val="1700"/>
              <a:buFont typeface="Oswald"/>
              <a:buChar char="●"/>
            </a:pPr>
            <a:r>
              <a:rPr b="0" i="0" lang="en-US" sz="1700" u="none" cap="none" strike="noStrike">
                <a:solidFill>
                  <a:schemeClr val="dk1"/>
                </a:solidFill>
                <a:highlight>
                  <a:srgbClr val="FFFFFF"/>
                </a:highlight>
                <a:latin typeface="Oswald"/>
                <a:ea typeface="Oswald"/>
                <a:cs typeface="Oswald"/>
                <a:sym typeface="Oswald"/>
              </a:rPr>
              <a:t>Dissemination meeting for IQA guideline</a:t>
            </a:r>
            <a:endParaRPr b="0" i="0" sz="1700" u="none" cap="none" strike="noStrike">
              <a:solidFill>
                <a:schemeClr val="dk1"/>
              </a:solidFill>
              <a:highlight>
                <a:srgbClr val="FFFFFF"/>
              </a:highlight>
              <a:latin typeface="Oswald"/>
              <a:ea typeface="Oswald"/>
              <a:cs typeface="Oswald"/>
              <a:sym typeface="Oswald"/>
            </a:endParaRPr>
          </a:p>
          <a:p>
            <a:pPr indent="-336550" lvl="0" marL="457200" marR="0" rtl="0" algn="l">
              <a:lnSpc>
                <a:spcPct val="100000"/>
              </a:lnSpc>
              <a:spcBef>
                <a:spcPts val="0"/>
              </a:spcBef>
              <a:spcAft>
                <a:spcPts val="0"/>
              </a:spcAft>
              <a:buClr>
                <a:schemeClr val="dk1"/>
              </a:buClr>
              <a:buSzPts val="1700"/>
              <a:buFont typeface="Oswald"/>
              <a:buChar char="●"/>
            </a:pPr>
            <a:r>
              <a:rPr b="0" i="0" lang="en-US" sz="1700" u="none" cap="none" strike="noStrike">
                <a:solidFill>
                  <a:schemeClr val="dk1"/>
                </a:solidFill>
                <a:highlight>
                  <a:srgbClr val="FFFFFF"/>
                </a:highlight>
                <a:latin typeface="Oswald"/>
                <a:ea typeface="Oswald"/>
                <a:cs typeface="Oswald"/>
                <a:sym typeface="Oswald"/>
              </a:rPr>
              <a:t>Microscopy training</a:t>
            </a:r>
            <a:endParaRPr b="0" i="0" sz="1700" u="none" cap="none" strike="noStrike">
              <a:solidFill>
                <a:schemeClr val="dk1"/>
              </a:solidFill>
              <a:highlight>
                <a:srgbClr val="FFFFFF"/>
              </a:highlight>
              <a:latin typeface="Oswald"/>
              <a:ea typeface="Oswald"/>
              <a:cs typeface="Oswald"/>
              <a:sym typeface="Oswald"/>
            </a:endParaRPr>
          </a:p>
          <a:p>
            <a:pPr indent="-336550" lvl="0" marL="457200" marR="0" rtl="0" algn="l">
              <a:lnSpc>
                <a:spcPct val="100000"/>
              </a:lnSpc>
              <a:spcBef>
                <a:spcPts val="0"/>
              </a:spcBef>
              <a:spcAft>
                <a:spcPts val="0"/>
              </a:spcAft>
              <a:buClr>
                <a:schemeClr val="dk1"/>
              </a:buClr>
              <a:buSzPts val="1700"/>
              <a:buFont typeface="Oswald"/>
              <a:buChar char="●"/>
            </a:pPr>
            <a:r>
              <a:rPr b="0" i="0" lang="en-US" sz="1700" u="none" cap="none" strike="noStrike">
                <a:solidFill>
                  <a:schemeClr val="dk1"/>
                </a:solidFill>
                <a:highlight>
                  <a:srgbClr val="FFFFFF"/>
                </a:highlight>
                <a:latin typeface="Oswald"/>
                <a:ea typeface="Oswald"/>
                <a:cs typeface="Oswald"/>
                <a:sym typeface="Oswald"/>
              </a:rPr>
              <a:t>LMIS SOP trainings</a:t>
            </a:r>
            <a:endParaRPr b="0" i="0" sz="1700" u="none" cap="none" strike="noStrike">
              <a:solidFill>
                <a:schemeClr val="dk1"/>
              </a:solidFill>
              <a:highlight>
                <a:srgbClr val="FFFFFF"/>
              </a:highlight>
              <a:latin typeface="Oswald"/>
              <a:ea typeface="Oswald"/>
              <a:cs typeface="Oswald"/>
              <a:sym typeface="Oswald"/>
            </a:endParaRPr>
          </a:p>
          <a:p>
            <a:pPr indent="-336550" lvl="0" marL="457200" marR="0" rtl="0" algn="l">
              <a:lnSpc>
                <a:spcPct val="100000"/>
              </a:lnSpc>
              <a:spcBef>
                <a:spcPts val="0"/>
              </a:spcBef>
              <a:spcAft>
                <a:spcPts val="0"/>
              </a:spcAft>
              <a:buClr>
                <a:schemeClr val="dk1"/>
              </a:buClr>
              <a:buSzPts val="1700"/>
              <a:buFont typeface="Oswald"/>
              <a:buChar char="●"/>
            </a:pPr>
            <a:r>
              <a:rPr b="0" i="0" lang="en-US" sz="1700" u="none" cap="none" strike="noStrike">
                <a:solidFill>
                  <a:schemeClr val="dk1"/>
                </a:solidFill>
                <a:highlight>
                  <a:srgbClr val="FFFFFF"/>
                </a:highlight>
                <a:latin typeface="Oswald"/>
                <a:ea typeface="Oswald"/>
                <a:cs typeface="Oswald"/>
                <a:sym typeface="Oswald"/>
              </a:rPr>
              <a:t>PPM training materials/job aids printing</a:t>
            </a:r>
            <a:endParaRPr b="0" i="0" sz="1700" u="none" cap="none" strike="noStrike">
              <a:solidFill>
                <a:schemeClr val="dk1"/>
              </a:solidFill>
              <a:highlight>
                <a:srgbClr val="FFFFFF"/>
              </a:highlight>
              <a:latin typeface="Oswald"/>
              <a:ea typeface="Oswald"/>
              <a:cs typeface="Oswald"/>
              <a:sym typeface="Oswald"/>
            </a:endParaRPr>
          </a:p>
          <a:p>
            <a:pPr indent="-336550" lvl="0" marL="457200" marR="0" rtl="0" algn="l">
              <a:lnSpc>
                <a:spcPct val="100000"/>
              </a:lnSpc>
              <a:spcBef>
                <a:spcPts val="0"/>
              </a:spcBef>
              <a:spcAft>
                <a:spcPts val="0"/>
              </a:spcAft>
              <a:buClr>
                <a:schemeClr val="dk1"/>
              </a:buClr>
              <a:buSzPts val="1700"/>
              <a:buFont typeface="Oswald"/>
              <a:buChar char="●"/>
            </a:pPr>
            <a:r>
              <a:rPr b="0" i="0" lang="en-US" sz="1700" u="none" cap="none" strike="noStrike">
                <a:solidFill>
                  <a:schemeClr val="dk1"/>
                </a:solidFill>
                <a:highlight>
                  <a:srgbClr val="FFFFFF"/>
                </a:highlight>
                <a:latin typeface="Oswald"/>
                <a:ea typeface="Oswald"/>
                <a:cs typeface="Oswald"/>
                <a:sym typeface="Oswald"/>
              </a:rPr>
              <a:t>ToT training for PPM</a:t>
            </a:r>
            <a:endParaRPr b="0" i="0" sz="1700" u="none" cap="none" strike="noStrike">
              <a:solidFill>
                <a:schemeClr val="dk1"/>
              </a:solidFill>
              <a:highlight>
                <a:srgbClr val="FFFFFF"/>
              </a:highlight>
              <a:latin typeface="Oswald"/>
              <a:ea typeface="Oswald"/>
              <a:cs typeface="Oswald"/>
              <a:sym typeface="Oswald"/>
            </a:endParaRPr>
          </a:p>
          <a:p>
            <a:pPr indent="-336550" lvl="0" marL="457200" marR="0" rtl="0" algn="l">
              <a:lnSpc>
                <a:spcPct val="100000"/>
              </a:lnSpc>
              <a:spcBef>
                <a:spcPts val="0"/>
              </a:spcBef>
              <a:spcAft>
                <a:spcPts val="0"/>
              </a:spcAft>
              <a:buClr>
                <a:schemeClr val="dk1"/>
              </a:buClr>
              <a:buSzPts val="1700"/>
              <a:buFont typeface="Oswald"/>
              <a:buChar char="●"/>
            </a:pPr>
            <a:r>
              <a:rPr b="0" i="0" lang="en-US" sz="1700" u="none" cap="none" strike="noStrike">
                <a:solidFill>
                  <a:schemeClr val="dk1"/>
                </a:solidFill>
                <a:highlight>
                  <a:srgbClr val="FFFFFF"/>
                </a:highlight>
                <a:latin typeface="Oswald"/>
                <a:ea typeface="Oswald"/>
                <a:cs typeface="Oswald"/>
                <a:sym typeface="Oswald"/>
              </a:rPr>
              <a:t>PPM refresher training</a:t>
            </a:r>
            <a:endParaRPr b="0" i="0" sz="1700" u="none" cap="none" strike="noStrike">
              <a:solidFill>
                <a:schemeClr val="dk1"/>
              </a:solidFill>
              <a:highlight>
                <a:srgbClr val="FFFFFF"/>
              </a:highlight>
              <a:latin typeface="Oswald"/>
              <a:ea typeface="Oswald"/>
              <a:cs typeface="Oswald"/>
              <a:sym typeface="Oswald"/>
            </a:endParaRPr>
          </a:p>
          <a:p>
            <a:pPr indent="-336550" lvl="0" marL="457200" marR="0" rtl="0" algn="l">
              <a:lnSpc>
                <a:spcPct val="100000"/>
              </a:lnSpc>
              <a:spcBef>
                <a:spcPts val="0"/>
              </a:spcBef>
              <a:spcAft>
                <a:spcPts val="0"/>
              </a:spcAft>
              <a:buClr>
                <a:schemeClr val="dk1"/>
              </a:buClr>
              <a:buSzPts val="1700"/>
              <a:buFont typeface="Oswald"/>
              <a:buChar char="●"/>
            </a:pPr>
            <a:r>
              <a:rPr b="0" i="0" lang="en-US" sz="1700" u="none" cap="none" strike="noStrike">
                <a:solidFill>
                  <a:schemeClr val="dk1"/>
                </a:solidFill>
                <a:highlight>
                  <a:srgbClr val="FFFFFF"/>
                </a:highlight>
                <a:latin typeface="Oswald"/>
                <a:ea typeface="Oswald"/>
                <a:cs typeface="Oswald"/>
                <a:sym typeface="Oswald"/>
              </a:rPr>
              <a:t>PPM and FDD meetings</a:t>
            </a:r>
            <a:endParaRPr b="0" i="0" sz="1700" u="none" cap="none" strike="noStrike">
              <a:solidFill>
                <a:schemeClr val="dk1"/>
              </a:solidFill>
              <a:highlight>
                <a:srgbClr val="FFFFFF"/>
              </a:highlight>
              <a:latin typeface="Oswald"/>
              <a:ea typeface="Oswald"/>
              <a:cs typeface="Oswald"/>
              <a:sym typeface="Oswald"/>
            </a:endParaRPr>
          </a:p>
          <a:p>
            <a:pPr indent="-336550" lvl="0" marL="457200" marR="0" rtl="0" algn="l">
              <a:lnSpc>
                <a:spcPct val="100000"/>
              </a:lnSpc>
              <a:spcBef>
                <a:spcPts val="0"/>
              </a:spcBef>
              <a:spcAft>
                <a:spcPts val="0"/>
              </a:spcAft>
              <a:buClr>
                <a:schemeClr val="dk1"/>
              </a:buClr>
              <a:buSzPts val="1700"/>
              <a:buFont typeface="Oswald"/>
              <a:buChar char="●"/>
            </a:pPr>
            <a:r>
              <a:rPr b="0" i="0" lang="en-US" sz="1700" u="none" cap="none" strike="noStrike">
                <a:solidFill>
                  <a:schemeClr val="dk1"/>
                </a:solidFill>
                <a:highlight>
                  <a:srgbClr val="FFFFFF"/>
                </a:highlight>
                <a:latin typeface="Oswald"/>
                <a:ea typeface="Oswald"/>
                <a:cs typeface="Oswald"/>
                <a:sym typeface="Oswald"/>
              </a:rPr>
              <a:t>Transition Review meeting </a:t>
            </a:r>
            <a:endParaRPr b="0" i="0" sz="1700" u="none" cap="none" strike="noStrike">
              <a:solidFill>
                <a:schemeClr val="dk1"/>
              </a:solidFill>
              <a:highlight>
                <a:srgbClr val="FFFFFF"/>
              </a:highlight>
              <a:latin typeface="Oswald"/>
              <a:ea typeface="Oswald"/>
              <a:cs typeface="Oswald"/>
              <a:sym typeface="Oswald"/>
            </a:endParaRPr>
          </a:p>
        </p:txBody>
      </p:sp>
      <p:sp>
        <p:nvSpPr>
          <p:cNvPr id="1146" name="Google Shape;1146;g19f63886833_0_673"/>
          <p:cNvSpPr txBox="1"/>
          <p:nvPr/>
        </p:nvSpPr>
        <p:spPr>
          <a:xfrm>
            <a:off x="240638" y="2874800"/>
            <a:ext cx="11698200" cy="492600"/>
          </a:xfrm>
          <a:prstGeom prst="rect">
            <a:avLst/>
          </a:prstGeom>
          <a:solidFill>
            <a:srgbClr val="DBF2F8"/>
          </a:solid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000"/>
              <a:buFont typeface="Arial"/>
              <a:buNone/>
            </a:pPr>
            <a:r>
              <a:rPr b="1" i="0" lang="en-US" sz="2000" u="none" cap="none" strike="noStrike">
                <a:solidFill>
                  <a:srgbClr val="27251F"/>
                </a:solidFill>
                <a:latin typeface="Calibri"/>
                <a:ea typeface="Calibri"/>
                <a:cs typeface="Calibri"/>
                <a:sym typeface="Calibri"/>
              </a:rPr>
              <a:t>Main contribution is to RDT procurement and bednets ( 61.8%)</a:t>
            </a:r>
            <a:endParaRPr b="1" i="0" sz="2000" u="none" cap="none" strike="noStrike">
              <a:solidFill>
                <a:srgbClr val="27251F"/>
              </a:solidFill>
              <a:latin typeface="Calibri"/>
              <a:ea typeface="Calibri"/>
              <a:cs typeface="Calibri"/>
              <a:sym typeface="Calibri"/>
            </a:endParaRPr>
          </a:p>
        </p:txBody>
      </p:sp>
      <p:sp>
        <p:nvSpPr>
          <p:cNvPr id="1147" name="Google Shape;1147;g19f63886833_0_673"/>
          <p:cNvSpPr txBox="1"/>
          <p:nvPr>
            <p:ph type="title"/>
          </p:nvPr>
        </p:nvSpPr>
        <p:spPr>
          <a:xfrm>
            <a:off x="10925" y="-4350"/>
            <a:ext cx="12192000" cy="723300"/>
          </a:xfrm>
          <a:prstGeom prst="rect">
            <a:avLst/>
          </a:prstGeom>
          <a:noFill/>
          <a:ln cap="flat" cmpd="sng" w="19050">
            <a:solidFill>
              <a:srgbClr val="0DB8C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SzPts val="1400"/>
              <a:buNone/>
            </a:pPr>
            <a:r>
              <a:rPr lang="en-US" sz="3600">
                <a:solidFill>
                  <a:srgbClr val="0DB8CC"/>
                </a:solidFill>
                <a:latin typeface="News Cycle"/>
                <a:ea typeface="News Cycle"/>
                <a:cs typeface="News Cycle"/>
                <a:sym typeface="News Cycle"/>
              </a:rPr>
              <a:t> </a:t>
            </a:r>
            <a:endParaRPr sz="3600">
              <a:solidFill>
                <a:srgbClr val="0DB8CC"/>
              </a:solidFill>
              <a:latin typeface="News Cycle"/>
              <a:ea typeface="News Cycle"/>
              <a:cs typeface="News Cycle"/>
              <a:sym typeface="News Cycle"/>
            </a:endParaRPr>
          </a:p>
          <a:p>
            <a:pPr indent="0" lvl="0" marL="0" marR="0" rtl="0" algn="ctr">
              <a:lnSpc>
                <a:spcPct val="100000"/>
              </a:lnSpc>
              <a:spcBef>
                <a:spcPts val="0"/>
              </a:spcBef>
              <a:spcAft>
                <a:spcPts val="0"/>
              </a:spcAft>
              <a:buSzPts val="1400"/>
              <a:buNone/>
            </a:pPr>
            <a:r>
              <a:rPr lang="en-US" sz="3600">
                <a:solidFill>
                  <a:srgbClr val="0DB8CC"/>
                </a:solidFill>
                <a:latin typeface="News Cycle"/>
                <a:ea typeface="News Cycle"/>
                <a:cs typeface="News Cycle"/>
                <a:sym typeface="News Cycle"/>
              </a:rPr>
              <a:t>    Government Co-financing Expenditure (2021-2023)</a:t>
            </a:r>
            <a:endParaRPr sz="3600">
              <a:solidFill>
                <a:srgbClr val="0DB8CC"/>
              </a:solidFill>
              <a:latin typeface="News Cycle"/>
              <a:ea typeface="News Cycle"/>
              <a:cs typeface="News Cycle"/>
              <a:sym typeface="News Cycle"/>
            </a:endParaRPr>
          </a:p>
          <a:p>
            <a:pPr indent="0" lvl="0" marL="0" marR="0" rtl="0" algn="ctr">
              <a:lnSpc>
                <a:spcPct val="100000"/>
              </a:lnSpc>
              <a:spcBef>
                <a:spcPts val="0"/>
              </a:spcBef>
              <a:spcAft>
                <a:spcPts val="0"/>
              </a:spcAft>
              <a:buSzPts val="1400"/>
              <a:buNone/>
            </a:pPr>
            <a:r>
              <a:t/>
            </a:r>
            <a:endParaRPr sz="3600">
              <a:solidFill>
                <a:srgbClr val="0DB8CC"/>
              </a:solidFill>
              <a:latin typeface="News Cycle"/>
              <a:ea typeface="News Cycle"/>
              <a:cs typeface="News Cycle"/>
              <a:sym typeface="News Cycle"/>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6" name="Shape 806"/>
        <p:cNvGrpSpPr/>
        <p:nvPr/>
      </p:nvGrpSpPr>
      <p:grpSpPr>
        <a:xfrm>
          <a:off x="0" y="0"/>
          <a:ext cx="0" cy="0"/>
          <a:chOff x="0" y="0"/>
          <a:chExt cx="0" cy="0"/>
        </a:xfrm>
      </p:grpSpPr>
      <p:pic>
        <p:nvPicPr>
          <p:cNvPr id="807" name="Google Shape;807;g2a2eeddd9e4_0_0"/>
          <p:cNvPicPr preferRelativeResize="0"/>
          <p:nvPr/>
        </p:nvPicPr>
        <p:blipFill rotWithShape="1">
          <a:blip r:embed="rId3">
            <a:alphaModFix/>
          </a:blip>
          <a:srcRect b="0" l="0" r="0" t="6542"/>
          <a:stretch/>
        </p:blipFill>
        <p:spPr>
          <a:xfrm>
            <a:off x="7810500" y="725824"/>
            <a:ext cx="4381500" cy="6035249"/>
          </a:xfrm>
          <a:prstGeom prst="rect">
            <a:avLst/>
          </a:prstGeom>
          <a:noFill/>
          <a:ln>
            <a:noFill/>
          </a:ln>
        </p:spPr>
      </p:pic>
      <p:sp>
        <p:nvSpPr>
          <p:cNvPr id="808" name="Google Shape;808;g2a2eeddd9e4_0_0"/>
          <p:cNvSpPr txBox="1"/>
          <p:nvPr/>
        </p:nvSpPr>
        <p:spPr>
          <a:xfrm>
            <a:off x="0" y="-12175"/>
            <a:ext cx="12192000" cy="738000"/>
          </a:xfrm>
          <a:prstGeom prst="rect">
            <a:avLst/>
          </a:prstGeom>
          <a:noFill/>
          <a:ln cap="flat" cmpd="sng" w="19050">
            <a:solidFill>
              <a:srgbClr val="0DB8CC"/>
            </a:solidFill>
            <a:prstDash val="solid"/>
            <a:round/>
            <a:headEnd len="sm" w="sm" type="none"/>
            <a:tailEnd len="sm" w="sm" type="none"/>
          </a:ln>
        </p:spPr>
        <p:txBody>
          <a:bodyPr anchorCtr="0" anchor="t" bIns="91425" lIns="91425" spcFirstLastPara="1" rIns="91425" wrap="square" tIns="91425">
            <a:normAutofit/>
          </a:bodyPr>
          <a:lstStyle/>
          <a:p>
            <a:pPr indent="0" lvl="0" marL="0" marR="0" rtl="0" algn="ctr">
              <a:lnSpc>
                <a:spcPct val="100000"/>
              </a:lnSpc>
              <a:spcBef>
                <a:spcPts val="0"/>
              </a:spcBef>
              <a:spcAft>
                <a:spcPts val="0"/>
              </a:spcAft>
              <a:buClr>
                <a:srgbClr val="000000"/>
              </a:buClr>
              <a:buSzPts val="3600"/>
              <a:buFont typeface="Arial"/>
              <a:buNone/>
            </a:pPr>
            <a:r>
              <a:rPr b="1" i="0" lang="en-US" sz="3600" u="none" cap="none" strike="noStrike">
                <a:solidFill>
                  <a:srgbClr val="0DB8CC"/>
                </a:solidFill>
                <a:latin typeface="News Cycle"/>
                <a:ea typeface="News Cycle"/>
                <a:cs typeface="News Cycle"/>
                <a:sym typeface="News Cycle"/>
              </a:rPr>
              <a:t> </a:t>
            </a:r>
            <a:r>
              <a:rPr b="1" i="0" lang="en-US" sz="3600" u="none" cap="none" strike="noStrike">
                <a:solidFill>
                  <a:srgbClr val="0DB8CC"/>
                </a:solidFill>
                <a:latin typeface="News Cycle"/>
                <a:ea typeface="News Cycle"/>
                <a:cs typeface="News Cycle"/>
                <a:sym typeface="News Cycle"/>
                <a:extLst>
                  <a:ext uri="http://customooxmlschemas.google.com/">
                    <go:slidesCustomData xmlns:go="http://customooxmlschemas.google.com/" textRoundtripDataId="0"/>
                  </a:ext>
                </a:extLst>
              </a:rPr>
              <a:t>RAI3E Key Achievements</a:t>
            </a:r>
            <a:endParaRPr b="1" i="0" sz="3600" u="none" cap="none" strike="noStrike">
              <a:solidFill>
                <a:srgbClr val="0DB8CC"/>
              </a:solidFill>
              <a:latin typeface="News Cycle"/>
              <a:ea typeface="News Cycle"/>
              <a:cs typeface="News Cycle"/>
              <a:sym typeface="News Cycle"/>
            </a:endParaRPr>
          </a:p>
        </p:txBody>
      </p:sp>
      <p:grpSp>
        <p:nvGrpSpPr>
          <p:cNvPr id="809" name="Google Shape;809;g2a2eeddd9e4_0_0"/>
          <p:cNvGrpSpPr/>
          <p:nvPr/>
        </p:nvGrpSpPr>
        <p:grpSpPr>
          <a:xfrm>
            <a:off x="4002331" y="1307178"/>
            <a:ext cx="4755366" cy="4449816"/>
            <a:chOff x="4192863" y="1002150"/>
            <a:chExt cx="3679200" cy="3139200"/>
          </a:xfrm>
        </p:grpSpPr>
        <p:sp>
          <p:nvSpPr>
            <p:cNvPr id="810" name="Google Shape;810;g2a2eeddd9e4_0_0"/>
            <p:cNvSpPr/>
            <p:nvPr/>
          </p:nvSpPr>
          <p:spPr>
            <a:xfrm>
              <a:off x="4192863" y="1002150"/>
              <a:ext cx="3679200" cy="3139200"/>
            </a:xfrm>
            <a:prstGeom prst="round2DiagRect">
              <a:avLst>
                <a:gd fmla="val 0" name="adj1"/>
                <a:gd fmla="val 17764" name="adj2"/>
              </a:avLst>
            </a:prstGeom>
            <a:solidFill>
              <a:srgbClr val="0942A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Oswald"/>
                <a:ea typeface="Oswald"/>
                <a:cs typeface="Oswald"/>
                <a:sym typeface="Oswald"/>
              </a:endParaRPr>
            </a:p>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Oswald"/>
                <a:ea typeface="Oswald"/>
                <a:cs typeface="Oswald"/>
                <a:sym typeface="Oswald"/>
              </a:endParaRPr>
            </a:p>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Oswald"/>
                <a:ea typeface="Oswald"/>
                <a:cs typeface="Oswald"/>
                <a:sym typeface="Oswald"/>
              </a:endParaRPr>
            </a:p>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Oswald"/>
                <a:ea typeface="Oswald"/>
                <a:cs typeface="Oswald"/>
                <a:sym typeface="Oswald"/>
              </a:endParaRPr>
            </a:p>
          </p:txBody>
        </p:sp>
        <p:sp>
          <p:nvSpPr>
            <p:cNvPr id="811" name="Google Shape;811;g2a2eeddd9e4_0_0"/>
            <p:cNvSpPr txBox="1"/>
            <p:nvPr/>
          </p:nvSpPr>
          <p:spPr>
            <a:xfrm>
              <a:off x="5381272" y="1267159"/>
              <a:ext cx="2021400" cy="603600"/>
            </a:xfrm>
            <a:prstGeom prst="rect">
              <a:avLst/>
            </a:prstGeom>
            <a:no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4200"/>
                <a:buFont typeface="Arial"/>
                <a:buNone/>
              </a:pPr>
              <a:r>
                <a:rPr b="0" i="0" lang="en-US" sz="4200" u="none" cap="none" strike="noStrike">
                  <a:solidFill>
                    <a:srgbClr val="FFFFFF"/>
                  </a:solidFill>
                  <a:latin typeface="Oswald"/>
                  <a:ea typeface="Oswald"/>
                  <a:cs typeface="Oswald"/>
                  <a:sym typeface="Oswald"/>
                </a:rPr>
                <a:t>6,964</a:t>
              </a:r>
              <a:endParaRPr b="0" i="0" sz="4200" u="none" cap="none" strike="noStrike">
                <a:solidFill>
                  <a:srgbClr val="FFFFFF"/>
                </a:solidFill>
                <a:latin typeface="Oswald"/>
                <a:ea typeface="Oswald"/>
                <a:cs typeface="Oswald"/>
                <a:sym typeface="Oswald"/>
              </a:endParaRPr>
            </a:p>
          </p:txBody>
        </p:sp>
        <p:sp>
          <p:nvSpPr>
            <p:cNvPr id="812" name="Google Shape;812;g2a2eeddd9e4_0_0"/>
            <p:cNvSpPr txBox="1"/>
            <p:nvPr/>
          </p:nvSpPr>
          <p:spPr>
            <a:xfrm>
              <a:off x="5353756" y="1892014"/>
              <a:ext cx="2391900" cy="1128000"/>
            </a:xfrm>
            <a:prstGeom prst="rect">
              <a:avLst/>
            </a:prstGeom>
            <a:noFill/>
            <a:ln>
              <a:noFill/>
            </a:ln>
          </p:spPr>
          <p:txBody>
            <a:bodyPr anchorCtr="0" anchor="t" bIns="121900" lIns="121900" spcFirstLastPara="1" rIns="121900" wrap="square" tIns="121900">
              <a:noAutofit/>
            </a:bodyPr>
            <a:lstStyle/>
            <a:p>
              <a:pPr indent="0" lvl="0" marL="0" marR="0" rtl="0" algn="l">
                <a:lnSpc>
                  <a:spcPct val="115000"/>
                </a:lnSpc>
                <a:spcBef>
                  <a:spcPts val="0"/>
                </a:spcBef>
                <a:spcAft>
                  <a:spcPts val="2100"/>
                </a:spcAft>
                <a:buClr>
                  <a:srgbClr val="000000"/>
                </a:buClr>
                <a:buSzPts val="2400"/>
                <a:buFont typeface="Arial"/>
                <a:buNone/>
              </a:pPr>
              <a:r>
                <a:rPr b="0" i="0" lang="en-US" sz="2400" u="none" cap="none" strike="noStrike">
                  <a:solidFill>
                    <a:schemeClr val="lt1"/>
                  </a:solidFill>
                  <a:latin typeface="Oswald"/>
                  <a:ea typeface="Oswald"/>
                  <a:cs typeface="Oswald"/>
                  <a:sym typeface="Oswald"/>
                </a:rPr>
                <a:t>Confirmed malaria cases were detected. 100% were treated as per national treatment guidelines</a:t>
              </a:r>
              <a:endParaRPr b="0" i="0" sz="1700" u="none" cap="none" strike="noStrike">
                <a:solidFill>
                  <a:schemeClr val="lt1"/>
                </a:solidFill>
                <a:latin typeface="Oswald"/>
                <a:ea typeface="Oswald"/>
                <a:cs typeface="Oswald"/>
                <a:sym typeface="Oswald"/>
              </a:endParaRPr>
            </a:p>
          </p:txBody>
        </p:sp>
      </p:grpSp>
      <p:grpSp>
        <p:nvGrpSpPr>
          <p:cNvPr id="813" name="Google Shape;813;g2a2eeddd9e4_0_0"/>
          <p:cNvGrpSpPr/>
          <p:nvPr/>
        </p:nvGrpSpPr>
        <p:grpSpPr>
          <a:xfrm>
            <a:off x="2740214" y="1306873"/>
            <a:ext cx="2513396" cy="2227419"/>
            <a:chOff x="3216519" y="1002150"/>
            <a:chExt cx="1944600" cy="1569600"/>
          </a:xfrm>
        </p:grpSpPr>
        <p:sp>
          <p:nvSpPr>
            <p:cNvPr id="814" name="Google Shape;814;g2a2eeddd9e4_0_0"/>
            <p:cNvSpPr/>
            <p:nvPr/>
          </p:nvSpPr>
          <p:spPr>
            <a:xfrm flipH="1">
              <a:off x="3216519" y="1002150"/>
              <a:ext cx="1944600" cy="1569600"/>
            </a:xfrm>
            <a:prstGeom prst="round2DiagRect">
              <a:avLst>
                <a:gd fmla="val 0" name="adj1"/>
                <a:gd fmla="val 17764" name="adj2"/>
              </a:avLst>
            </a:prstGeom>
            <a:solidFill>
              <a:srgbClr val="5B9BD5"/>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Oswald"/>
                <a:ea typeface="Oswald"/>
                <a:cs typeface="Oswald"/>
                <a:sym typeface="Oswald"/>
              </a:endParaRPr>
            </a:p>
          </p:txBody>
        </p:sp>
        <p:sp>
          <p:nvSpPr>
            <p:cNvPr id="815" name="Google Shape;815;g2a2eeddd9e4_0_0"/>
            <p:cNvSpPr txBox="1"/>
            <p:nvPr/>
          </p:nvSpPr>
          <p:spPr>
            <a:xfrm>
              <a:off x="3461163" y="1244660"/>
              <a:ext cx="1451700" cy="459900"/>
            </a:xfrm>
            <a:prstGeom prst="rect">
              <a:avLst/>
            </a:prstGeom>
            <a:no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Oswald"/>
                <a:ea typeface="Oswald"/>
                <a:cs typeface="Oswald"/>
                <a:sym typeface="Oswald"/>
              </a:endParaRPr>
            </a:p>
          </p:txBody>
        </p:sp>
        <p:sp>
          <p:nvSpPr>
            <p:cNvPr id="816" name="Google Shape;816;g2a2eeddd9e4_0_0"/>
            <p:cNvSpPr txBox="1"/>
            <p:nvPr/>
          </p:nvSpPr>
          <p:spPr>
            <a:xfrm>
              <a:off x="3346857" y="1515910"/>
              <a:ext cx="1567800" cy="512400"/>
            </a:xfrm>
            <a:prstGeom prst="rect">
              <a:avLst/>
            </a:prstGeom>
            <a:noFill/>
            <a:ln>
              <a:noFill/>
            </a:ln>
          </p:spPr>
          <p:txBody>
            <a:bodyPr anchorCtr="0" anchor="t" bIns="121900" lIns="121900" spcFirstLastPara="1" rIns="121900" wrap="square" tIns="121900">
              <a:noAutofit/>
            </a:bodyPr>
            <a:lstStyle/>
            <a:p>
              <a:pPr indent="0" lvl="0" marL="0" marR="0" rtl="0" algn="l">
                <a:lnSpc>
                  <a:spcPct val="115000"/>
                </a:lnSpc>
                <a:spcBef>
                  <a:spcPts val="0"/>
                </a:spcBef>
                <a:spcAft>
                  <a:spcPts val="0"/>
                </a:spcAft>
                <a:buClr>
                  <a:schemeClr val="dk1"/>
                </a:buClr>
                <a:buSzPts val="1100"/>
                <a:buFont typeface="Arial"/>
                <a:buNone/>
              </a:pPr>
              <a:r>
                <a:rPr b="0" i="0" lang="en-US" sz="1800" u="none" cap="none" strike="noStrike">
                  <a:solidFill>
                    <a:schemeClr val="lt1"/>
                  </a:solidFill>
                  <a:latin typeface="Oswald"/>
                  <a:ea typeface="Oswald"/>
                  <a:cs typeface="Oswald"/>
                  <a:sym typeface="Oswald"/>
                </a:rPr>
                <a:t>Confirmed malaria cases in low endemic areas investigated.</a:t>
              </a:r>
              <a:endParaRPr b="0" i="0" sz="1800" u="none" cap="none" strike="noStrike">
                <a:solidFill>
                  <a:schemeClr val="lt1"/>
                </a:solidFill>
                <a:latin typeface="Oswald"/>
                <a:ea typeface="Oswald"/>
                <a:cs typeface="Oswald"/>
                <a:sym typeface="Oswald"/>
              </a:endParaRPr>
            </a:p>
          </p:txBody>
        </p:sp>
      </p:grpSp>
      <p:grpSp>
        <p:nvGrpSpPr>
          <p:cNvPr id="817" name="Google Shape;817;g2a2eeddd9e4_0_0"/>
          <p:cNvGrpSpPr/>
          <p:nvPr/>
        </p:nvGrpSpPr>
        <p:grpSpPr>
          <a:xfrm>
            <a:off x="232981" y="1306873"/>
            <a:ext cx="2513396" cy="2227419"/>
            <a:chOff x="1271925" y="1002150"/>
            <a:chExt cx="1944600" cy="1569600"/>
          </a:xfrm>
        </p:grpSpPr>
        <p:sp>
          <p:nvSpPr>
            <p:cNvPr id="818" name="Google Shape;818;g2a2eeddd9e4_0_0"/>
            <p:cNvSpPr/>
            <p:nvPr/>
          </p:nvSpPr>
          <p:spPr>
            <a:xfrm rot="10800000">
              <a:off x="1271925" y="1002150"/>
              <a:ext cx="1944600" cy="1569600"/>
            </a:xfrm>
            <a:prstGeom prst="round2DiagRect">
              <a:avLst>
                <a:gd fmla="val 0" name="adj1"/>
                <a:gd fmla="val 17764" name="adj2"/>
              </a:avLst>
            </a:prstGeom>
            <a:solidFill>
              <a:srgbClr val="99CC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Oswald"/>
                <a:ea typeface="Oswald"/>
                <a:cs typeface="Oswald"/>
                <a:sym typeface="Oswald"/>
              </a:endParaRPr>
            </a:p>
          </p:txBody>
        </p:sp>
        <p:sp>
          <p:nvSpPr>
            <p:cNvPr id="819" name="Google Shape;819;g2a2eeddd9e4_0_0"/>
            <p:cNvSpPr txBox="1"/>
            <p:nvPr/>
          </p:nvSpPr>
          <p:spPr>
            <a:xfrm>
              <a:off x="1420373" y="1002291"/>
              <a:ext cx="1451700" cy="459900"/>
            </a:xfrm>
            <a:prstGeom prst="rect">
              <a:avLst/>
            </a:prstGeom>
            <a:no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3000"/>
                <a:buFont typeface="Arial"/>
                <a:buNone/>
              </a:pPr>
              <a:r>
                <a:rPr b="0" i="0" lang="en-US" sz="3000" u="none" cap="none" strike="noStrike">
                  <a:solidFill>
                    <a:srgbClr val="FFFFFF"/>
                  </a:solidFill>
                  <a:latin typeface="Oswald"/>
                  <a:ea typeface="Oswald"/>
                  <a:cs typeface="Oswald"/>
                  <a:sym typeface="Oswald"/>
                </a:rPr>
                <a:t>1,200,320</a:t>
              </a:r>
              <a:endParaRPr b="0" i="0" sz="3000" u="none" cap="none" strike="noStrike">
                <a:solidFill>
                  <a:srgbClr val="FFFFFF"/>
                </a:solidFill>
                <a:latin typeface="Oswald"/>
                <a:ea typeface="Oswald"/>
                <a:cs typeface="Oswald"/>
                <a:sym typeface="Oswald"/>
              </a:endParaRPr>
            </a:p>
          </p:txBody>
        </p:sp>
        <p:sp>
          <p:nvSpPr>
            <p:cNvPr id="820" name="Google Shape;820;g2a2eeddd9e4_0_0"/>
            <p:cNvSpPr txBox="1"/>
            <p:nvPr/>
          </p:nvSpPr>
          <p:spPr>
            <a:xfrm>
              <a:off x="1420366" y="1439164"/>
              <a:ext cx="1628400" cy="512400"/>
            </a:xfrm>
            <a:prstGeom prst="rect">
              <a:avLst/>
            </a:prstGeom>
            <a:no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200"/>
                <a:buFont typeface="Arial"/>
                <a:buNone/>
              </a:pPr>
              <a:r>
                <a:rPr b="0" i="0" lang="en-US" sz="2200" u="none" cap="none" strike="noStrike">
                  <a:solidFill>
                    <a:srgbClr val="27251F"/>
                  </a:solidFill>
                  <a:latin typeface="Oswald"/>
                  <a:ea typeface="Oswald"/>
                  <a:cs typeface="Oswald"/>
                  <a:sym typeface="Oswald"/>
                  <a:extLst>
                    <a:ext uri="http://customooxmlschemas.google.com/">
                      <go:slidesCustomData xmlns:go="http://customooxmlschemas.google.com/" textRoundtripDataId="1"/>
                    </a:ext>
                  </a:extLst>
                </a:rPr>
                <a:t>LLINs/LLIHNs distributed</a:t>
              </a:r>
              <a:r>
                <a:rPr b="0" i="0" lang="en-US" sz="2200" u="none" cap="none" strike="noStrike">
                  <a:solidFill>
                    <a:srgbClr val="27251F"/>
                  </a:solidFill>
                  <a:latin typeface="Oswald"/>
                  <a:ea typeface="Oswald"/>
                  <a:cs typeface="Oswald"/>
                  <a:sym typeface="Oswald"/>
                </a:rPr>
                <a:t> *</a:t>
              </a:r>
              <a:endParaRPr b="0" i="0" sz="2200" u="none" cap="none" strike="noStrike">
                <a:solidFill>
                  <a:srgbClr val="27251F"/>
                </a:solidFill>
                <a:latin typeface="Oswald"/>
                <a:ea typeface="Oswald"/>
                <a:cs typeface="Oswald"/>
                <a:sym typeface="Oswald"/>
              </a:endParaRPr>
            </a:p>
            <a:p>
              <a:pPr indent="0" lvl="0" marL="0" marR="0" rtl="0" algn="l">
                <a:lnSpc>
                  <a:spcPct val="100000"/>
                </a:lnSpc>
                <a:spcBef>
                  <a:spcPts val="0"/>
                </a:spcBef>
                <a:spcAft>
                  <a:spcPts val="0"/>
                </a:spcAft>
                <a:buClr>
                  <a:srgbClr val="000000"/>
                </a:buClr>
                <a:buSzPts val="1700"/>
                <a:buFont typeface="Arial"/>
                <a:buNone/>
              </a:pPr>
              <a:r>
                <a:rPr b="0" i="0" lang="en-US" sz="1700" u="none" cap="none" strike="noStrike">
                  <a:solidFill>
                    <a:srgbClr val="27251F"/>
                  </a:solidFill>
                  <a:latin typeface="Oswald"/>
                  <a:ea typeface="Oswald"/>
                  <a:cs typeface="Oswald"/>
                  <a:sym typeface="Oswald"/>
                </a:rPr>
                <a:t>(including 360,000 from PMI &amp; 152,000 from co-financing)</a:t>
              </a:r>
              <a:endParaRPr b="0" i="0" sz="1700" u="none" cap="none" strike="noStrike">
                <a:solidFill>
                  <a:srgbClr val="27251F"/>
                </a:solidFill>
                <a:latin typeface="Oswald"/>
                <a:ea typeface="Oswald"/>
                <a:cs typeface="Oswald"/>
                <a:sym typeface="Oswald"/>
              </a:endParaRPr>
            </a:p>
          </p:txBody>
        </p:sp>
      </p:grpSp>
      <p:grpSp>
        <p:nvGrpSpPr>
          <p:cNvPr id="821" name="Google Shape;821;g2a2eeddd9e4_0_0"/>
          <p:cNvGrpSpPr/>
          <p:nvPr/>
        </p:nvGrpSpPr>
        <p:grpSpPr>
          <a:xfrm>
            <a:off x="232981" y="3529224"/>
            <a:ext cx="2513396" cy="2227419"/>
            <a:chOff x="1271925" y="2571750"/>
            <a:chExt cx="1944600" cy="1569600"/>
          </a:xfrm>
        </p:grpSpPr>
        <p:sp>
          <p:nvSpPr>
            <p:cNvPr id="822" name="Google Shape;822;g2a2eeddd9e4_0_0"/>
            <p:cNvSpPr/>
            <p:nvPr/>
          </p:nvSpPr>
          <p:spPr>
            <a:xfrm flipH="1">
              <a:off x="1271925" y="2571750"/>
              <a:ext cx="1944600" cy="1569600"/>
            </a:xfrm>
            <a:prstGeom prst="round2DiagRect">
              <a:avLst>
                <a:gd fmla="val 0" name="adj1"/>
                <a:gd fmla="val 17764" name="adj2"/>
              </a:avLst>
            </a:prstGeom>
            <a:solidFill>
              <a:srgbClr val="0D5CD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Oswald"/>
                <a:ea typeface="Oswald"/>
                <a:cs typeface="Oswald"/>
                <a:sym typeface="Oswald"/>
              </a:endParaRPr>
            </a:p>
          </p:txBody>
        </p:sp>
        <p:sp>
          <p:nvSpPr>
            <p:cNvPr id="823" name="Google Shape;823;g2a2eeddd9e4_0_0"/>
            <p:cNvSpPr txBox="1"/>
            <p:nvPr/>
          </p:nvSpPr>
          <p:spPr>
            <a:xfrm>
              <a:off x="1405110" y="2694820"/>
              <a:ext cx="1451700" cy="459900"/>
            </a:xfrm>
            <a:prstGeom prst="rect">
              <a:avLst/>
            </a:prstGeom>
            <a:no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3000"/>
                <a:buFont typeface="Arial"/>
                <a:buNone/>
              </a:pPr>
              <a:r>
                <a:rPr b="0" i="0" lang="en-US" sz="3000" u="none" cap="none" strike="noStrike">
                  <a:solidFill>
                    <a:srgbClr val="FFFFFF"/>
                  </a:solidFill>
                  <a:latin typeface="Oswald"/>
                  <a:ea typeface="Oswald"/>
                  <a:cs typeface="Oswald"/>
                  <a:sym typeface="Oswald"/>
                </a:rPr>
                <a:t>2,347,203</a:t>
              </a:r>
              <a:endParaRPr b="0" i="0" sz="3000" u="none" cap="none" strike="noStrike">
                <a:solidFill>
                  <a:srgbClr val="FFFFFF"/>
                </a:solidFill>
                <a:latin typeface="Oswald"/>
                <a:ea typeface="Oswald"/>
                <a:cs typeface="Oswald"/>
                <a:sym typeface="Oswald"/>
              </a:endParaRPr>
            </a:p>
          </p:txBody>
        </p:sp>
        <p:sp>
          <p:nvSpPr>
            <p:cNvPr id="824" name="Google Shape;824;g2a2eeddd9e4_0_0"/>
            <p:cNvSpPr txBox="1"/>
            <p:nvPr/>
          </p:nvSpPr>
          <p:spPr>
            <a:xfrm>
              <a:off x="1443861" y="3100353"/>
              <a:ext cx="1526100" cy="512400"/>
            </a:xfrm>
            <a:prstGeom prst="rect">
              <a:avLst/>
            </a:prstGeom>
            <a:noFill/>
            <a:ln>
              <a:noFill/>
            </a:ln>
          </p:spPr>
          <p:txBody>
            <a:bodyPr anchorCtr="0" anchor="t" bIns="121900" lIns="121900" spcFirstLastPara="1" rIns="121900" wrap="square" tIns="121900">
              <a:noAutofit/>
            </a:bodyPr>
            <a:lstStyle/>
            <a:p>
              <a:pPr indent="0" lvl="0" marL="0" marR="0" rtl="0" algn="l">
                <a:lnSpc>
                  <a:spcPct val="115000"/>
                </a:lnSpc>
                <a:spcBef>
                  <a:spcPts val="0"/>
                </a:spcBef>
                <a:spcAft>
                  <a:spcPts val="0"/>
                </a:spcAft>
                <a:buClr>
                  <a:schemeClr val="dk1"/>
                </a:buClr>
                <a:buSzPts val="1100"/>
                <a:buFont typeface="Arial"/>
                <a:buNone/>
              </a:pPr>
              <a:r>
                <a:rPr b="0" i="0" lang="en-US" sz="1800" u="none" cap="none" strike="noStrike">
                  <a:solidFill>
                    <a:schemeClr val="lt1"/>
                  </a:solidFill>
                  <a:latin typeface="Oswald"/>
                  <a:ea typeface="Oswald"/>
                  <a:cs typeface="Oswald"/>
                  <a:sym typeface="Oswald"/>
                </a:rPr>
                <a:t>Suspected malaria cases that received a parasitological test.</a:t>
              </a:r>
              <a:endParaRPr b="0" i="0" sz="1800" u="none" cap="none" strike="noStrike">
                <a:solidFill>
                  <a:schemeClr val="lt1"/>
                </a:solidFill>
                <a:latin typeface="Oswald"/>
                <a:ea typeface="Oswald"/>
                <a:cs typeface="Oswald"/>
                <a:sym typeface="Oswald"/>
              </a:endParaRPr>
            </a:p>
            <a:p>
              <a:pPr indent="0" lvl="0" marL="0" marR="0" rtl="0" algn="l">
                <a:lnSpc>
                  <a:spcPct val="115000"/>
                </a:lnSpc>
                <a:spcBef>
                  <a:spcPts val="0"/>
                </a:spcBef>
                <a:spcAft>
                  <a:spcPts val="2100"/>
                </a:spcAft>
                <a:buClr>
                  <a:srgbClr val="000000"/>
                </a:buClr>
                <a:buSzPts val="1100"/>
                <a:buFont typeface="Arial"/>
                <a:buNone/>
              </a:pPr>
              <a:r>
                <a:t/>
              </a:r>
              <a:endParaRPr b="0" i="0" sz="1100" u="none" cap="none" strike="noStrike">
                <a:solidFill>
                  <a:srgbClr val="FFFFFF"/>
                </a:solidFill>
                <a:latin typeface="Oswald"/>
                <a:ea typeface="Oswald"/>
                <a:cs typeface="Oswald"/>
                <a:sym typeface="Oswald"/>
              </a:endParaRPr>
            </a:p>
          </p:txBody>
        </p:sp>
      </p:grpSp>
      <p:grpSp>
        <p:nvGrpSpPr>
          <p:cNvPr id="825" name="Google Shape;825;g2a2eeddd9e4_0_0"/>
          <p:cNvGrpSpPr/>
          <p:nvPr/>
        </p:nvGrpSpPr>
        <p:grpSpPr>
          <a:xfrm>
            <a:off x="2740214" y="3529224"/>
            <a:ext cx="2513396" cy="2227419"/>
            <a:chOff x="3216519" y="2571750"/>
            <a:chExt cx="1944600" cy="1569600"/>
          </a:xfrm>
        </p:grpSpPr>
        <p:sp>
          <p:nvSpPr>
            <p:cNvPr id="826" name="Google Shape;826;g2a2eeddd9e4_0_0"/>
            <p:cNvSpPr/>
            <p:nvPr/>
          </p:nvSpPr>
          <p:spPr>
            <a:xfrm rot="10800000">
              <a:off x="3216519" y="2571750"/>
              <a:ext cx="1944600" cy="1569600"/>
            </a:xfrm>
            <a:prstGeom prst="round2DiagRect">
              <a:avLst>
                <a:gd fmla="val 0" name="adj1"/>
                <a:gd fmla="val 17764" name="adj2"/>
              </a:avLst>
            </a:prstGeom>
            <a:solidFill>
              <a:srgbClr val="307AF3"/>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Oswald"/>
                <a:ea typeface="Oswald"/>
                <a:cs typeface="Oswald"/>
                <a:sym typeface="Oswald"/>
              </a:endParaRPr>
            </a:p>
          </p:txBody>
        </p:sp>
        <p:sp>
          <p:nvSpPr>
            <p:cNvPr id="827" name="Google Shape;827;g2a2eeddd9e4_0_0"/>
            <p:cNvSpPr txBox="1"/>
            <p:nvPr/>
          </p:nvSpPr>
          <p:spPr>
            <a:xfrm>
              <a:off x="3461163" y="2814260"/>
              <a:ext cx="1451700" cy="459900"/>
            </a:xfrm>
            <a:prstGeom prst="rect">
              <a:avLst/>
            </a:prstGeom>
            <a:no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FFFFFF"/>
                </a:solidFill>
                <a:latin typeface="Oswald"/>
                <a:ea typeface="Oswald"/>
                <a:cs typeface="Oswald"/>
                <a:sym typeface="Oswald"/>
              </a:endParaRPr>
            </a:p>
          </p:txBody>
        </p:sp>
        <p:sp>
          <p:nvSpPr>
            <p:cNvPr id="828" name="Google Shape;828;g2a2eeddd9e4_0_0"/>
            <p:cNvSpPr txBox="1"/>
            <p:nvPr/>
          </p:nvSpPr>
          <p:spPr>
            <a:xfrm>
              <a:off x="3461170" y="3035355"/>
              <a:ext cx="1576800" cy="512400"/>
            </a:xfrm>
            <a:prstGeom prst="rect">
              <a:avLst/>
            </a:prstGeom>
            <a:noFill/>
            <a:ln>
              <a:noFill/>
            </a:ln>
          </p:spPr>
          <p:txBody>
            <a:bodyPr anchorCtr="0" anchor="t" bIns="121900" lIns="121900" spcFirstLastPara="1" rIns="121900" wrap="square" tIns="121900">
              <a:noAutofit/>
            </a:bodyPr>
            <a:lstStyle/>
            <a:p>
              <a:pPr indent="0" lvl="0" marL="0" marR="0" rtl="0" algn="l">
                <a:lnSpc>
                  <a:spcPct val="115000"/>
                </a:lnSpc>
                <a:spcBef>
                  <a:spcPts val="0"/>
                </a:spcBef>
                <a:spcAft>
                  <a:spcPts val="0"/>
                </a:spcAft>
                <a:buClr>
                  <a:schemeClr val="dk1"/>
                </a:buClr>
                <a:buSzPts val="1100"/>
                <a:buFont typeface="Arial"/>
                <a:buNone/>
              </a:pPr>
              <a:r>
                <a:rPr b="0" i="0" lang="en-US" sz="1800" u="none" cap="none" strike="noStrike">
                  <a:solidFill>
                    <a:schemeClr val="lt1"/>
                  </a:solidFill>
                  <a:latin typeface="Oswald"/>
                  <a:ea typeface="Oswald"/>
                  <a:cs typeface="Oswald"/>
                  <a:sym typeface="Oswald"/>
                </a:rPr>
                <a:t>Active foci received response within 7 days. </a:t>
              </a:r>
              <a:endParaRPr b="0" i="0" sz="1900" u="none" cap="none" strike="noStrike">
                <a:solidFill>
                  <a:schemeClr val="lt1"/>
                </a:solidFill>
                <a:latin typeface="Oswald"/>
                <a:ea typeface="Oswald"/>
                <a:cs typeface="Oswald"/>
                <a:sym typeface="Oswald"/>
              </a:endParaRPr>
            </a:p>
          </p:txBody>
        </p:sp>
      </p:grpSp>
      <p:grpSp>
        <p:nvGrpSpPr>
          <p:cNvPr id="829" name="Google Shape;829;g2a2eeddd9e4_0_0"/>
          <p:cNvGrpSpPr/>
          <p:nvPr/>
        </p:nvGrpSpPr>
        <p:grpSpPr>
          <a:xfrm>
            <a:off x="2529243" y="3300528"/>
            <a:ext cx="431827" cy="474116"/>
            <a:chOff x="3157188" y="909150"/>
            <a:chExt cx="470400" cy="470400"/>
          </a:xfrm>
        </p:grpSpPr>
        <p:sp>
          <p:nvSpPr>
            <p:cNvPr id="830" name="Google Shape;830;g2a2eeddd9e4_0_0"/>
            <p:cNvSpPr/>
            <p:nvPr/>
          </p:nvSpPr>
          <p:spPr>
            <a:xfrm>
              <a:off x="3157188" y="909150"/>
              <a:ext cx="470400" cy="470400"/>
            </a:xfrm>
            <a:prstGeom prst="ellipse">
              <a:avLst/>
            </a:prstGeom>
            <a:solidFill>
              <a:srgbClr val="FFF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Oswald"/>
                <a:ea typeface="Oswald"/>
                <a:cs typeface="Oswald"/>
                <a:sym typeface="Oswald"/>
              </a:endParaRPr>
            </a:p>
          </p:txBody>
        </p:sp>
        <p:sp>
          <p:nvSpPr>
            <p:cNvPr id="831" name="Google Shape;831;g2a2eeddd9e4_0_0"/>
            <p:cNvSpPr/>
            <p:nvPr/>
          </p:nvSpPr>
          <p:spPr>
            <a:xfrm>
              <a:off x="3243138" y="995100"/>
              <a:ext cx="298500" cy="298500"/>
            </a:xfrm>
            <a:prstGeom prst="mathPlus">
              <a:avLst>
                <a:gd fmla="val 9900" name="adj1"/>
              </a:avLst>
            </a:prstGeom>
            <a:solidFill>
              <a:srgbClr val="0D5CD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Oswald"/>
                <a:ea typeface="Oswald"/>
                <a:cs typeface="Oswald"/>
                <a:sym typeface="Oswald"/>
              </a:endParaRPr>
            </a:p>
          </p:txBody>
        </p:sp>
      </p:grpSp>
      <p:sp>
        <p:nvSpPr>
          <p:cNvPr id="832" name="Google Shape;832;g2a2eeddd9e4_0_0"/>
          <p:cNvSpPr txBox="1"/>
          <p:nvPr/>
        </p:nvSpPr>
        <p:spPr>
          <a:xfrm>
            <a:off x="2936139" y="1307120"/>
            <a:ext cx="1876200" cy="652500"/>
          </a:xfrm>
          <a:prstGeom prst="rect">
            <a:avLst/>
          </a:prstGeom>
          <a:no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3000"/>
              <a:buFont typeface="Arial"/>
              <a:buNone/>
            </a:pPr>
            <a:r>
              <a:rPr b="0" i="0" lang="en-US" sz="3000" u="none" cap="none" strike="noStrike">
                <a:solidFill>
                  <a:srgbClr val="FFFFFF"/>
                </a:solidFill>
                <a:latin typeface="Oswald"/>
                <a:ea typeface="Oswald"/>
                <a:cs typeface="Oswald"/>
                <a:sym typeface="Oswald"/>
              </a:rPr>
              <a:t>1,089</a:t>
            </a:r>
            <a:endParaRPr b="0" i="0" sz="3000" u="none" cap="none" strike="noStrike">
              <a:solidFill>
                <a:srgbClr val="FFFFFF"/>
              </a:solidFill>
              <a:latin typeface="Oswald"/>
              <a:ea typeface="Oswald"/>
              <a:cs typeface="Oswald"/>
              <a:sym typeface="Oswald"/>
            </a:endParaRPr>
          </a:p>
        </p:txBody>
      </p:sp>
      <p:sp>
        <p:nvSpPr>
          <p:cNvPr id="833" name="Google Shape;833;g2a2eeddd9e4_0_0"/>
          <p:cNvSpPr txBox="1"/>
          <p:nvPr/>
        </p:nvSpPr>
        <p:spPr>
          <a:xfrm>
            <a:off x="3058804" y="3627794"/>
            <a:ext cx="1876200" cy="652500"/>
          </a:xfrm>
          <a:prstGeom prst="rect">
            <a:avLst/>
          </a:prstGeom>
          <a:no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3000"/>
              <a:buFont typeface="Arial"/>
              <a:buNone/>
            </a:pPr>
            <a:r>
              <a:rPr b="0" i="0" lang="en-US" sz="3000" u="none" cap="none" strike="noStrike">
                <a:solidFill>
                  <a:srgbClr val="FFFFFF"/>
                </a:solidFill>
                <a:latin typeface="Oswald"/>
                <a:ea typeface="Oswald"/>
                <a:cs typeface="Oswald"/>
                <a:sym typeface="Oswald"/>
              </a:rPr>
              <a:t>88</a:t>
            </a:r>
            <a:endParaRPr b="0" i="0" sz="3000" u="none" cap="none" strike="noStrike">
              <a:solidFill>
                <a:srgbClr val="FFFFFF"/>
              </a:solidFill>
              <a:latin typeface="Oswald"/>
              <a:ea typeface="Oswald"/>
              <a:cs typeface="Oswald"/>
              <a:sym typeface="Oswald"/>
            </a:endParaRPr>
          </a:p>
        </p:txBody>
      </p:sp>
      <p:sp>
        <p:nvSpPr>
          <p:cNvPr id="834" name="Google Shape;834;g2a2eeddd9e4_0_0"/>
          <p:cNvSpPr/>
          <p:nvPr/>
        </p:nvSpPr>
        <p:spPr>
          <a:xfrm>
            <a:off x="8156979" y="2703635"/>
            <a:ext cx="1940096" cy="1667837"/>
          </a:xfrm>
          <a:prstGeom prst="flowChartDisplay">
            <a:avLst/>
          </a:prstGeom>
          <a:solidFill>
            <a:srgbClr val="5B9BD5"/>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100"/>
              <a:buFont typeface="Arial"/>
              <a:buNone/>
            </a:pPr>
            <a:r>
              <a:rPr b="1" i="0" lang="en-US" sz="2600" u="none" cap="none" strike="noStrike">
                <a:solidFill>
                  <a:schemeClr val="lt1"/>
                </a:solidFill>
                <a:latin typeface="Open Sans"/>
                <a:ea typeface="Open Sans"/>
                <a:cs typeface="Open Sans"/>
                <a:sym typeface="Open Sans"/>
              </a:rPr>
              <a:t>2,381 </a:t>
            </a:r>
            <a:r>
              <a:rPr b="0" i="0" lang="en-US" sz="2500" u="none" cap="none" strike="noStrike">
                <a:solidFill>
                  <a:schemeClr val="lt1"/>
                </a:solidFill>
                <a:latin typeface="Arial"/>
                <a:ea typeface="Arial"/>
                <a:cs typeface="Arial"/>
                <a:sym typeface="Arial"/>
              </a:rPr>
              <a:t>VMWs</a:t>
            </a:r>
            <a:endParaRPr b="0" i="0" sz="2100" u="none" cap="none" strike="noStrike">
              <a:solidFill>
                <a:schemeClr val="lt1"/>
              </a:solidFill>
              <a:latin typeface="Arial"/>
              <a:ea typeface="Arial"/>
              <a:cs typeface="Arial"/>
              <a:sym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2" name="Shape 1152"/>
        <p:cNvGrpSpPr/>
        <p:nvPr/>
      </p:nvGrpSpPr>
      <p:grpSpPr>
        <a:xfrm>
          <a:off x="0" y="0"/>
          <a:ext cx="0" cy="0"/>
          <a:chOff x="0" y="0"/>
          <a:chExt cx="0" cy="0"/>
        </a:xfrm>
      </p:grpSpPr>
      <p:pic>
        <p:nvPicPr>
          <p:cNvPr id="1153" name="Google Shape;1153;g26c369fa2d7_0_908"/>
          <p:cNvPicPr preferRelativeResize="0"/>
          <p:nvPr/>
        </p:nvPicPr>
        <p:blipFill rotWithShape="1">
          <a:blip r:embed="rId3">
            <a:alphaModFix/>
          </a:blip>
          <a:srcRect b="0" l="0" r="0" t="0"/>
          <a:stretch/>
        </p:blipFill>
        <p:spPr>
          <a:xfrm>
            <a:off x="8024750" y="945301"/>
            <a:ext cx="4014850" cy="5766951"/>
          </a:xfrm>
          <a:prstGeom prst="rect">
            <a:avLst/>
          </a:prstGeom>
          <a:noFill/>
          <a:ln>
            <a:noFill/>
          </a:ln>
        </p:spPr>
      </p:pic>
      <p:sp>
        <p:nvSpPr>
          <p:cNvPr id="1154" name="Google Shape;1154;g26c369fa2d7_0_908"/>
          <p:cNvSpPr txBox="1"/>
          <p:nvPr/>
        </p:nvSpPr>
        <p:spPr>
          <a:xfrm>
            <a:off x="0" y="-12175"/>
            <a:ext cx="12192000" cy="778800"/>
          </a:xfrm>
          <a:prstGeom prst="rect">
            <a:avLst/>
          </a:prstGeom>
          <a:noFill/>
          <a:ln cap="flat" cmpd="sng" w="19050">
            <a:solidFill>
              <a:srgbClr val="0DB8CC"/>
            </a:solidFill>
            <a:prstDash val="solid"/>
            <a:round/>
            <a:headEnd len="sm" w="sm" type="none"/>
            <a:tailEnd len="sm" w="sm" type="none"/>
          </a:ln>
        </p:spPr>
        <p:txBody>
          <a:bodyPr anchorCtr="0" anchor="t" bIns="91425" lIns="91425" spcFirstLastPara="1" rIns="91425" wrap="square" tIns="91425">
            <a:normAutofit/>
          </a:bodyPr>
          <a:lstStyle/>
          <a:p>
            <a:pPr indent="0" lvl="0" marL="0" marR="0" rtl="0" algn="ctr">
              <a:lnSpc>
                <a:spcPct val="100000"/>
              </a:lnSpc>
              <a:spcBef>
                <a:spcPts val="0"/>
              </a:spcBef>
              <a:spcAft>
                <a:spcPts val="0"/>
              </a:spcAft>
              <a:buClr>
                <a:srgbClr val="000000"/>
              </a:buClr>
              <a:buSzPts val="3600"/>
              <a:buFont typeface="Arial"/>
              <a:buNone/>
            </a:pPr>
            <a:r>
              <a:rPr b="1" lang="en-US" sz="3600">
                <a:solidFill>
                  <a:srgbClr val="0DB8CC"/>
                </a:solidFill>
                <a:latin typeface="News Cycle"/>
                <a:ea typeface="News Cycle"/>
                <a:cs typeface="News Cycle"/>
                <a:sym typeface="News Cycle"/>
              </a:rPr>
              <a:t>RAI4E Update: </a:t>
            </a:r>
            <a:r>
              <a:rPr b="1" i="0" lang="en-US" sz="3600" u="none" cap="none" strike="noStrike">
                <a:solidFill>
                  <a:srgbClr val="0DB8CC"/>
                </a:solidFill>
                <a:latin typeface="News Cycle"/>
                <a:ea typeface="News Cycle"/>
                <a:cs typeface="News Cycle"/>
                <a:sym typeface="News Cycle"/>
              </a:rPr>
              <a:t>Presentation Outline</a:t>
            </a:r>
            <a:endParaRPr b="1" i="0" sz="3600" u="none" cap="none" strike="noStrike">
              <a:solidFill>
                <a:srgbClr val="0DB8CC"/>
              </a:solidFill>
              <a:latin typeface="News Cycle"/>
              <a:ea typeface="News Cycle"/>
              <a:cs typeface="News Cycle"/>
              <a:sym typeface="News Cycle"/>
            </a:endParaRPr>
          </a:p>
        </p:txBody>
      </p:sp>
      <p:sp>
        <p:nvSpPr>
          <p:cNvPr id="1155" name="Google Shape;1155;g26c369fa2d7_0_908"/>
          <p:cNvSpPr txBox="1"/>
          <p:nvPr/>
        </p:nvSpPr>
        <p:spPr>
          <a:xfrm>
            <a:off x="834350" y="3632225"/>
            <a:ext cx="7638000" cy="631200"/>
          </a:xfrm>
          <a:prstGeom prst="rect">
            <a:avLst/>
          </a:prstGeom>
          <a:solidFill>
            <a:srgbClr val="B7E6F2"/>
          </a:solidFill>
          <a:ln cap="flat" cmpd="sng" w="28575">
            <a:solidFill>
              <a:srgbClr val="B7E6F2"/>
            </a:solidFill>
            <a:prstDash val="solid"/>
            <a:round/>
            <a:headEnd len="sm" w="sm" type="none"/>
            <a:tailEnd len="sm" w="sm" type="none"/>
          </a:ln>
        </p:spPr>
        <p:txBody>
          <a:bodyPr anchorCtr="0" anchor="t" bIns="91425" lIns="91425" spcFirstLastPara="1" rIns="91425" wrap="square" tIns="91425">
            <a:spAutoFit/>
          </a:bodyPr>
          <a:lstStyle/>
          <a:p>
            <a:pPr indent="-412750" lvl="0" marL="457200" marR="0" rtl="0" algn="l">
              <a:lnSpc>
                <a:spcPct val="100000"/>
              </a:lnSpc>
              <a:spcBef>
                <a:spcPts val="500"/>
              </a:spcBef>
              <a:spcAft>
                <a:spcPts val="0"/>
              </a:spcAft>
              <a:buClr>
                <a:srgbClr val="0B5394"/>
              </a:buClr>
              <a:buSzPts val="2900"/>
              <a:buFont typeface="Oswald"/>
              <a:buChar char="•"/>
            </a:pPr>
            <a:r>
              <a:rPr lang="en-US" sz="2900">
                <a:solidFill>
                  <a:srgbClr val="0B5394"/>
                </a:solidFill>
                <a:latin typeface="Oswald"/>
                <a:ea typeface="Oswald"/>
                <a:cs typeface="Oswald"/>
                <a:sym typeface="Oswald"/>
              </a:rPr>
              <a:t>General updates</a:t>
            </a:r>
            <a:endParaRPr b="0" i="0" sz="1400" u="none" cap="none" strike="noStrike">
              <a:solidFill>
                <a:srgbClr val="0B5394"/>
              </a:solidFill>
              <a:latin typeface="Arial"/>
              <a:ea typeface="Arial"/>
              <a:cs typeface="Arial"/>
              <a:sym typeface="Arial"/>
            </a:endParaRPr>
          </a:p>
        </p:txBody>
      </p:sp>
      <p:sp>
        <p:nvSpPr>
          <p:cNvPr id="1156" name="Google Shape;1156;g26c369fa2d7_0_908"/>
          <p:cNvSpPr txBox="1"/>
          <p:nvPr/>
        </p:nvSpPr>
        <p:spPr>
          <a:xfrm>
            <a:off x="508850" y="2811575"/>
            <a:ext cx="7638000" cy="631200"/>
          </a:xfrm>
          <a:prstGeom prst="rect">
            <a:avLst/>
          </a:prstGeom>
          <a:solidFill>
            <a:srgbClr val="94DAEC"/>
          </a:solidFill>
          <a:ln cap="flat" cmpd="sng" w="28575">
            <a:solidFill>
              <a:srgbClr val="94DAEC"/>
            </a:solidFill>
            <a:prstDash val="solid"/>
            <a:round/>
            <a:headEnd len="sm" w="sm" type="none"/>
            <a:tailEnd len="sm" w="sm" type="none"/>
          </a:ln>
        </p:spPr>
        <p:txBody>
          <a:bodyPr anchorCtr="0" anchor="t" bIns="91425" lIns="91425" spcFirstLastPara="1" rIns="91425" wrap="square" tIns="91425">
            <a:spAutoFit/>
          </a:bodyPr>
          <a:lstStyle/>
          <a:p>
            <a:pPr indent="-412750" lvl="0" marL="457200" marR="0" rtl="0" algn="l">
              <a:lnSpc>
                <a:spcPct val="100000"/>
              </a:lnSpc>
              <a:spcBef>
                <a:spcPts val="0"/>
              </a:spcBef>
              <a:spcAft>
                <a:spcPts val="0"/>
              </a:spcAft>
              <a:buClr>
                <a:srgbClr val="0B5394"/>
              </a:buClr>
              <a:buSzPts val="2900"/>
              <a:buFont typeface="Oswald"/>
              <a:buChar char="•"/>
            </a:pPr>
            <a:r>
              <a:rPr b="0" i="0" lang="en-US" sz="2900" u="none" cap="none" strike="noStrike">
                <a:solidFill>
                  <a:srgbClr val="0B5394"/>
                </a:solidFill>
                <a:latin typeface="Oswald"/>
                <a:ea typeface="Oswald"/>
                <a:cs typeface="Oswald"/>
                <a:sym typeface="Oswald"/>
              </a:rPr>
              <a:t>Programmatic Highlights</a:t>
            </a:r>
            <a:endParaRPr b="0" i="0" sz="1400" u="none" cap="none" strike="noStrike">
              <a:solidFill>
                <a:srgbClr val="0B5394"/>
              </a:solidFill>
              <a:latin typeface="Arial"/>
              <a:ea typeface="Arial"/>
              <a:cs typeface="Arial"/>
              <a:sym typeface="Arial"/>
            </a:endParaRPr>
          </a:p>
        </p:txBody>
      </p:sp>
      <p:sp>
        <p:nvSpPr>
          <p:cNvPr id="1157" name="Google Shape;1157;g26c369fa2d7_0_908"/>
          <p:cNvSpPr txBox="1"/>
          <p:nvPr/>
        </p:nvSpPr>
        <p:spPr>
          <a:xfrm>
            <a:off x="162775" y="2002025"/>
            <a:ext cx="7638000" cy="631200"/>
          </a:xfrm>
          <a:prstGeom prst="rect">
            <a:avLst/>
          </a:prstGeom>
          <a:solidFill>
            <a:srgbClr val="21A1C0"/>
          </a:solidFill>
          <a:ln cap="flat" cmpd="sng" w="28575">
            <a:solidFill>
              <a:srgbClr val="21A1C0"/>
            </a:solidFill>
            <a:prstDash val="solid"/>
            <a:round/>
            <a:headEnd len="sm" w="sm" type="none"/>
            <a:tailEnd len="sm" w="sm" type="none"/>
          </a:ln>
        </p:spPr>
        <p:txBody>
          <a:bodyPr anchorCtr="0" anchor="t" bIns="91425" lIns="91425" spcFirstLastPara="1" rIns="91425" wrap="square" tIns="91425">
            <a:spAutoFit/>
          </a:bodyPr>
          <a:lstStyle/>
          <a:p>
            <a:pPr indent="-412750" lvl="0" marL="457200" marR="0" rtl="0" algn="l">
              <a:lnSpc>
                <a:spcPct val="100000"/>
              </a:lnSpc>
              <a:spcBef>
                <a:spcPts val="0"/>
              </a:spcBef>
              <a:spcAft>
                <a:spcPts val="0"/>
              </a:spcAft>
              <a:buClr>
                <a:srgbClr val="FFFFFF"/>
              </a:buClr>
              <a:buSzPts val="2900"/>
              <a:buFont typeface="Oswald"/>
              <a:buChar char="•"/>
            </a:pPr>
            <a:r>
              <a:rPr b="0" i="0" lang="en-US" sz="2900" u="none" cap="none" strike="noStrike">
                <a:solidFill>
                  <a:srgbClr val="FFFFFF"/>
                </a:solidFill>
                <a:latin typeface="Oswald"/>
                <a:ea typeface="Oswald"/>
                <a:cs typeface="Oswald"/>
                <a:sym typeface="Oswald"/>
              </a:rPr>
              <a:t>RAI4E Budget</a:t>
            </a:r>
            <a:endParaRPr b="0" i="0" sz="1400" u="none" cap="none" strike="noStrike">
              <a:solidFill>
                <a:srgbClr val="FFFFFF"/>
              </a:solidFill>
              <a:latin typeface="Arial"/>
              <a:ea typeface="Arial"/>
              <a:cs typeface="Arial"/>
              <a:sym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1" name="Shape 1161"/>
        <p:cNvGrpSpPr/>
        <p:nvPr/>
      </p:nvGrpSpPr>
      <p:grpSpPr>
        <a:xfrm>
          <a:off x="0" y="0"/>
          <a:ext cx="0" cy="0"/>
          <a:chOff x="0" y="0"/>
          <a:chExt cx="0" cy="0"/>
        </a:xfrm>
      </p:grpSpPr>
      <p:sp>
        <p:nvSpPr>
          <p:cNvPr id="1162" name="Google Shape;1162;g26c369fa2d7_0_917"/>
          <p:cNvSpPr txBox="1"/>
          <p:nvPr>
            <p:ph type="title"/>
          </p:nvPr>
        </p:nvSpPr>
        <p:spPr>
          <a:xfrm>
            <a:off x="422017" y="1254442"/>
            <a:ext cx="6721500" cy="4349100"/>
          </a:xfrm>
          <a:prstGeom prst="rect">
            <a:avLst/>
          </a:prstGeom>
          <a:noFill/>
          <a:ln>
            <a:noFill/>
          </a:ln>
        </p:spPr>
        <p:txBody>
          <a:bodyPr anchorCtr="0" anchor="b" bIns="0" lIns="0" spcFirstLastPara="1" rIns="0" wrap="square" tIns="0">
            <a:noAutofit/>
          </a:bodyPr>
          <a:lstStyle/>
          <a:p>
            <a:pPr indent="0" lvl="0" marL="0" rtl="0" algn="l">
              <a:lnSpc>
                <a:spcPct val="90000"/>
              </a:lnSpc>
              <a:spcBef>
                <a:spcPts val="0"/>
              </a:spcBef>
              <a:spcAft>
                <a:spcPts val="0"/>
              </a:spcAft>
              <a:buSzPts val="2400"/>
              <a:buNone/>
            </a:pPr>
            <a:r>
              <a:rPr b="0" lang="en-US" sz="6400">
                <a:latin typeface="Oswald"/>
                <a:ea typeface="Oswald"/>
                <a:cs typeface="Oswald"/>
                <a:sym typeface="Oswald"/>
              </a:rPr>
              <a:t>RAI4E </a:t>
            </a:r>
            <a:endParaRPr b="0" sz="6400">
              <a:latin typeface="Oswald"/>
              <a:ea typeface="Oswald"/>
              <a:cs typeface="Oswald"/>
              <a:sym typeface="Oswald"/>
            </a:endParaRPr>
          </a:p>
          <a:p>
            <a:pPr indent="0" lvl="0" marL="0" rtl="0" algn="l">
              <a:lnSpc>
                <a:spcPct val="90000"/>
              </a:lnSpc>
              <a:spcBef>
                <a:spcPts val="0"/>
              </a:spcBef>
              <a:spcAft>
                <a:spcPts val="0"/>
              </a:spcAft>
              <a:buSzPts val="2400"/>
              <a:buNone/>
            </a:pPr>
            <a:r>
              <a:rPr b="0" lang="en-US" sz="6400">
                <a:latin typeface="Oswald"/>
                <a:ea typeface="Oswald"/>
                <a:cs typeface="Oswald"/>
                <a:sym typeface="Oswald"/>
              </a:rPr>
              <a:t>Budget</a:t>
            </a:r>
            <a:endParaRPr b="0" sz="6400">
              <a:latin typeface="Oswald"/>
              <a:ea typeface="Oswald"/>
              <a:cs typeface="Oswald"/>
              <a:sym typeface="Oswald"/>
            </a:endParaRPr>
          </a:p>
          <a:p>
            <a:pPr indent="0" lvl="0" marL="0" rtl="0" algn="l">
              <a:lnSpc>
                <a:spcPct val="100000"/>
              </a:lnSpc>
              <a:spcBef>
                <a:spcPts val="0"/>
              </a:spcBef>
              <a:spcAft>
                <a:spcPts val="0"/>
              </a:spcAft>
              <a:buSzPts val="2400"/>
              <a:buNone/>
            </a:pPr>
            <a:r>
              <a:t/>
            </a:r>
            <a:endParaRPr/>
          </a:p>
        </p:txBody>
      </p:sp>
      <p:sp>
        <p:nvSpPr>
          <p:cNvPr id="1163" name="Google Shape;1163;g26c369fa2d7_0_917"/>
          <p:cNvSpPr txBox="1"/>
          <p:nvPr>
            <p:ph idx="12" type="sldNum"/>
          </p:nvPr>
        </p:nvSpPr>
        <p:spPr>
          <a:xfrm>
            <a:off x="10996200" y="6229967"/>
            <a:ext cx="342300" cy="243900"/>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SzPts val="1000"/>
              <a:buNone/>
            </a:pPr>
            <a:fld id="{00000000-1234-1234-1234-123412341234}" type="slidenum">
              <a:rPr lang="en-US"/>
              <a:t>‹#›</a:t>
            </a:fld>
            <a:endParaRPr/>
          </a:p>
        </p:txBody>
      </p:sp>
      <p:pic>
        <p:nvPicPr>
          <p:cNvPr id="1164" name="Google Shape;1164;g26c369fa2d7_0_917"/>
          <p:cNvPicPr preferRelativeResize="0"/>
          <p:nvPr/>
        </p:nvPicPr>
        <p:blipFill rotWithShape="1">
          <a:blip r:embed="rId3">
            <a:alphaModFix/>
          </a:blip>
          <a:srcRect b="17375" l="0" r="9747" t="0"/>
          <a:stretch/>
        </p:blipFill>
        <p:spPr>
          <a:xfrm>
            <a:off x="8294067" y="-56633"/>
            <a:ext cx="1249400" cy="5645568"/>
          </a:xfrm>
          <a:prstGeom prst="rect">
            <a:avLst/>
          </a:prstGeom>
          <a:noFill/>
          <a:ln>
            <a:noFill/>
          </a:ln>
        </p:spPr>
      </p:pic>
      <p:pic>
        <p:nvPicPr>
          <p:cNvPr id="1165" name="Google Shape;1165;g26c369fa2d7_0_917"/>
          <p:cNvPicPr preferRelativeResize="0"/>
          <p:nvPr/>
        </p:nvPicPr>
        <p:blipFill rotWithShape="1">
          <a:blip r:embed="rId4">
            <a:alphaModFix/>
          </a:blip>
          <a:srcRect b="0" l="4888" r="0" t="7002"/>
          <a:stretch/>
        </p:blipFill>
        <p:spPr>
          <a:xfrm>
            <a:off x="4543867" y="1226333"/>
            <a:ext cx="1823900" cy="5645567"/>
          </a:xfrm>
          <a:prstGeom prst="rect">
            <a:avLst/>
          </a:prstGeom>
          <a:noFill/>
          <a:ln>
            <a:noFill/>
          </a:ln>
        </p:spPr>
      </p:pic>
      <p:pic>
        <p:nvPicPr>
          <p:cNvPr id="1166" name="Google Shape;1166;g26c369fa2d7_0_917"/>
          <p:cNvPicPr preferRelativeResize="0"/>
          <p:nvPr/>
        </p:nvPicPr>
        <p:blipFill rotWithShape="1">
          <a:blip r:embed="rId5">
            <a:alphaModFix/>
          </a:blip>
          <a:srcRect b="0" l="0" r="0" t="0"/>
          <a:stretch/>
        </p:blipFill>
        <p:spPr>
          <a:xfrm>
            <a:off x="4819325" y="0"/>
            <a:ext cx="4507825" cy="6857999"/>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0" name="Shape 1170"/>
        <p:cNvGrpSpPr/>
        <p:nvPr/>
      </p:nvGrpSpPr>
      <p:grpSpPr>
        <a:xfrm>
          <a:off x="0" y="0"/>
          <a:ext cx="0" cy="0"/>
          <a:chOff x="0" y="0"/>
          <a:chExt cx="0" cy="0"/>
        </a:xfrm>
      </p:grpSpPr>
      <p:graphicFrame>
        <p:nvGraphicFramePr>
          <p:cNvPr id="1171" name="Google Shape;1171;g26c369fa2d7_0_933"/>
          <p:cNvGraphicFramePr/>
          <p:nvPr/>
        </p:nvGraphicFramePr>
        <p:xfrm>
          <a:off x="152400" y="1022233"/>
          <a:ext cx="3000000" cy="3000000"/>
        </p:xfrm>
        <a:graphic>
          <a:graphicData uri="http://schemas.openxmlformats.org/drawingml/2006/table">
            <a:tbl>
              <a:tblPr>
                <a:noFill/>
                <a:tableStyleId>{01DC97FB-CEB0-40B2-B1F3-59151A701AAE}</a:tableStyleId>
              </a:tblPr>
              <a:tblGrid>
                <a:gridCol w="5476500"/>
                <a:gridCol w="1991400"/>
              </a:tblGrid>
              <a:tr h="657100">
                <a:tc>
                  <a:txBody>
                    <a:bodyPr/>
                    <a:lstStyle/>
                    <a:p>
                      <a:pPr indent="0" lvl="0" marL="0" marR="0" rtl="0" algn="l">
                        <a:lnSpc>
                          <a:spcPct val="100000"/>
                        </a:lnSpc>
                        <a:spcBef>
                          <a:spcPts val="0"/>
                        </a:spcBef>
                        <a:spcAft>
                          <a:spcPts val="0"/>
                        </a:spcAft>
                        <a:buClr>
                          <a:srgbClr val="000000"/>
                        </a:buClr>
                        <a:buSzPts val="2300"/>
                        <a:buFont typeface="Arial"/>
                        <a:buNone/>
                      </a:pPr>
                      <a:r>
                        <a:rPr lang="en-US" sz="2300" u="none" cap="none" strike="noStrike">
                          <a:solidFill>
                            <a:schemeClr val="lt1"/>
                          </a:solidFill>
                          <a:latin typeface="Oswald"/>
                          <a:ea typeface="Oswald"/>
                          <a:cs typeface="Oswald"/>
                          <a:sym typeface="Oswald"/>
                        </a:rPr>
                        <a:t>Sub-Recipients</a:t>
                      </a:r>
                      <a:endParaRPr sz="2300" u="none" cap="none" strike="noStrike">
                        <a:solidFill>
                          <a:schemeClr val="lt1"/>
                        </a:solidFill>
                        <a:latin typeface="Oswald"/>
                        <a:ea typeface="Oswald"/>
                        <a:cs typeface="Oswald"/>
                        <a:sym typeface="Oswald"/>
                      </a:endParaRPr>
                    </a:p>
                  </a:txBody>
                  <a:tcPr marT="25400" marB="25400" marR="38100" marL="381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accent3"/>
                    </a:solidFill>
                  </a:tcPr>
                </a:tc>
                <a:tc>
                  <a:txBody>
                    <a:bodyPr/>
                    <a:lstStyle/>
                    <a:p>
                      <a:pPr indent="0" lvl="0" marL="0" marR="0" rtl="0" algn="ctr">
                        <a:lnSpc>
                          <a:spcPct val="100000"/>
                        </a:lnSpc>
                        <a:spcBef>
                          <a:spcPts val="0"/>
                        </a:spcBef>
                        <a:spcAft>
                          <a:spcPts val="0"/>
                        </a:spcAft>
                        <a:buClr>
                          <a:srgbClr val="000000"/>
                        </a:buClr>
                        <a:buSzPts val="2300"/>
                        <a:buFont typeface="Arial"/>
                        <a:buNone/>
                      </a:pPr>
                      <a:r>
                        <a:rPr lang="en-US" sz="2300" u="none" cap="none" strike="noStrike">
                          <a:solidFill>
                            <a:schemeClr val="lt1"/>
                          </a:solidFill>
                          <a:latin typeface="Oswald"/>
                          <a:ea typeface="Oswald"/>
                          <a:cs typeface="Oswald"/>
                          <a:sym typeface="Oswald"/>
                        </a:rPr>
                        <a:t>Grant</a:t>
                      </a:r>
                      <a:endParaRPr sz="2300" u="none" cap="none" strike="noStrike">
                        <a:solidFill>
                          <a:schemeClr val="lt1"/>
                        </a:solidFill>
                        <a:latin typeface="Oswald"/>
                        <a:ea typeface="Oswald"/>
                        <a:cs typeface="Oswald"/>
                        <a:sym typeface="Oswald"/>
                      </a:endParaRPr>
                    </a:p>
                  </a:txBody>
                  <a:tcPr marT="25400" marB="25400" marR="38100" marL="381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accent3"/>
                    </a:solidFill>
                  </a:tcPr>
                </a:tc>
              </a:tr>
              <a:tr h="703825">
                <a:tc>
                  <a:txBody>
                    <a:bodyPr/>
                    <a:lstStyle/>
                    <a:p>
                      <a:pPr indent="0" lvl="0" marL="0" marR="0" rtl="0" algn="l">
                        <a:lnSpc>
                          <a:spcPct val="100000"/>
                        </a:lnSpc>
                        <a:spcBef>
                          <a:spcPts val="0"/>
                        </a:spcBef>
                        <a:spcAft>
                          <a:spcPts val="0"/>
                        </a:spcAft>
                        <a:buClr>
                          <a:srgbClr val="000000"/>
                        </a:buClr>
                        <a:buSzPts val="2300"/>
                        <a:buFont typeface="Arial"/>
                        <a:buNone/>
                      </a:pPr>
                      <a:r>
                        <a:rPr lang="en-US" sz="2300" u="none" cap="none" strike="noStrike">
                          <a:latin typeface="Oswald"/>
                          <a:ea typeface="Oswald"/>
                          <a:cs typeface="Oswald"/>
                          <a:sym typeface="Oswald"/>
                        </a:rPr>
                        <a:t>Lao PDR Center for Malariology, Parasitology, and Entomology</a:t>
                      </a:r>
                      <a:endParaRPr sz="2300" u="none" cap="none" strike="noStrike">
                        <a:latin typeface="Oswald"/>
                        <a:ea typeface="Oswald"/>
                        <a:cs typeface="Oswald"/>
                        <a:sym typeface="Oswald"/>
                      </a:endParaRPr>
                    </a:p>
                  </a:txBody>
                  <a:tcPr marT="25400" marB="25400" marR="38100" marL="381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900"/>
                        <a:buFont typeface="Arial"/>
                        <a:buNone/>
                      </a:pPr>
                      <a:r>
                        <a:rPr lang="en-US" sz="1900" u="none" cap="none" strike="noStrike">
                          <a:latin typeface="Oswald"/>
                          <a:ea typeface="Oswald"/>
                          <a:cs typeface="Oswald"/>
                          <a:sym typeface="Oswald"/>
                        </a:rPr>
                        <a:t>$7,973,617</a:t>
                      </a:r>
                      <a:endParaRPr sz="1900" u="none" cap="none" strike="noStrike">
                        <a:latin typeface="Oswald"/>
                        <a:ea typeface="Oswald"/>
                        <a:cs typeface="Oswald"/>
                        <a:sym typeface="Oswald"/>
                      </a:endParaRPr>
                    </a:p>
                  </a:txBody>
                  <a:tcPr marT="25400" marB="25400" marR="38100" marL="381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FE2F3"/>
                    </a:solidFill>
                  </a:tcPr>
                </a:tc>
              </a:tr>
              <a:tr h="563225">
                <a:tc>
                  <a:txBody>
                    <a:bodyPr/>
                    <a:lstStyle/>
                    <a:p>
                      <a:pPr indent="0" lvl="0" marL="0" marR="0" rtl="0" algn="l">
                        <a:lnSpc>
                          <a:spcPct val="100000"/>
                        </a:lnSpc>
                        <a:spcBef>
                          <a:spcPts val="0"/>
                        </a:spcBef>
                        <a:spcAft>
                          <a:spcPts val="0"/>
                        </a:spcAft>
                        <a:buClr>
                          <a:srgbClr val="000000"/>
                        </a:buClr>
                        <a:buSzPts val="2300"/>
                        <a:buFont typeface="Arial"/>
                        <a:buNone/>
                      </a:pPr>
                      <a:r>
                        <a:rPr lang="en-US" sz="2300" u="none" cap="none" strike="noStrike">
                          <a:latin typeface="Oswald"/>
                          <a:ea typeface="Oswald"/>
                          <a:cs typeface="Oswald"/>
                          <a:sym typeface="Oswald"/>
                        </a:rPr>
                        <a:t>Department of Planning and Finance</a:t>
                      </a:r>
                      <a:endParaRPr sz="2300" u="none" cap="none" strike="noStrike">
                        <a:latin typeface="Oswald"/>
                        <a:ea typeface="Oswald"/>
                        <a:cs typeface="Oswald"/>
                        <a:sym typeface="Oswald"/>
                      </a:endParaRPr>
                    </a:p>
                  </a:txBody>
                  <a:tcPr marT="25400" marB="25400" marR="38100" marL="381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900"/>
                        <a:buFont typeface="Arial"/>
                        <a:buNone/>
                      </a:pPr>
                      <a:r>
                        <a:rPr lang="en-US" sz="1900" u="none" cap="none" strike="noStrike">
                          <a:latin typeface="Oswald"/>
                          <a:ea typeface="Oswald"/>
                          <a:cs typeface="Oswald"/>
                          <a:sym typeface="Oswald"/>
                        </a:rPr>
                        <a:t>$170,952</a:t>
                      </a:r>
                      <a:endParaRPr sz="1900" u="none" cap="none" strike="noStrike">
                        <a:latin typeface="Oswald"/>
                        <a:ea typeface="Oswald"/>
                        <a:cs typeface="Oswald"/>
                        <a:sym typeface="Oswald"/>
                      </a:endParaRPr>
                    </a:p>
                  </a:txBody>
                  <a:tcPr marT="25400" marB="25400" marR="38100" marL="381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FE2F3"/>
                    </a:solidFill>
                  </a:tcPr>
                </a:tc>
              </a:tr>
              <a:tr h="563225">
                <a:tc>
                  <a:txBody>
                    <a:bodyPr/>
                    <a:lstStyle/>
                    <a:p>
                      <a:pPr indent="0" lvl="0" marL="0" marR="0" rtl="0" algn="l">
                        <a:lnSpc>
                          <a:spcPct val="100000"/>
                        </a:lnSpc>
                        <a:spcBef>
                          <a:spcPts val="0"/>
                        </a:spcBef>
                        <a:spcAft>
                          <a:spcPts val="0"/>
                        </a:spcAft>
                        <a:buClr>
                          <a:srgbClr val="000000"/>
                        </a:buClr>
                        <a:buSzPts val="2300"/>
                        <a:buFont typeface="Arial"/>
                        <a:buNone/>
                      </a:pPr>
                      <a:r>
                        <a:rPr lang="en-US" sz="2300" u="none" cap="none" strike="noStrike">
                          <a:latin typeface="Oswald"/>
                          <a:ea typeface="Oswald"/>
                          <a:cs typeface="Oswald"/>
                          <a:sym typeface="Oswald"/>
                        </a:rPr>
                        <a:t>Department of Communicable Diseases Control</a:t>
                      </a:r>
                      <a:endParaRPr sz="2300" u="none" cap="none" strike="noStrike">
                        <a:latin typeface="Oswald"/>
                        <a:ea typeface="Oswald"/>
                        <a:cs typeface="Oswald"/>
                        <a:sym typeface="Oswald"/>
                      </a:endParaRPr>
                    </a:p>
                  </a:txBody>
                  <a:tcPr marT="25400" marB="25400" marR="38100" marL="381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900"/>
                        <a:buFont typeface="Arial"/>
                        <a:buNone/>
                      </a:pPr>
                      <a:r>
                        <a:rPr lang="en-US" sz="1900" u="none" cap="none" strike="noStrike">
                          <a:latin typeface="Oswald"/>
                          <a:ea typeface="Oswald"/>
                          <a:cs typeface="Oswald"/>
                          <a:sym typeface="Oswald"/>
                        </a:rPr>
                        <a:t>$128,354</a:t>
                      </a:r>
                      <a:endParaRPr sz="1900" u="none" cap="none" strike="noStrike">
                        <a:latin typeface="Oswald"/>
                        <a:ea typeface="Oswald"/>
                        <a:cs typeface="Oswald"/>
                        <a:sym typeface="Oswald"/>
                      </a:endParaRPr>
                    </a:p>
                  </a:txBody>
                  <a:tcPr marT="25400" marB="25400" marR="38100" marL="381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FE2F3"/>
                    </a:solidFill>
                  </a:tcPr>
                </a:tc>
              </a:tr>
              <a:tr h="563225">
                <a:tc>
                  <a:txBody>
                    <a:bodyPr/>
                    <a:lstStyle/>
                    <a:p>
                      <a:pPr indent="0" lvl="0" marL="0" marR="0" rtl="0" algn="l">
                        <a:lnSpc>
                          <a:spcPct val="100000"/>
                        </a:lnSpc>
                        <a:spcBef>
                          <a:spcPts val="0"/>
                        </a:spcBef>
                        <a:spcAft>
                          <a:spcPts val="0"/>
                        </a:spcAft>
                        <a:buClr>
                          <a:srgbClr val="000000"/>
                        </a:buClr>
                        <a:buSzPts val="2300"/>
                        <a:buFont typeface="Arial"/>
                        <a:buNone/>
                      </a:pPr>
                      <a:r>
                        <a:rPr lang="en-US" sz="2300" u="none" cap="none" strike="noStrike">
                          <a:latin typeface="Oswald"/>
                          <a:ea typeface="Oswald"/>
                          <a:cs typeface="Oswald"/>
                          <a:sym typeface="Oswald"/>
                        </a:rPr>
                        <a:t>Medical Product Supply Center</a:t>
                      </a:r>
                      <a:endParaRPr sz="2300" u="none" cap="none" strike="noStrike">
                        <a:latin typeface="Oswald"/>
                        <a:ea typeface="Oswald"/>
                        <a:cs typeface="Oswald"/>
                        <a:sym typeface="Oswald"/>
                      </a:endParaRPr>
                    </a:p>
                  </a:txBody>
                  <a:tcPr marT="25400" marB="25400" marR="38100" marL="381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900"/>
                        <a:buFont typeface="Arial"/>
                        <a:buNone/>
                      </a:pPr>
                      <a:r>
                        <a:rPr lang="en-US" sz="1900" u="none" cap="none" strike="noStrike">
                          <a:latin typeface="Oswald"/>
                          <a:ea typeface="Oswald"/>
                          <a:cs typeface="Oswald"/>
                          <a:sym typeface="Oswald"/>
                        </a:rPr>
                        <a:t>$275,111</a:t>
                      </a:r>
                      <a:endParaRPr sz="1900" u="none" cap="none" strike="noStrike">
                        <a:latin typeface="Oswald"/>
                        <a:ea typeface="Oswald"/>
                        <a:cs typeface="Oswald"/>
                        <a:sym typeface="Oswald"/>
                      </a:endParaRPr>
                    </a:p>
                  </a:txBody>
                  <a:tcPr marT="25400" marB="25400" marR="38100" marL="381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FE2F3"/>
                    </a:solidFill>
                  </a:tcPr>
                </a:tc>
              </a:tr>
              <a:tr h="563225">
                <a:tc>
                  <a:txBody>
                    <a:bodyPr/>
                    <a:lstStyle/>
                    <a:p>
                      <a:pPr indent="0" lvl="0" marL="0" marR="0" rtl="0" algn="l">
                        <a:lnSpc>
                          <a:spcPct val="100000"/>
                        </a:lnSpc>
                        <a:spcBef>
                          <a:spcPts val="0"/>
                        </a:spcBef>
                        <a:spcAft>
                          <a:spcPts val="0"/>
                        </a:spcAft>
                        <a:buClr>
                          <a:srgbClr val="000000"/>
                        </a:buClr>
                        <a:buSzPts val="2300"/>
                        <a:buFont typeface="Arial"/>
                        <a:buNone/>
                      </a:pPr>
                      <a:r>
                        <a:rPr lang="en-US" sz="2300" u="none" cap="none" strike="noStrike">
                          <a:latin typeface="Oswald"/>
                          <a:ea typeface="Oswald"/>
                          <a:cs typeface="Oswald"/>
                          <a:sym typeface="Oswald"/>
                        </a:rPr>
                        <a:t>World Health Organization</a:t>
                      </a:r>
                      <a:endParaRPr sz="2300" u="none" cap="none" strike="noStrike">
                        <a:latin typeface="Oswald"/>
                        <a:ea typeface="Oswald"/>
                        <a:cs typeface="Oswald"/>
                        <a:sym typeface="Oswald"/>
                      </a:endParaRPr>
                    </a:p>
                  </a:txBody>
                  <a:tcPr marT="25400" marB="25400" marR="38100" marL="381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900"/>
                        <a:buFont typeface="Arial"/>
                        <a:buNone/>
                      </a:pPr>
                      <a:r>
                        <a:rPr lang="en-US" sz="1900" u="none" cap="none" strike="noStrike">
                          <a:latin typeface="Oswald"/>
                          <a:ea typeface="Oswald"/>
                          <a:cs typeface="Oswald"/>
                          <a:sym typeface="Oswald"/>
                        </a:rPr>
                        <a:t>$1,605,097</a:t>
                      </a:r>
                      <a:endParaRPr sz="1900" u="none" cap="none" strike="noStrike">
                        <a:latin typeface="Oswald"/>
                        <a:ea typeface="Oswald"/>
                        <a:cs typeface="Oswald"/>
                        <a:sym typeface="Oswald"/>
                      </a:endParaRPr>
                    </a:p>
                  </a:txBody>
                  <a:tcPr marT="25400" marB="25400" marR="38100" marL="381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FE2F3"/>
                    </a:solidFill>
                  </a:tcPr>
                </a:tc>
              </a:tr>
              <a:tr h="563225">
                <a:tc>
                  <a:txBody>
                    <a:bodyPr/>
                    <a:lstStyle/>
                    <a:p>
                      <a:pPr indent="0" lvl="0" marL="0" marR="0" rtl="0" algn="l">
                        <a:lnSpc>
                          <a:spcPct val="100000"/>
                        </a:lnSpc>
                        <a:spcBef>
                          <a:spcPts val="0"/>
                        </a:spcBef>
                        <a:spcAft>
                          <a:spcPts val="0"/>
                        </a:spcAft>
                        <a:buClr>
                          <a:srgbClr val="000000"/>
                        </a:buClr>
                        <a:buSzPts val="2300"/>
                        <a:buFont typeface="Arial"/>
                        <a:buNone/>
                      </a:pPr>
                      <a:r>
                        <a:rPr lang="en-US" sz="2300" u="none" cap="none" strike="noStrike">
                          <a:latin typeface="Oswald"/>
                          <a:ea typeface="Oswald"/>
                          <a:cs typeface="Oswald"/>
                          <a:sym typeface="Oswald"/>
                        </a:rPr>
                        <a:t>CSOs (HPA, PEDA, CHIAs)</a:t>
                      </a:r>
                      <a:endParaRPr sz="2300" u="none" cap="none" strike="noStrike">
                        <a:latin typeface="Oswald"/>
                        <a:ea typeface="Oswald"/>
                        <a:cs typeface="Oswald"/>
                        <a:sym typeface="Oswald"/>
                      </a:endParaRPr>
                    </a:p>
                  </a:txBody>
                  <a:tcPr marT="25400" marB="25400" marR="38100" marL="381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900"/>
                        <a:buFont typeface="Arial"/>
                        <a:buNone/>
                      </a:pPr>
                      <a:r>
                        <a:rPr lang="en-US" sz="1900" u="none" cap="none" strike="noStrike">
                          <a:latin typeface="Oswald"/>
                          <a:ea typeface="Oswald"/>
                          <a:cs typeface="Oswald"/>
                          <a:sym typeface="Oswald"/>
                        </a:rPr>
                        <a:t>$3,575,020</a:t>
                      </a:r>
                      <a:endParaRPr sz="1900" u="none" cap="none" strike="noStrike">
                        <a:latin typeface="Oswald"/>
                        <a:ea typeface="Oswald"/>
                        <a:cs typeface="Oswald"/>
                        <a:sym typeface="Oswald"/>
                      </a:endParaRPr>
                    </a:p>
                  </a:txBody>
                  <a:tcPr marT="25400" marB="25400" marR="38100" marL="381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FE2F3"/>
                    </a:solidFill>
                  </a:tcPr>
                </a:tc>
              </a:tr>
              <a:tr h="563225">
                <a:tc>
                  <a:txBody>
                    <a:bodyPr/>
                    <a:lstStyle/>
                    <a:p>
                      <a:pPr indent="0" lvl="0" marL="0" marR="0" rtl="0" algn="l">
                        <a:lnSpc>
                          <a:spcPct val="100000"/>
                        </a:lnSpc>
                        <a:spcBef>
                          <a:spcPts val="0"/>
                        </a:spcBef>
                        <a:spcAft>
                          <a:spcPts val="0"/>
                        </a:spcAft>
                        <a:buNone/>
                      </a:pPr>
                      <a:r>
                        <a:rPr lang="en-US" sz="2700">
                          <a:latin typeface="Oswald"/>
                          <a:ea typeface="Oswald"/>
                          <a:cs typeface="Oswald"/>
                          <a:sym typeface="Oswald"/>
                        </a:rPr>
                        <a:t>Total</a:t>
                      </a:r>
                      <a:endParaRPr sz="2700" u="none" cap="none" strike="noStrike">
                        <a:latin typeface="Oswald"/>
                        <a:ea typeface="Oswald"/>
                        <a:cs typeface="Oswald"/>
                        <a:sym typeface="Oswald"/>
                      </a:endParaRPr>
                    </a:p>
                  </a:txBody>
                  <a:tcPr marT="25400" marB="25400" marR="38100" marL="381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99CCFF"/>
                    </a:solidFill>
                  </a:tcPr>
                </a:tc>
                <a:tc>
                  <a:txBody>
                    <a:bodyPr/>
                    <a:lstStyle/>
                    <a:p>
                      <a:pPr indent="0" lvl="0" marL="0" marR="0" rtl="0" algn="ctr">
                        <a:lnSpc>
                          <a:spcPct val="100000"/>
                        </a:lnSpc>
                        <a:spcBef>
                          <a:spcPts val="0"/>
                        </a:spcBef>
                        <a:spcAft>
                          <a:spcPts val="0"/>
                        </a:spcAft>
                        <a:buNone/>
                      </a:pPr>
                      <a:r>
                        <a:rPr lang="en-US" sz="2300">
                          <a:latin typeface="Oswald"/>
                          <a:ea typeface="Oswald"/>
                          <a:cs typeface="Oswald"/>
                          <a:sym typeface="Oswald"/>
                        </a:rPr>
                        <a:t>$13,728,151</a:t>
                      </a:r>
                      <a:endParaRPr sz="2300" u="none" cap="none" strike="noStrike">
                        <a:latin typeface="Oswald"/>
                        <a:ea typeface="Oswald"/>
                        <a:cs typeface="Oswald"/>
                        <a:sym typeface="Oswald"/>
                      </a:endParaRPr>
                    </a:p>
                  </a:txBody>
                  <a:tcPr marT="25400" marB="25400" marR="38100" marL="381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99CCFF"/>
                    </a:solidFill>
                  </a:tcPr>
                </a:tc>
              </a:tr>
            </a:tbl>
          </a:graphicData>
        </a:graphic>
      </p:graphicFrame>
      <p:sp>
        <p:nvSpPr>
          <p:cNvPr id="1172" name="Google Shape;1172;g26c369fa2d7_0_933"/>
          <p:cNvSpPr txBox="1"/>
          <p:nvPr>
            <p:ph idx="4294967295" type="title"/>
          </p:nvPr>
        </p:nvSpPr>
        <p:spPr>
          <a:xfrm>
            <a:off x="0" y="-16226"/>
            <a:ext cx="12192000" cy="778200"/>
          </a:xfrm>
          <a:prstGeom prst="rect">
            <a:avLst/>
          </a:prstGeom>
          <a:noFill/>
          <a:ln cap="flat" cmpd="sng" w="19050">
            <a:solidFill>
              <a:srgbClr val="0DB8CC"/>
            </a:solidFill>
            <a:prstDash val="solid"/>
            <a:round/>
            <a:headEnd len="sm" w="sm" type="none"/>
            <a:tailEnd len="sm" w="sm" type="none"/>
          </a:ln>
        </p:spPr>
        <p:txBody>
          <a:bodyPr anchorCtr="0" anchor="t"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3240"/>
              <a:buFont typeface="Arial"/>
              <a:buNone/>
            </a:pPr>
            <a:r>
              <a:rPr b="1" lang="en-US" sz="3640">
                <a:solidFill>
                  <a:srgbClr val="0DB8CC"/>
                </a:solidFill>
                <a:latin typeface="News Cycle"/>
                <a:ea typeface="News Cycle"/>
                <a:cs typeface="News Cycle"/>
                <a:sym typeface="News Cycle"/>
              </a:rPr>
              <a:t>Budget by Partners’ Allocation</a:t>
            </a:r>
            <a:endParaRPr b="1" sz="3640">
              <a:solidFill>
                <a:srgbClr val="0DB8CC"/>
              </a:solidFill>
              <a:latin typeface="News Cycle"/>
              <a:ea typeface="News Cycle"/>
              <a:cs typeface="News Cycle"/>
              <a:sym typeface="News Cycle"/>
            </a:endParaRPr>
          </a:p>
        </p:txBody>
      </p:sp>
      <p:pic>
        <p:nvPicPr>
          <p:cNvPr id="1173" name="Google Shape;1173;g26c369fa2d7_0_933" title="Chart"/>
          <p:cNvPicPr preferRelativeResize="0"/>
          <p:nvPr/>
        </p:nvPicPr>
        <p:blipFill rotWithShape="1">
          <a:blip r:embed="rId3">
            <a:alphaModFix/>
          </a:blip>
          <a:srcRect b="0" l="0" r="0" t="0"/>
          <a:stretch/>
        </p:blipFill>
        <p:spPr>
          <a:xfrm>
            <a:off x="8377644" y="2978098"/>
            <a:ext cx="3074143" cy="3209250"/>
          </a:xfrm>
          <a:prstGeom prst="rect">
            <a:avLst/>
          </a:prstGeom>
          <a:noFill/>
          <a:ln>
            <a:noFill/>
          </a:ln>
        </p:spPr>
      </p:pic>
      <p:sp>
        <p:nvSpPr>
          <p:cNvPr id="1174" name="Google Shape;1174;g26c369fa2d7_0_933"/>
          <p:cNvSpPr txBox="1"/>
          <p:nvPr/>
        </p:nvSpPr>
        <p:spPr>
          <a:xfrm>
            <a:off x="9438252" y="3152464"/>
            <a:ext cx="835800" cy="5388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1900"/>
              <a:buFont typeface="Arial"/>
              <a:buNone/>
            </a:pPr>
            <a:r>
              <a:rPr b="0" i="0" lang="en-US" sz="1900" u="none" cap="none" strike="noStrike">
                <a:solidFill>
                  <a:srgbClr val="000000"/>
                </a:solidFill>
                <a:latin typeface="Open Sans"/>
                <a:ea typeface="Open Sans"/>
                <a:cs typeface="Open Sans"/>
                <a:sym typeface="Open Sans"/>
              </a:rPr>
              <a:t>   4%</a:t>
            </a:r>
            <a:endParaRPr b="0" i="0" sz="1900" u="none" cap="none" strike="noStrike">
              <a:solidFill>
                <a:srgbClr val="000000"/>
              </a:solidFill>
              <a:latin typeface="Open Sans"/>
              <a:ea typeface="Open Sans"/>
              <a:cs typeface="Open Sans"/>
              <a:sym typeface="Open Sans"/>
            </a:endParaRPr>
          </a:p>
        </p:txBody>
      </p:sp>
      <p:sp>
        <p:nvSpPr>
          <p:cNvPr id="1175" name="Google Shape;1175;g26c369fa2d7_0_933"/>
          <p:cNvSpPr txBox="1"/>
          <p:nvPr/>
        </p:nvSpPr>
        <p:spPr>
          <a:xfrm>
            <a:off x="8575551" y="2603373"/>
            <a:ext cx="2789700" cy="6309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1900"/>
              <a:buFont typeface="Arial"/>
              <a:buNone/>
            </a:pPr>
            <a:r>
              <a:rPr b="0" i="0" lang="en-US" sz="2500" u="none" cap="none" strike="noStrike">
                <a:solidFill>
                  <a:srgbClr val="0B7743"/>
                </a:solidFill>
                <a:latin typeface="Oswald"/>
                <a:ea typeface="Oswald"/>
                <a:cs typeface="Oswald"/>
                <a:sym typeface="Oswald"/>
              </a:rPr>
              <a:t>MPSC, DPC and DCDC</a:t>
            </a:r>
            <a:endParaRPr b="0" i="0" sz="2500" u="none" cap="none" strike="noStrike">
              <a:solidFill>
                <a:srgbClr val="0B7743"/>
              </a:solidFill>
              <a:latin typeface="Oswald"/>
              <a:ea typeface="Oswald"/>
              <a:cs typeface="Oswald"/>
              <a:sym typeface="Oswald"/>
            </a:endParaRPr>
          </a:p>
        </p:txBody>
      </p:sp>
      <p:sp>
        <p:nvSpPr>
          <p:cNvPr id="1176" name="Google Shape;1176;g26c369fa2d7_0_933"/>
          <p:cNvSpPr txBox="1"/>
          <p:nvPr/>
        </p:nvSpPr>
        <p:spPr>
          <a:xfrm>
            <a:off x="10616094" y="4689668"/>
            <a:ext cx="835800" cy="5388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1900"/>
              <a:buFont typeface="Arial"/>
              <a:buNone/>
            </a:pPr>
            <a:r>
              <a:rPr b="0" i="0" lang="en-US" sz="1900" u="none" cap="none" strike="noStrike">
                <a:solidFill>
                  <a:srgbClr val="000000"/>
                </a:solidFill>
                <a:latin typeface="Open Sans"/>
                <a:ea typeface="Open Sans"/>
                <a:cs typeface="Open Sans"/>
                <a:sym typeface="Open Sans"/>
              </a:rPr>
              <a:t>49%</a:t>
            </a:r>
            <a:endParaRPr b="0" i="0" sz="1900" u="none" cap="none" strike="noStrike">
              <a:solidFill>
                <a:srgbClr val="000000"/>
              </a:solidFill>
              <a:latin typeface="Open Sans"/>
              <a:ea typeface="Open Sans"/>
              <a:cs typeface="Open Sans"/>
              <a:sym typeface="Open Sans"/>
            </a:endParaRPr>
          </a:p>
        </p:txBody>
      </p:sp>
      <p:sp>
        <p:nvSpPr>
          <p:cNvPr id="1177" name="Google Shape;1177;g26c369fa2d7_0_933"/>
          <p:cNvSpPr txBox="1"/>
          <p:nvPr/>
        </p:nvSpPr>
        <p:spPr>
          <a:xfrm>
            <a:off x="11365316" y="4616473"/>
            <a:ext cx="915600" cy="6309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1900"/>
              <a:buFont typeface="Arial"/>
              <a:buNone/>
            </a:pPr>
            <a:r>
              <a:rPr b="0" i="0" lang="en-US" sz="2500" u="none" cap="none" strike="noStrike">
                <a:solidFill>
                  <a:srgbClr val="0000FF"/>
                </a:solidFill>
                <a:latin typeface="Oswald"/>
                <a:ea typeface="Oswald"/>
                <a:cs typeface="Oswald"/>
                <a:sym typeface="Oswald"/>
              </a:rPr>
              <a:t>CMPE</a:t>
            </a:r>
            <a:endParaRPr b="0" i="0" sz="2500" u="none" cap="none" strike="noStrike">
              <a:solidFill>
                <a:srgbClr val="0000FF"/>
              </a:solidFill>
              <a:latin typeface="Oswald"/>
              <a:ea typeface="Oswald"/>
              <a:cs typeface="Oswald"/>
              <a:sym typeface="Oswald"/>
            </a:endParaRPr>
          </a:p>
        </p:txBody>
      </p:sp>
      <p:sp>
        <p:nvSpPr>
          <p:cNvPr id="1178" name="Google Shape;1178;g26c369fa2d7_0_933"/>
          <p:cNvSpPr txBox="1"/>
          <p:nvPr/>
        </p:nvSpPr>
        <p:spPr>
          <a:xfrm>
            <a:off x="7660023" y="4341302"/>
            <a:ext cx="915600" cy="6309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1900"/>
              <a:buFont typeface="Arial"/>
              <a:buNone/>
            </a:pPr>
            <a:r>
              <a:rPr b="0" i="0" lang="en-US" sz="2500" u="none" cap="none" strike="noStrike">
                <a:solidFill>
                  <a:srgbClr val="CC0000"/>
                </a:solidFill>
                <a:latin typeface="Oswald"/>
                <a:ea typeface="Oswald"/>
                <a:cs typeface="Oswald"/>
                <a:sym typeface="Oswald"/>
              </a:rPr>
              <a:t>CSOs</a:t>
            </a:r>
            <a:endParaRPr b="0" i="0" sz="2500" u="none" cap="none" strike="noStrike">
              <a:solidFill>
                <a:srgbClr val="CC0000"/>
              </a:solidFill>
              <a:latin typeface="Oswald"/>
              <a:ea typeface="Oswald"/>
              <a:cs typeface="Oswald"/>
              <a:sym typeface="Oswald"/>
            </a:endParaRPr>
          </a:p>
        </p:txBody>
      </p:sp>
      <p:sp>
        <p:nvSpPr>
          <p:cNvPr id="1179" name="Google Shape;1179;g26c369fa2d7_0_933"/>
          <p:cNvSpPr txBox="1"/>
          <p:nvPr/>
        </p:nvSpPr>
        <p:spPr>
          <a:xfrm>
            <a:off x="8575554" y="4449477"/>
            <a:ext cx="835800" cy="5388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1900"/>
              <a:buFont typeface="Arial"/>
              <a:buNone/>
            </a:pPr>
            <a:r>
              <a:rPr b="0" i="0" lang="en-US" sz="1900" u="none" cap="none" strike="noStrike">
                <a:solidFill>
                  <a:srgbClr val="000000"/>
                </a:solidFill>
                <a:latin typeface="Open Sans"/>
                <a:ea typeface="Open Sans"/>
                <a:cs typeface="Open Sans"/>
                <a:sym typeface="Open Sans"/>
              </a:rPr>
              <a:t>22%</a:t>
            </a:r>
            <a:endParaRPr b="0" i="0" sz="1900" u="none" cap="none" strike="noStrike">
              <a:solidFill>
                <a:srgbClr val="000000"/>
              </a:solidFill>
              <a:latin typeface="Open Sans"/>
              <a:ea typeface="Open Sans"/>
              <a:cs typeface="Open Sans"/>
              <a:sym typeface="Open Sans"/>
            </a:endParaRPr>
          </a:p>
        </p:txBody>
      </p:sp>
      <p:sp>
        <p:nvSpPr>
          <p:cNvPr id="1180" name="Google Shape;1180;g26c369fa2d7_0_933"/>
          <p:cNvSpPr txBox="1"/>
          <p:nvPr/>
        </p:nvSpPr>
        <p:spPr>
          <a:xfrm>
            <a:off x="8236747" y="3115859"/>
            <a:ext cx="915600" cy="6309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1900"/>
              <a:buFont typeface="Arial"/>
              <a:buNone/>
            </a:pPr>
            <a:r>
              <a:rPr b="0" i="0" lang="en-US" sz="2500" u="none" cap="none" strike="noStrike">
                <a:solidFill>
                  <a:srgbClr val="FF9800"/>
                </a:solidFill>
                <a:latin typeface="Oswald"/>
                <a:ea typeface="Oswald"/>
                <a:cs typeface="Oswald"/>
                <a:sym typeface="Oswald"/>
              </a:rPr>
              <a:t>WHO</a:t>
            </a:r>
            <a:endParaRPr b="0" i="0" sz="2500" u="none" cap="none" strike="noStrike">
              <a:solidFill>
                <a:srgbClr val="FF9800"/>
              </a:solidFill>
              <a:latin typeface="Oswald"/>
              <a:ea typeface="Oswald"/>
              <a:cs typeface="Oswald"/>
              <a:sym typeface="Oswald"/>
            </a:endParaRPr>
          </a:p>
        </p:txBody>
      </p:sp>
      <p:sp>
        <p:nvSpPr>
          <p:cNvPr id="1181" name="Google Shape;1181;g26c369fa2d7_0_933"/>
          <p:cNvSpPr txBox="1"/>
          <p:nvPr/>
        </p:nvSpPr>
        <p:spPr>
          <a:xfrm>
            <a:off x="9036319" y="3450440"/>
            <a:ext cx="835800" cy="5388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1900"/>
              <a:buFont typeface="Arial"/>
              <a:buNone/>
            </a:pPr>
            <a:r>
              <a:rPr b="0" i="0" lang="en-US" sz="1900" u="none" cap="none" strike="noStrike">
                <a:solidFill>
                  <a:srgbClr val="000000"/>
                </a:solidFill>
                <a:latin typeface="Open Sans"/>
                <a:ea typeface="Open Sans"/>
                <a:cs typeface="Open Sans"/>
                <a:sym typeface="Open Sans"/>
              </a:rPr>
              <a:t>10%</a:t>
            </a:r>
            <a:endParaRPr b="0" i="0" sz="1900" u="none" cap="none" strike="noStrike">
              <a:solidFill>
                <a:srgbClr val="000000"/>
              </a:solidFill>
              <a:latin typeface="Open Sans"/>
              <a:ea typeface="Open Sans"/>
              <a:cs typeface="Open Sans"/>
              <a:sym typeface="Open Sans"/>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5" name="Shape 1185"/>
        <p:cNvGrpSpPr/>
        <p:nvPr/>
      </p:nvGrpSpPr>
      <p:grpSpPr>
        <a:xfrm>
          <a:off x="0" y="0"/>
          <a:ext cx="0" cy="0"/>
          <a:chOff x="0" y="0"/>
          <a:chExt cx="0" cy="0"/>
        </a:xfrm>
      </p:grpSpPr>
      <p:sp>
        <p:nvSpPr>
          <p:cNvPr id="1186" name="Google Shape;1186;g26c369fa2d7_0_947"/>
          <p:cNvSpPr txBox="1"/>
          <p:nvPr>
            <p:ph idx="12" type="sldNum"/>
          </p:nvPr>
        </p:nvSpPr>
        <p:spPr>
          <a:xfrm>
            <a:off x="126609" y="184636"/>
            <a:ext cx="288000" cy="180000"/>
          </a:xfrm>
          <a:prstGeom prst="rect">
            <a:avLst/>
          </a:prstGeom>
          <a:noFill/>
          <a:ln>
            <a:noFill/>
          </a:ln>
        </p:spPr>
        <p:txBody>
          <a:bodyPr anchorCtr="0" anchor="b" bIns="0" lIns="0" spcFirstLastPara="1" rIns="0" wrap="square" tIns="0">
            <a:noAutofit/>
          </a:bodyPr>
          <a:lstStyle/>
          <a:p>
            <a:pPr indent="0" lvl="0" marL="0" rtl="0" algn="l">
              <a:lnSpc>
                <a:spcPct val="100000"/>
              </a:lnSpc>
              <a:spcBef>
                <a:spcPts val="0"/>
              </a:spcBef>
              <a:spcAft>
                <a:spcPts val="0"/>
              </a:spcAft>
              <a:buClr>
                <a:schemeClr val="lt1"/>
              </a:buClr>
              <a:buSzPts val="1000"/>
              <a:buFont typeface="Open Sans"/>
              <a:buNone/>
            </a:pPr>
            <a:fld id="{00000000-1234-1234-1234-123412341234}" type="slidenum">
              <a:rPr lang="en-US" sz="1000">
                <a:solidFill>
                  <a:schemeClr val="lt1"/>
                </a:solidFill>
              </a:rPr>
              <a:t>‹#›</a:t>
            </a:fld>
            <a:endParaRPr sz="1000">
              <a:solidFill>
                <a:schemeClr val="lt1"/>
              </a:solidFill>
            </a:endParaRPr>
          </a:p>
        </p:txBody>
      </p:sp>
      <p:sp>
        <p:nvSpPr>
          <p:cNvPr id="1187" name="Google Shape;1187;g26c369fa2d7_0_947"/>
          <p:cNvSpPr txBox="1"/>
          <p:nvPr/>
        </p:nvSpPr>
        <p:spPr>
          <a:xfrm>
            <a:off x="0" y="0"/>
            <a:ext cx="12192000" cy="727200"/>
          </a:xfrm>
          <a:prstGeom prst="rect">
            <a:avLst/>
          </a:prstGeom>
          <a:noFill/>
          <a:ln cap="flat" cmpd="sng" w="19050">
            <a:solidFill>
              <a:srgbClr val="009EDE"/>
            </a:solidFill>
            <a:prstDash val="solid"/>
            <a:round/>
            <a:headEnd len="sm" w="sm" type="none"/>
            <a:tailEnd len="sm" w="sm" type="none"/>
          </a:ln>
        </p:spPr>
        <p:txBody>
          <a:bodyPr anchorCtr="0" anchor="t" bIns="45700" lIns="91425" spcFirstLastPara="1" rIns="91425" wrap="square" tIns="45700">
            <a:normAutofit/>
          </a:bodyPr>
          <a:lstStyle/>
          <a:p>
            <a:pPr indent="0" lvl="0" marL="0" marR="0" rtl="0" algn="ctr">
              <a:lnSpc>
                <a:spcPct val="100000"/>
              </a:lnSpc>
              <a:spcBef>
                <a:spcPts val="0"/>
              </a:spcBef>
              <a:spcAft>
                <a:spcPts val="0"/>
              </a:spcAft>
              <a:buClr>
                <a:srgbClr val="000000"/>
              </a:buClr>
              <a:buSzPts val="5300"/>
              <a:buFont typeface="Arial"/>
              <a:buNone/>
            </a:pPr>
            <a:r>
              <a:rPr b="1" i="0" lang="en-US" sz="3600" u="none" cap="none" strike="noStrike">
                <a:solidFill>
                  <a:srgbClr val="0DB8CC"/>
                </a:solidFill>
                <a:latin typeface="News Cycle"/>
                <a:ea typeface="News Cycle"/>
                <a:cs typeface="News Cycle"/>
                <a:sym typeface="News Cycle"/>
              </a:rPr>
              <a:t>Co-financing Budget 2024-2026 </a:t>
            </a:r>
            <a:r>
              <a:rPr b="1" i="0" lang="en-US" sz="3600" u="none" cap="none" strike="noStrike">
                <a:solidFill>
                  <a:srgbClr val="009EDE"/>
                </a:solidFill>
                <a:latin typeface="News Cycle"/>
                <a:ea typeface="News Cycle"/>
                <a:cs typeface="News Cycle"/>
                <a:sym typeface="News Cycle"/>
              </a:rPr>
              <a:t> </a:t>
            </a:r>
            <a:endParaRPr b="1" i="0" sz="3600" u="none" cap="none" strike="noStrike">
              <a:solidFill>
                <a:srgbClr val="009EDE"/>
              </a:solidFill>
              <a:latin typeface="News Cycle"/>
              <a:ea typeface="News Cycle"/>
              <a:cs typeface="News Cycle"/>
              <a:sym typeface="News Cycle"/>
            </a:endParaRPr>
          </a:p>
        </p:txBody>
      </p:sp>
      <p:graphicFrame>
        <p:nvGraphicFramePr>
          <p:cNvPr id="1188" name="Google Shape;1188;g26c369fa2d7_0_947"/>
          <p:cNvGraphicFramePr/>
          <p:nvPr/>
        </p:nvGraphicFramePr>
        <p:xfrm>
          <a:off x="418763" y="1272150"/>
          <a:ext cx="3000000" cy="3000000"/>
        </p:xfrm>
        <a:graphic>
          <a:graphicData uri="http://schemas.openxmlformats.org/drawingml/2006/table">
            <a:tbl>
              <a:tblPr>
                <a:noFill/>
                <a:tableStyleId>{01DC97FB-CEB0-40B2-B1F3-59151A701AAE}</a:tableStyleId>
              </a:tblPr>
              <a:tblGrid>
                <a:gridCol w="7079900"/>
                <a:gridCol w="1995450"/>
                <a:gridCol w="2310100"/>
              </a:tblGrid>
              <a:tr h="610825">
                <a:tc>
                  <a:txBody>
                    <a:bodyPr/>
                    <a:lstStyle/>
                    <a:p>
                      <a:pPr indent="0" lvl="0" marL="0" marR="0" rtl="0" algn="l">
                        <a:lnSpc>
                          <a:spcPct val="100000"/>
                        </a:lnSpc>
                        <a:spcBef>
                          <a:spcPts val="0"/>
                        </a:spcBef>
                        <a:spcAft>
                          <a:spcPts val="0"/>
                        </a:spcAft>
                        <a:buClr>
                          <a:srgbClr val="000000"/>
                        </a:buClr>
                        <a:buSzPts val="2500"/>
                        <a:buFont typeface="Arial"/>
                        <a:buNone/>
                      </a:pPr>
                      <a:r>
                        <a:rPr lang="en-US" sz="2500" u="none" cap="none" strike="noStrike">
                          <a:latin typeface="Oswald"/>
                          <a:ea typeface="Oswald"/>
                          <a:cs typeface="Oswald"/>
                          <a:sym typeface="Oswald"/>
                        </a:rPr>
                        <a:t>Activity</a:t>
                      </a:r>
                      <a:endParaRPr sz="2500" u="none" cap="none" strike="noStrike">
                        <a:latin typeface="Oswald"/>
                        <a:ea typeface="Oswald"/>
                        <a:cs typeface="Oswald"/>
                        <a:sym typeface="Oswald"/>
                      </a:endParaRPr>
                    </a:p>
                  </a:txBody>
                  <a:tcPr marT="91425" marB="91425" marR="91425" marL="91425">
                    <a:lnL cap="flat" cmpd="sng" w="9525">
                      <a:solidFill>
                        <a:srgbClr val="46A7D0"/>
                      </a:solidFill>
                      <a:prstDash val="solid"/>
                      <a:round/>
                      <a:headEnd len="sm" w="sm" type="none"/>
                      <a:tailEnd len="sm" w="sm" type="none"/>
                    </a:lnL>
                    <a:lnR cap="flat" cmpd="sng" w="9525">
                      <a:solidFill>
                        <a:srgbClr val="46A7D0"/>
                      </a:solidFill>
                      <a:prstDash val="solid"/>
                      <a:round/>
                      <a:headEnd len="sm" w="sm" type="none"/>
                      <a:tailEnd len="sm" w="sm" type="none"/>
                    </a:lnR>
                    <a:lnT cap="flat" cmpd="sng" w="9525">
                      <a:solidFill>
                        <a:srgbClr val="46A7D0"/>
                      </a:solidFill>
                      <a:prstDash val="solid"/>
                      <a:round/>
                      <a:headEnd len="sm" w="sm" type="none"/>
                      <a:tailEnd len="sm" w="sm" type="none"/>
                    </a:lnT>
                    <a:lnB cap="flat" cmpd="sng" w="9525">
                      <a:solidFill>
                        <a:srgbClr val="46A7D0"/>
                      </a:solidFill>
                      <a:prstDash val="solid"/>
                      <a:round/>
                      <a:headEnd len="sm" w="sm" type="none"/>
                      <a:tailEnd len="sm" w="sm" type="none"/>
                    </a:lnB>
                    <a:solidFill>
                      <a:srgbClr val="83E3DA"/>
                    </a:solidFill>
                  </a:tcPr>
                </a:tc>
                <a:tc>
                  <a:txBody>
                    <a:bodyPr/>
                    <a:lstStyle/>
                    <a:p>
                      <a:pPr indent="0" lvl="0" marL="0" marR="0" rtl="0" algn="ctr">
                        <a:lnSpc>
                          <a:spcPct val="100000"/>
                        </a:lnSpc>
                        <a:spcBef>
                          <a:spcPts val="0"/>
                        </a:spcBef>
                        <a:spcAft>
                          <a:spcPts val="0"/>
                        </a:spcAft>
                        <a:buClr>
                          <a:srgbClr val="000000"/>
                        </a:buClr>
                        <a:buSzPts val="2500"/>
                        <a:buFont typeface="Arial"/>
                        <a:buNone/>
                      </a:pPr>
                      <a:r>
                        <a:rPr lang="en-US" sz="2500" u="none" cap="none" strike="noStrike">
                          <a:latin typeface="Oswald"/>
                          <a:ea typeface="Oswald"/>
                          <a:cs typeface="Oswald"/>
                          <a:sym typeface="Oswald"/>
                        </a:rPr>
                        <a:t>Total</a:t>
                      </a:r>
                      <a:endParaRPr sz="2500" u="none" cap="none" strike="noStrike">
                        <a:latin typeface="Oswald"/>
                        <a:ea typeface="Oswald"/>
                        <a:cs typeface="Oswald"/>
                        <a:sym typeface="Oswald"/>
                      </a:endParaRPr>
                    </a:p>
                  </a:txBody>
                  <a:tcPr marT="91425" marB="91425" marR="91425" marL="91425">
                    <a:lnL cap="flat" cmpd="sng" w="9525">
                      <a:solidFill>
                        <a:srgbClr val="46A7D0"/>
                      </a:solidFill>
                      <a:prstDash val="solid"/>
                      <a:round/>
                      <a:headEnd len="sm" w="sm" type="none"/>
                      <a:tailEnd len="sm" w="sm" type="none"/>
                    </a:lnL>
                    <a:lnR cap="flat" cmpd="sng" w="9525">
                      <a:solidFill>
                        <a:srgbClr val="46A7D0"/>
                      </a:solidFill>
                      <a:prstDash val="solid"/>
                      <a:round/>
                      <a:headEnd len="sm" w="sm" type="none"/>
                      <a:tailEnd len="sm" w="sm" type="none"/>
                    </a:lnR>
                    <a:lnT cap="flat" cmpd="sng" w="9525">
                      <a:solidFill>
                        <a:srgbClr val="46A7D0"/>
                      </a:solidFill>
                      <a:prstDash val="solid"/>
                      <a:round/>
                      <a:headEnd len="sm" w="sm" type="none"/>
                      <a:tailEnd len="sm" w="sm" type="none"/>
                    </a:lnT>
                    <a:lnB cap="flat" cmpd="sng" w="9525">
                      <a:solidFill>
                        <a:srgbClr val="46A7D0"/>
                      </a:solidFill>
                      <a:prstDash val="solid"/>
                      <a:round/>
                      <a:headEnd len="sm" w="sm" type="none"/>
                      <a:tailEnd len="sm" w="sm" type="none"/>
                    </a:lnB>
                    <a:solidFill>
                      <a:srgbClr val="83E3DA"/>
                    </a:solidFill>
                  </a:tcPr>
                </a:tc>
                <a:tc>
                  <a:txBody>
                    <a:bodyPr/>
                    <a:lstStyle/>
                    <a:p>
                      <a:pPr indent="0" lvl="0" marL="0" marR="0" rtl="0" algn="ctr">
                        <a:lnSpc>
                          <a:spcPct val="100000"/>
                        </a:lnSpc>
                        <a:spcBef>
                          <a:spcPts val="0"/>
                        </a:spcBef>
                        <a:spcAft>
                          <a:spcPts val="0"/>
                        </a:spcAft>
                        <a:buClr>
                          <a:srgbClr val="000000"/>
                        </a:buClr>
                        <a:buSzPts val="2500"/>
                        <a:buFont typeface="Arial"/>
                        <a:buNone/>
                      </a:pPr>
                      <a:r>
                        <a:rPr lang="en-US" sz="2500" u="none" cap="none" strike="noStrike">
                          <a:latin typeface="Oswald"/>
                          <a:ea typeface="Oswald"/>
                          <a:cs typeface="Oswald"/>
                          <a:sym typeface="Oswald"/>
                        </a:rPr>
                        <a:t>Percentage</a:t>
                      </a:r>
                      <a:endParaRPr sz="2500" u="none" cap="none" strike="noStrike">
                        <a:latin typeface="Oswald"/>
                        <a:ea typeface="Oswald"/>
                        <a:cs typeface="Oswald"/>
                        <a:sym typeface="Oswald"/>
                      </a:endParaRPr>
                    </a:p>
                  </a:txBody>
                  <a:tcPr marT="91425" marB="91425" marR="91425" marL="91425">
                    <a:lnL cap="flat" cmpd="sng" w="9525">
                      <a:solidFill>
                        <a:srgbClr val="46A7D0"/>
                      </a:solidFill>
                      <a:prstDash val="solid"/>
                      <a:round/>
                      <a:headEnd len="sm" w="sm" type="none"/>
                      <a:tailEnd len="sm" w="sm" type="none"/>
                    </a:lnL>
                    <a:lnR cap="flat" cmpd="sng" w="9525">
                      <a:solidFill>
                        <a:srgbClr val="46A7D0"/>
                      </a:solidFill>
                      <a:prstDash val="solid"/>
                      <a:round/>
                      <a:headEnd len="sm" w="sm" type="none"/>
                      <a:tailEnd len="sm" w="sm" type="none"/>
                    </a:lnR>
                    <a:lnT cap="flat" cmpd="sng" w="9525">
                      <a:solidFill>
                        <a:srgbClr val="46A7D0"/>
                      </a:solidFill>
                      <a:prstDash val="solid"/>
                      <a:round/>
                      <a:headEnd len="sm" w="sm" type="none"/>
                      <a:tailEnd len="sm" w="sm" type="none"/>
                    </a:lnT>
                    <a:lnB cap="flat" cmpd="sng" w="9525">
                      <a:solidFill>
                        <a:srgbClr val="46A7D0"/>
                      </a:solidFill>
                      <a:prstDash val="solid"/>
                      <a:round/>
                      <a:headEnd len="sm" w="sm" type="none"/>
                      <a:tailEnd len="sm" w="sm" type="none"/>
                    </a:lnB>
                    <a:solidFill>
                      <a:srgbClr val="83E3DA"/>
                    </a:solidFill>
                  </a:tcPr>
                </a:tc>
              </a:tr>
              <a:tr h="317500">
                <a:tc>
                  <a:txBody>
                    <a:bodyPr/>
                    <a:lstStyle/>
                    <a:p>
                      <a:pPr indent="0" lvl="0" marL="0" marR="0" rtl="0" algn="l">
                        <a:lnSpc>
                          <a:spcPct val="100000"/>
                        </a:lnSpc>
                        <a:spcBef>
                          <a:spcPts val="0"/>
                        </a:spcBef>
                        <a:spcAft>
                          <a:spcPts val="0"/>
                        </a:spcAft>
                        <a:buClr>
                          <a:srgbClr val="000000"/>
                        </a:buClr>
                        <a:buSzPts val="2500"/>
                        <a:buFont typeface="Arial"/>
                        <a:buNone/>
                      </a:pPr>
                      <a:r>
                        <a:rPr lang="en-US" sz="2400" u="none" cap="none" strike="noStrike">
                          <a:latin typeface="Oswald"/>
                          <a:ea typeface="Oswald"/>
                          <a:cs typeface="Oswald"/>
                          <a:sym typeface="Oswald"/>
                        </a:rPr>
                        <a:t>Training</a:t>
                      </a:r>
                      <a:endParaRPr sz="2400" u="none" cap="none" strike="noStrike">
                        <a:latin typeface="Oswald"/>
                        <a:ea typeface="Oswald"/>
                        <a:cs typeface="Oswald"/>
                        <a:sym typeface="Oswald"/>
                      </a:endParaRPr>
                    </a:p>
                  </a:txBody>
                  <a:tcPr marT="91425" marB="91425" marR="91425" marL="91425">
                    <a:lnL cap="flat" cmpd="sng" w="9525">
                      <a:solidFill>
                        <a:srgbClr val="46A7D0"/>
                      </a:solidFill>
                      <a:prstDash val="solid"/>
                      <a:round/>
                      <a:headEnd len="sm" w="sm" type="none"/>
                      <a:tailEnd len="sm" w="sm" type="none"/>
                    </a:lnL>
                    <a:lnR cap="flat" cmpd="sng" w="9525">
                      <a:solidFill>
                        <a:srgbClr val="46A7D0"/>
                      </a:solidFill>
                      <a:prstDash val="solid"/>
                      <a:round/>
                      <a:headEnd len="sm" w="sm" type="none"/>
                      <a:tailEnd len="sm" w="sm" type="none"/>
                    </a:lnR>
                    <a:lnT cap="flat" cmpd="sng" w="9525">
                      <a:solidFill>
                        <a:srgbClr val="46A7D0"/>
                      </a:solidFill>
                      <a:prstDash val="solid"/>
                      <a:round/>
                      <a:headEnd len="sm" w="sm" type="none"/>
                      <a:tailEnd len="sm" w="sm" type="none"/>
                    </a:lnT>
                    <a:lnB cap="flat" cmpd="sng" w="9525">
                      <a:solidFill>
                        <a:srgbClr val="46A7D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2500"/>
                        <a:buFont typeface="Arial"/>
                        <a:buNone/>
                      </a:pPr>
                      <a:r>
                        <a:rPr lang="en-US" sz="2400" u="none" cap="none" strike="noStrike">
                          <a:latin typeface="Oswald"/>
                          <a:ea typeface="Oswald"/>
                          <a:cs typeface="Oswald"/>
                          <a:sym typeface="Oswald"/>
                        </a:rPr>
                        <a:t>$258,975</a:t>
                      </a:r>
                      <a:endParaRPr sz="2400" u="none" cap="none" strike="noStrike">
                        <a:latin typeface="Oswald"/>
                        <a:ea typeface="Oswald"/>
                        <a:cs typeface="Oswald"/>
                        <a:sym typeface="Oswald"/>
                      </a:endParaRPr>
                    </a:p>
                  </a:txBody>
                  <a:tcPr marT="91425" marB="91425" marR="91425" marL="91425">
                    <a:lnL cap="flat" cmpd="sng" w="9525">
                      <a:solidFill>
                        <a:srgbClr val="46A7D0"/>
                      </a:solidFill>
                      <a:prstDash val="solid"/>
                      <a:round/>
                      <a:headEnd len="sm" w="sm" type="none"/>
                      <a:tailEnd len="sm" w="sm" type="none"/>
                    </a:lnL>
                    <a:lnR cap="flat" cmpd="sng" w="9525">
                      <a:solidFill>
                        <a:srgbClr val="46A7D0"/>
                      </a:solidFill>
                      <a:prstDash val="solid"/>
                      <a:round/>
                      <a:headEnd len="sm" w="sm" type="none"/>
                      <a:tailEnd len="sm" w="sm" type="none"/>
                    </a:lnR>
                    <a:lnT cap="flat" cmpd="sng" w="9525">
                      <a:solidFill>
                        <a:srgbClr val="46A7D0"/>
                      </a:solidFill>
                      <a:prstDash val="solid"/>
                      <a:round/>
                      <a:headEnd len="sm" w="sm" type="none"/>
                      <a:tailEnd len="sm" w="sm" type="none"/>
                    </a:lnT>
                    <a:lnB cap="flat" cmpd="sng" w="9525">
                      <a:solidFill>
                        <a:srgbClr val="46A7D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2500"/>
                        <a:buFont typeface="Arial"/>
                        <a:buNone/>
                      </a:pPr>
                      <a:r>
                        <a:rPr lang="en-US" sz="2400" u="none" cap="none" strike="noStrike">
                          <a:latin typeface="Oswald"/>
                          <a:ea typeface="Oswald"/>
                          <a:cs typeface="Oswald"/>
                          <a:sym typeface="Oswald"/>
                        </a:rPr>
                        <a:t>20.25%</a:t>
                      </a:r>
                      <a:endParaRPr sz="2400" u="none" cap="none" strike="noStrike">
                        <a:latin typeface="Oswald"/>
                        <a:ea typeface="Oswald"/>
                        <a:cs typeface="Oswald"/>
                        <a:sym typeface="Oswald"/>
                      </a:endParaRPr>
                    </a:p>
                  </a:txBody>
                  <a:tcPr marT="91425" marB="91425" marR="91425" marL="91425">
                    <a:lnL cap="flat" cmpd="sng" w="9525">
                      <a:solidFill>
                        <a:srgbClr val="46A7D0"/>
                      </a:solidFill>
                      <a:prstDash val="solid"/>
                      <a:round/>
                      <a:headEnd len="sm" w="sm" type="none"/>
                      <a:tailEnd len="sm" w="sm" type="none"/>
                    </a:lnL>
                    <a:lnR cap="flat" cmpd="sng" w="9525">
                      <a:solidFill>
                        <a:srgbClr val="46A7D0"/>
                      </a:solidFill>
                      <a:prstDash val="solid"/>
                      <a:round/>
                      <a:headEnd len="sm" w="sm" type="none"/>
                      <a:tailEnd len="sm" w="sm" type="none"/>
                    </a:lnR>
                    <a:lnT cap="flat" cmpd="sng" w="9525">
                      <a:solidFill>
                        <a:srgbClr val="46A7D0"/>
                      </a:solidFill>
                      <a:prstDash val="solid"/>
                      <a:round/>
                      <a:headEnd len="sm" w="sm" type="none"/>
                      <a:tailEnd len="sm" w="sm" type="none"/>
                    </a:lnT>
                    <a:lnB cap="flat" cmpd="sng" w="9525">
                      <a:solidFill>
                        <a:srgbClr val="46A7D0"/>
                      </a:solidFill>
                      <a:prstDash val="solid"/>
                      <a:round/>
                      <a:headEnd len="sm" w="sm" type="none"/>
                      <a:tailEnd len="sm" w="sm" type="none"/>
                    </a:lnB>
                  </a:tcPr>
                </a:tc>
              </a:tr>
              <a:tr h="317500">
                <a:tc>
                  <a:txBody>
                    <a:bodyPr/>
                    <a:lstStyle/>
                    <a:p>
                      <a:pPr indent="0" lvl="0" marL="0" marR="0" rtl="0" algn="l">
                        <a:lnSpc>
                          <a:spcPct val="100000"/>
                        </a:lnSpc>
                        <a:spcBef>
                          <a:spcPts val="0"/>
                        </a:spcBef>
                        <a:spcAft>
                          <a:spcPts val="0"/>
                        </a:spcAft>
                        <a:buClr>
                          <a:srgbClr val="000000"/>
                        </a:buClr>
                        <a:buSzPts val="2500"/>
                        <a:buFont typeface="Arial"/>
                        <a:buNone/>
                      </a:pPr>
                      <a:r>
                        <a:rPr lang="en-US" sz="2400" u="none" cap="none" strike="noStrike">
                          <a:latin typeface="Oswald"/>
                          <a:ea typeface="Oswald"/>
                          <a:cs typeface="Oswald"/>
                          <a:sym typeface="Oswald"/>
                        </a:rPr>
                        <a:t>Meetings</a:t>
                      </a:r>
                      <a:endParaRPr sz="2400" u="none" cap="none" strike="noStrike">
                        <a:latin typeface="Oswald"/>
                        <a:ea typeface="Oswald"/>
                        <a:cs typeface="Oswald"/>
                        <a:sym typeface="Oswald"/>
                      </a:endParaRPr>
                    </a:p>
                  </a:txBody>
                  <a:tcPr marT="91425" marB="91425" marR="91425" marL="91425">
                    <a:lnL cap="flat" cmpd="sng" w="9525">
                      <a:solidFill>
                        <a:srgbClr val="46A7D0"/>
                      </a:solidFill>
                      <a:prstDash val="solid"/>
                      <a:round/>
                      <a:headEnd len="sm" w="sm" type="none"/>
                      <a:tailEnd len="sm" w="sm" type="none"/>
                    </a:lnL>
                    <a:lnR cap="flat" cmpd="sng" w="9525">
                      <a:solidFill>
                        <a:srgbClr val="46A7D0"/>
                      </a:solidFill>
                      <a:prstDash val="solid"/>
                      <a:round/>
                      <a:headEnd len="sm" w="sm" type="none"/>
                      <a:tailEnd len="sm" w="sm" type="none"/>
                    </a:lnR>
                    <a:lnT cap="flat" cmpd="sng" w="9525">
                      <a:solidFill>
                        <a:srgbClr val="46A7D0"/>
                      </a:solidFill>
                      <a:prstDash val="solid"/>
                      <a:round/>
                      <a:headEnd len="sm" w="sm" type="none"/>
                      <a:tailEnd len="sm" w="sm" type="none"/>
                    </a:lnT>
                    <a:lnB cap="flat" cmpd="sng" w="9525">
                      <a:solidFill>
                        <a:srgbClr val="46A7D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2500"/>
                        <a:buFont typeface="Arial"/>
                        <a:buNone/>
                      </a:pPr>
                      <a:r>
                        <a:rPr lang="en-US" sz="2400" u="none" cap="none" strike="noStrike">
                          <a:latin typeface="Oswald"/>
                          <a:ea typeface="Oswald"/>
                          <a:cs typeface="Oswald"/>
                          <a:sym typeface="Oswald"/>
                        </a:rPr>
                        <a:t>$60,867</a:t>
                      </a:r>
                      <a:endParaRPr sz="2400" u="none" cap="none" strike="noStrike">
                        <a:latin typeface="Oswald"/>
                        <a:ea typeface="Oswald"/>
                        <a:cs typeface="Oswald"/>
                        <a:sym typeface="Oswald"/>
                      </a:endParaRPr>
                    </a:p>
                  </a:txBody>
                  <a:tcPr marT="91425" marB="91425" marR="91425" marL="91425">
                    <a:lnL cap="flat" cmpd="sng" w="9525">
                      <a:solidFill>
                        <a:srgbClr val="46A7D0"/>
                      </a:solidFill>
                      <a:prstDash val="solid"/>
                      <a:round/>
                      <a:headEnd len="sm" w="sm" type="none"/>
                      <a:tailEnd len="sm" w="sm" type="none"/>
                    </a:lnL>
                    <a:lnR cap="flat" cmpd="sng" w="9525">
                      <a:solidFill>
                        <a:srgbClr val="46A7D0"/>
                      </a:solidFill>
                      <a:prstDash val="solid"/>
                      <a:round/>
                      <a:headEnd len="sm" w="sm" type="none"/>
                      <a:tailEnd len="sm" w="sm" type="none"/>
                    </a:lnR>
                    <a:lnT cap="flat" cmpd="sng" w="9525">
                      <a:solidFill>
                        <a:srgbClr val="46A7D0"/>
                      </a:solidFill>
                      <a:prstDash val="solid"/>
                      <a:round/>
                      <a:headEnd len="sm" w="sm" type="none"/>
                      <a:tailEnd len="sm" w="sm" type="none"/>
                    </a:lnT>
                    <a:lnB cap="flat" cmpd="sng" w="9525">
                      <a:solidFill>
                        <a:srgbClr val="46A7D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2500"/>
                        <a:buFont typeface="Arial"/>
                        <a:buNone/>
                      </a:pPr>
                      <a:r>
                        <a:rPr lang="en-US" sz="2400" u="none" cap="none" strike="noStrike">
                          <a:latin typeface="Oswald"/>
                          <a:ea typeface="Oswald"/>
                          <a:cs typeface="Oswald"/>
                          <a:sym typeface="Oswald"/>
                        </a:rPr>
                        <a:t>4.76%</a:t>
                      </a:r>
                      <a:endParaRPr sz="2400" u="none" cap="none" strike="noStrike">
                        <a:latin typeface="Oswald"/>
                        <a:ea typeface="Oswald"/>
                        <a:cs typeface="Oswald"/>
                        <a:sym typeface="Oswald"/>
                      </a:endParaRPr>
                    </a:p>
                  </a:txBody>
                  <a:tcPr marT="91425" marB="91425" marR="91425" marL="91425">
                    <a:lnL cap="flat" cmpd="sng" w="9525">
                      <a:solidFill>
                        <a:srgbClr val="46A7D0"/>
                      </a:solidFill>
                      <a:prstDash val="solid"/>
                      <a:round/>
                      <a:headEnd len="sm" w="sm" type="none"/>
                      <a:tailEnd len="sm" w="sm" type="none"/>
                    </a:lnL>
                    <a:lnR cap="flat" cmpd="sng" w="9525">
                      <a:solidFill>
                        <a:srgbClr val="46A7D0"/>
                      </a:solidFill>
                      <a:prstDash val="solid"/>
                      <a:round/>
                      <a:headEnd len="sm" w="sm" type="none"/>
                      <a:tailEnd len="sm" w="sm" type="none"/>
                    </a:lnR>
                    <a:lnT cap="flat" cmpd="sng" w="9525">
                      <a:solidFill>
                        <a:srgbClr val="46A7D0"/>
                      </a:solidFill>
                      <a:prstDash val="solid"/>
                      <a:round/>
                      <a:headEnd len="sm" w="sm" type="none"/>
                      <a:tailEnd len="sm" w="sm" type="none"/>
                    </a:lnT>
                    <a:lnB cap="flat" cmpd="sng" w="9525">
                      <a:solidFill>
                        <a:srgbClr val="46A7D0"/>
                      </a:solidFill>
                      <a:prstDash val="solid"/>
                      <a:round/>
                      <a:headEnd len="sm" w="sm" type="none"/>
                      <a:tailEnd len="sm" w="sm" type="none"/>
                    </a:lnB>
                  </a:tcPr>
                </a:tc>
              </a:tr>
              <a:tr h="317500">
                <a:tc>
                  <a:txBody>
                    <a:bodyPr/>
                    <a:lstStyle/>
                    <a:p>
                      <a:pPr indent="0" lvl="0" marL="0" marR="0" rtl="0" algn="l">
                        <a:lnSpc>
                          <a:spcPct val="100000"/>
                        </a:lnSpc>
                        <a:spcBef>
                          <a:spcPts val="0"/>
                        </a:spcBef>
                        <a:spcAft>
                          <a:spcPts val="0"/>
                        </a:spcAft>
                        <a:buClr>
                          <a:srgbClr val="000000"/>
                        </a:buClr>
                        <a:buSzPts val="2500"/>
                        <a:buFont typeface="Arial"/>
                        <a:buNone/>
                      </a:pPr>
                      <a:r>
                        <a:rPr lang="en-US" sz="2400" u="none" cap="none" strike="noStrike">
                          <a:latin typeface="Oswald"/>
                          <a:ea typeface="Oswald"/>
                          <a:cs typeface="Oswald"/>
                          <a:sym typeface="Oswald"/>
                        </a:rPr>
                        <a:t>Malaria commodities procurement</a:t>
                      </a:r>
                      <a:endParaRPr sz="2400" u="none" cap="none" strike="noStrike">
                        <a:latin typeface="Oswald"/>
                        <a:ea typeface="Oswald"/>
                        <a:cs typeface="Oswald"/>
                        <a:sym typeface="Oswald"/>
                      </a:endParaRPr>
                    </a:p>
                  </a:txBody>
                  <a:tcPr marT="91425" marB="91425" marR="91425" marL="91425">
                    <a:lnL cap="flat" cmpd="sng" w="9525">
                      <a:solidFill>
                        <a:srgbClr val="46A7D0"/>
                      </a:solidFill>
                      <a:prstDash val="solid"/>
                      <a:round/>
                      <a:headEnd len="sm" w="sm" type="none"/>
                      <a:tailEnd len="sm" w="sm" type="none"/>
                    </a:lnL>
                    <a:lnR cap="flat" cmpd="sng" w="9525">
                      <a:solidFill>
                        <a:srgbClr val="46A7D0"/>
                      </a:solidFill>
                      <a:prstDash val="solid"/>
                      <a:round/>
                      <a:headEnd len="sm" w="sm" type="none"/>
                      <a:tailEnd len="sm" w="sm" type="none"/>
                    </a:lnR>
                    <a:lnT cap="flat" cmpd="sng" w="9525">
                      <a:solidFill>
                        <a:srgbClr val="46A7D0"/>
                      </a:solidFill>
                      <a:prstDash val="solid"/>
                      <a:round/>
                      <a:headEnd len="sm" w="sm" type="none"/>
                      <a:tailEnd len="sm" w="sm" type="none"/>
                    </a:lnT>
                    <a:lnB cap="flat" cmpd="sng" w="9525">
                      <a:solidFill>
                        <a:srgbClr val="46A7D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2500"/>
                        <a:buFont typeface="Arial"/>
                        <a:buNone/>
                      </a:pPr>
                      <a:r>
                        <a:rPr lang="en-US" sz="2400" u="none" cap="none" strike="noStrike">
                          <a:latin typeface="Oswald"/>
                          <a:ea typeface="Oswald"/>
                          <a:cs typeface="Oswald"/>
                          <a:sym typeface="Oswald"/>
                        </a:rPr>
                        <a:t>$781,799</a:t>
                      </a:r>
                      <a:endParaRPr sz="2400" u="none" cap="none" strike="noStrike">
                        <a:latin typeface="Oswald"/>
                        <a:ea typeface="Oswald"/>
                        <a:cs typeface="Oswald"/>
                        <a:sym typeface="Oswald"/>
                      </a:endParaRPr>
                    </a:p>
                  </a:txBody>
                  <a:tcPr marT="91425" marB="91425" marR="91425" marL="91425">
                    <a:lnL cap="flat" cmpd="sng" w="9525">
                      <a:solidFill>
                        <a:srgbClr val="46A7D0"/>
                      </a:solidFill>
                      <a:prstDash val="solid"/>
                      <a:round/>
                      <a:headEnd len="sm" w="sm" type="none"/>
                      <a:tailEnd len="sm" w="sm" type="none"/>
                    </a:lnL>
                    <a:lnR cap="flat" cmpd="sng" w="9525">
                      <a:solidFill>
                        <a:srgbClr val="46A7D0"/>
                      </a:solidFill>
                      <a:prstDash val="solid"/>
                      <a:round/>
                      <a:headEnd len="sm" w="sm" type="none"/>
                      <a:tailEnd len="sm" w="sm" type="none"/>
                    </a:lnR>
                    <a:lnT cap="flat" cmpd="sng" w="9525">
                      <a:solidFill>
                        <a:srgbClr val="46A7D0"/>
                      </a:solidFill>
                      <a:prstDash val="solid"/>
                      <a:round/>
                      <a:headEnd len="sm" w="sm" type="none"/>
                      <a:tailEnd len="sm" w="sm" type="none"/>
                    </a:lnT>
                    <a:lnB cap="flat" cmpd="sng" w="9525">
                      <a:solidFill>
                        <a:srgbClr val="46A7D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2500"/>
                        <a:buFont typeface="Arial"/>
                        <a:buNone/>
                      </a:pPr>
                      <a:r>
                        <a:rPr lang="en-US" sz="2400" u="none" cap="none" strike="noStrike">
                          <a:latin typeface="Oswald"/>
                          <a:ea typeface="Oswald"/>
                          <a:cs typeface="Oswald"/>
                          <a:sym typeface="Oswald"/>
                        </a:rPr>
                        <a:t>61.13%</a:t>
                      </a:r>
                      <a:endParaRPr sz="2400" u="none" cap="none" strike="noStrike">
                        <a:latin typeface="Oswald"/>
                        <a:ea typeface="Oswald"/>
                        <a:cs typeface="Oswald"/>
                        <a:sym typeface="Oswald"/>
                      </a:endParaRPr>
                    </a:p>
                  </a:txBody>
                  <a:tcPr marT="91425" marB="91425" marR="91425" marL="91425">
                    <a:lnL cap="flat" cmpd="sng" w="9525">
                      <a:solidFill>
                        <a:srgbClr val="46A7D0"/>
                      </a:solidFill>
                      <a:prstDash val="solid"/>
                      <a:round/>
                      <a:headEnd len="sm" w="sm" type="none"/>
                      <a:tailEnd len="sm" w="sm" type="none"/>
                    </a:lnL>
                    <a:lnR cap="flat" cmpd="sng" w="9525">
                      <a:solidFill>
                        <a:srgbClr val="46A7D0"/>
                      </a:solidFill>
                      <a:prstDash val="solid"/>
                      <a:round/>
                      <a:headEnd len="sm" w="sm" type="none"/>
                      <a:tailEnd len="sm" w="sm" type="none"/>
                    </a:lnR>
                    <a:lnT cap="flat" cmpd="sng" w="9525">
                      <a:solidFill>
                        <a:srgbClr val="46A7D0"/>
                      </a:solidFill>
                      <a:prstDash val="solid"/>
                      <a:round/>
                      <a:headEnd len="sm" w="sm" type="none"/>
                      <a:tailEnd len="sm" w="sm" type="none"/>
                    </a:lnT>
                    <a:lnB cap="flat" cmpd="sng" w="9525">
                      <a:solidFill>
                        <a:srgbClr val="46A7D0"/>
                      </a:solidFill>
                      <a:prstDash val="solid"/>
                      <a:round/>
                      <a:headEnd len="sm" w="sm" type="none"/>
                      <a:tailEnd len="sm" w="sm" type="none"/>
                    </a:lnB>
                  </a:tcPr>
                </a:tc>
              </a:tr>
              <a:tr h="317500">
                <a:tc>
                  <a:txBody>
                    <a:bodyPr/>
                    <a:lstStyle/>
                    <a:p>
                      <a:pPr indent="0" lvl="0" marL="0" marR="0" rtl="0" algn="l">
                        <a:lnSpc>
                          <a:spcPct val="100000"/>
                        </a:lnSpc>
                        <a:spcBef>
                          <a:spcPts val="0"/>
                        </a:spcBef>
                        <a:spcAft>
                          <a:spcPts val="0"/>
                        </a:spcAft>
                        <a:buClr>
                          <a:srgbClr val="000000"/>
                        </a:buClr>
                        <a:buSzPts val="2500"/>
                        <a:buFont typeface="Arial"/>
                        <a:buNone/>
                      </a:pPr>
                      <a:r>
                        <a:rPr lang="en-US" sz="2400" u="none" cap="none" strike="noStrike">
                          <a:latin typeface="Oswald"/>
                          <a:ea typeface="Oswald"/>
                          <a:cs typeface="Oswald"/>
                          <a:sym typeface="Oswald"/>
                        </a:rPr>
                        <a:t>Non-malarial procurement</a:t>
                      </a:r>
                      <a:endParaRPr sz="2400" u="none" cap="none" strike="noStrike">
                        <a:latin typeface="Oswald"/>
                        <a:ea typeface="Oswald"/>
                        <a:cs typeface="Oswald"/>
                        <a:sym typeface="Oswald"/>
                      </a:endParaRPr>
                    </a:p>
                  </a:txBody>
                  <a:tcPr marT="91425" marB="91425" marR="91425" marL="91425">
                    <a:lnL cap="flat" cmpd="sng" w="9525">
                      <a:solidFill>
                        <a:srgbClr val="46A7D0"/>
                      </a:solidFill>
                      <a:prstDash val="solid"/>
                      <a:round/>
                      <a:headEnd len="sm" w="sm" type="none"/>
                      <a:tailEnd len="sm" w="sm" type="none"/>
                    </a:lnL>
                    <a:lnR cap="flat" cmpd="sng" w="9525">
                      <a:solidFill>
                        <a:srgbClr val="46A7D0"/>
                      </a:solidFill>
                      <a:prstDash val="solid"/>
                      <a:round/>
                      <a:headEnd len="sm" w="sm" type="none"/>
                      <a:tailEnd len="sm" w="sm" type="none"/>
                    </a:lnR>
                    <a:lnT cap="flat" cmpd="sng" w="9525">
                      <a:solidFill>
                        <a:srgbClr val="46A7D0"/>
                      </a:solidFill>
                      <a:prstDash val="solid"/>
                      <a:round/>
                      <a:headEnd len="sm" w="sm" type="none"/>
                      <a:tailEnd len="sm" w="sm" type="none"/>
                    </a:lnT>
                    <a:lnB cap="flat" cmpd="sng" w="9525">
                      <a:solidFill>
                        <a:srgbClr val="46A7D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2500"/>
                        <a:buFont typeface="Arial"/>
                        <a:buNone/>
                      </a:pPr>
                      <a:r>
                        <a:rPr lang="en-US" sz="2400" u="none" cap="none" strike="noStrike">
                          <a:latin typeface="Oswald"/>
                          <a:ea typeface="Oswald"/>
                          <a:cs typeface="Oswald"/>
                          <a:sym typeface="Oswald"/>
                        </a:rPr>
                        <a:t>$4,195</a:t>
                      </a:r>
                      <a:endParaRPr sz="2400" u="none" cap="none" strike="noStrike">
                        <a:latin typeface="Oswald"/>
                        <a:ea typeface="Oswald"/>
                        <a:cs typeface="Oswald"/>
                        <a:sym typeface="Oswald"/>
                      </a:endParaRPr>
                    </a:p>
                  </a:txBody>
                  <a:tcPr marT="91425" marB="91425" marR="91425" marL="91425">
                    <a:lnL cap="flat" cmpd="sng" w="9525">
                      <a:solidFill>
                        <a:srgbClr val="46A7D0"/>
                      </a:solidFill>
                      <a:prstDash val="solid"/>
                      <a:round/>
                      <a:headEnd len="sm" w="sm" type="none"/>
                      <a:tailEnd len="sm" w="sm" type="none"/>
                    </a:lnL>
                    <a:lnR cap="flat" cmpd="sng" w="9525">
                      <a:solidFill>
                        <a:srgbClr val="46A7D0"/>
                      </a:solidFill>
                      <a:prstDash val="solid"/>
                      <a:round/>
                      <a:headEnd len="sm" w="sm" type="none"/>
                      <a:tailEnd len="sm" w="sm" type="none"/>
                    </a:lnR>
                    <a:lnT cap="flat" cmpd="sng" w="9525">
                      <a:solidFill>
                        <a:srgbClr val="46A7D0"/>
                      </a:solidFill>
                      <a:prstDash val="solid"/>
                      <a:round/>
                      <a:headEnd len="sm" w="sm" type="none"/>
                      <a:tailEnd len="sm" w="sm" type="none"/>
                    </a:lnT>
                    <a:lnB cap="flat" cmpd="sng" w="9525">
                      <a:solidFill>
                        <a:srgbClr val="46A7D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2500"/>
                        <a:buFont typeface="Arial"/>
                        <a:buNone/>
                      </a:pPr>
                      <a:r>
                        <a:rPr lang="en-US" sz="2400" u="none" cap="none" strike="noStrike">
                          <a:latin typeface="Oswald"/>
                          <a:ea typeface="Oswald"/>
                          <a:cs typeface="Oswald"/>
                          <a:sym typeface="Oswald"/>
                        </a:rPr>
                        <a:t>0.33%</a:t>
                      </a:r>
                      <a:endParaRPr sz="2400" u="none" cap="none" strike="noStrike">
                        <a:latin typeface="Oswald"/>
                        <a:ea typeface="Oswald"/>
                        <a:cs typeface="Oswald"/>
                        <a:sym typeface="Oswald"/>
                      </a:endParaRPr>
                    </a:p>
                  </a:txBody>
                  <a:tcPr marT="91425" marB="91425" marR="91425" marL="91425">
                    <a:lnL cap="flat" cmpd="sng" w="9525">
                      <a:solidFill>
                        <a:srgbClr val="46A7D0"/>
                      </a:solidFill>
                      <a:prstDash val="solid"/>
                      <a:round/>
                      <a:headEnd len="sm" w="sm" type="none"/>
                      <a:tailEnd len="sm" w="sm" type="none"/>
                    </a:lnL>
                    <a:lnR cap="flat" cmpd="sng" w="9525">
                      <a:solidFill>
                        <a:srgbClr val="46A7D0"/>
                      </a:solidFill>
                      <a:prstDash val="solid"/>
                      <a:round/>
                      <a:headEnd len="sm" w="sm" type="none"/>
                      <a:tailEnd len="sm" w="sm" type="none"/>
                    </a:lnR>
                    <a:lnT cap="flat" cmpd="sng" w="9525">
                      <a:solidFill>
                        <a:srgbClr val="46A7D0"/>
                      </a:solidFill>
                      <a:prstDash val="solid"/>
                      <a:round/>
                      <a:headEnd len="sm" w="sm" type="none"/>
                      <a:tailEnd len="sm" w="sm" type="none"/>
                    </a:lnT>
                    <a:lnB cap="flat" cmpd="sng" w="9525">
                      <a:solidFill>
                        <a:srgbClr val="46A7D0"/>
                      </a:solidFill>
                      <a:prstDash val="solid"/>
                      <a:round/>
                      <a:headEnd len="sm" w="sm" type="none"/>
                      <a:tailEnd len="sm" w="sm" type="none"/>
                    </a:lnB>
                  </a:tcPr>
                </a:tc>
              </a:tr>
              <a:tr h="317500">
                <a:tc>
                  <a:txBody>
                    <a:bodyPr/>
                    <a:lstStyle/>
                    <a:p>
                      <a:pPr indent="0" lvl="0" marL="0" marR="0" rtl="0" algn="l">
                        <a:lnSpc>
                          <a:spcPct val="100000"/>
                        </a:lnSpc>
                        <a:spcBef>
                          <a:spcPts val="0"/>
                        </a:spcBef>
                        <a:spcAft>
                          <a:spcPts val="0"/>
                        </a:spcAft>
                        <a:buClr>
                          <a:srgbClr val="000000"/>
                        </a:buClr>
                        <a:buSzPts val="2500"/>
                        <a:buFont typeface="Arial"/>
                        <a:buNone/>
                      </a:pPr>
                      <a:r>
                        <a:rPr lang="en-US" sz="2400" u="none" cap="none" strike="noStrike">
                          <a:latin typeface="Oswald"/>
                          <a:ea typeface="Oswald"/>
                          <a:cs typeface="Oswald"/>
                          <a:sym typeface="Oswald"/>
                        </a:rPr>
                        <a:t>Office supplies</a:t>
                      </a:r>
                      <a:endParaRPr sz="2400" u="none" cap="none" strike="noStrike">
                        <a:latin typeface="Oswald"/>
                        <a:ea typeface="Oswald"/>
                        <a:cs typeface="Oswald"/>
                        <a:sym typeface="Oswald"/>
                      </a:endParaRPr>
                    </a:p>
                  </a:txBody>
                  <a:tcPr marT="91425" marB="91425" marR="91425" marL="91425">
                    <a:lnL cap="flat" cmpd="sng" w="9525">
                      <a:solidFill>
                        <a:srgbClr val="46A7D0"/>
                      </a:solidFill>
                      <a:prstDash val="solid"/>
                      <a:round/>
                      <a:headEnd len="sm" w="sm" type="none"/>
                      <a:tailEnd len="sm" w="sm" type="none"/>
                    </a:lnL>
                    <a:lnR cap="flat" cmpd="sng" w="9525">
                      <a:solidFill>
                        <a:srgbClr val="46A7D0"/>
                      </a:solidFill>
                      <a:prstDash val="solid"/>
                      <a:round/>
                      <a:headEnd len="sm" w="sm" type="none"/>
                      <a:tailEnd len="sm" w="sm" type="none"/>
                    </a:lnR>
                    <a:lnT cap="flat" cmpd="sng" w="9525">
                      <a:solidFill>
                        <a:srgbClr val="46A7D0"/>
                      </a:solidFill>
                      <a:prstDash val="solid"/>
                      <a:round/>
                      <a:headEnd len="sm" w="sm" type="none"/>
                      <a:tailEnd len="sm" w="sm" type="none"/>
                    </a:lnT>
                    <a:lnB cap="flat" cmpd="sng" w="9525">
                      <a:solidFill>
                        <a:srgbClr val="46A7D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2500"/>
                        <a:buFont typeface="Arial"/>
                        <a:buNone/>
                      </a:pPr>
                      <a:r>
                        <a:rPr lang="en-US" sz="2400" u="none" cap="none" strike="noStrike">
                          <a:latin typeface="Oswald"/>
                          <a:ea typeface="Oswald"/>
                          <a:cs typeface="Oswald"/>
                          <a:sym typeface="Oswald"/>
                        </a:rPr>
                        <a:t>$90,565</a:t>
                      </a:r>
                      <a:endParaRPr sz="2400" u="none" cap="none" strike="noStrike">
                        <a:latin typeface="Oswald"/>
                        <a:ea typeface="Oswald"/>
                        <a:cs typeface="Oswald"/>
                        <a:sym typeface="Oswald"/>
                      </a:endParaRPr>
                    </a:p>
                  </a:txBody>
                  <a:tcPr marT="91425" marB="91425" marR="91425" marL="91425">
                    <a:lnL cap="flat" cmpd="sng" w="9525">
                      <a:solidFill>
                        <a:srgbClr val="46A7D0"/>
                      </a:solidFill>
                      <a:prstDash val="solid"/>
                      <a:round/>
                      <a:headEnd len="sm" w="sm" type="none"/>
                      <a:tailEnd len="sm" w="sm" type="none"/>
                    </a:lnL>
                    <a:lnR cap="flat" cmpd="sng" w="9525">
                      <a:solidFill>
                        <a:srgbClr val="46A7D0"/>
                      </a:solidFill>
                      <a:prstDash val="solid"/>
                      <a:round/>
                      <a:headEnd len="sm" w="sm" type="none"/>
                      <a:tailEnd len="sm" w="sm" type="none"/>
                    </a:lnR>
                    <a:lnT cap="flat" cmpd="sng" w="9525">
                      <a:solidFill>
                        <a:srgbClr val="46A7D0"/>
                      </a:solidFill>
                      <a:prstDash val="solid"/>
                      <a:round/>
                      <a:headEnd len="sm" w="sm" type="none"/>
                      <a:tailEnd len="sm" w="sm" type="none"/>
                    </a:lnT>
                    <a:lnB cap="flat" cmpd="sng" w="9525">
                      <a:solidFill>
                        <a:srgbClr val="46A7D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2500"/>
                        <a:buFont typeface="Arial"/>
                        <a:buNone/>
                      </a:pPr>
                      <a:r>
                        <a:rPr lang="en-US" sz="2400" u="none" cap="none" strike="noStrike">
                          <a:latin typeface="Oswald"/>
                          <a:ea typeface="Oswald"/>
                          <a:cs typeface="Oswald"/>
                          <a:sym typeface="Oswald"/>
                        </a:rPr>
                        <a:t>7.08%</a:t>
                      </a:r>
                      <a:endParaRPr sz="2400" u="none" cap="none" strike="noStrike">
                        <a:latin typeface="Oswald"/>
                        <a:ea typeface="Oswald"/>
                        <a:cs typeface="Oswald"/>
                        <a:sym typeface="Oswald"/>
                      </a:endParaRPr>
                    </a:p>
                  </a:txBody>
                  <a:tcPr marT="91425" marB="91425" marR="91425" marL="91425">
                    <a:lnL cap="flat" cmpd="sng" w="9525">
                      <a:solidFill>
                        <a:srgbClr val="46A7D0"/>
                      </a:solidFill>
                      <a:prstDash val="solid"/>
                      <a:round/>
                      <a:headEnd len="sm" w="sm" type="none"/>
                      <a:tailEnd len="sm" w="sm" type="none"/>
                    </a:lnL>
                    <a:lnR cap="flat" cmpd="sng" w="9525">
                      <a:solidFill>
                        <a:srgbClr val="46A7D0"/>
                      </a:solidFill>
                      <a:prstDash val="solid"/>
                      <a:round/>
                      <a:headEnd len="sm" w="sm" type="none"/>
                      <a:tailEnd len="sm" w="sm" type="none"/>
                    </a:lnR>
                    <a:lnT cap="flat" cmpd="sng" w="9525">
                      <a:solidFill>
                        <a:srgbClr val="46A7D0"/>
                      </a:solidFill>
                      <a:prstDash val="solid"/>
                      <a:round/>
                      <a:headEnd len="sm" w="sm" type="none"/>
                      <a:tailEnd len="sm" w="sm" type="none"/>
                    </a:lnT>
                    <a:lnB cap="flat" cmpd="sng" w="9525">
                      <a:solidFill>
                        <a:srgbClr val="46A7D0"/>
                      </a:solidFill>
                      <a:prstDash val="solid"/>
                      <a:round/>
                      <a:headEnd len="sm" w="sm" type="none"/>
                      <a:tailEnd len="sm" w="sm" type="none"/>
                    </a:lnB>
                  </a:tcPr>
                </a:tc>
              </a:tr>
              <a:tr h="317500">
                <a:tc>
                  <a:txBody>
                    <a:bodyPr/>
                    <a:lstStyle/>
                    <a:p>
                      <a:pPr indent="0" lvl="0" marL="0" marR="0" rtl="0" algn="l">
                        <a:lnSpc>
                          <a:spcPct val="100000"/>
                        </a:lnSpc>
                        <a:spcBef>
                          <a:spcPts val="0"/>
                        </a:spcBef>
                        <a:spcAft>
                          <a:spcPts val="0"/>
                        </a:spcAft>
                        <a:buClr>
                          <a:srgbClr val="000000"/>
                        </a:buClr>
                        <a:buSzPts val="2500"/>
                        <a:buFont typeface="Arial"/>
                        <a:buNone/>
                      </a:pPr>
                      <a:r>
                        <a:rPr lang="en-US" sz="2400" u="none" cap="none" strike="noStrike">
                          <a:latin typeface="Oswald"/>
                          <a:ea typeface="Oswald"/>
                          <a:cs typeface="Oswald"/>
                          <a:sym typeface="Oswald"/>
                        </a:rPr>
                        <a:t>Printed material</a:t>
                      </a:r>
                      <a:endParaRPr sz="2400" u="none" cap="none" strike="noStrike">
                        <a:latin typeface="Oswald"/>
                        <a:ea typeface="Oswald"/>
                        <a:cs typeface="Oswald"/>
                        <a:sym typeface="Oswald"/>
                      </a:endParaRPr>
                    </a:p>
                  </a:txBody>
                  <a:tcPr marT="91425" marB="91425" marR="91425" marL="91425">
                    <a:lnL cap="flat" cmpd="sng" w="9525">
                      <a:solidFill>
                        <a:srgbClr val="46A7D0"/>
                      </a:solidFill>
                      <a:prstDash val="solid"/>
                      <a:round/>
                      <a:headEnd len="sm" w="sm" type="none"/>
                      <a:tailEnd len="sm" w="sm" type="none"/>
                    </a:lnL>
                    <a:lnR cap="flat" cmpd="sng" w="9525">
                      <a:solidFill>
                        <a:srgbClr val="46A7D0"/>
                      </a:solidFill>
                      <a:prstDash val="solid"/>
                      <a:round/>
                      <a:headEnd len="sm" w="sm" type="none"/>
                      <a:tailEnd len="sm" w="sm" type="none"/>
                    </a:lnR>
                    <a:lnT cap="flat" cmpd="sng" w="9525">
                      <a:solidFill>
                        <a:srgbClr val="46A7D0"/>
                      </a:solidFill>
                      <a:prstDash val="solid"/>
                      <a:round/>
                      <a:headEnd len="sm" w="sm" type="none"/>
                      <a:tailEnd len="sm" w="sm" type="none"/>
                    </a:lnT>
                    <a:lnB cap="flat" cmpd="sng" w="9525">
                      <a:solidFill>
                        <a:srgbClr val="46A7D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2500"/>
                        <a:buFont typeface="Arial"/>
                        <a:buNone/>
                      </a:pPr>
                      <a:r>
                        <a:rPr lang="en-US" sz="2400" u="none" cap="none" strike="noStrike">
                          <a:latin typeface="Oswald"/>
                          <a:ea typeface="Oswald"/>
                          <a:cs typeface="Oswald"/>
                          <a:sym typeface="Oswald"/>
                        </a:rPr>
                        <a:t>$82,599</a:t>
                      </a:r>
                      <a:endParaRPr sz="2400" u="none" cap="none" strike="noStrike">
                        <a:latin typeface="Oswald"/>
                        <a:ea typeface="Oswald"/>
                        <a:cs typeface="Oswald"/>
                        <a:sym typeface="Oswald"/>
                      </a:endParaRPr>
                    </a:p>
                  </a:txBody>
                  <a:tcPr marT="91425" marB="91425" marR="91425" marL="91425">
                    <a:lnL cap="flat" cmpd="sng" w="9525">
                      <a:solidFill>
                        <a:srgbClr val="46A7D0"/>
                      </a:solidFill>
                      <a:prstDash val="solid"/>
                      <a:round/>
                      <a:headEnd len="sm" w="sm" type="none"/>
                      <a:tailEnd len="sm" w="sm" type="none"/>
                    </a:lnL>
                    <a:lnR cap="flat" cmpd="sng" w="9525">
                      <a:solidFill>
                        <a:srgbClr val="46A7D0"/>
                      </a:solidFill>
                      <a:prstDash val="solid"/>
                      <a:round/>
                      <a:headEnd len="sm" w="sm" type="none"/>
                      <a:tailEnd len="sm" w="sm" type="none"/>
                    </a:lnR>
                    <a:lnT cap="flat" cmpd="sng" w="9525">
                      <a:solidFill>
                        <a:srgbClr val="46A7D0"/>
                      </a:solidFill>
                      <a:prstDash val="solid"/>
                      <a:round/>
                      <a:headEnd len="sm" w="sm" type="none"/>
                      <a:tailEnd len="sm" w="sm" type="none"/>
                    </a:lnT>
                    <a:lnB cap="flat" cmpd="sng" w="9525">
                      <a:solidFill>
                        <a:srgbClr val="46A7D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2500"/>
                        <a:buFont typeface="Arial"/>
                        <a:buNone/>
                      </a:pPr>
                      <a:r>
                        <a:rPr lang="en-US" sz="2400" u="none" cap="none" strike="noStrike">
                          <a:latin typeface="Oswald"/>
                          <a:ea typeface="Oswald"/>
                          <a:cs typeface="Oswald"/>
                          <a:sym typeface="Oswald"/>
                        </a:rPr>
                        <a:t>6.46%</a:t>
                      </a:r>
                      <a:endParaRPr sz="2400" u="none" cap="none" strike="noStrike">
                        <a:latin typeface="Oswald"/>
                        <a:ea typeface="Oswald"/>
                        <a:cs typeface="Oswald"/>
                        <a:sym typeface="Oswald"/>
                      </a:endParaRPr>
                    </a:p>
                  </a:txBody>
                  <a:tcPr marT="91425" marB="91425" marR="91425" marL="91425">
                    <a:lnL cap="flat" cmpd="sng" w="9525">
                      <a:solidFill>
                        <a:srgbClr val="46A7D0"/>
                      </a:solidFill>
                      <a:prstDash val="solid"/>
                      <a:round/>
                      <a:headEnd len="sm" w="sm" type="none"/>
                      <a:tailEnd len="sm" w="sm" type="none"/>
                    </a:lnL>
                    <a:lnR cap="flat" cmpd="sng" w="9525">
                      <a:solidFill>
                        <a:srgbClr val="46A7D0"/>
                      </a:solidFill>
                      <a:prstDash val="solid"/>
                      <a:round/>
                      <a:headEnd len="sm" w="sm" type="none"/>
                      <a:tailEnd len="sm" w="sm" type="none"/>
                    </a:lnR>
                    <a:lnT cap="flat" cmpd="sng" w="9525">
                      <a:solidFill>
                        <a:srgbClr val="46A7D0"/>
                      </a:solidFill>
                      <a:prstDash val="solid"/>
                      <a:round/>
                      <a:headEnd len="sm" w="sm" type="none"/>
                      <a:tailEnd len="sm" w="sm" type="none"/>
                    </a:lnT>
                    <a:lnB cap="flat" cmpd="sng" w="9525">
                      <a:solidFill>
                        <a:srgbClr val="46A7D0"/>
                      </a:solidFill>
                      <a:prstDash val="solid"/>
                      <a:round/>
                      <a:headEnd len="sm" w="sm" type="none"/>
                      <a:tailEnd len="sm" w="sm" type="none"/>
                    </a:lnB>
                  </a:tcPr>
                </a:tc>
              </a:tr>
              <a:tr h="317500">
                <a:tc>
                  <a:txBody>
                    <a:bodyPr/>
                    <a:lstStyle/>
                    <a:p>
                      <a:pPr indent="0" lvl="0" marL="0" marR="0" rtl="0" algn="l">
                        <a:lnSpc>
                          <a:spcPct val="100000"/>
                        </a:lnSpc>
                        <a:spcBef>
                          <a:spcPts val="0"/>
                        </a:spcBef>
                        <a:spcAft>
                          <a:spcPts val="0"/>
                        </a:spcAft>
                        <a:buClr>
                          <a:srgbClr val="000000"/>
                        </a:buClr>
                        <a:buSzPts val="2500"/>
                        <a:buFont typeface="Arial"/>
                        <a:buNone/>
                      </a:pPr>
                      <a:r>
                        <a:rPr lang="en-US" sz="3000" u="none" cap="none" strike="noStrike">
                          <a:latin typeface="Oswald"/>
                          <a:ea typeface="Oswald"/>
                          <a:cs typeface="Oswald"/>
                          <a:sym typeface="Oswald"/>
                        </a:rPr>
                        <a:t>Total </a:t>
                      </a:r>
                      <a:endParaRPr sz="3000" u="none" cap="none" strike="noStrike">
                        <a:latin typeface="Oswald"/>
                        <a:ea typeface="Oswald"/>
                        <a:cs typeface="Oswald"/>
                        <a:sym typeface="Oswald"/>
                      </a:endParaRPr>
                    </a:p>
                  </a:txBody>
                  <a:tcPr marT="91425" marB="91425" marR="91425" marL="91425">
                    <a:lnL cap="flat" cmpd="sng" w="9525">
                      <a:solidFill>
                        <a:srgbClr val="46A7D0"/>
                      </a:solidFill>
                      <a:prstDash val="solid"/>
                      <a:round/>
                      <a:headEnd len="sm" w="sm" type="none"/>
                      <a:tailEnd len="sm" w="sm" type="none"/>
                    </a:lnL>
                    <a:lnR cap="flat" cmpd="sng" w="9525">
                      <a:solidFill>
                        <a:srgbClr val="46A7D0"/>
                      </a:solidFill>
                      <a:prstDash val="solid"/>
                      <a:round/>
                      <a:headEnd len="sm" w="sm" type="none"/>
                      <a:tailEnd len="sm" w="sm" type="none"/>
                    </a:lnR>
                    <a:lnT cap="flat" cmpd="sng" w="9525">
                      <a:solidFill>
                        <a:srgbClr val="46A7D0"/>
                      </a:solidFill>
                      <a:prstDash val="solid"/>
                      <a:round/>
                      <a:headEnd len="sm" w="sm" type="none"/>
                      <a:tailEnd len="sm" w="sm" type="none"/>
                    </a:lnT>
                    <a:lnB cap="flat" cmpd="sng" w="9525">
                      <a:solidFill>
                        <a:srgbClr val="46A7D0"/>
                      </a:solidFill>
                      <a:prstDash val="solid"/>
                      <a:round/>
                      <a:headEnd len="sm" w="sm" type="none"/>
                      <a:tailEnd len="sm" w="sm" type="none"/>
                    </a:lnB>
                    <a:solidFill>
                      <a:srgbClr val="0DB8CC"/>
                    </a:solidFill>
                  </a:tcPr>
                </a:tc>
                <a:tc>
                  <a:txBody>
                    <a:bodyPr/>
                    <a:lstStyle/>
                    <a:p>
                      <a:pPr indent="0" lvl="0" marL="0" marR="0" rtl="0" algn="ctr">
                        <a:lnSpc>
                          <a:spcPct val="115000"/>
                        </a:lnSpc>
                        <a:spcBef>
                          <a:spcPts val="0"/>
                        </a:spcBef>
                        <a:spcAft>
                          <a:spcPts val="0"/>
                        </a:spcAft>
                        <a:buClr>
                          <a:srgbClr val="000000"/>
                        </a:buClr>
                        <a:buSzPts val="2500"/>
                        <a:buFont typeface="Arial"/>
                        <a:buNone/>
                      </a:pPr>
                      <a:r>
                        <a:rPr lang="en-US" sz="3000" u="none" cap="none" strike="noStrike">
                          <a:solidFill>
                            <a:schemeClr val="dk1"/>
                          </a:solidFill>
                          <a:latin typeface="Oswald"/>
                          <a:ea typeface="Oswald"/>
                          <a:cs typeface="Oswald"/>
                          <a:sym typeface="Oswald"/>
                        </a:rPr>
                        <a:t>$1,279,000</a:t>
                      </a:r>
                      <a:endParaRPr sz="3000" u="none" cap="none" strike="noStrike">
                        <a:solidFill>
                          <a:schemeClr val="dk1"/>
                        </a:solidFill>
                        <a:latin typeface="Oswald"/>
                        <a:ea typeface="Oswald"/>
                        <a:cs typeface="Oswald"/>
                        <a:sym typeface="Oswald"/>
                      </a:endParaRPr>
                    </a:p>
                  </a:txBody>
                  <a:tcPr marT="91425" marB="91425" marR="91425" marL="91425">
                    <a:lnL cap="flat" cmpd="sng" w="9525">
                      <a:solidFill>
                        <a:srgbClr val="46A7D0"/>
                      </a:solidFill>
                      <a:prstDash val="solid"/>
                      <a:round/>
                      <a:headEnd len="sm" w="sm" type="none"/>
                      <a:tailEnd len="sm" w="sm" type="none"/>
                    </a:lnL>
                    <a:lnR cap="flat" cmpd="sng" w="9525">
                      <a:solidFill>
                        <a:srgbClr val="46A7D0"/>
                      </a:solidFill>
                      <a:prstDash val="solid"/>
                      <a:round/>
                      <a:headEnd len="sm" w="sm" type="none"/>
                      <a:tailEnd len="sm" w="sm" type="none"/>
                    </a:lnR>
                    <a:lnT cap="flat" cmpd="sng" w="9525">
                      <a:solidFill>
                        <a:srgbClr val="46A7D0"/>
                      </a:solidFill>
                      <a:prstDash val="solid"/>
                      <a:round/>
                      <a:headEnd len="sm" w="sm" type="none"/>
                      <a:tailEnd len="sm" w="sm" type="none"/>
                    </a:lnT>
                    <a:lnB cap="flat" cmpd="sng" w="9525">
                      <a:solidFill>
                        <a:srgbClr val="46A7D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2500"/>
                        <a:buFont typeface="Arial"/>
                        <a:buNone/>
                      </a:pPr>
                      <a:r>
                        <a:rPr lang="en-US" sz="3000" u="none" cap="none" strike="noStrike">
                          <a:latin typeface="Oswald"/>
                          <a:ea typeface="Oswald"/>
                          <a:cs typeface="Oswald"/>
                          <a:sym typeface="Oswald"/>
                        </a:rPr>
                        <a:t>100%</a:t>
                      </a:r>
                      <a:endParaRPr sz="3000" u="none" cap="none" strike="noStrike">
                        <a:latin typeface="Oswald"/>
                        <a:ea typeface="Oswald"/>
                        <a:cs typeface="Oswald"/>
                        <a:sym typeface="Oswald"/>
                      </a:endParaRPr>
                    </a:p>
                  </a:txBody>
                  <a:tcPr marT="91425" marB="91425" marR="91425" marL="91425">
                    <a:lnL cap="flat" cmpd="sng" w="9525">
                      <a:solidFill>
                        <a:srgbClr val="46A7D0"/>
                      </a:solidFill>
                      <a:prstDash val="solid"/>
                      <a:round/>
                      <a:headEnd len="sm" w="sm" type="none"/>
                      <a:tailEnd len="sm" w="sm" type="none"/>
                    </a:lnL>
                    <a:lnR cap="flat" cmpd="sng" w="9525">
                      <a:solidFill>
                        <a:srgbClr val="46A7D0"/>
                      </a:solidFill>
                      <a:prstDash val="solid"/>
                      <a:round/>
                      <a:headEnd len="sm" w="sm" type="none"/>
                      <a:tailEnd len="sm" w="sm" type="none"/>
                    </a:lnR>
                    <a:lnT cap="flat" cmpd="sng" w="9525">
                      <a:solidFill>
                        <a:srgbClr val="46A7D0"/>
                      </a:solidFill>
                      <a:prstDash val="solid"/>
                      <a:round/>
                      <a:headEnd len="sm" w="sm" type="none"/>
                      <a:tailEnd len="sm" w="sm" type="none"/>
                    </a:lnT>
                    <a:lnB cap="flat" cmpd="sng" w="9525">
                      <a:solidFill>
                        <a:srgbClr val="46A7D0"/>
                      </a:solidFill>
                      <a:prstDash val="solid"/>
                      <a:round/>
                      <a:headEnd len="sm" w="sm" type="none"/>
                      <a:tailEnd len="sm" w="sm" type="none"/>
                    </a:lnB>
                  </a:tcPr>
                </a:tc>
              </a:tr>
            </a:tbl>
          </a:graphicData>
        </a:graphic>
      </p:graphicFrame>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2" name="Shape 1192"/>
        <p:cNvGrpSpPr/>
        <p:nvPr/>
      </p:nvGrpSpPr>
      <p:grpSpPr>
        <a:xfrm>
          <a:off x="0" y="0"/>
          <a:ext cx="0" cy="0"/>
          <a:chOff x="0" y="0"/>
          <a:chExt cx="0" cy="0"/>
        </a:xfrm>
      </p:grpSpPr>
      <p:sp>
        <p:nvSpPr>
          <p:cNvPr id="1193" name="Google Shape;1193;g26c369fa2d7_0_953"/>
          <p:cNvSpPr txBox="1"/>
          <p:nvPr>
            <p:ph type="title"/>
          </p:nvPr>
        </p:nvSpPr>
        <p:spPr>
          <a:xfrm>
            <a:off x="439467" y="2124567"/>
            <a:ext cx="3944700" cy="2837700"/>
          </a:xfrm>
          <a:prstGeom prst="rect">
            <a:avLst/>
          </a:prstGeom>
          <a:noFill/>
          <a:ln>
            <a:noFill/>
          </a:ln>
        </p:spPr>
        <p:txBody>
          <a:bodyPr anchorCtr="0" anchor="b" bIns="0" lIns="0" spcFirstLastPara="1" rIns="0" wrap="square" tIns="0">
            <a:noAutofit/>
          </a:bodyPr>
          <a:lstStyle/>
          <a:p>
            <a:pPr indent="0" lvl="0" marL="0" rtl="0" algn="l">
              <a:lnSpc>
                <a:spcPct val="90000"/>
              </a:lnSpc>
              <a:spcBef>
                <a:spcPts val="0"/>
              </a:spcBef>
              <a:spcAft>
                <a:spcPts val="0"/>
              </a:spcAft>
              <a:buSzPts val="4000"/>
              <a:buNone/>
            </a:pPr>
            <a:r>
              <a:rPr b="0" lang="en-US" sz="5500">
                <a:latin typeface="Oswald"/>
                <a:ea typeface="Oswald"/>
                <a:cs typeface="Oswald"/>
                <a:sym typeface="Oswald"/>
                <a:extLst>
                  <a:ext uri="http://customooxmlschemas.google.com/">
                    <go:slidesCustomData xmlns:go="http://customooxmlschemas.google.com/" textRoundtripDataId="9"/>
                  </a:ext>
                </a:extLst>
              </a:rPr>
              <a:t>Programmatic</a:t>
            </a:r>
            <a:r>
              <a:rPr b="0" lang="en-US" sz="5500">
                <a:latin typeface="Oswald"/>
                <a:ea typeface="Oswald"/>
                <a:cs typeface="Oswald"/>
                <a:sym typeface="Oswald"/>
              </a:rPr>
              <a:t> Highlights </a:t>
            </a:r>
            <a:endParaRPr b="0" sz="6400">
              <a:latin typeface="Oswald"/>
              <a:ea typeface="Oswald"/>
              <a:cs typeface="Oswald"/>
              <a:sym typeface="Oswald"/>
            </a:endParaRPr>
          </a:p>
          <a:p>
            <a:pPr indent="0" lvl="0" marL="0" rtl="0" algn="l">
              <a:lnSpc>
                <a:spcPct val="100000"/>
              </a:lnSpc>
              <a:spcBef>
                <a:spcPts val="0"/>
              </a:spcBef>
              <a:spcAft>
                <a:spcPts val="0"/>
              </a:spcAft>
              <a:buSzPts val="4000"/>
              <a:buNone/>
            </a:pPr>
            <a:r>
              <a:t/>
            </a:r>
            <a:endParaRPr/>
          </a:p>
        </p:txBody>
      </p:sp>
      <p:sp>
        <p:nvSpPr>
          <p:cNvPr id="1194" name="Google Shape;1194;g26c369fa2d7_0_953"/>
          <p:cNvSpPr txBox="1"/>
          <p:nvPr>
            <p:ph idx="12" type="sldNum"/>
          </p:nvPr>
        </p:nvSpPr>
        <p:spPr>
          <a:xfrm>
            <a:off x="10996200" y="6229967"/>
            <a:ext cx="342300" cy="243900"/>
          </a:xfrm>
          <a:prstGeom prst="rect">
            <a:avLst/>
          </a:prstGeom>
          <a:noFill/>
          <a:ln>
            <a:noFill/>
          </a:ln>
        </p:spPr>
        <p:txBody>
          <a:bodyPr anchorCtr="0" anchor="b" bIns="0" lIns="0" spcFirstLastPara="1" rIns="0" wrap="square" tIns="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pic>
        <p:nvPicPr>
          <p:cNvPr id="1195" name="Google Shape;1195;g26c369fa2d7_0_953"/>
          <p:cNvPicPr preferRelativeResize="0"/>
          <p:nvPr/>
        </p:nvPicPr>
        <p:blipFill rotWithShape="1">
          <a:blip r:embed="rId3">
            <a:alphaModFix/>
          </a:blip>
          <a:srcRect b="17375" l="0" r="9747" t="0"/>
          <a:stretch/>
        </p:blipFill>
        <p:spPr>
          <a:xfrm>
            <a:off x="8294067" y="-56633"/>
            <a:ext cx="1249400" cy="5645568"/>
          </a:xfrm>
          <a:prstGeom prst="rect">
            <a:avLst/>
          </a:prstGeom>
          <a:noFill/>
          <a:ln>
            <a:noFill/>
          </a:ln>
        </p:spPr>
      </p:pic>
      <p:pic>
        <p:nvPicPr>
          <p:cNvPr id="1196" name="Google Shape;1196;g26c369fa2d7_0_953"/>
          <p:cNvPicPr preferRelativeResize="0"/>
          <p:nvPr/>
        </p:nvPicPr>
        <p:blipFill rotWithShape="1">
          <a:blip r:embed="rId4">
            <a:alphaModFix/>
          </a:blip>
          <a:srcRect b="0" l="4888" r="0" t="7002"/>
          <a:stretch/>
        </p:blipFill>
        <p:spPr>
          <a:xfrm>
            <a:off x="4092100" y="1212433"/>
            <a:ext cx="1823900" cy="5645567"/>
          </a:xfrm>
          <a:prstGeom prst="rect">
            <a:avLst/>
          </a:prstGeom>
          <a:noFill/>
          <a:ln>
            <a:noFill/>
          </a:ln>
        </p:spPr>
      </p:pic>
      <p:pic>
        <p:nvPicPr>
          <p:cNvPr id="1197" name="Google Shape;1197;g26c369fa2d7_0_953"/>
          <p:cNvPicPr preferRelativeResize="0"/>
          <p:nvPr/>
        </p:nvPicPr>
        <p:blipFill rotWithShape="1">
          <a:blip r:embed="rId5">
            <a:alphaModFix/>
          </a:blip>
          <a:srcRect b="0" l="0" r="0" t="0"/>
          <a:stretch/>
        </p:blipFill>
        <p:spPr>
          <a:xfrm>
            <a:off x="4484763" y="0"/>
            <a:ext cx="4588271" cy="685800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1" name="Shape 1201"/>
        <p:cNvGrpSpPr/>
        <p:nvPr/>
      </p:nvGrpSpPr>
      <p:grpSpPr>
        <a:xfrm>
          <a:off x="0" y="0"/>
          <a:ext cx="0" cy="0"/>
          <a:chOff x="0" y="0"/>
          <a:chExt cx="0" cy="0"/>
        </a:xfrm>
      </p:grpSpPr>
      <p:pic>
        <p:nvPicPr>
          <p:cNvPr id="1202" name="Google Shape;1202;g26c369fa2d7_0_961"/>
          <p:cNvPicPr preferRelativeResize="0"/>
          <p:nvPr/>
        </p:nvPicPr>
        <p:blipFill rotWithShape="1">
          <a:blip r:embed="rId3">
            <a:alphaModFix/>
          </a:blip>
          <a:srcRect b="0" l="0" r="0" t="0"/>
          <a:stretch/>
        </p:blipFill>
        <p:spPr>
          <a:xfrm>
            <a:off x="0" y="248375"/>
            <a:ext cx="5039819" cy="5707600"/>
          </a:xfrm>
          <a:prstGeom prst="rect">
            <a:avLst/>
          </a:prstGeom>
          <a:noFill/>
          <a:ln>
            <a:noFill/>
          </a:ln>
        </p:spPr>
      </p:pic>
      <p:sp>
        <p:nvSpPr>
          <p:cNvPr id="1203" name="Google Shape;1203;g26c369fa2d7_0_961"/>
          <p:cNvSpPr txBox="1"/>
          <p:nvPr>
            <p:ph idx="12" type="sldNum"/>
          </p:nvPr>
        </p:nvSpPr>
        <p:spPr>
          <a:xfrm>
            <a:off x="10996200" y="6229967"/>
            <a:ext cx="342300" cy="243900"/>
          </a:xfrm>
          <a:prstGeom prst="rect">
            <a:avLst/>
          </a:prstGeom>
          <a:noFill/>
          <a:ln>
            <a:noFill/>
          </a:ln>
        </p:spPr>
        <p:txBody>
          <a:bodyPr anchorCtr="0" anchor="b" bIns="0" lIns="0" spcFirstLastPara="1" rIns="0" wrap="square" tIns="0">
            <a:noAutofit/>
          </a:bodyPr>
          <a:lstStyle/>
          <a:p>
            <a:pPr indent="0" lvl="0" marL="0" rtl="0" algn="r">
              <a:lnSpc>
                <a:spcPct val="100000"/>
              </a:lnSpc>
              <a:spcBef>
                <a:spcPts val="0"/>
              </a:spcBef>
              <a:spcAft>
                <a:spcPts val="0"/>
              </a:spcAft>
              <a:buSzPts val="1200"/>
              <a:buNone/>
            </a:pPr>
            <a:fld id="{00000000-1234-1234-1234-123412341234}" type="slidenum">
              <a:rPr lang="en-US">
                <a:latin typeface="Oswald"/>
                <a:ea typeface="Oswald"/>
                <a:cs typeface="Oswald"/>
                <a:sym typeface="Oswald"/>
              </a:rPr>
              <a:t>‹#›</a:t>
            </a:fld>
            <a:endParaRPr>
              <a:latin typeface="Oswald"/>
              <a:ea typeface="Oswald"/>
              <a:cs typeface="Oswald"/>
              <a:sym typeface="Oswald"/>
            </a:endParaRPr>
          </a:p>
        </p:txBody>
      </p:sp>
      <p:grpSp>
        <p:nvGrpSpPr>
          <p:cNvPr id="1204" name="Google Shape;1204;g26c369fa2d7_0_961"/>
          <p:cNvGrpSpPr/>
          <p:nvPr/>
        </p:nvGrpSpPr>
        <p:grpSpPr>
          <a:xfrm>
            <a:off x="5678975" y="1069426"/>
            <a:ext cx="6165429" cy="5707589"/>
            <a:chOff x="2190963" y="207100"/>
            <a:chExt cx="4624187" cy="4280799"/>
          </a:xfrm>
        </p:grpSpPr>
        <p:sp>
          <p:nvSpPr>
            <p:cNvPr id="1205" name="Google Shape;1205;g26c369fa2d7_0_961"/>
            <p:cNvSpPr/>
            <p:nvPr/>
          </p:nvSpPr>
          <p:spPr>
            <a:xfrm rot="-6596588">
              <a:off x="4180175" y="3608120"/>
              <a:ext cx="771357" cy="771357"/>
            </a:xfrm>
            <a:prstGeom prst="ellipse">
              <a:avLst/>
            </a:prstGeom>
            <a:solidFill>
              <a:srgbClr val="83E3D9"/>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Oswald"/>
                <a:ea typeface="Oswald"/>
                <a:cs typeface="Oswald"/>
                <a:sym typeface="Oswald"/>
              </a:endParaRPr>
            </a:p>
          </p:txBody>
        </p:sp>
        <p:sp>
          <p:nvSpPr>
            <p:cNvPr id="1206" name="Google Shape;1206;g26c369fa2d7_0_961"/>
            <p:cNvSpPr/>
            <p:nvPr/>
          </p:nvSpPr>
          <p:spPr>
            <a:xfrm rot="-6599386">
              <a:off x="2378596" y="1986808"/>
              <a:ext cx="440541" cy="440541"/>
            </a:xfrm>
            <a:prstGeom prst="ellipse">
              <a:avLst/>
            </a:prstGeom>
            <a:solidFill>
              <a:srgbClr val="83E3D9"/>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Oswald"/>
                <a:ea typeface="Oswald"/>
                <a:cs typeface="Oswald"/>
                <a:sym typeface="Oswald"/>
              </a:endParaRPr>
            </a:p>
          </p:txBody>
        </p:sp>
        <p:sp>
          <p:nvSpPr>
            <p:cNvPr id="1207" name="Google Shape;1207;g26c369fa2d7_0_961"/>
            <p:cNvSpPr/>
            <p:nvPr/>
          </p:nvSpPr>
          <p:spPr>
            <a:xfrm>
              <a:off x="2190963" y="2484794"/>
              <a:ext cx="2046000" cy="1938300"/>
            </a:xfrm>
            <a:prstGeom prst="ellipse">
              <a:avLst/>
            </a:prstGeom>
            <a:solidFill>
              <a:srgbClr val="83E3D9"/>
            </a:solidFill>
            <a:ln>
              <a:noFill/>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1600"/>
                <a:buFont typeface="Arial"/>
                <a:buNone/>
              </a:pPr>
              <a:r>
                <a:rPr b="0" i="0" lang="en-US" sz="2400" u="none" cap="none" strike="noStrike">
                  <a:solidFill>
                    <a:schemeClr val="dk1"/>
                  </a:solidFill>
                  <a:latin typeface="Oswald"/>
                  <a:ea typeface="Oswald"/>
                  <a:cs typeface="Oswald"/>
                  <a:sym typeface="Oswald"/>
                </a:rPr>
                <a:t>LLIN/LLIHN distribution</a:t>
              </a:r>
              <a:endParaRPr b="0" i="0" sz="2700" u="none" cap="none" strike="noStrike">
                <a:solidFill>
                  <a:schemeClr val="dk1"/>
                </a:solidFill>
                <a:latin typeface="Oswald"/>
                <a:ea typeface="Oswald"/>
                <a:cs typeface="Oswald"/>
                <a:sym typeface="Oswald"/>
              </a:endParaRPr>
            </a:p>
          </p:txBody>
        </p:sp>
        <p:sp>
          <p:nvSpPr>
            <p:cNvPr id="1208" name="Google Shape;1208;g26c369fa2d7_0_961"/>
            <p:cNvSpPr/>
            <p:nvPr/>
          </p:nvSpPr>
          <p:spPr>
            <a:xfrm>
              <a:off x="4374950" y="207100"/>
              <a:ext cx="2440200" cy="2388000"/>
            </a:xfrm>
            <a:prstGeom prst="ellipse">
              <a:avLst/>
            </a:prstGeom>
            <a:solidFill>
              <a:srgbClr val="83E3D9"/>
            </a:solidFill>
            <a:ln>
              <a:noFill/>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1600"/>
                <a:buFont typeface="Arial"/>
                <a:buNone/>
              </a:pPr>
              <a:r>
                <a:rPr b="0" i="0" lang="en-US" sz="2500" u="none" cap="none" strike="noStrike">
                  <a:solidFill>
                    <a:schemeClr val="dk1"/>
                  </a:solidFill>
                  <a:latin typeface="Oswald"/>
                  <a:ea typeface="Oswald"/>
                  <a:cs typeface="Oswald"/>
                  <a:sym typeface="Oswald"/>
                </a:rPr>
                <a:t>Acceleration strategies activities </a:t>
              </a:r>
              <a:endParaRPr b="0" i="0" sz="2500" u="none" cap="none" strike="noStrike">
                <a:solidFill>
                  <a:schemeClr val="dk1"/>
                </a:solidFill>
                <a:latin typeface="Oswald"/>
                <a:ea typeface="Oswald"/>
                <a:cs typeface="Oswald"/>
                <a:sym typeface="Oswald"/>
              </a:endParaRPr>
            </a:p>
            <a:p>
              <a:pPr indent="0" lvl="0" marL="0" marR="0" rtl="0" algn="ctr">
                <a:lnSpc>
                  <a:spcPct val="100000"/>
                </a:lnSpc>
                <a:spcBef>
                  <a:spcPts val="0"/>
                </a:spcBef>
                <a:spcAft>
                  <a:spcPts val="0"/>
                </a:spcAft>
                <a:buClr>
                  <a:srgbClr val="000000"/>
                </a:buClr>
                <a:buSzPts val="1600"/>
                <a:buFont typeface="Arial"/>
                <a:buNone/>
              </a:pPr>
              <a:r>
                <a:rPr b="0" i="0" lang="en-US" sz="2500" u="none" cap="none" strike="noStrike">
                  <a:solidFill>
                    <a:schemeClr val="dk1"/>
                  </a:solidFill>
                  <a:latin typeface="Oswald"/>
                  <a:ea typeface="Oswald"/>
                  <a:cs typeface="Oswald"/>
                  <a:sym typeface="Oswald"/>
                </a:rPr>
                <a:t>(Pv &amp; Pf)</a:t>
              </a:r>
              <a:endParaRPr b="0" i="0" sz="2500" u="none" cap="none" strike="noStrike">
                <a:solidFill>
                  <a:schemeClr val="lt1"/>
                </a:solidFill>
                <a:latin typeface="Oswald"/>
                <a:ea typeface="Oswald"/>
                <a:cs typeface="Oswald"/>
                <a:sym typeface="Oswald"/>
              </a:endParaRPr>
            </a:p>
            <a:p>
              <a:pPr indent="0" lvl="0" marL="0" marR="0" rtl="0" algn="l">
                <a:lnSpc>
                  <a:spcPct val="100000"/>
                </a:lnSpc>
                <a:spcBef>
                  <a:spcPts val="0"/>
                </a:spcBef>
                <a:spcAft>
                  <a:spcPts val="0"/>
                </a:spcAft>
                <a:buClr>
                  <a:srgbClr val="000000"/>
                </a:buClr>
                <a:buSzPts val="1900"/>
                <a:buFont typeface="Arial"/>
                <a:buNone/>
              </a:pPr>
              <a:r>
                <a:t/>
              </a:r>
              <a:endParaRPr b="0" i="0" sz="2500" u="none" cap="none" strike="noStrike">
                <a:solidFill>
                  <a:schemeClr val="lt1"/>
                </a:solidFill>
                <a:latin typeface="Oswald"/>
                <a:ea typeface="Oswald"/>
                <a:cs typeface="Oswald"/>
                <a:sym typeface="Oswald"/>
              </a:endParaRPr>
            </a:p>
          </p:txBody>
        </p:sp>
        <p:sp>
          <p:nvSpPr>
            <p:cNvPr id="1209" name="Google Shape;1209;g26c369fa2d7_0_961"/>
            <p:cNvSpPr/>
            <p:nvPr/>
          </p:nvSpPr>
          <p:spPr>
            <a:xfrm rot="-6597866">
              <a:off x="2625254" y="2156816"/>
              <a:ext cx="629106" cy="629106"/>
            </a:xfrm>
            <a:prstGeom prst="ellipse">
              <a:avLst/>
            </a:prstGeom>
            <a:solidFill>
              <a:srgbClr val="1B786E"/>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Oswald"/>
                <a:ea typeface="Oswald"/>
                <a:cs typeface="Oswald"/>
                <a:sym typeface="Oswald"/>
              </a:endParaRPr>
            </a:p>
          </p:txBody>
        </p:sp>
        <p:sp>
          <p:nvSpPr>
            <p:cNvPr id="1210" name="Google Shape;1210;g26c369fa2d7_0_961"/>
            <p:cNvSpPr/>
            <p:nvPr/>
          </p:nvSpPr>
          <p:spPr>
            <a:xfrm rot="-6598327">
              <a:off x="3011625" y="1657419"/>
              <a:ext cx="668398" cy="638974"/>
            </a:xfrm>
            <a:prstGeom prst="ellipse">
              <a:avLst/>
            </a:prstGeom>
            <a:solidFill>
              <a:srgbClr val="83E3D9"/>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Oswald"/>
                <a:ea typeface="Oswald"/>
                <a:cs typeface="Oswald"/>
                <a:sym typeface="Oswald"/>
              </a:endParaRPr>
            </a:p>
          </p:txBody>
        </p:sp>
      </p:grpSp>
      <p:grpSp>
        <p:nvGrpSpPr>
          <p:cNvPr id="1211" name="Google Shape;1211;g26c369fa2d7_0_961"/>
          <p:cNvGrpSpPr/>
          <p:nvPr/>
        </p:nvGrpSpPr>
        <p:grpSpPr>
          <a:xfrm>
            <a:off x="8875842" y="3436960"/>
            <a:ext cx="3253519" cy="3253519"/>
            <a:chOff x="4447194" y="1815766"/>
            <a:chExt cx="2440200" cy="2440200"/>
          </a:xfrm>
        </p:grpSpPr>
        <p:sp>
          <p:nvSpPr>
            <p:cNvPr id="1212" name="Google Shape;1212;g26c369fa2d7_0_961"/>
            <p:cNvSpPr/>
            <p:nvPr/>
          </p:nvSpPr>
          <p:spPr>
            <a:xfrm>
              <a:off x="4447194" y="1815766"/>
              <a:ext cx="2440200" cy="2440200"/>
            </a:xfrm>
            <a:prstGeom prst="ellipse">
              <a:avLst/>
            </a:prstGeom>
            <a:solidFill>
              <a:srgbClr val="155B54"/>
            </a:solidFill>
            <a:ln>
              <a:noFill/>
            </a:ln>
            <a:effectLst>
              <a:outerShdw blurRad="228600" rotWithShape="0" algn="tl" dir="5400000" dist="50800">
                <a:srgbClr val="000000">
                  <a:alpha val="53730"/>
                </a:srgbClr>
              </a:outerShdw>
            </a:effectLst>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Oswald"/>
                <a:ea typeface="Oswald"/>
                <a:cs typeface="Oswald"/>
                <a:sym typeface="Oswald"/>
              </a:endParaRPr>
            </a:p>
          </p:txBody>
        </p:sp>
        <p:sp>
          <p:nvSpPr>
            <p:cNvPr id="1213" name="Google Shape;1213;g26c369fa2d7_0_961"/>
            <p:cNvSpPr txBox="1"/>
            <p:nvPr/>
          </p:nvSpPr>
          <p:spPr>
            <a:xfrm>
              <a:off x="4735937" y="2351561"/>
              <a:ext cx="1862700" cy="1368600"/>
            </a:xfrm>
            <a:prstGeom prst="rect">
              <a:avLst/>
            </a:prstGeom>
            <a:noFill/>
            <a:ln>
              <a:noFill/>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1600"/>
                <a:buFont typeface="Arial"/>
                <a:buNone/>
              </a:pPr>
              <a:r>
                <a:rPr lang="en-US" sz="2300">
                  <a:solidFill>
                    <a:schemeClr val="lt1"/>
                  </a:solidFill>
                  <a:latin typeface="Oswald"/>
                  <a:ea typeface="Oswald"/>
                  <a:cs typeface="Oswald"/>
                  <a:sym typeface="Oswald"/>
                </a:rPr>
                <a:t>Elimination certification &amp; Prevention of </a:t>
              </a:r>
              <a:r>
                <a:rPr lang="en-US" sz="2300">
                  <a:solidFill>
                    <a:schemeClr val="lt1"/>
                  </a:solidFill>
                  <a:latin typeface="Oswald"/>
                  <a:ea typeface="Oswald"/>
                  <a:cs typeface="Oswald"/>
                  <a:sym typeface="Oswald"/>
                </a:rPr>
                <a:t>Reintroduction  training &amp; activities</a:t>
              </a:r>
              <a:endParaRPr b="0" i="0" sz="2300" u="none" cap="none" strike="noStrike">
                <a:solidFill>
                  <a:srgbClr val="FFFFFF"/>
                </a:solidFill>
                <a:latin typeface="Oswald"/>
                <a:ea typeface="Oswald"/>
                <a:cs typeface="Oswald"/>
                <a:sym typeface="Oswald"/>
              </a:endParaRPr>
            </a:p>
          </p:txBody>
        </p:sp>
      </p:grpSp>
      <p:grpSp>
        <p:nvGrpSpPr>
          <p:cNvPr id="1214" name="Google Shape;1214;g26c369fa2d7_0_961"/>
          <p:cNvGrpSpPr/>
          <p:nvPr/>
        </p:nvGrpSpPr>
        <p:grpSpPr>
          <a:xfrm>
            <a:off x="7369804" y="2848090"/>
            <a:ext cx="2101547" cy="1894366"/>
            <a:chOff x="3490725" y="1374053"/>
            <a:chExt cx="1423812" cy="1423800"/>
          </a:xfrm>
        </p:grpSpPr>
        <p:sp>
          <p:nvSpPr>
            <p:cNvPr id="1215" name="Google Shape;1215;g26c369fa2d7_0_961"/>
            <p:cNvSpPr/>
            <p:nvPr/>
          </p:nvSpPr>
          <p:spPr>
            <a:xfrm>
              <a:off x="3490737" y="1374053"/>
              <a:ext cx="1423800" cy="1423800"/>
            </a:xfrm>
            <a:prstGeom prst="ellipse">
              <a:avLst/>
            </a:prstGeom>
            <a:solidFill>
              <a:srgbClr val="1B786E"/>
            </a:solidFill>
            <a:ln>
              <a:noFill/>
            </a:ln>
            <a:effectLst>
              <a:outerShdw blurRad="228600" rotWithShape="0" algn="tl" dir="5400000" dist="50800">
                <a:srgbClr val="000000">
                  <a:alpha val="53730"/>
                </a:srgbClr>
              </a:outerShdw>
            </a:effectLst>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Oswald"/>
                <a:ea typeface="Oswald"/>
                <a:cs typeface="Oswald"/>
                <a:sym typeface="Oswald"/>
              </a:endParaRPr>
            </a:p>
          </p:txBody>
        </p:sp>
        <p:sp>
          <p:nvSpPr>
            <p:cNvPr id="1216" name="Google Shape;1216;g26c369fa2d7_0_961"/>
            <p:cNvSpPr txBox="1"/>
            <p:nvPr/>
          </p:nvSpPr>
          <p:spPr>
            <a:xfrm>
              <a:off x="3490725" y="1613600"/>
              <a:ext cx="1423800" cy="944700"/>
            </a:xfrm>
            <a:prstGeom prst="rect">
              <a:avLst/>
            </a:prstGeom>
            <a:noFill/>
            <a:ln>
              <a:noFill/>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1600"/>
                <a:buFont typeface="Arial"/>
                <a:buNone/>
              </a:pPr>
              <a:r>
                <a:t/>
              </a:r>
              <a:endParaRPr b="0" i="0" sz="1800" u="none" cap="none" strike="noStrike">
                <a:solidFill>
                  <a:schemeClr val="lt1"/>
                </a:solidFill>
                <a:latin typeface="Oswald"/>
                <a:ea typeface="Oswald"/>
                <a:cs typeface="Oswald"/>
                <a:sym typeface="Oswald"/>
              </a:endParaRPr>
            </a:p>
            <a:p>
              <a:pPr indent="0" lvl="0" marL="0" marR="0" rtl="0" algn="ctr">
                <a:lnSpc>
                  <a:spcPct val="100000"/>
                </a:lnSpc>
                <a:spcBef>
                  <a:spcPts val="0"/>
                </a:spcBef>
                <a:spcAft>
                  <a:spcPts val="0"/>
                </a:spcAft>
                <a:buClr>
                  <a:srgbClr val="000000"/>
                </a:buClr>
                <a:buSzPts val="1600"/>
                <a:buFont typeface="Arial"/>
                <a:buNone/>
              </a:pPr>
              <a:r>
                <a:rPr b="0" i="0" lang="en-US" sz="2400" u="none" cap="none" strike="noStrike">
                  <a:solidFill>
                    <a:schemeClr val="lt1"/>
                  </a:solidFill>
                  <a:latin typeface="Oswald"/>
                  <a:ea typeface="Oswald"/>
                  <a:cs typeface="Oswald"/>
                  <a:sym typeface="Oswald"/>
                </a:rPr>
                <a:t>Elimination activities</a:t>
              </a:r>
              <a:endParaRPr b="0" i="0" sz="2400" u="none" cap="none" strike="noStrike">
                <a:solidFill>
                  <a:schemeClr val="lt1"/>
                </a:solidFill>
                <a:latin typeface="Oswald"/>
                <a:ea typeface="Oswald"/>
                <a:cs typeface="Oswald"/>
                <a:sym typeface="Oswald"/>
              </a:endParaRPr>
            </a:p>
            <a:p>
              <a:pPr indent="0" lvl="0" marL="0" marR="0" rtl="0" algn="ctr">
                <a:lnSpc>
                  <a:spcPct val="100000"/>
                </a:lnSpc>
                <a:spcBef>
                  <a:spcPts val="0"/>
                </a:spcBef>
                <a:spcAft>
                  <a:spcPts val="0"/>
                </a:spcAft>
                <a:buClr>
                  <a:srgbClr val="000000"/>
                </a:buClr>
                <a:buSzPts val="1600"/>
                <a:buFont typeface="Arial"/>
                <a:buNone/>
              </a:pPr>
              <a:r>
                <a:rPr b="0" i="0" lang="en-US" sz="2400" u="none" cap="none" strike="noStrike">
                  <a:solidFill>
                    <a:schemeClr val="lt1"/>
                  </a:solidFill>
                  <a:latin typeface="Oswald"/>
                  <a:ea typeface="Oswald"/>
                  <a:cs typeface="Oswald"/>
                  <a:sym typeface="Oswald"/>
                </a:rPr>
                <a:t>(1-3-7) </a:t>
              </a:r>
              <a:endParaRPr b="0" i="0" sz="2400" u="none" cap="none" strike="noStrike">
                <a:solidFill>
                  <a:schemeClr val="lt1"/>
                </a:solidFill>
                <a:latin typeface="Oswald"/>
                <a:ea typeface="Oswald"/>
                <a:cs typeface="Oswald"/>
                <a:sym typeface="Oswald"/>
              </a:endParaRPr>
            </a:p>
            <a:p>
              <a:pPr indent="0" lvl="0" marL="0" marR="0" rtl="0" algn="ctr">
                <a:lnSpc>
                  <a:spcPct val="100000"/>
                </a:lnSpc>
                <a:spcBef>
                  <a:spcPts val="0"/>
                </a:spcBef>
                <a:spcAft>
                  <a:spcPts val="0"/>
                </a:spcAft>
                <a:buClr>
                  <a:srgbClr val="000000"/>
                </a:buClr>
                <a:buSzPts val="1300"/>
                <a:buFont typeface="Arial"/>
                <a:buNone/>
              </a:pPr>
              <a:r>
                <a:t/>
              </a:r>
              <a:endParaRPr b="0" i="0" sz="1300" u="none" cap="none" strike="noStrike">
                <a:solidFill>
                  <a:schemeClr val="lt1"/>
                </a:solidFill>
                <a:latin typeface="Oswald"/>
                <a:ea typeface="Oswald"/>
                <a:cs typeface="Oswald"/>
                <a:sym typeface="Oswald"/>
              </a:endParaRPr>
            </a:p>
          </p:txBody>
        </p:sp>
      </p:grpSp>
      <p:sp>
        <p:nvSpPr>
          <p:cNvPr id="1217" name="Google Shape;1217;g26c369fa2d7_0_961"/>
          <p:cNvSpPr/>
          <p:nvPr/>
        </p:nvSpPr>
        <p:spPr>
          <a:xfrm>
            <a:off x="6392650" y="750825"/>
            <a:ext cx="2565000" cy="2367600"/>
          </a:xfrm>
          <a:prstGeom prst="ellipse">
            <a:avLst/>
          </a:prstGeom>
          <a:solidFill>
            <a:srgbClr val="1D7E74"/>
          </a:solidFill>
          <a:ln>
            <a:noFill/>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1600"/>
              <a:buFont typeface="Arial"/>
              <a:buNone/>
            </a:pPr>
            <a:r>
              <a:rPr b="0" i="0" lang="en-US" sz="2400" u="none" cap="none" strike="noStrike">
                <a:solidFill>
                  <a:schemeClr val="lt1"/>
                </a:solidFill>
                <a:latin typeface="Oswald"/>
                <a:ea typeface="Oswald"/>
                <a:cs typeface="Oswald"/>
                <a:sym typeface="Oswald"/>
              </a:rPr>
              <a:t>Case management serv</a:t>
            </a:r>
            <a:r>
              <a:rPr lang="en-US" sz="2400">
                <a:solidFill>
                  <a:schemeClr val="lt1"/>
                </a:solidFill>
                <a:latin typeface="Oswald"/>
                <a:ea typeface="Oswald"/>
                <a:cs typeface="Oswald"/>
                <a:sym typeface="Oswald"/>
              </a:rPr>
              <a:t>ices</a:t>
            </a:r>
            <a:r>
              <a:rPr b="0" i="0" lang="en-US" sz="2400" u="none" cap="none" strike="noStrike">
                <a:solidFill>
                  <a:schemeClr val="lt1"/>
                </a:solidFill>
                <a:latin typeface="Oswald"/>
                <a:ea typeface="Oswald"/>
                <a:cs typeface="Oswald"/>
                <a:sym typeface="Oswald"/>
              </a:rPr>
              <a:t> in 3 sectors</a:t>
            </a:r>
            <a:endParaRPr b="0" i="0" sz="2400" u="none" cap="none" strike="noStrike">
              <a:solidFill>
                <a:schemeClr val="lt1"/>
              </a:solidFill>
              <a:latin typeface="Oswald"/>
              <a:ea typeface="Oswald"/>
              <a:cs typeface="Oswald"/>
              <a:sym typeface="Oswald"/>
            </a:endParaRPr>
          </a:p>
        </p:txBody>
      </p:sp>
      <p:pic>
        <p:nvPicPr>
          <p:cNvPr id="1218" name="Google Shape;1218;g26c369fa2d7_0_961"/>
          <p:cNvPicPr preferRelativeResize="0"/>
          <p:nvPr/>
        </p:nvPicPr>
        <p:blipFill rotWithShape="1">
          <a:blip r:embed="rId4">
            <a:alphaModFix/>
          </a:blip>
          <a:srcRect b="0" l="0" r="0" t="0"/>
          <a:stretch/>
        </p:blipFill>
        <p:spPr>
          <a:xfrm>
            <a:off x="1319400" y="4081333"/>
            <a:ext cx="1410800" cy="2168200"/>
          </a:xfrm>
          <a:prstGeom prst="rect">
            <a:avLst/>
          </a:prstGeom>
          <a:noFill/>
          <a:ln>
            <a:noFill/>
          </a:ln>
        </p:spPr>
      </p:pic>
      <p:sp>
        <p:nvSpPr>
          <p:cNvPr id="1219" name="Google Shape;1219;g26c369fa2d7_0_961"/>
          <p:cNvSpPr/>
          <p:nvPr/>
        </p:nvSpPr>
        <p:spPr>
          <a:xfrm>
            <a:off x="0" y="6249525"/>
            <a:ext cx="5345700" cy="527700"/>
          </a:xfrm>
          <a:prstGeom prst="rect">
            <a:avLst/>
          </a:prstGeom>
          <a:solidFill>
            <a:srgbClr val="155B54"/>
          </a:solidFill>
          <a:ln cap="flat" cmpd="sng" w="9525">
            <a:solidFill>
              <a:srgbClr val="155B54"/>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1900"/>
              <a:buFont typeface="Arial"/>
              <a:buNone/>
            </a:pPr>
            <a:r>
              <a:rPr b="0" i="0" lang="en-US" sz="2100" u="none" cap="none" strike="noStrike">
                <a:solidFill>
                  <a:srgbClr val="FFFFFF"/>
                </a:solidFill>
                <a:latin typeface="Oswald"/>
                <a:ea typeface="Oswald"/>
                <a:cs typeface="Oswald"/>
                <a:sym typeface="Oswald"/>
              </a:rPr>
              <a:t>104 out total 148 districts with zero cases in 2022</a:t>
            </a:r>
            <a:endParaRPr b="0" i="0" sz="2100" u="none" cap="none" strike="noStrike">
              <a:solidFill>
                <a:srgbClr val="FFFFFF"/>
              </a:solidFill>
              <a:latin typeface="Oswald"/>
              <a:ea typeface="Oswald"/>
              <a:cs typeface="Oswald"/>
              <a:sym typeface="Oswald"/>
            </a:endParaRPr>
          </a:p>
        </p:txBody>
      </p:sp>
      <p:sp>
        <p:nvSpPr>
          <p:cNvPr id="1220" name="Google Shape;1220;g26c369fa2d7_0_961"/>
          <p:cNvSpPr txBox="1"/>
          <p:nvPr/>
        </p:nvSpPr>
        <p:spPr>
          <a:xfrm>
            <a:off x="-225" y="0"/>
            <a:ext cx="12192000" cy="816000"/>
          </a:xfrm>
          <a:prstGeom prst="rect">
            <a:avLst/>
          </a:prstGeom>
          <a:noFill/>
          <a:ln cap="flat" cmpd="sng" w="19050">
            <a:solidFill>
              <a:srgbClr val="0DB8CC"/>
            </a:solidFill>
            <a:prstDash val="solid"/>
            <a:round/>
            <a:headEnd len="sm" w="sm" type="none"/>
            <a:tailEnd len="sm" w="sm" type="none"/>
          </a:ln>
        </p:spPr>
        <p:txBody>
          <a:bodyPr anchorCtr="0" anchor="t" bIns="121900" lIns="121900" spcFirstLastPara="1" rIns="121900" wrap="square" tIns="121900">
            <a:normAutofit/>
          </a:bodyPr>
          <a:lstStyle/>
          <a:p>
            <a:pPr indent="0" lvl="0" marL="0" marR="0" rtl="0" algn="ctr">
              <a:lnSpc>
                <a:spcPct val="100000"/>
              </a:lnSpc>
              <a:spcBef>
                <a:spcPts val="0"/>
              </a:spcBef>
              <a:spcAft>
                <a:spcPts val="0"/>
              </a:spcAft>
              <a:buClr>
                <a:srgbClr val="000000"/>
              </a:buClr>
              <a:buSzPts val="4800"/>
              <a:buFont typeface="Arial"/>
              <a:buNone/>
            </a:pPr>
            <a:r>
              <a:rPr b="1" i="0" lang="en-US" sz="3600" u="none" cap="none" strike="noStrike">
                <a:solidFill>
                  <a:srgbClr val="0DB8CC"/>
                </a:solidFill>
                <a:latin typeface="News Cycle"/>
                <a:ea typeface="News Cycle"/>
                <a:cs typeface="News Cycle"/>
                <a:sym typeface="News Cycle"/>
              </a:rPr>
              <a:t>General Programmatic Highlights</a:t>
            </a:r>
            <a:endParaRPr b="1" i="0" sz="3600" u="none" cap="none" strike="noStrike">
              <a:solidFill>
                <a:srgbClr val="0DB8CC"/>
              </a:solidFill>
              <a:latin typeface="News Cycle"/>
              <a:ea typeface="News Cycle"/>
              <a:cs typeface="News Cycle"/>
              <a:sym typeface="News Cycle"/>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5" name="Shape 1225"/>
        <p:cNvGrpSpPr/>
        <p:nvPr/>
      </p:nvGrpSpPr>
      <p:grpSpPr>
        <a:xfrm>
          <a:off x="0" y="0"/>
          <a:ext cx="0" cy="0"/>
          <a:chOff x="0" y="0"/>
          <a:chExt cx="0" cy="0"/>
        </a:xfrm>
      </p:grpSpPr>
      <p:sp>
        <p:nvSpPr>
          <p:cNvPr id="1226" name="Google Shape;1226;g26c369fa2d7_0_983"/>
          <p:cNvSpPr txBox="1"/>
          <p:nvPr/>
        </p:nvSpPr>
        <p:spPr>
          <a:xfrm>
            <a:off x="0" y="-12175"/>
            <a:ext cx="12192000" cy="738000"/>
          </a:xfrm>
          <a:prstGeom prst="rect">
            <a:avLst/>
          </a:prstGeom>
          <a:noFill/>
          <a:ln cap="flat" cmpd="sng" w="19050">
            <a:solidFill>
              <a:srgbClr val="0DB8CC"/>
            </a:solidFill>
            <a:prstDash val="solid"/>
            <a:round/>
            <a:headEnd len="sm" w="sm" type="none"/>
            <a:tailEnd len="sm" w="sm" type="none"/>
          </a:ln>
        </p:spPr>
        <p:txBody>
          <a:bodyPr anchorCtr="0" anchor="t" bIns="91425" lIns="91425" spcFirstLastPara="1" rIns="91425" wrap="square" tIns="91425">
            <a:normAutofit/>
          </a:bodyPr>
          <a:lstStyle/>
          <a:p>
            <a:pPr indent="0" lvl="0" marL="0" marR="0" rtl="0" algn="ctr">
              <a:lnSpc>
                <a:spcPct val="100000"/>
              </a:lnSpc>
              <a:spcBef>
                <a:spcPts val="0"/>
              </a:spcBef>
              <a:spcAft>
                <a:spcPts val="0"/>
              </a:spcAft>
              <a:buClr>
                <a:srgbClr val="000000"/>
              </a:buClr>
              <a:buSzPts val="3600"/>
              <a:buFont typeface="Arial"/>
              <a:buNone/>
            </a:pPr>
            <a:r>
              <a:rPr b="1" i="0" lang="en-US" sz="3600" u="none" cap="none" strike="noStrike">
                <a:solidFill>
                  <a:srgbClr val="0DB8CC"/>
                </a:solidFill>
                <a:latin typeface="News Cycle"/>
                <a:ea typeface="News Cycle"/>
                <a:cs typeface="News Cycle"/>
                <a:sym typeface="News Cycle"/>
              </a:rPr>
              <a:t> RAI4E Targets</a:t>
            </a:r>
            <a:endParaRPr b="1" i="0" sz="3600" u="none" cap="none" strike="noStrike">
              <a:solidFill>
                <a:srgbClr val="0DB8CC"/>
              </a:solidFill>
              <a:latin typeface="News Cycle"/>
              <a:ea typeface="News Cycle"/>
              <a:cs typeface="News Cycle"/>
              <a:sym typeface="News Cycle"/>
            </a:endParaRPr>
          </a:p>
        </p:txBody>
      </p:sp>
      <p:grpSp>
        <p:nvGrpSpPr>
          <p:cNvPr id="1227" name="Google Shape;1227;g26c369fa2d7_0_983"/>
          <p:cNvGrpSpPr/>
          <p:nvPr/>
        </p:nvGrpSpPr>
        <p:grpSpPr>
          <a:xfrm>
            <a:off x="6186933" y="1230995"/>
            <a:ext cx="4848450" cy="5166495"/>
            <a:chOff x="4192863" y="1002150"/>
            <a:chExt cx="3679200" cy="3139200"/>
          </a:xfrm>
        </p:grpSpPr>
        <p:sp>
          <p:nvSpPr>
            <p:cNvPr id="1228" name="Google Shape;1228;g26c369fa2d7_0_983"/>
            <p:cNvSpPr/>
            <p:nvPr/>
          </p:nvSpPr>
          <p:spPr>
            <a:xfrm>
              <a:off x="4192863" y="1002150"/>
              <a:ext cx="3679200" cy="3139200"/>
            </a:xfrm>
            <a:prstGeom prst="round2DiagRect">
              <a:avLst>
                <a:gd fmla="val 0" name="adj1"/>
                <a:gd fmla="val 17764" name="adj2"/>
              </a:avLst>
            </a:prstGeom>
            <a:solidFill>
              <a:srgbClr val="0942A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700" u="none" cap="none" strike="noStrike">
                <a:solidFill>
                  <a:srgbClr val="000000"/>
                </a:solidFill>
                <a:latin typeface="Oswald"/>
                <a:ea typeface="Oswald"/>
                <a:cs typeface="Oswald"/>
                <a:sym typeface="Oswald"/>
              </a:endParaRPr>
            </a:p>
            <a:p>
              <a:pPr indent="0" lvl="0" marL="0" marR="0" rtl="0" algn="l">
                <a:lnSpc>
                  <a:spcPct val="100000"/>
                </a:lnSpc>
                <a:spcBef>
                  <a:spcPts val="0"/>
                </a:spcBef>
                <a:spcAft>
                  <a:spcPts val="0"/>
                </a:spcAft>
                <a:buClr>
                  <a:srgbClr val="000000"/>
                </a:buClr>
                <a:buSzPts val="1900"/>
                <a:buFont typeface="Arial"/>
                <a:buNone/>
              </a:pPr>
              <a:r>
                <a:t/>
              </a:r>
              <a:endParaRPr b="0" i="0" sz="1700" u="none" cap="none" strike="noStrike">
                <a:solidFill>
                  <a:srgbClr val="000000"/>
                </a:solidFill>
                <a:latin typeface="Oswald"/>
                <a:ea typeface="Oswald"/>
                <a:cs typeface="Oswald"/>
                <a:sym typeface="Oswald"/>
              </a:endParaRPr>
            </a:p>
            <a:p>
              <a:pPr indent="0" lvl="0" marL="0" marR="0" rtl="0" algn="l">
                <a:lnSpc>
                  <a:spcPct val="100000"/>
                </a:lnSpc>
                <a:spcBef>
                  <a:spcPts val="0"/>
                </a:spcBef>
                <a:spcAft>
                  <a:spcPts val="0"/>
                </a:spcAft>
                <a:buClr>
                  <a:srgbClr val="000000"/>
                </a:buClr>
                <a:buSzPts val="1900"/>
                <a:buFont typeface="Arial"/>
                <a:buNone/>
              </a:pPr>
              <a:r>
                <a:t/>
              </a:r>
              <a:endParaRPr b="0" i="0" sz="1700" u="none" cap="none" strike="noStrike">
                <a:solidFill>
                  <a:srgbClr val="000000"/>
                </a:solidFill>
                <a:latin typeface="Oswald"/>
                <a:ea typeface="Oswald"/>
                <a:cs typeface="Oswald"/>
                <a:sym typeface="Oswald"/>
              </a:endParaRPr>
            </a:p>
            <a:p>
              <a:pPr indent="0" lvl="0" marL="0" marR="0" rtl="0" algn="l">
                <a:lnSpc>
                  <a:spcPct val="100000"/>
                </a:lnSpc>
                <a:spcBef>
                  <a:spcPts val="0"/>
                </a:spcBef>
                <a:spcAft>
                  <a:spcPts val="0"/>
                </a:spcAft>
                <a:buClr>
                  <a:srgbClr val="000000"/>
                </a:buClr>
                <a:buSzPts val="1900"/>
                <a:buFont typeface="Arial"/>
                <a:buNone/>
              </a:pPr>
              <a:r>
                <a:t/>
              </a:r>
              <a:endParaRPr b="0" i="0" sz="1700" u="none" cap="none" strike="noStrike">
                <a:solidFill>
                  <a:srgbClr val="000000"/>
                </a:solidFill>
                <a:latin typeface="Oswald"/>
                <a:ea typeface="Oswald"/>
                <a:cs typeface="Oswald"/>
                <a:sym typeface="Oswald"/>
              </a:endParaRPr>
            </a:p>
          </p:txBody>
        </p:sp>
        <p:sp>
          <p:nvSpPr>
            <p:cNvPr id="1229" name="Google Shape;1229;g26c369fa2d7_0_983"/>
            <p:cNvSpPr txBox="1"/>
            <p:nvPr/>
          </p:nvSpPr>
          <p:spPr>
            <a:xfrm>
              <a:off x="4836515" y="1404159"/>
              <a:ext cx="2021400" cy="603600"/>
            </a:xfrm>
            <a:prstGeom prst="rect">
              <a:avLst/>
            </a:prstGeom>
            <a:no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4200"/>
                <a:buFont typeface="Arial"/>
                <a:buNone/>
              </a:pPr>
              <a:r>
                <a:rPr b="0" i="0" lang="en-US" sz="4000" u="none" cap="none" strike="noStrike">
                  <a:solidFill>
                    <a:srgbClr val="FFFFFF"/>
                  </a:solidFill>
                  <a:latin typeface="Oswald"/>
                  <a:ea typeface="Oswald"/>
                  <a:cs typeface="Oswald"/>
                  <a:sym typeface="Oswald"/>
                </a:rPr>
                <a:t>1,630</a:t>
              </a:r>
              <a:endParaRPr b="0" i="0" sz="4000" u="none" cap="none" strike="noStrike">
                <a:solidFill>
                  <a:srgbClr val="FFFFFF"/>
                </a:solidFill>
                <a:latin typeface="Oswald"/>
                <a:ea typeface="Oswald"/>
                <a:cs typeface="Oswald"/>
                <a:sym typeface="Oswald"/>
              </a:endParaRPr>
            </a:p>
          </p:txBody>
        </p:sp>
        <p:sp>
          <p:nvSpPr>
            <p:cNvPr id="1230" name="Google Shape;1230;g26c369fa2d7_0_983"/>
            <p:cNvSpPr txBox="1"/>
            <p:nvPr/>
          </p:nvSpPr>
          <p:spPr>
            <a:xfrm>
              <a:off x="4836513" y="2007756"/>
              <a:ext cx="2391900" cy="1128000"/>
            </a:xfrm>
            <a:prstGeom prst="rect">
              <a:avLst/>
            </a:prstGeom>
            <a:noFill/>
            <a:ln>
              <a:noFill/>
            </a:ln>
          </p:spPr>
          <p:txBody>
            <a:bodyPr anchorCtr="0" anchor="t" bIns="121900" lIns="121900" spcFirstLastPara="1" rIns="121900" wrap="square" tIns="121900">
              <a:noAutofit/>
            </a:bodyPr>
            <a:lstStyle/>
            <a:p>
              <a:pPr indent="0" lvl="0" marL="0" marR="0" rtl="0" algn="l">
                <a:lnSpc>
                  <a:spcPct val="115000"/>
                </a:lnSpc>
                <a:spcBef>
                  <a:spcPts val="0"/>
                </a:spcBef>
                <a:spcAft>
                  <a:spcPts val="2100"/>
                </a:spcAft>
                <a:buClr>
                  <a:srgbClr val="000000"/>
                </a:buClr>
                <a:buSzPts val="2400"/>
                <a:buFont typeface="Arial"/>
                <a:buNone/>
              </a:pPr>
              <a:r>
                <a:rPr b="0" i="0" lang="en-US" sz="2200" u="none" cap="none" strike="noStrike">
                  <a:solidFill>
                    <a:schemeClr val="lt1"/>
                  </a:solidFill>
                  <a:latin typeface="Oswald"/>
                  <a:ea typeface="Oswald"/>
                  <a:cs typeface="Oswald"/>
                  <a:sym typeface="Oswald"/>
                </a:rPr>
                <a:t>Estimated malaria cases will receive treatment as per national treatment guideline</a:t>
              </a:r>
              <a:endParaRPr b="0" i="0" sz="2200" u="none" cap="none" strike="noStrike">
                <a:solidFill>
                  <a:schemeClr val="lt1"/>
                </a:solidFill>
                <a:latin typeface="Oswald"/>
                <a:ea typeface="Oswald"/>
                <a:cs typeface="Oswald"/>
                <a:sym typeface="Oswald"/>
              </a:endParaRPr>
            </a:p>
          </p:txBody>
        </p:sp>
      </p:grpSp>
      <p:grpSp>
        <p:nvGrpSpPr>
          <p:cNvPr id="1231" name="Google Shape;1231;g26c369fa2d7_0_983"/>
          <p:cNvGrpSpPr/>
          <p:nvPr/>
        </p:nvGrpSpPr>
        <p:grpSpPr>
          <a:xfrm>
            <a:off x="1223493" y="3816972"/>
            <a:ext cx="5227085" cy="2586230"/>
            <a:chOff x="3216519" y="1002150"/>
            <a:chExt cx="1944600" cy="1569600"/>
          </a:xfrm>
        </p:grpSpPr>
        <p:sp>
          <p:nvSpPr>
            <p:cNvPr id="1232" name="Google Shape;1232;g26c369fa2d7_0_983"/>
            <p:cNvSpPr/>
            <p:nvPr/>
          </p:nvSpPr>
          <p:spPr>
            <a:xfrm flipH="1">
              <a:off x="3216519" y="1002150"/>
              <a:ext cx="1944600" cy="1569600"/>
            </a:xfrm>
            <a:prstGeom prst="round2DiagRect">
              <a:avLst>
                <a:gd fmla="val 0" name="adj1"/>
                <a:gd fmla="val 17764" name="adj2"/>
              </a:avLst>
            </a:prstGeom>
            <a:solidFill>
              <a:srgbClr val="5B9BD5"/>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200" u="none" cap="none" strike="noStrike">
                <a:solidFill>
                  <a:srgbClr val="000000"/>
                </a:solidFill>
                <a:latin typeface="Oswald"/>
                <a:ea typeface="Oswald"/>
                <a:cs typeface="Oswald"/>
                <a:sym typeface="Oswald"/>
              </a:endParaRPr>
            </a:p>
          </p:txBody>
        </p:sp>
        <p:sp>
          <p:nvSpPr>
            <p:cNvPr id="1233" name="Google Shape;1233;g26c369fa2d7_0_983"/>
            <p:cNvSpPr txBox="1"/>
            <p:nvPr/>
          </p:nvSpPr>
          <p:spPr>
            <a:xfrm>
              <a:off x="3461163" y="1244660"/>
              <a:ext cx="1451700" cy="459900"/>
            </a:xfrm>
            <a:prstGeom prst="rect">
              <a:avLst/>
            </a:prstGeom>
            <a:no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500"/>
                <a:buFont typeface="Arial"/>
                <a:buNone/>
              </a:pPr>
              <a:r>
                <a:t/>
              </a:r>
              <a:endParaRPr b="0" i="0" sz="1300" u="none" cap="none" strike="noStrike">
                <a:solidFill>
                  <a:schemeClr val="lt1"/>
                </a:solidFill>
                <a:latin typeface="Oswald"/>
                <a:ea typeface="Oswald"/>
                <a:cs typeface="Oswald"/>
                <a:sym typeface="Oswald"/>
              </a:endParaRPr>
            </a:p>
          </p:txBody>
        </p:sp>
        <p:sp>
          <p:nvSpPr>
            <p:cNvPr id="1234" name="Google Shape;1234;g26c369fa2d7_0_983"/>
            <p:cNvSpPr txBox="1"/>
            <p:nvPr/>
          </p:nvSpPr>
          <p:spPr>
            <a:xfrm>
              <a:off x="3322341" y="1515910"/>
              <a:ext cx="1567800" cy="512400"/>
            </a:xfrm>
            <a:prstGeom prst="rect">
              <a:avLst/>
            </a:prstGeom>
            <a:noFill/>
            <a:ln>
              <a:noFill/>
            </a:ln>
          </p:spPr>
          <p:txBody>
            <a:bodyPr anchorCtr="0" anchor="t" bIns="121900" lIns="121900" spcFirstLastPara="1" rIns="121900" wrap="square" tIns="121900">
              <a:noAutofit/>
            </a:bodyPr>
            <a:lstStyle/>
            <a:p>
              <a:pPr indent="0" lvl="0" marL="0" marR="0" rtl="0" algn="l">
                <a:lnSpc>
                  <a:spcPct val="115000"/>
                </a:lnSpc>
                <a:spcBef>
                  <a:spcPts val="0"/>
                </a:spcBef>
                <a:spcAft>
                  <a:spcPts val="0"/>
                </a:spcAft>
                <a:buClr>
                  <a:schemeClr val="dk1"/>
                </a:buClr>
                <a:buSzPts val="1100"/>
                <a:buFont typeface="Arial"/>
                <a:buNone/>
              </a:pPr>
              <a:r>
                <a:rPr b="0" i="0" lang="en-US" sz="2100" u="none" cap="none" strike="noStrike">
                  <a:solidFill>
                    <a:schemeClr val="lt1"/>
                  </a:solidFill>
                  <a:latin typeface="Oswald"/>
                  <a:ea typeface="Oswald"/>
                  <a:cs typeface="Oswald"/>
                  <a:sym typeface="Oswald"/>
                </a:rPr>
                <a:t>Malaria cases in low endemic areas investigated, and responses to active foci with 1-3-7 approach for elimination</a:t>
              </a:r>
              <a:endParaRPr b="0" i="0" sz="2100" u="none" cap="none" strike="noStrike">
                <a:solidFill>
                  <a:schemeClr val="lt1"/>
                </a:solidFill>
                <a:latin typeface="Oswald"/>
                <a:ea typeface="Oswald"/>
                <a:cs typeface="Oswald"/>
                <a:sym typeface="Oswald"/>
              </a:endParaRPr>
            </a:p>
          </p:txBody>
        </p:sp>
      </p:grpSp>
      <p:grpSp>
        <p:nvGrpSpPr>
          <p:cNvPr id="1235" name="Google Shape;1235;g26c369fa2d7_0_983"/>
          <p:cNvGrpSpPr/>
          <p:nvPr/>
        </p:nvGrpSpPr>
        <p:grpSpPr>
          <a:xfrm>
            <a:off x="1223371" y="1230701"/>
            <a:ext cx="2781512" cy="2586230"/>
            <a:chOff x="1271861" y="1002156"/>
            <a:chExt cx="2068500" cy="1569600"/>
          </a:xfrm>
        </p:grpSpPr>
        <p:sp>
          <p:nvSpPr>
            <p:cNvPr id="1236" name="Google Shape;1236;g26c369fa2d7_0_983"/>
            <p:cNvSpPr/>
            <p:nvPr/>
          </p:nvSpPr>
          <p:spPr>
            <a:xfrm rot="10800000">
              <a:off x="1271861" y="1002156"/>
              <a:ext cx="2068500" cy="1569600"/>
            </a:xfrm>
            <a:prstGeom prst="round2DiagRect">
              <a:avLst>
                <a:gd fmla="val 0" name="adj1"/>
                <a:gd fmla="val 17764" name="adj2"/>
              </a:avLst>
            </a:prstGeom>
            <a:solidFill>
              <a:srgbClr val="99CC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200" u="none" cap="none" strike="noStrike">
                <a:solidFill>
                  <a:srgbClr val="000000"/>
                </a:solidFill>
                <a:latin typeface="Oswald"/>
                <a:ea typeface="Oswald"/>
                <a:cs typeface="Oswald"/>
                <a:sym typeface="Oswald"/>
              </a:endParaRPr>
            </a:p>
          </p:txBody>
        </p:sp>
        <p:sp>
          <p:nvSpPr>
            <p:cNvPr id="1237" name="Google Shape;1237;g26c369fa2d7_0_983"/>
            <p:cNvSpPr txBox="1"/>
            <p:nvPr/>
          </p:nvSpPr>
          <p:spPr>
            <a:xfrm>
              <a:off x="1413251" y="1186912"/>
              <a:ext cx="1451700" cy="459900"/>
            </a:xfrm>
            <a:prstGeom prst="rect">
              <a:avLst/>
            </a:prstGeom>
            <a:no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3000"/>
                <a:buFont typeface="Arial"/>
                <a:buNone/>
              </a:pPr>
              <a:r>
                <a:rPr b="0" i="0" lang="en-US" sz="2800" u="none" cap="none" strike="noStrike">
                  <a:solidFill>
                    <a:schemeClr val="dk1"/>
                  </a:solidFill>
                  <a:latin typeface="Oswald"/>
                  <a:ea typeface="Oswald"/>
                  <a:cs typeface="Oswald"/>
                  <a:sym typeface="Oswald"/>
                </a:rPr>
                <a:t>452,401</a:t>
              </a:r>
              <a:endParaRPr b="0" i="0" sz="2800" u="none" cap="none" strike="noStrike">
                <a:solidFill>
                  <a:schemeClr val="dk1"/>
                </a:solidFill>
                <a:latin typeface="Oswald"/>
                <a:ea typeface="Oswald"/>
                <a:cs typeface="Oswald"/>
                <a:sym typeface="Oswald"/>
              </a:endParaRPr>
            </a:p>
          </p:txBody>
        </p:sp>
        <p:sp>
          <p:nvSpPr>
            <p:cNvPr id="1238" name="Google Shape;1238;g26c369fa2d7_0_983"/>
            <p:cNvSpPr txBox="1"/>
            <p:nvPr/>
          </p:nvSpPr>
          <p:spPr>
            <a:xfrm>
              <a:off x="1420382" y="1672155"/>
              <a:ext cx="1628400" cy="512400"/>
            </a:xfrm>
            <a:prstGeom prst="rect">
              <a:avLst/>
            </a:prstGeom>
            <a:no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200"/>
                <a:buFont typeface="Arial"/>
                <a:buNone/>
              </a:pPr>
              <a:r>
                <a:rPr b="0" i="0" lang="en-US" sz="2000" u="none" cap="none" strike="noStrike">
                  <a:solidFill>
                    <a:srgbClr val="27251F"/>
                  </a:solidFill>
                  <a:latin typeface="Oswald"/>
                  <a:ea typeface="Oswald"/>
                  <a:cs typeface="Oswald"/>
                  <a:sym typeface="Oswald"/>
                  <a:extLst>
                    <a:ext uri="http://customooxmlschemas.google.com/">
                      <go:slidesCustomData xmlns:go="http://customooxmlschemas.google.com/" textRoundtripDataId="10"/>
                    </a:ext>
                  </a:extLst>
                </a:rPr>
                <a:t>LLINs/LLIHNs</a:t>
              </a:r>
              <a:r>
                <a:rPr b="0" i="0" lang="en-US" sz="2000" u="none" cap="none" strike="noStrike">
                  <a:solidFill>
                    <a:srgbClr val="27251F"/>
                  </a:solidFill>
                  <a:latin typeface="Oswald"/>
                  <a:ea typeface="Oswald"/>
                  <a:cs typeface="Oswald"/>
                  <a:sym typeface="Oswald"/>
                </a:rPr>
                <a:t> to be distributed</a:t>
              </a:r>
              <a:endParaRPr b="0" i="0" sz="2000" u="none" cap="none" strike="noStrike">
                <a:solidFill>
                  <a:srgbClr val="27251F"/>
                </a:solidFill>
                <a:latin typeface="Oswald"/>
                <a:ea typeface="Oswald"/>
                <a:cs typeface="Oswald"/>
                <a:sym typeface="Oswald"/>
              </a:endParaRPr>
            </a:p>
            <a:p>
              <a:pPr indent="0" lvl="0" marL="0" marR="0" rtl="0" algn="l">
                <a:lnSpc>
                  <a:spcPct val="100000"/>
                </a:lnSpc>
                <a:spcBef>
                  <a:spcPts val="0"/>
                </a:spcBef>
                <a:spcAft>
                  <a:spcPts val="0"/>
                </a:spcAft>
                <a:buClr>
                  <a:srgbClr val="000000"/>
                </a:buClr>
                <a:buSzPts val="1700"/>
                <a:buFont typeface="Arial"/>
                <a:buNone/>
              </a:pPr>
              <a:r>
                <a:rPr b="0" i="0" lang="en-US" sz="1500" u="none" cap="none" strike="noStrike">
                  <a:solidFill>
                    <a:srgbClr val="27251F"/>
                  </a:solidFill>
                  <a:latin typeface="Oswald"/>
                  <a:ea typeface="Oswald"/>
                  <a:cs typeface="Oswald"/>
                  <a:sym typeface="Oswald"/>
                </a:rPr>
                <a:t>(including 300,000 from PMI)</a:t>
              </a:r>
              <a:endParaRPr b="0" i="0" sz="1500" u="none" cap="none" strike="noStrike">
                <a:solidFill>
                  <a:srgbClr val="27251F"/>
                </a:solidFill>
                <a:latin typeface="Oswald"/>
                <a:ea typeface="Oswald"/>
                <a:cs typeface="Oswald"/>
                <a:sym typeface="Oswald"/>
              </a:endParaRPr>
            </a:p>
          </p:txBody>
        </p:sp>
      </p:grpSp>
      <p:sp>
        <p:nvSpPr>
          <p:cNvPr id="1239" name="Google Shape;1239;g26c369fa2d7_0_983"/>
          <p:cNvSpPr txBox="1"/>
          <p:nvPr/>
        </p:nvSpPr>
        <p:spPr>
          <a:xfrm>
            <a:off x="1482279" y="4111553"/>
            <a:ext cx="1912800" cy="757500"/>
          </a:xfrm>
          <a:prstGeom prst="rect">
            <a:avLst/>
          </a:prstGeom>
          <a:no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3000"/>
              <a:buFont typeface="Arial"/>
              <a:buNone/>
            </a:pPr>
            <a:r>
              <a:rPr b="0" i="0" lang="en-US" sz="2800" u="none" cap="none" strike="noStrike">
                <a:solidFill>
                  <a:schemeClr val="dk1"/>
                </a:solidFill>
                <a:latin typeface="Oswald"/>
                <a:ea typeface="Oswald"/>
                <a:cs typeface="Oswald"/>
                <a:sym typeface="Oswald"/>
              </a:rPr>
              <a:t>100%</a:t>
            </a:r>
            <a:endParaRPr b="0" i="0" sz="2800" u="none" cap="none" strike="noStrike">
              <a:solidFill>
                <a:schemeClr val="dk1"/>
              </a:solidFill>
              <a:latin typeface="Oswald"/>
              <a:ea typeface="Oswald"/>
              <a:cs typeface="Oswald"/>
              <a:sym typeface="Oswald"/>
            </a:endParaRPr>
          </a:p>
        </p:txBody>
      </p:sp>
      <p:grpSp>
        <p:nvGrpSpPr>
          <p:cNvPr id="1240" name="Google Shape;1240;g26c369fa2d7_0_983"/>
          <p:cNvGrpSpPr/>
          <p:nvPr/>
        </p:nvGrpSpPr>
        <p:grpSpPr>
          <a:xfrm>
            <a:off x="4005068" y="1230707"/>
            <a:ext cx="2562594" cy="2586230"/>
            <a:chOff x="1271925" y="2571750"/>
            <a:chExt cx="1944600" cy="1569600"/>
          </a:xfrm>
        </p:grpSpPr>
        <p:sp>
          <p:nvSpPr>
            <p:cNvPr id="1241" name="Google Shape;1241;g26c369fa2d7_0_983"/>
            <p:cNvSpPr/>
            <p:nvPr/>
          </p:nvSpPr>
          <p:spPr>
            <a:xfrm flipH="1">
              <a:off x="1271925" y="2571750"/>
              <a:ext cx="1944600" cy="1569600"/>
            </a:xfrm>
            <a:prstGeom prst="round2DiagRect">
              <a:avLst>
                <a:gd fmla="val 0" name="adj1"/>
                <a:gd fmla="val 17764" name="adj2"/>
              </a:avLst>
            </a:prstGeom>
            <a:solidFill>
              <a:srgbClr val="0D5CD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200" u="none" cap="none" strike="noStrike">
                <a:solidFill>
                  <a:srgbClr val="000000"/>
                </a:solidFill>
                <a:latin typeface="Oswald"/>
                <a:ea typeface="Oswald"/>
                <a:cs typeface="Oswald"/>
                <a:sym typeface="Oswald"/>
              </a:endParaRPr>
            </a:p>
          </p:txBody>
        </p:sp>
        <p:sp>
          <p:nvSpPr>
            <p:cNvPr id="1242" name="Google Shape;1242;g26c369fa2d7_0_983"/>
            <p:cNvSpPr txBox="1"/>
            <p:nvPr/>
          </p:nvSpPr>
          <p:spPr>
            <a:xfrm>
              <a:off x="1443877" y="3244912"/>
              <a:ext cx="1639500" cy="512400"/>
            </a:xfrm>
            <a:prstGeom prst="rect">
              <a:avLst/>
            </a:prstGeom>
            <a:noFill/>
            <a:ln>
              <a:noFill/>
            </a:ln>
          </p:spPr>
          <p:txBody>
            <a:bodyPr anchorCtr="0" anchor="t" bIns="121900" lIns="121900" spcFirstLastPara="1" rIns="121900" wrap="square" tIns="121900">
              <a:noAutofit/>
            </a:bodyPr>
            <a:lstStyle/>
            <a:p>
              <a:pPr indent="0" lvl="0" marL="0" marR="0" rtl="0" algn="l">
                <a:lnSpc>
                  <a:spcPct val="115000"/>
                </a:lnSpc>
                <a:spcBef>
                  <a:spcPts val="0"/>
                </a:spcBef>
                <a:spcAft>
                  <a:spcPts val="0"/>
                </a:spcAft>
                <a:buClr>
                  <a:schemeClr val="dk1"/>
                </a:buClr>
                <a:buSzPts val="1100"/>
                <a:buFont typeface="Arial"/>
                <a:buNone/>
              </a:pPr>
              <a:r>
                <a:rPr b="0" i="0" lang="en-US" sz="2200" u="none" cap="none" strike="noStrike">
                  <a:solidFill>
                    <a:schemeClr val="lt1"/>
                  </a:solidFill>
                  <a:latin typeface="Oswald"/>
                  <a:ea typeface="Oswald"/>
                  <a:cs typeface="Oswald"/>
                  <a:sym typeface="Oswald"/>
                </a:rPr>
                <a:t>Parasit</a:t>
              </a:r>
              <a:r>
                <a:rPr b="0" i="0" lang="en-US" sz="2300" u="none" cap="none" strike="noStrike">
                  <a:solidFill>
                    <a:schemeClr val="lt1"/>
                  </a:solidFill>
                  <a:latin typeface="Oswald"/>
                  <a:ea typeface="Oswald"/>
                  <a:cs typeface="Oswald"/>
                  <a:sym typeface="Oswald"/>
                </a:rPr>
                <a:t>o</a:t>
              </a:r>
              <a:r>
                <a:rPr b="0" i="0" lang="en-US" sz="2200" u="none" cap="none" strike="noStrike">
                  <a:solidFill>
                    <a:schemeClr val="lt1"/>
                  </a:solidFill>
                  <a:latin typeface="Oswald"/>
                  <a:ea typeface="Oswald"/>
                  <a:cs typeface="Oswald"/>
                  <a:sym typeface="Oswald"/>
                </a:rPr>
                <a:t>logical tests will be done</a:t>
              </a:r>
              <a:endParaRPr b="0" i="0" sz="2200" u="none" cap="none" strike="noStrike">
                <a:solidFill>
                  <a:schemeClr val="lt1"/>
                </a:solidFill>
                <a:latin typeface="Oswald"/>
                <a:ea typeface="Oswald"/>
                <a:cs typeface="Oswald"/>
                <a:sym typeface="Oswald"/>
              </a:endParaRPr>
            </a:p>
            <a:p>
              <a:pPr indent="0" lvl="0" marL="0" marR="0" rtl="0" algn="l">
                <a:lnSpc>
                  <a:spcPct val="115000"/>
                </a:lnSpc>
                <a:spcBef>
                  <a:spcPts val="0"/>
                </a:spcBef>
                <a:spcAft>
                  <a:spcPts val="2100"/>
                </a:spcAft>
                <a:buClr>
                  <a:srgbClr val="000000"/>
                </a:buClr>
                <a:buSzPts val="1100"/>
                <a:buFont typeface="Arial"/>
                <a:buNone/>
              </a:pPr>
              <a:r>
                <a:t/>
              </a:r>
              <a:endParaRPr b="0" i="0" sz="1700" u="none" cap="none" strike="noStrike">
                <a:solidFill>
                  <a:srgbClr val="FFFFFF"/>
                </a:solidFill>
                <a:latin typeface="Oswald"/>
                <a:ea typeface="Oswald"/>
                <a:cs typeface="Oswald"/>
                <a:sym typeface="Oswald"/>
              </a:endParaRPr>
            </a:p>
          </p:txBody>
        </p:sp>
        <p:sp>
          <p:nvSpPr>
            <p:cNvPr id="1243" name="Google Shape;1243;g26c369fa2d7_0_983"/>
            <p:cNvSpPr txBox="1"/>
            <p:nvPr/>
          </p:nvSpPr>
          <p:spPr>
            <a:xfrm>
              <a:off x="1443878" y="2756497"/>
              <a:ext cx="1451700" cy="459900"/>
            </a:xfrm>
            <a:prstGeom prst="rect">
              <a:avLst/>
            </a:prstGeom>
            <a:no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3000"/>
                <a:buFont typeface="Arial"/>
                <a:buNone/>
              </a:pPr>
              <a:r>
                <a:rPr b="0" i="0" lang="en-US" sz="2800" u="none" cap="none" strike="noStrike">
                  <a:solidFill>
                    <a:srgbClr val="FFFFFF"/>
                  </a:solidFill>
                  <a:latin typeface="Oswald"/>
                  <a:ea typeface="Oswald"/>
                  <a:cs typeface="Oswald"/>
                  <a:sym typeface="Oswald"/>
                </a:rPr>
                <a:t>1,950,000</a:t>
              </a:r>
              <a:endParaRPr b="0" i="0" sz="2800" u="none" cap="none" strike="noStrike">
                <a:solidFill>
                  <a:srgbClr val="FFFFFF"/>
                </a:solidFill>
                <a:latin typeface="Oswald"/>
                <a:ea typeface="Oswald"/>
                <a:cs typeface="Oswald"/>
                <a:sym typeface="Oswald"/>
              </a:endParaRPr>
            </a:p>
          </p:txBody>
        </p:sp>
      </p:grpSp>
      <p:grpSp>
        <p:nvGrpSpPr>
          <p:cNvPr id="1244" name="Google Shape;1244;g26c369fa2d7_0_983"/>
          <p:cNvGrpSpPr/>
          <p:nvPr/>
        </p:nvGrpSpPr>
        <p:grpSpPr>
          <a:xfrm>
            <a:off x="6207567" y="3561043"/>
            <a:ext cx="440294" cy="550509"/>
            <a:chOff x="3157188" y="909150"/>
            <a:chExt cx="470400" cy="470400"/>
          </a:xfrm>
        </p:grpSpPr>
        <p:sp>
          <p:nvSpPr>
            <p:cNvPr id="1245" name="Google Shape;1245;g26c369fa2d7_0_983"/>
            <p:cNvSpPr/>
            <p:nvPr/>
          </p:nvSpPr>
          <p:spPr>
            <a:xfrm>
              <a:off x="3157188" y="909150"/>
              <a:ext cx="470400" cy="470400"/>
            </a:xfrm>
            <a:prstGeom prst="ellipse">
              <a:avLst/>
            </a:prstGeom>
            <a:solidFill>
              <a:srgbClr val="FFF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200" u="none" cap="none" strike="noStrike">
                <a:solidFill>
                  <a:srgbClr val="000000"/>
                </a:solidFill>
                <a:latin typeface="Oswald"/>
                <a:ea typeface="Oswald"/>
                <a:cs typeface="Oswald"/>
                <a:sym typeface="Oswald"/>
              </a:endParaRPr>
            </a:p>
          </p:txBody>
        </p:sp>
        <p:sp>
          <p:nvSpPr>
            <p:cNvPr id="1246" name="Google Shape;1246;g26c369fa2d7_0_983"/>
            <p:cNvSpPr/>
            <p:nvPr/>
          </p:nvSpPr>
          <p:spPr>
            <a:xfrm>
              <a:off x="3243138" y="995100"/>
              <a:ext cx="298500" cy="298500"/>
            </a:xfrm>
            <a:prstGeom prst="mathPlus">
              <a:avLst>
                <a:gd fmla="val 9900" name="adj1"/>
              </a:avLst>
            </a:prstGeom>
            <a:solidFill>
              <a:srgbClr val="0D5CD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200" u="none" cap="none" strike="noStrike">
                <a:solidFill>
                  <a:srgbClr val="000000"/>
                </a:solidFill>
                <a:latin typeface="Oswald"/>
                <a:ea typeface="Oswald"/>
                <a:cs typeface="Oswald"/>
                <a:sym typeface="Oswald"/>
              </a:endParaRPr>
            </a:p>
          </p:txBody>
        </p:sp>
      </p:gr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1" name="Shape 1251"/>
        <p:cNvGrpSpPr/>
        <p:nvPr/>
      </p:nvGrpSpPr>
      <p:grpSpPr>
        <a:xfrm>
          <a:off x="0" y="0"/>
          <a:ext cx="0" cy="0"/>
          <a:chOff x="0" y="0"/>
          <a:chExt cx="0" cy="0"/>
        </a:xfrm>
      </p:grpSpPr>
      <p:pic>
        <p:nvPicPr>
          <p:cNvPr id="1252" name="Google Shape;1252;g26c369fa2d7_0_1008"/>
          <p:cNvPicPr preferRelativeResize="0"/>
          <p:nvPr/>
        </p:nvPicPr>
        <p:blipFill rotWithShape="1">
          <a:blip r:embed="rId3">
            <a:alphaModFix/>
          </a:blip>
          <a:srcRect b="0" l="0" r="0" t="0"/>
          <a:stretch/>
        </p:blipFill>
        <p:spPr>
          <a:xfrm>
            <a:off x="854075" y="1004625"/>
            <a:ext cx="3066125" cy="5651776"/>
          </a:xfrm>
          <a:prstGeom prst="rect">
            <a:avLst/>
          </a:prstGeom>
          <a:noFill/>
          <a:ln>
            <a:noFill/>
          </a:ln>
        </p:spPr>
      </p:pic>
      <p:sp>
        <p:nvSpPr>
          <p:cNvPr id="1253" name="Google Shape;1253;g26c369fa2d7_0_1008"/>
          <p:cNvSpPr txBox="1"/>
          <p:nvPr/>
        </p:nvSpPr>
        <p:spPr>
          <a:xfrm>
            <a:off x="-225" y="0"/>
            <a:ext cx="12192000" cy="692100"/>
          </a:xfrm>
          <a:prstGeom prst="rect">
            <a:avLst/>
          </a:prstGeom>
          <a:noFill/>
          <a:ln cap="flat" cmpd="sng" w="19050">
            <a:solidFill>
              <a:srgbClr val="0DB8CC"/>
            </a:solidFill>
            <a:prstDash val="solid"/>
            <a:round/>
            <a:headEnd len="sm" w="sm" type="none"/>
            <a:tailEnd len="sm" w="sm" type="none"/>
          </a:ln>
        </p:spPr>
        <p:txBody>
          <a:bodyPr anchorCtr="0" anchor="t" bIns="121900" lIns="121900" spcFirstLastPara="1" rIns="121900" wrap="square" tIns="121900">
            <a:normAutofit lnSpcReduction="20000"/>
          </a:bodyPr>
          <a:lstStyle/>
          <a:p>
            <a:pPr indent="0" lvl="0" marL="0" marR="0" rtl="0" algn="ctr">
              <a:lnSpc>
                <a:spcPct val="100000"/>
              </a:lnSpc>
              <a:spcBef>
                <a:spcPts val="0"/>
              </a:spcBef>
              <a:spcAft>
                <a:spcPts val="0"/>
              </a:spcAft>
              <a:buClr>
                <a:srgbClr val="000000"/>
              </a:buClr>
              <a:buSzPts val="4800"/>
              <a:buFont typeface="Arial"/>
              <a:buNone/>
            </a:pPr>
            <a:r>
              <a:rPr b="1" i="0" lang="en-US" sz="3600" u="none" cap="none" strike="noStrike">
                <a:solidFill>
                  <a:srgbClr val="0DB8CC"/>
                </a:solidFill>
                <a:latin typeface="News Cycle"/>
                <a:ea typeface="News Cycle"/>
                <a:cs typeface="News Cycle"/>
                <a:sym typeface="News Cycle"/>
              </a:rPr>
              <a:t>Implementation Areas</a:t>
            </a:r>
            <a:endParaRPr b="1" i="0" sz="3600" u="none" cap="none" strike="noStrike">
              <a:solidFill>
                <a:srgbClr val="0DB8CC"/>
              </a:solidFill>
              <a:latin typeface="News Cycle"/>
              <a:ea typeface="News Cycle"/>
              <a:cs typeface="News Cycle"/>
              <a:sym typeface="News Cycle"/>
            </a:endParaRPr>
          </a:p>
        </p:txBody>
      </p:sp>
      <p:grpSp>
        <p:nvGrpSpPr>
          <p:cNvPr id="1254" name="Google Shape;1254;g26c369fa2d7_0_1008"/>
          <p:cNvGrpSpPr/>
          <p:nvPr/>
        </p:nvGrpSpPr>
        <p:grpSpPr>
          <a:xfrm>
            <a:off x="7767512" y="1277055"/>
            <a:ext cx="3197311" cy="2841133"/>
            <a:chOff x="3527884" y="936875"/>
            <a:chExt cx="1944600" cy="1569600"/>
          </a:xfrm>
        </p:grpSpPr>
        <p:sp>
          <p:nvSpPr>
            <p:cNvPr id="1255" name="Google Shape;1255;g26c369fa2d7_0_1008"/>
            <p:cNvSpPr/>
            <p:nvPr/>
          </p:nvSpPr>
          <p:spPr>
            <a:xfrm flipH="1">
              <a:off x="3527884" y="936875"/>
              <a:ext cx="1944600" cy="1569600"/>
            </a:xfrm>
            <a:prstGeom prst="round2DiagRect">
              <a:avLst>
                <a:gd fmla="val 0" name="adj1"/>
                <a:gd fmla="val 17764" name="adj2"/>
              </a:avLst>
            </a:prstGeom>
            <a:solidFill>
              <a:srgbClr val="B7E6F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700"/>
                <a:buFont typeface="Arial"/>
                <a:buNone/>
              </a:pPr>
              <a:r>
                <a:t/>
              </a:r>
              <a:endParaRPr b="0" i="0" sz="1800" u="none" cap="none" strike="noStrike">
                <a:solidFill>
                  <a:srgbClr val="000000"/>
                </a:solidFill>
                <a:latin typeface="Oswald"/>
                <a:ea typeface="Oswald"/>
                <a:cs typeface="Oswald"/>
                <a:sym typeface="Oswald"/>
              </a:endParaRPr>
            </a:p>
          </p:txBody>
        </p:sp>
        <p:sp>
          <p:nvSpPr>
            <p:cNvPr id="1256" name="Google Shape;1256;g26c369fa2d7_0_1008"/>
            <p:cNvSpPr txBox="1"/>
            <p:nvPr/>
          </p:nvSpPr>
          <p:spPr>
            <a:xfrm>
              <a:off x="3640478" y="1053538"/>
              <a:ext cx="1763100" cy="459900"/>
            </a:xfrm>
            <a:prstGeom prst="rect">
              <a:avLst/>
            </a:prstGeom>
            <a:solidFill>
              <a:srgbClr val="B7E6F2"/>
            </a:solid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500"/>
                <a:buFont typeface="Arial"/>
                <a:buNone/>
              </a:pPr>
              <a:r>
                <a:rPr b="0" i="0" lang="en-US" sz="2200" u="none" cap="none" strike="noStrike">
                  <a:solidFill>
                    <a:schemeClr val="dk1"/>
                  </a:solidFill>
                  <a:latin typeface="Oswald"/>
                  <a:ea typeface="Oswald"/>
                  <a:cs typeface="Oswald"/>
                  <a:sym typeface="Oswald"/>
                </a:rPr>
                <a:t>CHIAs</a:t>
              </a:r>
              <a:endParaRPr b="0" i="0" sz="2200" u="none" cap="none" strike="noStrike">
                <a:solidFill>
                  <a:schemeClr val="dk1"/>
                </a:solidFill>
                <a:latin typeface="Oswald"/>
                <a:ea typeface="Oswald"/>
                <a:cs typeface="Oswald"/>
                <a:sym typeface="Oswald"/>
              </a:endParaRPr>
            </a:p>
            <a:p>
              <a:pPr indent="0" lvl="0" marL="0" marR="0" rtl="0" algn="l">
                <a:lnSpc>
                  <a:spcPct val="100000"/>
                </a:lnSpc>
                <a:spcBef>
                  <a:spcPts val="0"/>
                </a:spcBef>
                <a:spcAft>
                  <a:spcPts val="0"/>
                </a:spcAft>
                <a:buClr>
                  <a:srgbClr val="000000"/>
                </a:buClr>
                <a:buSzPts val="1800"/>
                <a:buFont typeface="Arial"/>
                <a:buNone/>
              </a:pPr>
              <a:r>
                <a:rPr b="0" i="0" lang="en-US" sz="2200" u="none" cap="none" strike="noStrike">
                  <a:solidFill>
                    <a:schemeClr val="dk1"/>
                  </a:solidFill>
                  <a:latin typeface="Oswald"/>
                  <a:ea typeface="Oswald"/>
                  <a:cs typeface="Oswald"/>
                  <a:sym typeface="Oswald"/>
                </a:rPr>
                <a:t>5 districts in Salavan Province</a:t>
              </a:r>
              <a:endParaRPr b="0" i="0" sz="2200" u="none" cap="none" strike="noStrike">
                <a:solidFill>
                  <a:schemeClr val="dk1"/>
                </a:solidFill>
                <a:latin typeface="Oswald"/>
                <a:ea typeface="Oswald"/>
                <a:cs typeface="Oswald"/>
                <a:sym typeface="Oswald"/>
              </a:endParaRPr>
            </a:p>
            <a:p>
              <a:pPr indent="0" lvl="0" marL="0" marR="0" rtl="0" algn="l">
                <a:lnSpc>
                  <a:spcPct val="100000"/>
                </a:lnSpc>
                <a:spcBef>
                  <a:spcPts val="0"/>
                </a:spcBef>
                <a:spcAft>
                  <a:spcPts val="0"/>
                </a:spcAft>
                <a:buClr>
                  <a:srgbClr val="000000"/>
                </a:buClr>
                <a:buSzPts val="1800"/>
                <a:buFont typeface="Arial"/>
                <a:buNone/>
              </a:pPr>
              <a:r>
                <a:t/>
              </a:r>
              <a:endParaRPr b="0" i="0" sz="2200" u="none" cap="none" strike="noStrike">
                <a:solidFill>
                  <a:schemeClr val="dk1"/>
                </a:solidFill>
                <a:latin typeface="Oswald"/>
                <a:ea typeface="Oswald"/>
                <a:cs typeface="Oswald"/>
                <a:sym typeface="Oswald"/>
              </a:endParaRPr>
            </a:p>
          </p:txBody>
        </p:sp>
        <p:sp>
          <p:nvSpPr>
            <p:cNvPr id="1257" name="Google Shape;1257;g26c369fa2d7_0_1008"/>
            <p:cNvSpPr txBox="1"/>
            <p:nvPr/>
          </p:nvSpPr>
          <p:spPr>
            <a:xfrm>
              <a:off x="3655862" y="1626726"/>
              <a:ext cx="1451700" cy="512400"/>
            </a:xfrm>
            <a:prstGeom prst="rect">
              <a:avLst/>
            </a:prstGeom>
            <a:solidFill>
              <a:srgbClr val="B7E6F2"/>
            </a:solidFill>
            <a:ln>
              <a:noFill/>
            </a:ln>
          </p:spPr>
          <p:txBody>
            <a:bodyPr anchorCtr="0" anchor="t" bIns="121900" lIns="121900" spcFirstLastPara="1" rIns="121900" wrap="square" tIns="121900">
              <a:noAutofit/>
            </a:bodyPr>
            <a:lstStyle/>
            <a:p>
              <a:pPr indent="0" lvl="0" marL="0" marR="0" rtl="0" algn="l">
                <a:lnSpc>
                  <a:spcPct val="115000"/>
                </a:lnSpc>
                <a:spcBef>
                  <a:spcPts val="0"/>
                </a:spcBef>
                <a:spcAft>
                  <a:spcPts val="2100"/>
                </a:spcAft>
                <a:buClr>
                  <a:srgbClr val="000000"/>
                </a:buClr>
                <a:buSzPts val="1400"/>
                <a:buFont typeface="Arial"/>
                <a:buNone/>
              </a:pPr>
              <a:r>
                <a:rPr b="0" i="0" lang="en-US" sz="1500" u="none" cap="none" strike="noStrike">
                  <a:solidFill>
                    <a:schemeClr val="dk1"/>
                  </a:solidFill>
                  <a:latin typeface="Oswald"/>
                  <a:ea typeface="Oswald"/>
                  <a:cs typeface="Oswald"/>
                  <a:sym typeface="Oswald"/>
                </a:rPr>
                <a:t>Salavan, Ta-Oy, Vapi, Khongxedon, Samouoy</a:t>
              </a:r>
              <a:endParaRPr b="0" i="0" sz="1500" u="none" cap="none" strike="noStrike">
                <a:solidFill>
                  <a:schemeClr val="dk1"/>
                </a:solidFill>
                <a:latin typeface="Oswald"/>
                <a:ea typeface="Oswald"/>
                <a:cs typeface="Oswald"/>
                <a:sym typeface="Oswald"/>
              </a:endParaRPr>
            </a:p>
          </p:txBody>
        </p:sp>
      </p:grpSp>
      <p:grpSp>
        <p:nvGrpSpPr>
          <p:cNvPr id="1258" name="Google Shape;1258;g26c369fa2d7_0_1008"/>
          <p:cNvGrpSpPr/>
          <p:nvPr/>
        </p:nvGrpSpPr>
        <p:grpSpPr>
          <a:xfrm>
            <a:off x="3410062" y="1004614"/>
            <a:ext cx="4422993" cy="3150658"/>
            <a:chOff x="1271925" y="1002150"/>
            <a:chExt cx="1944600" cy="1569600"/>
          </a:xfrm>
        </p:grpSpPr>
        <p:sp>
          <p:nvSpPr>
            <p:cNvPr id="1259" name="Google Shape;1259;g26c369fa2d7_0_1008"/>
            <p:cNvSpPr/>
            <p:nvPr/>
          </p:nvSpPr>
          <p:spPr>
            <a:xfrm rot="10800000">
              <a:off x="1271925" y="1002150"/>
              <a:ext cx="1944600" cy="1569600"/>
            </a:xfrm>
            <a:prstGeom prst="round2DiagRect">
              <a:avLst>
                <a:gd fmla="val 0" name="adj1"/>
                <a:gd fmla="val 17764" name="adj2"/>
              </a:avLst>
            </a:prstGeom>
            <a:solidFill>
              <a:srgbClr val="009EDE"/>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700"/>
                <a:buFont typeface="Arial"/>
                <a:buNone/>
              </a:pPr>
              <a:r>
                <a:t/>
              </a:r>
              <a:endParaRPr b="0" i="0" sz="1800" u="none" cap="none" strike="noStrike">
                <a:solidFill>
                  <a:srgbClr val="000000"/>
                </a:solidFill>
                <a:latin typeface="Oswald"/>
                <a:ea typeface="Oswald"/>
                <a:cs typeface="Oswald"/>
                <a:sym typeface="Oswald"/>
              </a:endParaRPr>
            </a:p>
          </p:txBody>
        </p:sp>
        <p:sp>
          <p:nvSpPr>
            <p:cNvPr id="1260" name="Google Shape;1260;g26c369fa2d7_0_1008"/>
            <p:cNvSpPr txBox="1"/>
            <p:nvPr/>
          </p:nvSpPr>
          <p:spPr>
            <a:xfrm>
              <a:off x="1382669" y="1041017"/>
              <a:ext cx="1451700" cy="459900"/>
            </a:xfrm>
            <a:prstGeom prst="rect">
              <a:avLst/>
            </a:prstGeom>
            <a:solidFill>
              <a:srgbClr val="009EDE"/>
            </a:solid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600"/>
                <a:buFont typeface="Arial"/>
                <a:buNone/>
              </a:pPr>
              <a:r>
                <a:rPr b="0" i="0" lang="en-US" sz="2400" u="none" cap="none" strike="noStrike">
                  <a:solidFill>
                    <a:schemeClr val="dk1"/>
                  </a:solidFill>
                  <a:latin typeface="Oswald"/>
                  <a:ea typeface="Oswald"/>
                  <a:cs typeface="Oswald"/>
                  <a:sym typeface="Oswald"/>
                </a:rPr>
                <a:t>CMPE</a:t>
              </a:r>
              <a:endParaRPr b="0" i="0" sz="2400" u="none" cap="none" strike="noStrike">
                <a:solidFill>
                  <a:schemeClr val="dk1"/>
                </a:solidFill>
                <a:latin typeface="Oswald"/>
                <a:ea typeface="Oswald"/>
                <a:cs typeface="Oswald"/>
                <a:sym typeface="Oswald"/>
              </a:endParaRPr>
            </a:p>
            <a:p>
              <a:pPr indent="0" lvl="0" marL="0" marR="0" rtl="0" algn="l">
                <a:lnSpc>
                  <a:spcPct val="100000"/>
                </a:lnSpc>
                <a:spcBef>
                  <a:spcPts val="0"/>
                </a:spcBef>
                <a:spcAft>
                  <a:spcPts val="0"/>
                </a:spcAft>
                <a:buClr>
                  <a:srgbClr val="000000"/>
                </a:buClr>
                <a:buSzPts val="1800"/>
                <a:buFont typeface="Arial"/>
                <a:buNone/>
              </a:pPr>
              <a:r>
                <a:rPr b="0" i="0" lang="en-US" sz="2400" u="none" cap="none" strike="noStrike">
                  <a:solidFill>
                    <a:schemeClr val="dk1"/>
                  </a:solidFill>
                  <a:latin typeface="Oswald"/>
                  <a:ea typeface="Oswald"/>
                  <a:cs typeface="Oswald"/>
                  <a:sym typeface="Oswald"/>
                </a:rPr>
                <a:t>130 districts in 18 provinces</a:t>
              </a:r>
              <a:endParaRPr b="0" i="0" sz="2400" u="none" cap="none" strike="noStrike">
                <a:solidFill>
                  <a:schemeClr val="dk1"/>
                </a:solidFill>
                <a:latin typeface="Oswald"/>
                <a:ea typeface="Oswald"/>
                <a:cs typeface="Oswald"/>
                <a:sym typeface="Oswald"/>
              </a:endParaRPr>
            </a:p>
            <a:p>
              <a:pPr indent="0" lvl="0" marL="0" marR="0" rtl="0" algn="l">
                <a:lnSpc>
                  <a:spcPct val="100000"/>
                </a:lnSpc>
                <a:spcBef>
                  <a:spcPts val="0"/>
                </a:spcBef>
                <a:spcAft>
                  <a:spcPts val="0"/>
                </a:spcAft>
                <a:buClr>
                  <a:srgbClr val="000000"/>
                </a:buClr>
                <a:buSzPts val="1800"/>
                <a:buFont typeface="Arial"/>
                <a:buNone/>
              </a:pPr>
              <a:r>
                <a:t/>
              </a:r>
              <a:endParaRPr b="0" i="0" sz="2200" u="none" cap="none" strike="noStrike">
                <a:solidFill>
                  <a:srgbClr val="FFFFFF"/>
                </a:solidFill>
                <a:latin typeface="Oswald"/>
                <a:ea typeface="Oswald"/>
                <a:cs typeface="Oswald"/>
                <a:sym typeface="Oswald"/>
              </a:endParaRPr>
            </a:p>
          </p:txBody>
        </p:sp>
        <p:sp>
          <p:nvSpPr>
            <p:cNvPr id="1261" name="Google Shape;1261;g26c369fa2d7_0_1008"/>
            <p:cNvSpPr txBox="1"/>
            <p:nvPr/>
          </p:nvSpPr>
          <p:spPr>
            <a:xfrm>
              <a:off x="1382674" y="1668378"/>
              <a:ext cx="1829700" cy="766500"/>
            </a:xfrm>
            <a:prstGeom prst="rect">
              <a:avLst/>
            </a:prstGeom>
            <a:no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rPr b="0" i="0" lang="en-US" sz="1500" u="none" cap="none" strike="noStrike">
                  <a:solidFill>
                    <a:schemeClr val="dk1"/>
                  </a:solidFill>
                  <a:latin typeface="Oswald"/>
                  <a:ea typeface="Oswald"/>
                  <a:cs typeface="Oswald"/>
                  <a:sym typeface="Oswald"/>
                </a:rPr>
                <a:t>All northern &amp; central provinces - 106 districts</a:t>
              </a:r>
              <a:endParaRPr b="0" i="0" sz="1500" u="none" cap="none" strike="noStrike">
                <a:solidFill>
                  <a:schemeClr val="dk1"/>
                </a:solidFill>
                <a:latin typeface="Oswald"/>
                <a:ea typeface="Oswald"/>
                <a:cs typeface="Oswald"/>
                <a:sym typeface="Oswald"/>
              </a:endParaRPr>
            </a:p>
            <a:p>
              <a:pPr indent="0" lvl="0" marL="0" marR="0" rtl="0" algn="l">
                <a:lnSpc>
                  <a:spcPct val="100000"/>
                </a:lnSpc>
                <a:spcBef>
                  <a:spcPts val="0"/>
                </a:spcBef>
                <a:spcAft>
                  <a:spcPts val="0"/>
                </a:spcAft>
                <a:buClr>
                  <a:srgbClr val="000000"/>
                </a:buClr>
                <a:buSzPts val="1400"/>
                <a:buFont typeface="Arial"/>
                <a:buNone/>
              </a:pPr>
              <a:r>
                <a:rPr b="0" i="0" lang="en-US" sz="1500" u="none" cap="none" strike="noStrike">
                  <a:solidFill>
                    <a:schemeClr val="dk1"/>
                  </a:solidFill>
                  <a:latin typeface="Oswald"/>
                  <a:ea typeface="Oswald"/>
                  <a:cs typeface="Oswald"/>
                  <a:sym typeface="Oswald"/>
                </a:rPr>
                <a:t>Savannakhet - 12 districts</a:t>
              </a:r>
              <a:endParaRPr b="0" i="0" sz="1500" u="none" cap="none" strike="noStrike">
                <a:solidFill>
                  <a:schemeClr val="dk1"/>
                </a:solidFill>
                <a:latin typeface="Oswald"/>
                <a:ea typeface="Oswald"/>
                <a:cs typeface="Oswald"/>
                <a:sym typeface="Oswald"/>
              </a:endParaRPr>
            </a:p>
            <a:p>
              <a:pPr indent="0" lvl="0" marL="0" marR="0" rtl="0" algn="l">
                <a:lnSpc>
                  <a:spcPct val="100000"/>
                </a:lnSpc>
                <a:spcBef>
                  <a:spcPts val="0"/>
                </a:spcBef>
                <a:spcAft>
                  <a:spcPts val="0"/>
                </a:spcAft>
                <a:buClr>
                  <a:srgbClr val="000000"/>
                </a:buClr>
                <a:buSzPts val="1400"/>
                <a:buFont typeface="Arial"/>
                <a:buNone/>
              </a:pPr>
              <a:r>
                <a:rPr b="0" i="0" lang="en-US" sz="1500" u="none" cap="none" strike="noStrike">
                  <a:solidFill>
                    <a:schemeClr val="dk1"/>
                  </a:solidFill>
                  <a:latin typeface="Oswald"/>
                  <a:ea typeface="Oswald"/>
                  <a:cs typeface="Oswald"/>
                  <a:sym typeface="Oswald"/>
                </a:rPr>
                <a:t>Salavan - 3 districts</a:t>
              </a:r>
              <a:endParaRPr b="0" i="0" sz="1500" u="none" cap="none" strike="noStrike">
                <a:solidFill>
                  <a:schemeClr val="dk1"/>
                </a:solidFill>
                <a:latin typeface="Oswald"/>
                <a:ea typeface="Oswald"/>
                <a:cs typeface="Oswald"/>
                <a:sym typeface="Oswald"/>
              </a:endParaRPr>
            </a:p>
            <a:p>
              <a:pPr indent="0" lvl="0" marL="0" marR="0" rtl="0" algn="l">
                <a:lnSpc>
                  <a:spcPct val="100000"/>
                </a:lnSpc>
                <a:spcBef>
                  <a:spcPts val="0"/>
                </a:spcBef>
                <a:spcAft>
                  <a:spcPts val="0"/>
                </a:spcAft>
                <a:buClr>
                  <a:srgbClr val="000000"/>
                </a:buClr>
                <a:buSzPts val="1400"/>
                <a:buFont typeface="Arial"/>
                <a:buNone/>
              </a:pPr>
              <a:r>
                <a:rPr b="0" i="0" lang="en-US" sz="1500" u="none" cap="none" strike="noStrike">
                  <a:solidFill>
                    <a:schemeClr val="dk1"/>
                  </a:solidFill>
                  <a:latin typeface="Oswald"/>
                  <a:ea typeface="Oswald"/>
                  <a:cs typeface="Oswald"/>
                  <a:sym typeface="Oswald"/>
                </a:rPr>
                <a:t>Xekong - 1 district (Thateng)</a:t>
              </a:r>
              <a:endParaRPr b="0" i="0" sz="1500" u="none" cap="none" strike="noStrike">
                <a:solidFill>
                  <a:schemeClr val="dk1"/>
                </a:solidFill>
                <a:latin typeface="Oswald"/>
                <a:ea typeface="Oswald"/>
                <a:cs typeface="Oswald"/>
                <a:sym typeface="Oswald"/>
              </a:endParaRPr>
            </a:p>
            <a:p>
              <a:pPr indent="0" lvl="0" marL="0" marR="0" rtl="0" algn="l">
                <a:lnSpc>
                  <a:spcPct val="100000"/>
                </a:lnSpc>
                <a:spcBef>
                  <a:spcPts val="0"/>
                </a:spcBef>
                <a:spcAft>
                  <a:spcPts val="0"/>
                </a:spcAft>
                <a:buClr>
                  <a:srgbClr val="000000"/>
                </a:buClr>
                <a:buSzPts val="1400"/>
                <a:buFont typeface="Arial"/>
                <a:buNone/>
              </a:pPr>
              <a:r>
                <a:rPr b="0" i="0" lang="en-US" sz="1500" u="none" cap="none" strike="noStrike">
                  <a:solidFill>
                    <a:schemeClr val="dk1"/>
                  </a:solidFill>
                  <a:latin typeface="Oswald"/>
                  <a:ea typeface="Oswald"/>
                  <a:cs typeface="Oswald"/>
                  <a:sym typeface="Oswald"/>
                </a:rPr>
                <a:t>Champasak - 7 districts</a:t>
              </a:r>
              <a:endParaRPr b="0" i="0" sz="1500" u="none" cap="none" strike="noStrike">
                <a:solidFill>
                  <a:schemeClr val="dk1"/>
                </a:solidFill>
                <a:latin typeface="Oswald"/>
                <a:ea typeface="Oswald"/>
                <a:cs typeface="Oswald"/>
                <a:sym typeface="Oswald"/>
              </a:endParaRPr>
            </a:p>
            <a:p>
              <a:pPr indent="0" lvl="0" marL="0" marR="0" rtl="0" algn="l">
                <a:lnSpc>
                  <a:spcPct val="100000"/>
                </a:lnSpc>
                <a:spcBef>
                  <a:spcPts val="0"/>
                </a:spcBef>
                <a:spcAft>
                  <a:spcPts val="0"/>
                </a:spcAft>
                <a:buClr>
                  <a:srgbClr val="000000"/>
                </a:buClr>
                <a:buSzPts val="1400"/>
                <a:buFont typeface="Arial"/>
                <a:buNone/>
              </a:pPr>
              <a:r>
                <a:rPr b="0" i="0" lang="en-US" sz="1500" u="none" cap="none" strike="noStrike">
                  <a:solidFill>
                    <a:schemeClr val="dk1"/>
                  </a:solidFill>
                  <a:latin typeface="Oswald"/>
                  <a:ea typeface="Oswald"/>
                  <a:cs typeface="Oswald"/>
                  <a:sym typeface="Oswald"/>
                </a:rPr>
                <a:t>Attapue - 1 district (Phouvong)</a:t>
              </a:r>
              <a:endParaRPr b="0" i="0" sz="1500" u="none" cap="none" strike="noStrike">
                <a:solidFill>
                  <a:schemeClr val="dk1"/>
                </a:solidFill>
                <a:latin typeface="Oswald"/>
                <a:ea typeface="Oswald"/>
                <a:cs typeface="Oswald"/>
                <a:sym typeface="Oswald"/>
              </a:endParaRPr>
            </a:p>
            <a:p>
              <a:pPr indent="0" lvl="0" marL="0" marR="0" rtl="0" algn="l">
                <a:lnSpc>
                  <a:spcPct val="100000"/>
                </a:lnSpc>
                <a:spcBef>
                  <a:spcPts val="0"/>
                </a:spcBef>
                <a:spcAft>
                  <a:spcPts val="0"/>
                </a:spcAft>
                <a:buClr>
                  <a:srgbClr val="000000"/>
                </a:buClr>
                <a:buSzPts val="1400"/>
                <a:buFont typeface="Arial"/>
                <a:buNone/>
              </a:pPr>
              <a:r>
                <a:t/>
              </a:r>
              <a:endParaRPr b="0" i="0" sz="1500" u="none" cap="none" strike="noStrike">
                <a:solidFill>
                  <a:schemeClr val="dk1"/>
                </a:solidFill>
                <a:latin typeface="Oswald"/>
                <a:ea typeface="Oswald"/>
                <a:cs typeface="Oswald"/>
                <a:sym typeface="Oswald"/>
              </a:endParaRPr>
            </a:p>
          </p:txBody>
        </p:sp>
      </p:grpSp>
      <p:grpSp>
        <p:nvGrpSpPr>
          <p:cNvPr id="1262" name="Google Shape;1262;g26c369fa2d7_0_1008"/>
          <p:cNvGrpSpPr/>
          <p:nvPr/>
        </p:nvGrpSpPr>
        <p:grpSpPr>
          <a:xfrm>
            <a:off x="3409986" y="4140463"/>
            <a:ext cx="4530953" cy="2506808"/>
            <a:chOff x="1271925" y="2571750"/>
            <a:chExt cx="2004137" cy="1569600"/>
          </a:xfrm>
        </p:grpSpPr>
        <p:sp>
          <p:nvSpPr>
            <p:cNvPr id="1263" name="Google Shape;1263;g26c369fa2d7_0_1008"/>
            <p:cNvSpPr/>
            <p:nvPr/>
          </p:nvSpPr>
          <p:spPr>
            <a:xfrm flipH="1">
              <a:off x="1271925" y="2571750"/>
              <a:ext cx="1944600" cy="1569600"/>
            </a:xfrm>
            <a:prstGeom prst="round2DiagRect">
              <a:avLst>
                <a:gd fmla="val 0" name="adj1"/>
                <a:gd fmla="val 17764" name="adj2"/>
              </a:avLst>
            </a:prstGeom>
            <a:solidFill>
              <a:srgbClr val="86DA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700"/>
                <a:buFont typeface="Arial"/>
                <a:buNone/>
              </a:pPr>
              <a:r>
                <a:t/>
              </a:r>
              <a:endParaRPr b="0" i="0" sz="1800" u="none" cap="none" strike="noStrike">
                <a:solidFill>
                  <a:schemeClr val="dk1"/>
                </a:solidFill>
                <a:latin typeface="Oswald"/>
                <a:ea typeface="Oswald"/>
                <a:cs typeface="Oswald"/>
                <a:sym typeface="Oswald"/>
              </a:endParaRPr>
            </a:p>
          </p:txBody>
        </p:sp>
        <p:sp>
          <p:nvSpPr>
            <p:cNvPr id="1264" name="Google Shape;1264;g26c369fa2d7_0_1008"/>
            <p:cNvSpPr txBox="1"/>
            <p:nvPr/>
          </p:nvSpPr>
          <p:spPr>
            <a:xfrm>
              <a:off x="1379753" y="2608099"/>
              <a:ext cx="1749000" cy="666000"/>
            </a:xfrm>
            <a:prstGeom prst="rect">
              <a:avLst/>
            </a:prstGeom>
            <a:solidFill>
              <a:srgbClr val="86DAFF"/>
            </a:solid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500"/>
                <a:buFont typeface="Arial"/>
                <a:buNone/>
              </a:pPr>
              <a:r>
                <a:rPr b="0" i="0" lang="en-US" sz="2100" u="none" cap="none" strike="noStrike">
                  <a:solidFill>
                    <a:schemeClr val="dk1"/>
                  </a:solidFill>
                  <a:latin typeface="Oswald"/>
                  <a:ea typeface="Oswald"/>
                  <a:cs typeface="Oswald"/>
                  <a:sym typeface="Oswald"/>
                </a:rPr>
                <a:t>PEDA</a:t>
              </a:r>
              <a:endParaRPr b="0" i="0" sz="2100" u="none" cap="none" strike="noStrike">
                <a:solidFill>
                  <a:schemeClr val="dk1"/>
                </a:solidFill>
                <a:latin typeface="Oswald"/>
                <a:ea typeface="Oswald"/>
                <a:cs typeface="Oswald"/>
                <a:sym typeface="Oswald"/>
              </a:endParaRPr>
            </a:p>
            <a:p>
              <a:pPr indent="0" lvl="0" marL="0" marR="0" rtl="0" algn="l">
                <a:lnSpc>
                  <a:spcPct val="100000"/>
                </a:lnSpc>
                <a:spcBef>
                  <a:spcPts val="0"/>
                </a:spcBef>
                <a:spcAft>
                  <a:spcPts val="0"/>
                </a:spcAft>
                <a:buClr>
                  <a:srgbClr val="000000"/>
                </a:buClr>
                <a:buSzPts val="1800"/>
                <a:buFont typeface="Arial"/>
                <a:buNone/>
              </a:pPr>
              <a:r>
                <a:rPr b="0" i="0" lang="en-US" sz="2100" u="none" cap="none" strike="noStrike">
                  <a:solidFill>
                    <a:schemeClr val="dk1"/>
                  </a:solidFill>
                  <a:latin typeface="Oswald"/>
                  <a:ea typeface="Oswald"/>
                  <a:cs typeface="Oswald"/>
                  <a:sym typeface="Oswald"/>
                </a:rPr>
                <a:t>7 districts in 3 provinces</a:t>
              </a:r>
              <a:endParaRPr b="0" i="0" sz="2100" u="none" cap="none" strike="noStrike">
                <a:solidFill>
                  <a:schemeClr val="dk1"/>
                </a:solidFill>
                <a:latin typeface="Oswald"/>
                <a:ea typeface="Oswald"/>
                <a:cs typeface="Oswald"/>
                <a:sym typeface="Oswald"/>
              </a:endParaRPr>
            </a:p>
            <a:p>
              <a:pPr indent="0" lvl="0" marL="0" marR="0" rtl="0" algn="l">
                <a:lnSpc>
                  <a:spcPct val="100000"/>
                </a:lnSpc>
                <a:spcBef>
                  <a:spcPts val="0"/>
                </a:spcBef>
                <a:spcAft>
                  <a:spcPts val="0"/>
                </a:spcAft>
                <a:buClr>
                  <a:srgbClr val="000000"/>
                </a:buClr>
                <a:buSzPts val="1800"/>
                <a:buFont typeface="Arial"/>
                <a:buNone/>
              </a:pPr>
              <a:r>
                <a:t/>
              </a:r>
              <a:endParaRPr b="0" i="0" sz="2100" u="none" cap="none" strike="noStrike">
                <a:solidFill>
                  <a:schemeClr val="dk1"/>
                </a:solidFill>
                <a:latin typeface="Oswald"/>
                <a:ea typeface="Oswald"/>
                <a:cs typeface="Oswald"/>
                <a:sym typeface="Oswald"/>
              </a:endParaRPr>
            </a:p>
          </p:txBody>
        </p:sp>
        <p:sp>
          <p:nvSpPr>
            <p:cNvPr id="1265" name="Google Shape;1265;g26c369fa2d7_0_1008"/>
            <p:cNvSpPr txBox="1"/>
            <p:nvPr/>
          </p:nvSpPr>
          <p:spPr>
            <a:xfrm>
              <a:off x="1379762" y="3199305"/>
              <a:ext cx="1896300" cy="512400"/>
            </a:xfrm>
            <a:prstGeom prst="rect">
              <a:avLst/>
            </a:prstGeom>
            <a:no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rPr b="0" i="0" lang="en-US" sz="1600" u="none" cap="none" strike="noStrike">
                  <a:solidFill>
                    <a:schemeClr val="dk1"/>
                  </a:solidFill>
                  <a:latin typeface="Oswald"/>
                  <a:ea typeface="Oswald"/>
                  <a:cs typeface="Oswald"/>
                  <a:sym typeface="Oswald"/>
                </a:rPr>
                <a:t>3 districts in Xekong (Laman, Kalum,Dakchung)</a:t>
              </a:r>
              <a:endParaRPr b="0" i="0" sz="1600" u="none" cap="none" strike="noStrike">
                <a:solidFill>
                  <a:schemeClr val="dk1"/>
                </a:solidFill>
                <a:latin typeface="Oswald"/>
                <a:ea typeface="Oswald"/>
                <a:cs typeface="Oswald"/>
                <a:sym typeface="Oswald"/>
              </a:endParaRPr>
            </a:p>
            <a:p>
              <a:pPr indent="0" lvl="0" marL="0" marR="0" rtl="0" algn="l">
                <a:lnSpc>
                  <a:spcPct val="100000"/>
                </a:lnSpc>
                <a:spcBef>
                  <a:spcPts val="0"/>
                </a:spcBef>
                <a:spcAft>
                  <a:spcPts val="0"/>
                </a:spcAft>
                <a:buClr>
                  <a:srgbClr val="000000"/>
                </a:buClr>
                <a:buSzPts val="1400"/>
                <a:buFont typeface="Arial"/>
                <a:buNone/>
              </a:pPr>
              <a:r>
                <a:rPr b="0" i="0" lang="en-US" sz="1600" u="none" cap="none" strike="noStrike">
                  <a:solidFill>
                    <a:schemeClr val="dk1"/>
                  </a:solidFill>
                  <a:latin typeface="Oswald"/>
                  <a:ea typeface="Oswald"/>
                  <a:cs typeface="Oswald"/>
                  <a:sym typeface="Oswald"/>
                </a:rPr>
                <a:t>3 districts in Champasak (Pathoumpon, Soukhouma, Khong)</a:t>
              </a:r>
              <a:endParaRPr b="0" i="0" sz="1600" u="none" cap="none" strike="noStrike">
                <a:solidFill>
                  <a:schemeClr val="dk1"/>
                </a:solidFill>
                <a:latin typeface="Oswald"/>
                <a:ea typeface="Oswald"/>
                <a:cs typeface="Oswald"/>
                <a:sym typeface="Oswald"/>
              </a:endParaRPr>
            </a:p>
            <a:p>
              <a:pPr indent="0" lvl="0" marL="0" marR="0" rtl="0" algn="l">
                <a:lnSpc>
                  <a:spcPct val="100000"/>
                </a:lnSpc>
                <a:spcBef>
                  <a:spcPts val="0"/>
                </a:spcBef>
                <a:spcAft>
                  <a:spcPts val="0"/>
                </a:spcAft>
                <a:buClr>
                  <a:srgbClr val="000000"/>
                </a:buClr>
                <a:buSzPts val="1400"/>
                <a:buFont typeface="Arial"/>
                <a:buNone/>
              </a:pPr>
              <a:r>
                <a:rPr b="0" i="0" lang="en-US" sz="1600" u="none" cap="none" strike="noStrike">
                  <a:solidFill>
                    <a:schemeClr val="dk1"/>
                  </a:solidFill>
                  <a:latin typeface="Oswald"/>
                  <a:ea typeface="Oswald"/>
                  <a:cs typeface="Oswald"/>
                  <a:sym typeface="Oswald"/>
                </a:rPr>
                <a:t>1 district in Attapue (Xansai)</a:t>
              </a:r>
              <a:endParaRPr b="0" i="0" sz="1600" u="none" cap="none" strike="noStrike">
                <a:solidFill>
                  <a:schemeClr val="dk1"/>
                </a:solidFill>
                <a:latin typeface="Oswald"/>
                <a:ea typeface="Oswald"/>
                <a:cs typeface="Oswald"/>
                <a:sym typeface="Oswald"/>
              </a:endParaRPr>
            </a:p>
          </p:txBody>
        </p:sp>
      </p:grpSp>
      <p:grpSp>
        <p:nvGrpSpPr>
          <p:cNvPr id="1266" name="Google Shape;1266;g26c369fa2d7_0_1008"/>
          <p:cNvGrpSpPr/>
          <p:nvPr/>
        </p:nvGrpSpPr>
        <p:grpSpPr>
          <a:xfrm>
            <a:off x="7767493" y="4140516"/>
            <a:ext cx="3978846" cy="2506825"/>
            <a:chOff x="3216520" y="2554352"/>
            <a:chExt cx="1944600" cy="1587000"/>
          </a:xfrm>
        </p:grpSpPr>
        <p:sp>
          <p:nvSpPr>
            <p:cNvPr id="1267" name="Google Shape;1267;g26c369fa2d7_0_1008"/>
            <p:cNvSpPr/>
            <p:nvPr/>
          </p:nvSpPr>
          <p:spPr>
            <a:xfrm rot="10800000">
              <a:off x="3216520" y="2554352"/>
              <a:ext cx="1944600" cy="1587000"/>
            </a:xfrm>
            <a:prstGeom prst="round2DiagRect">
              <a:avLst>
                <a:gd fmla="val 0" name="adj1"/>
                <a:gd fmla="val 17764" name="adj2"/>
              </a:avLst>
            </a:prstGeom>
            <a:solidFill>
              <a:srgbClr val="B7E6F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700"/>
                <a:buFont typeface="Arial"/>
                <a:buNone/>
              </a:pPr>
              <a:r>
                <a:t/>
              </a:r>
              <a:endParaRPr b="0" i="0" sz="1800" u="none" cap="none" strike="noStrike">
                <a:solidFill>
                  <a:schemeClr val="dk1"/>
                </a:solidFill>
                <a:latin typeface="Oswald"/>
                <a:ea typeface="Oswald"/>
                <a:cs typeface="Oswald"/>
                <a:sym typeface="Oswald"/>
              </a:endParaRPr>
            </a:p>
          </p:txBody>
        </p:sp>
        <p:sp>
          <p:nvSpPr>
            <p:cNvPr id="1268" name="Google Shape;1268;g26c369fa2d7_0_1008"/>
            <p:cNvSpPr txBox="1"/>
            <p:nvPr/>
          </p:nvSpPr>
          <p:spPr>
            <a:xfrm>
              <a:off x="3315006" y="2630460"/>
              <a:ext cx="1675200" cy="590700"/>
            </a:xfrm>
            <a:prstGeom prst="rect">
              <a:avLst/>
            </a:prstGeom>
            <a:solidFill>
              <a:srgbClr val="B7E6F2"/>
            </a:solid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600"/>
                <a:buFont typeface="Arial"/>
                <a:buNone/>
              </a:pPr>
              <a:r>
                <a:rPr b="0" i="0" lang="en-US" sz="2200" u="none" cap="none" strike="noStrike">
                  <a:solidFill>
                    <a:schemeClr val="dk1"/>
                  </a:solidFill>
                  <a:latin typeface="Oswald"/>
                  <a:ea typeface="Oswald"/>
                  <a:cs typeface="Oswald"/>
                  <a:sym typeface="Oswald"/>
                </a:rPr>
                <a:t>HPA</a:t>
              </a:r>
              <a:endParaRPr b="0" i="0" sz="2200" u="none" cap="none" strike="noStrike">
                <a:solidFill>
                  <a:schemeClr val="dk1"/>
                </a:solidFill>
                <a:latin typeface="Oswald"/>
                <a:ea typeface="Oswald"/>
                <a:cs typeface="Oswald"/>
                <a:sym typeface="Oswald"/>
              </a:endParaRPr>
            </a:p>
            <a:p>
              <a:pPr indent="0" lvl="0" marL="0" marR="0" rtl="0" algn="l">
                <a:lnSpc>
                  <a:spcPct val="100000"/>
                </a:lnSpc>
                <a:spcBef>
                  <a:spcPts val="0"/>
                </a:spcBef>
                <a:spcAft>
                  <a:spcPts val="0"/>
                </a:spcAft>
                <a:buClr>
                  <a:srgbClr val="000000"/>
                </a:buClr>
                <a:buSzPts val="1800"/>
                <a:buFont typeface="Arial"/>
                <a:buNone/>
              </a:pPr>
              <a:r>
                <a:rPr b="0" i="0" lang="en-US" sz="2200" u="none" cap="none" strike="noStrike">
                  <a:solidFill>
                    <a:schemeClr val="dk1"/>
                  </a:solidFill>
                  <a:latin typeface="Oswald"/>
                  <a:ea typeface="Oswald"/>
                  <a:cs typeface="Oswald"/>
                  <a:sym typeface="Oswald"/>
                </a:rPr>
                <a:t>6 districts in 2 provinces</a:t>
              </a:r>
              <a:endParaRPr b="0" i="0" sz="2200" u="none" cap="none" strike="noStrike">
                <a:solidFill>
                  <a:schemeClr val="dk1"/>
                </a:solidFill>
                <a:latin typeface="Oswald"/>
                <a:ea typeface="Oswald"/>
                <a:cs typeface="Oswald"/>
                <a:sym typeface="Oswald"/>
              </a:endParaRPr>
            </a:p>
            <a:p>
              <a:pPr indent="0" lvl="0" marL="0" marR="0" rtl="0" algn="l">
                <a:lnSpc>
                  <a:spcPct val="100000"/>
                </a:lnSpc>
                <a:spcBef>
                  <a:spcPts val="0"/>
                </a:spcBef>
                <a:spcAft>
                  <a:spcPts val="0"/>
                </a:spcAft>
                <a:buClr>
                  <a:srgbClr val="000000"/>
                </a:buClr>
                <a:buSzPts val="1800"/>
                <a:buFont typeface="Arial"/>
                <a:buNone/>
              </a:pPr>
              <a:r>
                <a:t/>
              </a:r>
              <a:endParaRPr b="0" i="0" sz="2200" u="none" cap="none" strike="noStrike">
                <a:solidFill>
                  <a:schemeClr val="dk1"/>
                </a:solidFill>
                <a:latin typeface="Oswald"/>
                <a:ea typeface="Oswald"/>
                <a:cs typeface="Oswald"/>
                <a:sym typeface="Oswald"/>
              </a:endParaRPr>
            </a:p>
          </p:txBody>
        </p:sp>
        <p:sp>
          <p:nvSpPr>
            <p:cNvPr id="1269" name="Google Shape;1269;g26c369fa2d7_0_1008"/>
            <p:cNvSpPr txBox="1"/>
            <p:nvPr/>
          </p:nvSpPr>
          <p:spPr>
            <a:xfrm>
              <a:off x="3315014" y="3221157"/>
              <a:ext cx="1773300" cy="512400"/>
            </a:xfrm>
            <a:prstGeom prst="rect">
              <a:avLst/>
            </a:prstGeom>
            <a:solidFill>
              <a:srgbClr val="B7E6F2"/>
            </a:solid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rPr b="0" i="0" lang="en-US" sz="1600" u="none" cap="none" strike="noStrike">
                  <a:solidFill>
                    <a:schemeClr val="dk1"/>
                  </a:solidFill>
                  <a:latin typeface="Oswald"/>
                  <a:ea typeface="Oswald"/>
                  <a:cs typeface="Oswald"/>
                  <a:sym typeface="Oswald"/>
                </a:rPr>
                <a:t>3 districts in Savannakhet (Phin, Xepon, Nong)</a:t>
              </a:r>
              <a:endParaRPr b="0" i="0" sz="1600" u="none" cap="none" strike="noStrike">
                <a:solidFill>
                  <a:schemeClr val="dk1"/>
                </a:solidFill>
                <a:latin typeface="Oswald"/>
                <a:ea typeface="Oswald"/>
                <a:cs typeface="Oswald"/>
                <a:sym typeface="Oswald"/>
              </a:endParaRPr>
            </a:p>
            <a:p>
              <a:pPr indent="0" lvl="0" marL="0" marR="0" rtl="0" algn="l">
                <a:lnSpc>
                  <a:spcPct val="100000"/>
                </a:lnSpc>
                <a:spcBef>
                  <a:spcPts val="0"/>
                </a:spcBef>
                <a:spcAft>
                  <a:spcPts val="0"/>
                </a:spcAft>
                <a:buClr>
                  <a:srgbClr val="000000"/>
                </a:buClr>
                <a:buSzPts val="1400"/>
                <a:buFont typeface="Arial"/>
                <a:buNone/>
              </a:pPr>
              <a:r>
                <a:rPr b="0" i="0" lang="en-US" sz="1600" u="none" cap="none" strike="noStrike">
                  <a:solidFill>
                    <a:schemeClr val="dk1"/>
                  </a:solidFill>
                  <a:latin typeface="Oswald"/>
                  <a:ea typeface="Oswald"/>
                  <a:cs typeface="Oswald"/>
                  <a:sym typeface="Oswald"/>
                </a:rPr>
                <a:t>3 districts in Attapue (Xaysettha, Samakhixai, Sanamxai)</a:t>
              </a:r>
              <a:endParaRPr b="0" i="0" sz="1600" u="none" cap="none" strike="noStrike">
                <a:solidFill>
                  <a:schemeClr val="dk1"/>
                </a:solidFill>
                <a:latin typeface="Oswald"/>
                <a:ea typeface="Oswald"/>
                <a:cs typeface="Oswald"/>
                <a:sym typeface="Oswald"/>
              </a:endParaRPr>
            </a:p>
            <a:p>
              <a:pPr indent="0" lvl="0" marL="0" marR="0" rtl="0" algn="l">
                <a:lnSpc>
                  <a:spcPct val="100000"/>
                </a:lnSpc>
                <a:spcBef>
                  <a:spcPts val="0"/>
                </a:spcBef>
                <a:spcAft>
                  <a:spcPts val="0"/>
                </a:spcAft>
                <a:buClr>
                  <a:srgbClr val="000000"/>
                </a:buClr>
                <a:buSzPts val="1400"/>
                <a:buFont typeface="Arial"/>
                <a:buNone/>
              </a:pPr>
              <a:r>
                <a:t/>
              </a:r>
              <a:endParaRPr b="0" i="0" sz="1600" u="none" cap="none" strike="noStrike">
                <a:solidFill>
                  <a:schemeClr val="dk1"/>
                </a:solidFill>
                <a:latin typeface="Oswald"/>
                <a:ea typeface="Oswald"/>
                <a:cs typeface="Oswald"/>
                <a:sym typeface="Oswald"/>
              </a:endParaRPr>
            </a:p>
          </p:txBody>
        </p:sp>
      </p:grpSp>
      <p:grpSp>
        <p:nvGrpSpPr>
          <p:cNvPr id="1270" name="Google Shape;1270;g26c369fa2d7_0_1008"/>
          <p:cNvGrpSpPr/>
          <p:nvPr/>
        </p:nvGrpSpPr>
        <p:grpSpPr>
          <a:xfrm>
            <a:off x="7476103" y="3946445"/>
            <a:ext cx="596420" cy="533528"/>
            <a:chOff x="3157188" y="909150"/>
            <a:chExt cx="470400" cy="470400"/>
          </a:xfrm>
        </p:grpSpPr>
        <p:sp>
          <p:nvSpPr>
            <p:cNvPr id="1271" name="Google Shape;1271;g26c369fa2d7_0_1008"/>
            <p:cNvSpPr/>
            <p:nvPr/>
          </p:nvSpPr>
          <p:spPr>
            <a:xfrm>
              <a:off x="3157188" y="909150"/>
              <a:ext cx="470400" cy="470400"/>
            </a:xfrm>
            <a:prstGeom prst="ellipse">
              <a:avLst/>
            </a:prstGeom>
            <a:solidFill>
              <a:srgbClr val="FFF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700"/>
                <a:buFont typeface="Arial"/>
                <a:buNone/>
              </a:pPr>
              <a:r>
                <a:t/>
              </a:r>
              <a:endParaRPr b="0" i="0" sz="1700" u="none" cap="none" strike="noStrike">
                <a:solidFill>
                  <a:srgbClr val="000000"/>
                </a:solidFill>
                <a:latin typeface="Oswald"/>
                <a:ea typeface="Oswald"/>
                <a:cs typeface="Oswald"/>
                <a:sym typeface="Oswald"/>
              </a:endParaRPr>
            </a:p>
          </p:txBody>
        </p:sp>
        <p:sp>
          <p:nvSpPr>
            <p:cNvPr id="1272" name="Google Shape;1272;g26c369fa2d7_0_1008"/>
            <p:cNvSpPr/>
            <p:nvPr/>
          </p:nvSpPr>
          <p:spPr>
            <a:xfrm>
              <a:off x="3243138" y="995100"/>
              <a:ext cx="298500" cy="298500"/>
            </a:xfrm>
            <a:prstGeom prst="mathPlus">
              <a:avLst>
                <a:gd fmla="val 9900" name="adj1"/>
              </a:avLst>
            </a:prstGeom>
            <a:solidFill>
              <a:schemeClr val="accen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700"/>
                <a:buFont typeface="Arial"/>
                <a:buNone/>
              </a:pPr>
              <a:r>
                <a:t/>
              </a:r>
              <a:endParaRPr b="0" i="0" sz="1700" u="none" cap="none" strike="noStrike">
                <a:solidFill>
                  <a:srgbClr val="000000"/>
                </a:solidFill>
                <a:latin typeface="Oswald"/>
                <a:ea typeface="Oswald"/>
                <a:cs typeface="Oswald"/>
                <a:sym typeface="Oswald"/>
              </a:endParaRPr>
            </a:p>
          </p:txBody>
        </p:sp>
      </p:gr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7" name="Shape 1277"/>
        <p:cNvGrpSpPr/>
        <p:nvPr/>
      </p:nvGrpSpPr>
      <p:grpSpPr>
        <a:xfrm>
          <a:off x="0" y="0"/>
          <a:ext cx="0" cy="0"/>
          <a:chOff x="0" y="0"/>
          <a:chExt cx="0" cy="0"/>
        </a:xfrm>
      </p:grpSpPr>
      <p:sp>
        <p:nvSpPr>
          <p:cNvPr id="1278" name="Google Shape;1278;g26c369fa2d7_0_1472"/>
          <p:cNvSpPr txBox="1"/>
          <p:nvPr/>
        </p:nvSpPr>
        <p:spPr>
          <a:xfrm>
            <a:off x="548650" y="1097275"/>
            <a:ext cx="11319000" cy="4961700"/>
          </a:xfrm>
          <a:prstGeom prst="rect">
            <a:avLst/>
          </a:prstGeom>
          <a:solidFill>
            <a:srgbClr val="B7E6F2"/>
          </a:solidFill>
          <a:ln>
            <a:noFill/>
          </a:ln>
        </p:spPr>
        <p:txBody>
          <a:bodyPr anchorCtr="0" anchor="t" bIns="0" lIns="0" spcFirstLastPara="1" rIns="0" wrap="square" tIns="0">
            <a:noAutofit/>
          </a:bodyPr>
          <a:lstStyle/>
          <a:p>
            <a:pPr indent="0" lvl="0" marL="457200" rtl="0" algn="l">
              <a:lnSpc>
                <a:spcPct val="130000"/>
              </a:lnSpc>
              <a:spcBef>
                <a:spcPts val="400"/>
              </a:spcBef>
              <a:spcAft>
                <a:spcPts val="0"/>
              </a:spcAft>
              <a:buNone/>
            </a:pPr>
            <a:r>
              <a:t/>
            </a:r>
            <a:endParaRPr sz="2300">
              <a:solidFill>
                <a:srgbClr val="27251F"/>
              </a:solidFill>
              <a:latin typeface="Oswald"/>
              <a:ea typeface="Oswald"/>
              <a:cs typeface="Oswald"/>
              <a:sym typeface="Oswald"/>
            </a:endParaRPr>
          </a:p>
          <a:p>
            <a:pPr indent="-374650" lvl="0" marL="457200" rtl="0" algn="l">
              <a:lnSpc>
                <a:spcPct val="130000"/>
              </a:lnSpc>
              <a:spcBef>
                <a:spcPts val="400"/>
              </a:spcBef>
              <a:spcAft>
                <a:spcPts val="0"/>
              </a:spcAft>
              <a:buClr>
                <a:srgbClr val="27251F"/>
              </a:buClr>
              <a:buSzPts val="2300"/>
              <a:buFont typeface="Oswald"/>
              <a:buChar char="●"/>
            </a:pPr>
            <a:r>
              <a:rPr lang="en-US" sz="2300">
                <a:solidFill>
                  <a:srgbClr val="27251F"/>
                </a:solidFill>
                <a:latin typeface="Oswald"/>
                <a:ea typeface="Oswald"/>
                <a:cs typeface="Oswald"/>
                <a:sym typeface="Oswald"/>
              </a:rPr>
              <a:t>Project Coordination Agreement (UNOPS and DCDC) signed in January;</a:t>
            </a:r>
            <a:endParaRPr sz="2300">
              <a:solidFill>
                <a:srgbClr val="27251F"/>
              </a:solidFill>
              <a:latin typeface="Oswald"/>
              <a:ea typeface="Oswald"/>
              <a:cs typeface="Oswald"/>
              <a:sym typeface="Oswald"/>
            </a:endParaRPr>
          </a:p>
          <a:p>
            <a:pPr indent="-374650" lvl="0" marL="457200" rtl="0" algn="l">
              <a:lnSpc>
                <a:spcPct val="130000"/>
              </a:lnSpc>
              <a:spcBef>
                <a:spcPts val="0"/>
              </a:spcBef>
              <a:spcAft>
                <a:spcPts val="0"/>
              </a:spcAft>
              <a:buClr>
                <a:srgbClr val="27251F"/>
              </a:buClr>
              <a:buSzPts val="2300"/>
              <a:buFont typeface="Oswald"/>
              <a:buChar char="●"/>
            </a:pPr>
            <a:r>
              <a:rPr lang="en-US" sz="2300">
                <a:solidFill>
                  <a:srgbClr val="27251F"/>
                </a:solidFill>
                <a:latin typeface="Oswald"/>
                <a:ea typeface="Oswald"/>
                <a:cs typeface="Oswald"/>
                <a:sym typeface="Oswald"/>
              </a:rPr>
              <a:t>All SRs grant agreements signed in January and first disbursement processed;</a:t>
            </a:r>
            <a:endParaRPr sz="2300">
              <a:solidFill>
                <a:srgbClr val="27251F"/>
              </a:solidFill>
              <a:latin typeface="Oswald"/>
              <a:ea typeface="Oswald"/>
              <a:cs typeface="Oswald"/>
              <a:sym typeface="Oswald"/>
            </a:endParaRPr>
          </a:p>
          <a:p>
            <a:pPr indent="-374650" lvl="0" marL="457200" rtl="0" algn="l">
              <a:lnSpc>
                <a:spcPct val="130000"/>
              </a:lnSpc>
              <a:spcBef>
                <a:spcPts val="0"/>
              </a:spcBef>
              <a:spcAft>
                <a:spcPts val="0"/>
              </a:spcAft>
              <a:buClr>
                <a:srgbClr val="27251F"/>
              </a:buClr>
              <a:buSzPts val="2300"/>
              <a:buFont typeface="Oswald"/>
              <a:buChar char="●"/>
            </a:pPr>
            <a:r>
              <a:rPr lang="en-US" sz="2300">
                <a:solidFill>
                  <a:srgbClr val="27251F"/>
                </a:solidFill>
                <a:latin typeface="Oswald"/>
                <a:ea typeface="Oswald"/>
                <a:cs typeface="Oswald"/>
                <a:sym typeface="Oswald"/>
              </a:rPr>
              <a:t>Orientation workshops completed by 30 January;</a:t>
            </a:r>
            <a:endParaRPr sz="2300">
              <a:solidFill>
                <a:srgbClr val="27251F"/>
              </a:solidFill>
              <a:latin typeface="Oswald"/>
              <a:ea typeface="Oswald"/>
              <a:cs typeface="Oswald"/>
              <a:sym typeface="Oswald"/>
            </a:endParaRPr>
          </a:p>
          <a:p>
            <a:pPr indent="-374650" lvl="0" marL="457200" rtl="0" algn="l">
              <a:lnSpc>
                <a:spcPct val="130000"/>
              </a:lnSpc>
              <a:spcBef>
                <a:spcPts val="0"/>
              </a:spcBef>
              <a:spcAft>
                <a:spcPts val="0"/>
              </a:spcAft>
              <a:buClr>
                <a:srgbClr val="27251F"/>
              </a:buClr>
              <a:buSzPts val="2300"/>
              <a:buFont typeface="Oswald"/>
              <a:buChar char="●"/>
            </a:pPr>
            <a:r>
              <a:rPr lang="en-US" sz="2300">
                <a:solidFill>
                  <a:srgbClr val="27251F"/>
                </a:solidFill>
                <a:latin typeface="Oswald"/>
                <a:ea typeface="Oswald"/>
                <a:cs typeface="Oswald"/>
                <a:sym typeface="Oswald"/>
              </a:rPr>
              <a:t>Microplanning for Acceleration Strategies (AS) 2024 completed and all AS commodities arrived in country. Activities planned to start after Pi Mai.</a:t>
            </a:r>
            <a:endParaRPr sz="2300">
              <a:solidFill>
                <a:srgbClr val="27251F"/>
              </a:solidFill>
              <a:latin typeface="Oswald"/>
              <a:ea typeface="Oswald"/>
              <a:cs typeface="Oswald"/>
              <a:sym typeface="Oswald"/>
            </a:endParaRPr>
          </a:p>
          <a:p>
            <a:pPr indent="-374650" lvl="0" marL="457200" rtl="0" algn="l">
              <a:lnSpc>
                <a:spcPct val="130000"/>
              </a:lnSpc>
              <a:spcBef>
                <a:spcPts val="0"/>
              </a:spcBef>
              <a:spcAft>
                <a:spcPts val="0"/>
              </a:spcAft>
              <a:buClr>
                <a:srgbClr val="27251F"/>
              </a:buClr>
              <a:buSzPts val="2300"/>
              <a:buFont typeface="Oswald"/>
              <a:buChar char="●"/>
            </a:pPr>
            <a:r>
              <a:rPr lang="en-US" sz="2300">
                <a:solidFill>
                  <a:srgbClr val="27251F"/>
                </a:solidFill>
                <a:latin typeface="Oswald"/>
                <a:ea typeface="Oswald"/>
                <a:cs typeface="Oswald"/>
                <a:sym typeface="Oswald"/>
              </a:rPr>
              <a:t>All programme funded staff recruited including central, provincial and district staff;</a:t>
            </a:r>
            <a:endParaRPr sz="2300">
              <a:solidFill>
                <a:srgbClr val="27251F"/>
              </a:solidFill>
              <a:latin typeface="Oswald"/>
              <a:ea typeface="Oswald"/>
              <a:cs typeface="Oswald"/>
              <a:sym typeface="Oswald"/>
            </a:endParaRPr>
          </a:p>
          <a:p>
            <a:pPr indent="-374650" lvl="0" marL="457200" rtl="0" algn="l">
              <a:lnSpc>
                <a:spcPct val="130000"/>
              </a:lnSpc>
              <a:spcBef>
                <a:spcPts val="0"/>
              </a:spcBef>
              <a:spcAft>
                <a:spcPts val="0"/>
              </a:spcAft>
              <a:buClr>
                <a:srgbClr val="27251F"/>
              </a:buClr>
              <a:buSzPts val="2300"/>
              <a:buFont typeface="Oswald"/>
              <a:buChar char="●"/>
            </a:pPr>
            <a:r>
              <a:rPr lang="en-US" sz="2300">
                <a:solidFill>
                  <a:srgbClr val="27251F"/>
                </a:solidFill>
                <a:latin typeface="Oswald"/>
                <a:ea typeface="Oswald"/>
                <a:cs typeface="Oswald"/>
                <a:sym typeface="Oswald"/>
              </a:rPr>
              <a:t>Routine case management activities are ongoing;</a:t>
            </a:r>
            <a:endParaRPr sz="2300">
              <a:solidFill>
                <a:srgbClr val="27251F"/>
              </a:solidFill>
              <a:latin typeface="Oswald"/>
              <a:ea typeface="Oswald"/>
              <a:cs typeface="Oswald"/>
              <a:sym typeface="Oswald"/>
            </a:endParaRPr>
          </a:p>
          <a:p>
            <a:pPr indent="-374650" lvl="0" marL="457200" rtl="0" algn="l">
              <a:lnSpc>
                <a:spcPct val="130000"/>
              </a:lnSpc>
              <a:spcBef>
                <a:spcPts val="0"/>
              </a:spcBef>
              <a:spcAft>
                <a:spcPts val="0"/>
              </a:spcAft>
              <a:buClr>
                <a:srgbClr val="27251F"/>
              </a:buClr>
              <a:buSzPts val="2300"/>
              <a:buFont typeface="Oswald"/>
              <a:buChar char="●"/>
            </a:pPr>
            <a:r>
              <a:rPr lang="en-US" sz="2300">
                <a:solidFill>
                  <a:srgbClr val="27251F"/>
                </a:solidFill>
                <a:latin typeface="Oswald"/>
                <a:ea typeface="Oswald"/>
                <a:cs typeface="Oswald"/>
                <a:sym typeface="Oswald"/>
              </a:rPr>
              <a:t>Procurement requests for 2024 placed in December 2023;</a:t>
            </a:r>
            <a:endParaRPr sz="2300">
              <a:solidFill>
                <a:srgbClr val="27251F"/>
              </a:solidFill>
              <a:latin typeface="Oswald"/>
              <a:ea typeface="Oswald"/>
              <a:cs typeface="Oswald"/>
              <a:sym typeface="Oswald"/>
            </a:endParaRPr>
          </a:p>
          <a:p>
            <a:pPr indent="-374650" lvl="0" marL="457200" rtl="0" algn="l">
              <a:lnSpc>
                <a:spcPct val="130000"/>
              </a:lnSpc>
              <a:spcBef>
                <a:spcPts val="0"/>
              </a:spcBef>
              <a:spcAft>
                <a:spcPts val="0"/>
              </a:spcAft>
              <a:buClr>
                <a:srgbClr val="27251F"/>
              </a:buClr>
              <a:buSzPts val="2300"/>
              <a:buFont typeface="Oswald"/>
              <a:buChar char="●"/>
            </a:pPr>
            <a:r>
              <a:rPr lang="en-US" sz="2300">
                <a:solidFill>
                  <a:srgbClr val="27251F"/>
                </a:solidFill>
                <a:latin typeface="Oswald"/>
                <a:ea typeface="Oswald"/>
                <a:cs typeface="Oswald"/>
                <a:sym typeface="Oswald"/>
              </a:rPr>
              <a:t>Bottom-up planning conducted for Southern provinces for Q1-Q2.</a:t>
            </a:r>
            <a:endParaRPr sz="2300">
              <a:solidFill>
                <a:srgbClr val="27251F"/>
              </a:solidFill>
              <a:latin typeface="Oswald"/>
              <a:ea typeface="Oswald"/>
              <a:cs typeface="Oswald"/>
              <a:sym typeface="Oswald"/>
            </a:endParaRPr>
          </a:p>
          <a:p>
            <a:pPr indent="0" lvl="0" marL="0" rtl="0" algn="l">
              <a:lnSpc>
                <a:spcPct val="130000"/>
              </a:lnSpc>
              <a:spcBef>
                <a:spcPts val="400"/>
              </a:spcBef>
              <a:spcAft>
                <a:spcPts val="0"/>
              </a:spcAft>
              <a:buNone/>
            </a:pPr>
            <a:r>
              <a:t/>
            </a:r>
            <a:endParaRPr sz="2600">
              <a:solidFill>
                <a:srgbClr val="27251F"/>
              </a:solidFill>
              <a:latin typeface="Oswald"/>
              <a:ea typeface="Oswald"/>
              <a:cs typeface="Oswald"/>
              <a:sym typeface="Oswald"/>
            </a:endParaRPr>
          </a:p>
        </p:txBody>
      </p:sp>
      <p:sp>
        <p:nvSpPr>
          <p:cNvPr id="1279" name="Google Shape;1279;g26c369fa2d7_0_1472"/>
          <p:cNvSpPr txBox="1"/>
          <p:nvPr/>
        </p:nvSpPr>
        <p:spPr>
          <a:xfrm>
            <a:off x="0" y="0"/>
            <a:ext cx="12192000" cy="854100"/>
          </a:xfrm>
          <a:prstGeom prst="rect">
            <a:avLst/>
          </a:prstGeom>
          <a:noFill/>
          <a:ln cap="flat" cmpd="sng" w="19050">
            <a:solidFill>
              <a:srgbClr val="0DB8CC"/>
            </a:solidFill>
            <a:prstDash val="solid"/>
            <a:round/>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None/>
            </a:pPr>
            <a:r>
              <a:rPr b="1" lang="en-US" sz="3600">
                <a:solidFill>
                  <a:srgbClr val="0DB8CC"/>
                </a:solidFill>
                <a:latin typeface="News Cycle"/>
                <a:ea typeface="News Cycle"/>
                <a:cs typeface="News Cycle"/>
                <a:sym typeface="News Cycle"/>
              </a:rPr>
              <a:t>RAI4E General Update</a:t>
            </a:r>
            <a:endParaRPr b="1" sz="3600">
              <a:solidFill>
                <a:srgbClr val="0DB8CC"/>
              </a:solidFill>
              <a:latin typeface="News Cycle"/>
              <a:ea typeface="News Cycle"/>
              <a:cs typeface="News Cycle"/>
              <a:sym typeface="News Cycle"/>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3" name="Shape 1283"/>
        <p:cNvGrpSpPr/>
        <p:nvPr/>
      </p:nvGrpSpPr>
      <p:grpSpPr>
        <a:xfrm>
          <a:off x="0" y="0"/>
          <a:ext cx="0" cy="0"/>
          <a:chOff x="0" y="0"/>
          <a:chExt cx="0" cy="0"/>
        </a:xfrm>
      </p:grpSpPr>
      <p:sp>
        <p:nvSpPr>
          <p:cNvPr id="1284" name="Google Shape;1284;g15df64bb1bf_0_753"/>
          <p:cNvSpPr/>
          <p:nvPr/>
        </p:nvSpPr>
        <p:spPr>
          <a:xfrm>
            <a:off x="8902367" y="5226533"/>
            <a:ext cx="3048000" cy="14679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4300"/>
              <a:buFont typeface="Arial"/>
              <a:buNone/>
            </a:pPr>
            <a:r>
              <a:rPr b="1" i="0" lang="en-US" sz="4300" u="none" cap="none" strike="noStrike">
                <a:solidFill>
                  <a:schemeClr val="lt1"/>
                </a:solidFill>
                <a:latin typeface="Arial"/>
                <a:ea typeface="Arial"/>
                <a:cs typeface="Arial"/>
                <a:sym typeface="Arial"/>
              </a:rPr>
              <a:t>Kop Chai</a:t>
            </a:r>
            <a:endParaRPr b="1" i="0" sz="4300" u="none" cap="none" strike="noStrike">
              <a:solidFill>
                <a:schemeClr val="lt1"/>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8" name="Shape 838"/>
        <p:cNvGrpSpPr/>
        <p:nvPr/>
      </p:nvGrpSpPr>
      <p:grpSpPr>
        <a:xfrm>
          <a:off x="0" y="0"/>
          <a:ext cx="0" cy="0"/>
          <a:chOff x="0" y="0"/>
          <a:chExt cx="0" cy="0"/>
        </a:xfrm>
      </p:grpSpPr>
      <p:sp>
        <p:nvSpPr>
          <p:cNvPr id="839" name="Google Shape;839;g2631ba12fcd_1_871"/>
          <p:cNvSpPr txBox="1"/>
          <p:nvPr>
            <p:ph type="title"/>
          </p:nvPr>
        </p:nvSpPr>
        <p:spPr>
          <a:xfrm>
            <a:off x="439475" y="1611325"/>
            <a:ext cx="3944700" cy="3973800"/>
          </a:xfrm>
          <a:prstGeom prst="rect">
            <a:avLst/>
          </a:prstGeom>
          <a:noFill/>
          <a:ln>
            <a:noFill/>
          </a:ln>
        </p:spPr>
        <p:txBody>
          <a:bodyPr anchorCtr="0" anchor="b" bIns="0" lIns="0" spcFirstLastPara="1" rIns="0" wrap="square" tIns="0">
            <a:noAutofit/>
          </a:bodyPr>
          <a:lstStyle/>
          <a:p>
            <a:pPr indent="0" lvl="0" marL="0" rtl="0" algn="l">
              <a:lnSpc>
                <a:spcPct val="90000"/>
              </a:lnSpc>
              <a:spcBef>
                <a:spcPts val="0"/>
              </a:spcBef>
              <a:spcAft>
                <a:spcPts val="0"/>
              </a:spcAft>
              <a:buSzPts val="4000"/>
              <a:buNone/>
            </a:pPr>
            <a:r>
              <a:rPr b="0" lang="en-US" sz="5500">
                <a:latin typeface="Oswald"/>
                <a:ea typeface="Oswald"/>
                <a:cs typeface="Oswald"/>
                <a:sym typeface="Oswald"/>
              </a:rPr>
              <a:t>Programme Performance </a:t>
            </a:r>
            <a:endParaRPr b="0" sz="5500">
              <a:latin typeface="Oswald"/>
              <a:ea typeface="Oswald"/>
              <a:cs typeface="Oswald"/>
              <a:sym typeface="Oswald"/>
            </a:endParaRPr>
          </a:p>
          <a:p>
            <a:pPr indent="0" lvl="0" marL="0" rtl="0" algn="l">
              <a:lnSpc>
                <a:spcPct val="90000"/>
              </a:lnSpc>
              <a:spcBef>
                <a:spcPts val="0"/>
              </a:spcBef>
              <a:spcAft>
                <a:spcPts val="0"/>
              </a:spcAft>
              <a:buSzPts val="4000"/>
              <a:buNone/>
            </a:pPr>
            <a:r>
              <a:rPr b="0" lang="en-US" sz="5500">
                <a:latin typeface="Oswald"/>
                <a:ea typeface="Oswald"/>
                <a:cs typeface="Oswald"/>
                <a:sym typeface="Oswald"/>
              </a:rPr>
              <a:t>&amp; Achievements against Indicators </a:t>
            </a:r>
            <a:endParaRPr b="0" sz="6400">
              <a:latin typeface="Oswald"/>
              <a:ea typeface="Oswald"/>
              <a:cs typeface="Oswald"/>
              <a:sym typeface="Oswald"/>
            </a:endParaRPr>
          </a:p>
          <a:p>
            <a:pPr indent="0" lvl="0" marL="0" rtl="0" algn="l">
              <a:lnSpc>
                <a:spcPct val="100000"/>
              </a:lnSpc>
              <a:spcBef>
                <a:spcPts val="0"/>
              </a:spcBef>
              <a:spcAft>
                <a:spcPts val="0"/>
              </a:spcAft>
              <a:buSzPts val="4000"/>
              <a:buNone/>
            </a:pPr>
            <a:r>
              <a:rPr lang="en-US"/>
              <a:t>2021-2023</a:t>
            </a:r>
            <a:endParaRPr/>
          </a:p>
        </p:txBody>
      </p:sp>
      <p:sp>
        <p:nvSpPr>
          <p:cNvPr id="840" name="Google Shape;840;g2631ba12fcd_1_871"/>
          <p:cNvSpPr txBox="1"/>
          <p:nvPr>
            <p:ph idx="12" type="sldNum"/>
          </p:nvPr>
        </p:nvSpPr>
        <p:spPr>
          <a:xfrm>
            <a:off x="10996200" y="6229967"/>
            <a:ext cx="342300" cy="243900"/>
          </a:xfrm>
          <a:prstGeom prst="rect">
            <a:avLst/>
          </a:prstGeom>
          <a:noFill/>
          <a:ln>
            <a:noFill/>
          </a:ln>
        </p:spPr>
        <p:txBody>
          <a:bodyPr anchorCtr="0" anchor="b" bIns="0" lIns="0" spcFirstLastPara="1" rIns="0" wrap="square" tIns="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pic>
        <p:nvPicPr>
          <p:cNvPr id="841" name="Google Shape;841;g2631ba12fcd_1_871"/>
          <p:cNvPicPr preferRelativeResize="0"/>
          <p:nvPr/>
        </p:nvPicPr>
        <p:blipFill rotWithShape="1">
          <a:blip r:embed="rId3">
            <a:alphaModFix/>
          </a:blip>
          <a:srcRect b="17375" l="0" r="9746" t="0"/>
          <a:stretch/>
        </p:blipFill>
        <p:spPr>
          <a:xfrm>
            <a:off x="8370267" y="-56633"/>
            <a:ext cx="1249400" cy="5645568"/>
          </a:xfrm>
          <a:prstGeom prst="rect">
            <a:avLst/>
          </a:prstGeom>
          <a:noFill/>
          <a:ln>
            <a:noFill/>
          </a:ln>
        </p:spPr>
      </p:pic>
      <p:pic>
        <p:nvPicPr>
          <p:cNvPr id="842" name="Google Shape;842;g2631ba12fcd_1_871"/>
          <p:cNvPicPr preferRelativeResize="0"/>
          <p:nvPr/>
        </p:nvPicPr>
        <p:blipFill rotWithShape="1">
          <a:blip r:embed="rId4">
            <a:alphaModFix/>
          </a:blip>
          <a:srcRect b="0" l="4887" r="0" t="7002"/>
          <a:stretch/>
        </p:blipFill>
        <p:spPr>
          <a:xfrm>
            <a:off x="4168300" y="1212433"/>
            <a:ext cx="1823900" cy="5645567"/>
          </a:xfrm>
          <a:prstGeom prst="rect">
            <a:avLst/>
          </a:prstGeom>
          <a:noFill/>
          <a:ln>
            <a:noFill/>
          </a:ln>
        </p:spPr>
      </p:pic>
      <p:pic>
        <p:nvPicPr>
          <p:cNvPr id="843" name="Google Shape;843;g2631ba12fcd_1_871"/>
          <p:cNvPicPr preferRelativeResize="0"/>
          <p:nvPr/>
        </p:nvPicPr>
        <p:blipFill rotWithShape="1">
          <a:blip r:embed="rId5">
            <a:alphaModFix/>
          </a:blip>
          <a:srcRect b="0" l="0" r="0" t="0"/>
          <a:stretch/>
        </p:blipFill>
        <p:spPr>
          <a:xfrm>
            <a:off x="4706602" y="0"/>
            <a:ext cx="4565372" cy="6858001"/>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8" name="Shape 848"/>
        <p:cNvGrpSpPr/>
        <p:nvPr/>
      </p:nvGrpSpPr>
      <p:grpSpPr>
        <a:xfrm>
          <a:off x="0" y="0"/>
          <a:ext cx="0" cy="0"/>
          <a:chOff x="0" y="0"/>
          <a:chExt cx="0" cy="0"/>
        </a:xfrm>
      </p:grpSpPr>
      <p:pic>
        <p:nvPicPr>
          <p:cNvPr id="849" name="Google Shape;849;g2631ba12fcd_1_685"/>
          <p:cNvPicPr preferRelativeResize="0"/>
          <p:nvPr/>
        </p:nvPicPr>
        <p:blipFill rotWithShape="1">
          <a:blip r:embed="rId3">
            <a:alphaModFix/>
          </a:blip>
          <a:srcRect b="0" l="0" r="0" t="15682"/>
          <a:stretch/>
        </p:blipFill>
        <p:spPr>
          <a:xfrm>
            <a:off x="126250" y="828925"/>
            <a:ext cx="8427600" cy="3758725"/>
          </a:xfrm>
          <a:prstGeom prst="rect">
            <a:avLst/>
          </a:prstGeom>
          <a:noFill/>
          <a:ln>
            <a:noFill/>
          </a:ln>
        </p:spPr>
      </p:pic>
      <p:sp>
        <p:nvSpPr>
          <p:cNvPr id="850" name="Google Shape;850;g2631ba12fcd_1_685"/>
          <p:cNvSpPr txBox="1"/>
          <p:nvPr>
            <p:ph type="title"/>
          </p:nvPr>
        </p:nvSpPr>
        <p:spPr>
          <a:xfrm>
            <a:off x="0" y="0"/>
            <a:ext cx="12192000" cy="725700"/>
          </a:xfrm>
          <a:prstGeom prst="rect">
            <a:avLst/>
          </a:prstGeom>
          <a:noFill/>
          <a:ln cap="flat" cmpd="sng" w="19050">
            <a:solidFill>
              <a:srgbClr val="0DB8CC"/>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SzPts val="2400"/>
              <a:buNone/>
            </a:pPr>
            <a:r>
              <a:rPr lang="en-US" sz="3600">
                <a:solidFill>
                  <a:srgbClr val="0DB8CC"/>
                </a:solidFill>
                <a:latin typeface="News Cycle"/>
                <a:ea typeface="News Cycle"/>
                <a:cs typeface="News Cycle"/>
                <a:sym typeface="News Cycle"/>
              </a:rPr>
              <a:t>Programme Performance</a:t>
            </a:r>
            <a:r>
              <a:rPr b="1" lang="en-US" sz="3600">
                <a:solidFill>
                  <a:srgbClr val="0DB8CC"/>
                </a:solidFill>
                <a:latin typeface="News Cycle"/>
                <a:ea typeface="News Cycle"/>
                <a:cs typeface="News Cycle"/>
                <a:sym typeface="News Cycle"/>
              </a:rPr>
              <a:t> - API and MPR </a:t>
            </a:r>
            <a:endParaRPr b="1" sz="3600">
              <a:solidFill>
                <a:srgbClr val="0DB8CC"/>
              </a:solidFill>
              <a:latin typeface="News Cycle"/>
              <a:ea typeface="News Cycle"/>
              <a:cs typeface="News Cycle"/>
              <a:sym typeface="News Cycle"/>
            </a:endParaRPr>
          </a:p>
        </p:txBody>
      </p:sp>
      <p:graphicFrame>
        <p:nvGraphicFramePr>
          <p:cNvPr id="851" name="Google Shape;851;g2631ba12fcd_1_685"/>
          <p:cNvGraphicFramePr/>
          <p:nvPr/>
        </p:nvGraphicFramePr>
        <p:xfrm>
          <a:off x="486425" y="5043569"/>
          <a:ext cx="3000000" cy="3000000"/>
        </p:xfrm>
        <a:graphic>
          <a:graphicData uri="http://schemas.openxmlformats.org/drawingml/2006/table">
            <a:tbl>
              <a:tblPr>
                <a:noFill/>
                <a:tableStyleId>{8492B1DB-1735-46DB-A903-E1EBBCD4C128}</a:tableStyleId>
              </a:tblPr>
              <a:tblGrid>
                <a:gridCol w="1347350"/>
                <a:gridCol w="1347350"/>
                <a:gridCol w="1347350"/>
                <a:gridCol w="1347350"/>
              </a:tblGrid>
              <a:tr h="308550">
                <a:tc>
                  <a:txBody>
                    <a:bodyPr/>
                    <a:lstStyle/>
                    <a:p>
                      <a:pPr indent="0" lvl="0" marL="0" marR="0" rtl="0" algn="ctr">
                        <a:lnSpc>
                          <a:spcPct val="100000"/>
                        </a:lnSpc>
                        <a:spcBef>
                          <a:spcPts val="0"/>
                        </a:spcBef>
                        <a:spcAft>
                          <a:spcPts val="0"/>
                        </a:spcAft>
                        <a:buClr>
                          <a:schemeClr val="dk1"/>
                        </a:buClr>
                        <a:buSzPts val="2800"/>
                        <a:buFont typeface="Arial"/>
                        <a:buNone/>
                      </a:pPr>
                      <a:r>
                        <a:rPr b="1" lang="en-US" sz="2000" u="none" cap="none" strike="noStrike">
                          <a:solidFill>
                            <a:schemeClr val="dk1"/>
                          </a:solidFill>
                          <a:latin typeface="Oswald"/>
                          <a:ea typeface="Oswald"/>
                          <a:cs typeface="Oswald"/>
                          <a:sym typeface="Oswald"/>
                        </a:rPr>
                        <a:t>API</a:t>
                      </a:r>
                      <a:endParaRPr b="1" sz="1400" u="none" cap="none" strike="noStrike">
                        <a:latin typeface="Oswald"/>
                        <a:ea typeface="Oswald"/>
                        <a:cs typeface="Oswald"/>
                        <a:sym typeface="Oswald"/>
                      </a:endParaRPr>
                    </a:p>
                  </a:txBody>
                  <a:tcPr marT="91425" marB="91425" marR="91425" marL="91425">
                    <a:solidFill>
                      <a:srgbClr val="B7E6F2"/>
                    </a:solidFill>
                  </a:tcPr>
                </a:tc>
                <a:tc>
                  <a:txBody>
                    <a:bodyPr/>
                    <a:lstStyle/>
                    <a:p>
                      <a:pPr indent="0" lvl="0" marL="0" marR="0" rtl="0" algn="ctr">
                        <a:lnSpc>
                          <a:spcPct val="100000"/>
                        </a:lnSpc>
                        <a:spcBef>
                          <a:spcPts val="0"/>
                        </a:spcBef>
                        <a:spcAft>
                          <a:spcPts val="0"/>
                        </a:spcAft>
                        <a:buClr>
                          <a:srgbClr val="000000"/>
                        </a:buClr>
                        <a:buSzPts val="2000"/>
                        <a:buFont typeface="Arial"/>
                        <a:buNone/>
                      </a:pPr>
                      <a:r>
                        <a:rPr b="1" lang="en-US" sz="1600" u="none" cap="none" strike="noStrike">
                          <a:latin typeface="Oswald"/>
                          <a:ea typeface="Oswald"/>
                          <a:cs typeface="Oswald"/>
                          <a:sym typeface="Oswald"/>
                        </a:rPr>
                        <a:t>2021</a:t>
                      </a:r>
                      <a:endParaRPr b="1" sz="1600" u="none" cap="none" strike="noStrike">
                        <a:latin typeface="Oswald"/>
                        <a:ea typeface="Oswald"/>
                        <a:cs typeface="Oswald"/>
                        <a:sym typeface="Oswald"/>
                      </a:endParaRPr>
                    </a:p>
                  </a:txBody>
                  <a:tcPr marT="91425" marB="91425" marR="91425" marL="91425">
                    <a:solidFill>
                      <a:srgbClr val="B7E6F2"/>
                    </a:solidFill>
                  </a:tcPr>
                </a:tc>
                <a:tc>
                  <a:txBody>
                    <a:bodyPr/>
                    <a:lstStyle/>
                    <a:p>
                      <a:pPr indent="0" lvl="0" marL="0" marR="0" rtl="0" algn="ctr">
                        <a:lnSpc>
                          <a:spcPct val="100000"/>
                        </a:lnSpc>
                        <a:spcBef>
                          <a:spcPts val="0"/>
                        </a:spcBef>
                        <a:spcAft>
                          <a:spcPts val="0"/>
                        </a:spcAft>
                        <a:buClr>
                          <a:srgbClr val="000000"/>
                        </a:buClr>
                        <a:buSzPts val="2000"/>
                        <a:buFont typeface="Arial"/>
                        <a:buNone/>
                      </a:pPr>
                      <a:r>
                        <a:rPr b="1" lang="en-US" sz="1600" u="none" cap="none" strike="noStrike">
                          <a:latin typeface="Oswald"/>
                          <a:ea typeface="Oswald"/>
                          <a:cs typeface="Oswald"/>
                          <a:sym typeface="Oswald"/>
                        </a:rPr>
                        <a:t>2022</a:t>
                      </a:r>
                      <a:endParaRPr b="1" sz="1600" u="none" cap="none" strike="noStrike">
                        <a:latin typeface="Oswald"/>
                        <a:ea typeface="Oswald"/>
                        <a:cs typeface="Oswald"/>
                        <a:sym typeface="Oswald"/>
                      </a:endParaRPr>
                    </a:p>
                  </a:txBody>
                  <a:tcPr marT="91425" marB="91425" marR="91425" marL="91425">
                    <a:solidFill>
                      <a:srgbClr val="B7E6F2"/>
                    </a:solidFill>
                  </a:tcPr>
                </a:tc>
                <a:tc>
                  <a:txBody>
                    <a:bodyPr/>
                    <a:lstStyle/>
                    <a:p>
                      <a:pPr indent="0" lvl="0" marL="0" marR="0" rtl="0" algn="ctr">
                        <a:lnSpc>
                          <a:spcPct val="100000"/>
                        </a:lnSpc>
                        <a:spcBef>
                          <a:spcPts val="0"/>
                        </a:spcBef>
                        <a:spcAft>
                          <a:spcPts val="0"/>
                        </a:spcAft>
                        <a:buClr>
                          <a:srgbClr val="000000"/>
                        </a:buClr>
                        <a:buSzPts val="2000"/>
                        <a:buFont typeface="Arial"/>
                        <a:buNone/>
                      </a:pPr>
                      <a:r>
                        <a:rPr b="1" lang="en-US" sz="1600" u="none" cap="none" strike="noStrike">
                          <a:latin typeface="Oswald"/>
                          <a:ea typeface="Oswald"/>
                          <a:cs typeface="Oswald"/>
                          <a:sym typeface="Oswald"/>
                        </a:rPr>
                        <a:t>2023</a:t>
                      </a:r>
                      <a:endParaRPr b="1" sz="1600" u="none" cap="none" strike="noStrike">
                        <a:latin typeface="Oswald"/>
                        <a:ea typeface="Oswald"/>
                        <a:cs typeface="Oswald"/>
                        <a:sym typeface="Oswald"/>
                      </a:endParaRPr>
                    </a:p>
                  </a:txBody>
                  <a:tcPr marT="91425" marB="91425" marR="91425" marL="91425">
                    <a:solidFill>
                      <a:srgbClr val="B7E6F2"/>
                    </a:solidFill>
                  </a:tcPr>
                </a:tc>
              </a:tr>
              <a:tr h="308550">
                <a:tc>
                  <a:txBody>
                    <a:bodyPr/>
                    <a:lstStyle/>
                    <a:p>
                      <a:pPr indent="0" lvl="0" marL="0" marR="0" rtl="0" algn="l">
                        <a:lnSpc>
                          <a:spcPct val="100000"/>
                        </a:lnSpc>
                        <a:spcBef>
                          <a:spcPts val="0"/>
                        </a:spcBef>
                        <a:spcAft>
                          <a:spcPts val="0"/>
                        </a:spcAft>
                        <a:buClr>
                          <a:srgbClr val="000000"/>
                        </a:buClr>
                        <a:buSzPts val="2000"/>
                        <a:buFont typeface="Arial"/>
                        <a:buNone/>
                      </a:pPr>
                      <a:r>
                        <a:rPr lang="en-US" sz="1600" u="none" cap="none" strike="noStrike">
                          <a:latin typeface="Oswald"/>
                          <a:ea typeface="Oswald"/>
                          <a:cs typeface="Oswald"/>
                          <a:sym typeface="Oswald"/>
                        </a:rPr>
                        <a:t>Target</a:t>
                      </a:r>
                      <a:endParaRPr sz="1600" u="none" cap="none" strike="noStrike">
                        <a:latin typeface="Oswald"/>
                        <a:ea typeface="Oswald"/>
                        <a:cs typeface="Oswald"/>
                        <a:sym typeface="Oswald"/>
                      </a:endParaRPr>
                    </a:p>
                  </a:txBody>
                  <a:tcPr marT="91425" marB="91425" marR="91425" marL="91425">
                    <a:solidFill>
                      <a:srgbClr val="FAFCF7"/>
                    </a:solidFill>
                  </a:tcPr>
                </a:tc>
                <a:tc>
                  <a:txBody>
                    <a:bodyPr/>
                    <a:lstStyle/>
                    <a:p>
                      <a:pPr indent="0" lvl="0" marL="0" marR="0" rtl="0" algn="ctr">
                        <a:lnSpc>
                          <a:spcPct val="100000"/>
                        </a:lnSpc>
                        <a:spcBef>
                          <a:spcPts val="0"/>
                        </a:spcBef>
                        <a:spcAft>
                          <a:spcPts val="0"/>
                        </a:spcAft>
                        <a:buClr>
                          <a:srgbClr val="000000"/>
                        </a:buClr>
                        <a:buSzPts val="2000"/>
                        <a:buFont typeface="Arial"/>
                        <a:buNone/>
                      </a:pPr>
                      <a:r>
                        <a:rPr lang="en-US" sz="1600" u="none" cap="none" strike="noStrike">
                          <a:latin typeface="Oswald"/>
                          <a:ea typeface="Oswald"/>
                          <a:cs typeface="Oswald"/>
                          <a:sym typeface="Oswald"/>
                        </a:rPr>
                        <a:t>1.5964</a:t>
                      </a:r>
                      <a:endParaRPr sz="1600" u="none" cap="none" strike="noStrike">
                        <a:latin typeface="Oswald"/>
                        <a:ea typeface="Oswald"/>
                        <a:cs typeface="Oswald"/>
                        <a:sym typeface="Oswald"/>
                      </a:endParaRPr>
                    </a:p>
                  </a:txBody>
                  <a:tcPr marT="91425" marB="91425" marR="91425" marL="91425">
                    <a:solidFill>
                      <a:srgbClr val="FAFCF7"/>
                    </a:solidFill>
                  </a:tcPr>
                </a:tc>
                <a:tc>
                  <a:txBody>
                    <a:bodyPr/>
                    <a:lstStyle/>
                    <a:p>
                      <a:pPr indent="0" lvl="0" marL="0" marR="0" rtl="0" algn="ctr">
                        <a:lnSpc>
                          <a:spcPct val="100000"/>
                        </a:lnSpc>
                        <a:spcBef>
                          <a:spcPts val="0"/>
                        </a:spcBef>
                        <a:spcAft>
                          <a:spcPts val="0"/>
                        </a:spcAft>
                        <a:buClr>
                          <a:srgbClr val="000000"/>
                        </a:buClr>
                        <a:buSzPts val="2000"/>
                        <a:buFont typeface="Arial"/>
                        <a:buNone/>
                      </a:pPr>
                      <a:r>
                        <a:rPr lang="en-US" sz="1600" u="none" cap="none" strike="noStrike">
                          <a:latin typeface="Oswald"/>
                          <a:ea typeface="Oswald"/>
                          <a:cs typeface="Oswald"/>
                          <a:sym typeface="Oswald"/>
                        </a:rPr>
                        <a:t>1.2375</a:t>
                      </a:r>
                      <a:endParaRPr sz="1600" u="none" cap="none" strike="noStrike">
                        <a:latin typeface="Oswald"/>
                        <a:ea typeface="Oswald"/>
                        <a:cs typeface="Oswald"/>
                        <a:sym typeface="Oswald"/>
                      </a:endParaRPr>
                    </a:p>
                  </a:txBody>
                  <a:tcPr marT="91425" marB="91425" marR="91425" marL="91425">
                    <a:solidFill>
                      <a:srgbClr val="FAFCF7"/>
                    </a:solidFill>
                  </a:tcPr>
                </a:tc>
                <a:tc>
                  <a:txBody>
                    <a:bodyPr/>
                    <a:lstStyle/>
                    <a:p>
                      <a:pPr indent="0" lvl="0" marL="0" marR="0" rtl="0" algn="ctr">
                        <a:lnSpc>
                          <a:spcPct val="100000"/>
                        </a:lnSpc>
                        <a:spcBef>
                          <a:spcPts val="0"/>
                        </a:spcBef>
                        <a:spcAft>
                          <a:spcPts val="0"/>
                        </a:spcAft>
                        <a:buClr>
                          <a:srgbClr val="000000"/>
                        </a:buClr>
                        <a:buSzPts val="2000"/>
                        <a:buFont typeface="Arial"/>
                        <a:buNone/>
                      </a:pPr>
                      <a:r>
                        <a:rPr lang="en-US" sz="1600" u="none" cap="none" strike="noStrike">
                          <a:latin typeface="Oswald"/>
                          <a:ea typeface="Oswald"/>
                          <a:cs typeface="Oswald"/>
                          <a:sym typeface="Oswald"/>
                        </a:rPr>
                        <a:t>0.7503</a:t>
                      </a:r>
                      <a:endParaRPr sz="1600" u="none" cap="none" strike="noStrike">
                        <a:latin typeface="Oswald"/>
                        <a:ea typeface="Oswald"/>
                        <a:cs typeface="Oswald"/>
                        <a:sym typeface="Oswald"/>
                      </a:endParaRPr>
                    </a:p>
                  </a:txBody>
                  <a:tcPr marT="91425" marB="91425" marR="91425" marL="91425">
                    <a:solidFill>
                      <a:srgbClr val="FAFCF7"/>
                    </a:solidFill>
                  </a:tcPr>
                </a:tc>
              </a:tr>
              <a:tr h="308550">
                <a:tc>
                  <a:txBody>
                    <a:bodyPr/>
                    <a:lstStyle/>
                    <a:p>
                      <a:pPr indent="0" lvl="0" marL="0" marR="0" rtl="0" algn="l">
                        <a:lnSpc>
                          <a:spcPct val="100000"/>
                        </a:lnSpc>
                        <a:spcBef>
                          <a:spcPts val="0"/>
                        </a:spcBef>
                        <a:spcAft>
                          <a:spcPts val="0"/>
                        </a:spcAft>
                        <a:buClr>
                          <a:srgbClr val="000000"/>
                        </a:buClr>
                        <a:buSzPts val="2000"/>
                        <a:buFont typeface="Arial"/>
                        <a:buNone/>
                      </a:pPr>
                      <a:r>
                        <a:rPr lang="en-US" sz="1600" u="none" cap="none" strike="noStrike">
                          <a:latin typeface="Oswald"/>
                          <a:ea typeface="Oswald"/>
                          <a:cs typeface="Oswald"/>
                          <a:sym typeface="Oswald"/>
                        </a:rPr>
                        <a:t>Result</a:t>
                      </a:r>
                      <a:endParaRPr sz="1600" u="none" cap="none" strike="noStrike">
                        <a:latin typeface="Oswald"/>
                        <a:ea typeface="Oswald"/>
                        <a:cs typeface="Oswald"/>
                        <a:sym typeface="Oswald"/>
                      </a:endParaRPr>
                    </a:p>
                  </a:txBody>
                  <a:tcPr marT="91425" marB="91425" marR="91425" marL="91425">
                    <a:solidFill>
                      <a:srgbClr val="FAFCF7"/>
                    </a:solidFill>
                  </a:tcPr>
                </a:tc>
                <a:tc>
                  <a:txBody>
                    <a:bodyPr/>
                    <a:lstStyle/>
                    <a:p>
                      <a:pPr indent="0" lvl="0" marL="0" marR="0" rtl="0" algn="ctr">
                        <a:lnSpc>
                          <a:spcPct val="100000"/>
                        </a:lnSpc>
                        <a:spcBef>
                          <a:spcPts val="0"/>
                        </a:spcBef>
                        <a:spcAft>
                          <a:spcPts val="0"/>
                        </a:spcAft>
                        <a:buClr>
                          <a:srgbClr val="000000"/>
                        </a:buClr>
                        <a:buSzPts val="2000"/>
                        <a:buFont typeface="Arial"/>
                        <a:buNone/>
                      </a:pPr>
                      <a:r>
                        <a:rPr lang="en-US" sz="1600" u="none" cap="none" strike="noStrike">
                          <a:latin typeface="Oswald"/>
                          <a:ea typeface="Oswald"/>
                          <a:cs typeface="Oswald"/>
                          <a:sym typeface="Oswald"/>
                        </a:rPr>
                        <a:t>1.3080</a:t>
                      </a:r>
                      <a:endParaRPr sz="1600" u="none" cap="none" strike="noStrike">
                        <a:latin typeface="Oswald"/>
                        <a:ea typeface="Oswald"/>
                        <a:cs typeface="Oswald"/>
                        <a:sym typeface="Oswald"/>
                      </a:endParaRPr>
                    </a:p>
                  </a:txBody>
                  <a:tcPr marT="91425" marB="91425" marR="91425" marL="91425">
                    <a:solidFill>
                      <a:srgbClr val="FAFCF7"/>
                    </a:solidFill>
                  </a:tcPr>
                </a:tc>
                <a:tc>
                  <a:txBody>
                    <a:bodyPr/>
                    <a:lstStyle/>
                    <a:p>
                      <a:pPr indent="0" lvl="0" marL="0" marR="0" rtl="0" algn="ctr">
                        <a:lnSpc>
                          <a:spcPct val="100000"/>
                        </a:lnSpc>
                        <a:spcBef>
                          <a:spcPts val="0"/>
                        </a:spcBef>
                        <a:spcAft>
                          <a:spcPts val="0"/>
                        </a:spcAft>
                        <a:buClr>
                          <a:srgbClr val="000000"/>
                        </a:buClr>
                        <a:buSzPts val="2000"/>
                        <a:buFont typeface="Arial"/>
                        <a:buNone/>
                      </a:pPr>
                      <a:r>
                        <a:rPr lang="en-US" sz="1600" u="none" cap="none" strike="noStrike">
                          <a:latin typeface="Oswald"/>
                          <a:ea typeface="Oswald"/>
                          <a:cs typeface="Oswald"/>
                          <a:sym typeface="Oswald"/>
                        </a:rPr>
                        <a:t>0.99</a:t>
                      </a:r>
                      <a:endParaRPr sz="1600" u="none" cap="none" strike="noStrike">
                        <a:latin typeface="Oswald"/>
                        <a:ea typeface="Oswald"/>
                        <a:cs typeface="Oswald"/>
                        <a:sym typeface="Oswald"/>
                      </a:endParaRPr>
                    </a:p>
                  </a:txBody>
                  <a:tcPr marT="91425" marB="91425" marR="91425" marL="91425">
                    <a:solidFill>
                      <a:srgbClr val="FAFCF7"/>
                    </a:solidFill>
                  </a:tcPr>
                </a:tc>
                <a:tc>
                  <a:txBody>
                    <a:bodyPr/>
                    <a:lstStyle/>
                    <a:p>
                      <a:pPr indent="0" lvl="0" marL="0" marR="0" rtl="0" algn="ctr">
                        <a:lnSpc>
                          <a:spcPct val="100000"/>
                        </a:lnSpc>
                        <a:spcBef>
                          <a:spcPts val="0"/>
                        </a:spcBef>
                        <a:spcAft>
                          <a:spcPts val="0"/>
                        </a:spcAft>
                        <a:buClr>
                          <a:schemeClr val="dk1"/>
                        </a:buClr>
                        <a:buSzPts val="1100"/>
                        <a:buFont typeface="Arial"/>
                        <a:buNone/>
                      </a:pPr>
                      <a:r>
                        <a:rPr lang="en-US" sz="1600" u="none" cap="none" strike="noStrike">
                          <a:solidFill>
                            <a:schemeClr val="dk1"/>
                          </a:solidFill>
                          <a:latin typeface="Oswald"/>
                          <a:ea typeface="Oswald"/>
                          <a:cs typeface="Oswald"/>
                          <a:sym typeface="Oswald"/>
                        </a:rPr>
                        <a:t>0.2920</a:t>
                      </a:r>
                      <a:endParaRPr sz="1600" u="none" cap="none" strike="noStrike">
                        <a:latin typeface="Oswald"/>
                        <a:ea typeface="Oswald"/>
                        <a:cs typeface="Oswald"/>
                        <a:sym typeface="Oswald"/>
                      </a:endParaRPr>
                    </a:p>
                  </a:txBody>
                  <a:tcPr marT="91425" marB="91425" marR="91425" marL="91425">
                    <a:solidFill>
                      <a:srgbClr val="FAFCF7"/>
                    </a:solidFill>
                  </a:tcPr>
                </a:tc>
              </a:tr>
              <a:tr h="308550">
                <a:tc>
                  <a:txBody>
                    <a:bodyPr/>
                    <a:lstStyle/>
                    <a:p>
                      <a:pPr indent="0" lvl="0" marL="0" marR="0" rtl="0" algn="l">
                        <a:lnSpc>
                          <a:spcPct val="100000"/>
                        </a:lnSpc>
                        <a:spcBef>
                          <a:spcPts val="0"/>
                        </a:spcBef>
                        <a:spcAft>
                          <a:spcPts val="0"/>
                        </a:spcAft>
                        <a:buClr>
                          <a:srgbClr val="000000"/>
                        </a:buClr>
                        <a:buSzPts val="2000"/>
                        <a:buFont typeface="Arial"/>
                        <a:buNone/>
                      </a:pPr>
                      <a:r>
                        <a:rPr lang="en-US" sz="1600" u="none" cap="none" strike="noStrike">
                          <a:latin typeface="Oswald"/>
                          <a:ea typeface="Oswald"/>
                          <a:cs typeface="Oswald"/>
                          <a:sym typeface="Oswald"/>
                        </a:rPr>
                        <a:t>Performance</a:t>
                      </a:r>
                      <a:endParaRPr sz="1600" u="none" cap="none" strike="noStrike">
                        <a:latin typeface="Oswald"/>
                        <a:ea typeface="Oswald"/>
                        <a:cs typeface="Oswald"/>
                        <a:sym typeface="Oswald"/>
                      </a:endParaRPr>
                    </a:p>
                  </a:txBody>
                  <a:tcPr marT="91425" marB="91425" marR="91425" marL="91425">
                    <a:solidFill>
                      <a:srgbClr val="5B9BD5"/>
                    </a:solidFill>
                  </a:tcPr>
                </a:tc>
                <a:tc>
                  <a:txBody>
                    <a:bodyPr/>
                    <a:lstStyle/>
                    <a:p>
                      <a:pPr indent="0" lvl="0" marL="0" marR="0" rtl="0" algn="ctr">
                        <a:lnSpc>
                          <a:spcPct val="100000"/>
                        </a:lnSpc>
                        <a:spcBef>
                          <a:spcPts val="0"/>
                        </a:spcBef>
                        <a:spcAft>
                          <a:spcPts val="0"/>
                        </a:spcAft>
                        <a:buClr>
                          <a:srgbClr val="000000"/>
                        </a:buClr>
                        <a:buSzPts val="2000"/>
                        <a:buFont typeface="Arial"/>
                        <a:buNone/>
                      </a:pPr>
                      <a:r>
                        <a:rPr lang="en-US" sz="1600" u="none" cap="none" strike="noStrike">
                          <a:latin typeface="Oswald"/>
                          <a:ea typeface="Oswald"/>
                          <a:cs typeface="Oswald"/>
                          <a:sym typeface="Oswald"/>
                        </a:rPr>
                        <a:t>On-Track</a:t>
                      </a:r>
                      <a:endParaRPr sz="1600" u="none" cap="none" strike="noStrike">
                        <a:latin typeface="Oswald"/>
                        <a:ea typeface="Oswald"/>
                        <a:cs typeface="Oswald"/>
                        <a:sym typeface="Oswald"/>
                      </a:endParaRPr>
                    </a:p>
                  </a:txBody>
                  <a:tcPr marT="91425" marB="91425" marR="91425" marL="91425">
                    <a:solidFill>
                      <a:srgbClr val="92D050"/>
                    </a:solidFill>
                  </a:tcPr>
                </a:tc>
                <a:tc>
                  <a:txBody>
                    <a:bodyPr/>
                    <a:lstStyle/>
                    <a:p>
                      <a:pPr indent="0" lvl="0" marL="0" marR="0" rtl="0" algn="ctr">
                        <a:lnSpc>
                          <a:spcPct val="100000"/>
                        </a:lnSpc>
                        <a:spcBef>
                          <a:spcPts val="0"/>
                        </a:spcBef>
                        <a:spcAft>
                          <a:spcPts val="0"/>
                        </a:spcAft>
                        <a:buClr>
                          <a:srgbClr val="000000"/>
                        </a:buClr>
                        <a:buSzPts val="2000"/>
                        <a:buFont typeface="Arial"/>
                        <a:buNone/>
                      </a:pPr>
                      <a:r>
                        <a:rPr lang="en-US" sz="1600" u="none" cap="none" strike="noStrike">
                          <a:latin typeface="Oswald"/>
                          <a:ea typeface="Oswald"/>
                          <a:cs typeface="Oswald"/>
                          <a:sym typeface="Oswald"/>
                        </a:rPr>
                        <a:t>On-Track</a:t>
                      </a:r>
                      <a:endParaRPr sz="1600" u="none" cap="none" strike="noStrike">
                        <a:latin typeface="Oswald"/>
                        <a:ea typeface="Oswald"/>
                        <a:cs typeface="Oswald"/>
                        <a:sym typeface="Oswald"/>
                      </a:endParaRPr>
                    </a:p>
                  </a:txBody>
                  <a:tcPr marT="91425" marB="91425" marR="91425" marL="91425">
                    <a:solidFill>
                      <a:srgbClr val="92D050"/>
                    </a:solidFill>
                  </a:tcPr>
                </a:tc>
                <a:tc>
                  <a:txBody>
                    <a:bodyPr/>
                    <a:lstStyle/>
                    <a:p>
                      <a:pPr indent="0" lvl="0" marL="0" marR="0" rtl="0" algn="ctr">
                        <a:lnSpc>
                          <a:spcPct val="100000"/>
                        </a:lnSpc>
                        <a:spcBef>
                          <a:spcPts val="0"/>
                        </a:spcBef>
                        <a:spcAft>
                          <a:spcPts val="0"/>
                        </a:spcAft>
                        <a:buClr>
                          <a:schemeClr val="dk1"/>
                        </a:buClr>
                        <a:buSzPts val="2000"/>
                        <a:buFont typeface="Arial"/>
                        <a:buNone/>
                      </a:pPr>
                      <a:r>
                        <a:rPr lang="en-US" sz="1600" u="none" cap="none" strike="noStrike">
                          <a:solidFill>
                            <a:schemeClr val="dk1"/>
                          </a:solidFill>
                          <a:latin typeface="Oswald"/>
                          <a:ea typeface="Oswald"/>
                          <a:cs typeface="Oswald"/>
                          <a:sym typeface="Oswald"/>
                        </a:rPr>
                        <a:t>On-Track</a:t>
                      </a:r>
                      <a:endParaRPr sz="1600" u="none" cap="none" strike="noStrike">
                        <a:latin typeface="Oswald"/>
                        <a:ea typeface="Oswald"/>
                        <a:cs typeface="Oswald"/>
                        <a:sym typeface="Oswald"/>
                      </a:endParaRPr>
                    </a:p>
                  </a:txBody>
                  <a:tcPr marT="91425" marB="91425" marR="91425" marL="91425">
                    <a:solidFill>
                      <a:srgbClr val="92D050"/>
                    </a:solidFill>
                  </a:tcPr>
                </a:tc>
              </a:tr>
            </a:tbl>
          </a:graphicData>
        </a:graphic>
      </p:graphicFrame>
      <p:graphicFrame>
        <p:nvGraphicFramePr>
          <p:cNvPr id="852" name="Google Shape;852;g2631ba12fcd_1_685"/>
          <p:cNvGraphicFramePr/>
          <p:nvPr/>
        </p:nvGraphicFramePr>
        <p:xfrm>
          <a:off x="6393425" y="5043584"/>
          <a:ext cx="3000000" cy="3000000"/>
        </p:xfrm>
        <a:graphic>
          <a:graphicData uri="http://schemas.openxmlformats.org/drawingml/2006/table">
            <a:tbl>
              <a:tblPr>
                <a:noFill/>
                <a:tableStyleId>{8492B1DB-1735-46DB-A903-E1EBBCD4C128}</a:tableStyleId>
              </a:tblPr>
              <a:tblGrid>
                <a:gridCol w="1347350"/>
                <a:gridCol w="1347350"/>
                <a:gridCol w="1347350"/>
                <a:gridCol w="1347350"/>
              </a:tblGrid>
              <a:tr h="304875">
                <a:tc>
                  <a:txBody>
                    <a:bodyPr/>
                    <a:lstStyle/>
                    <a:p>
                      <a:pPr indent="0" lvl="0" marL="0" marR="0" rtl="0" algn="ctr">
                        <a:lnSpc>
                          <a:spcPct val="100000"/>
                        </a:lnSpc>
                        <a:spcBef>
                          <a:spcPts val="0"/>
                        </a:spcBef>
                        <a:spcAft>
                          <a:spcPts val="0"/>
                        </a:spcAft>
                        <a:buClr>
                          <a:srgbClr val="000000"/>
                        </a:buClr>
                        <a:buSzPts val="2000"/>
                        <a:buFont typeface="Arial"/>
                        <a:buNone/>
                      </a:pPr>
                      <a:r>
                        <a:rPr b="1" lang="en-US" sz="2000" u="none" cap="none" strike="noStrike">
                          <a:solidFill>
                            <a:schemeClr val="dk1"/>
                          </a:solidFill>
                          <a:latin typeface="Oswald"/>
                          <a:ea typeface="Oswald"/>
                          <a:cs typeface="Oswald"/>
                          <a:sym typeface="Oswald"/>
                        </a:rPr>
                        <a:t>MPR</a:t>
                      </a:r>
                      <a:endParaRPr sz="1600" u="none" cap="none" strike="noStrike">
                        <a:latin typeface="Oswald"/>
                        <a:ea typeface="Oswald"/>
                        <a:cs typeface="Oswald"/>
                        <a:sym typeface="Oswald"/>
                      </a:endParaRPr>
                    </a:p>
                  </a:txBody>
                  <a:tcPr marT="91425" marB="91425" marR="91425" marL="91425">
                    <a:solidFill>
                      <a:srgbClr val="94DAEC"/>
                    </a:solidFill>
                  </a:tcPr>
                </a:tc>
                <a:tc>
                  <a:txBody>
                    <a:bodyPr/>
                    <a:lstStyle/>
                    <a:p>
                      <a:pPr indent="0" lvl="0" marL="0" marR="0" rtl="0" algn="ctr">
                        <a:lnSpc>
                          <a:spcPct val="100000"/>
                        </a:lnSpc>
                        <a:spcBef>
                          <a:spcPts val="0"/>
                        </a:spcBef>
                        <a:spcAft>
                          <a:spcPts val="0"/>
                        </a:spcAft>
                        <a:buClr>
                          <a:srgbClr val="000000"/>
                        </a:buClr>
                        <a:buSzPts val="2000"/>
                        <a:buFont typeface="Arial"/>
                        <a:buNone/>
                      </a:pPr>
                      <a:r>
                        <a:rPr b="1" lang="en-US" sz="1600" u="none" cap="none" strike="noStrike">
                          <a:latin typeface="Oswald"/>
                          <a:ea typeface="Oswald"/>
                          <a:cs typeface="Oswald"/>
                          <a:sym typeface="Oswald"/>
                        </a:rPr>
                        <a:t>2021</a:t>
                      </a:r>
                      <a:endParaRPr b="1" sz="1600" u="none" cap="none" strike="noStrike">
                        <a:latin typeface="Oswald"/>
                        <a:ea typeface="Oswald"/>
                        <a:cs typeface="Oswald"/>
                        <a:sym typeface="Oswald"/>
                      </a:endParaRPr>
                    </a:p>
                  </a:txBody>
                  <a:tcPr marT="91425" marB="91425" marR="91425" marL="91425">
                    <a:solidFill>
                      <a:srgbClr val="94DAEC"/>
                    </a:solidFill>
                  </a:tcPr>
                </a:tc>
                <a:tc>
                  <a:txBody>
                    <a:bodyPr/>
                    <a:lstStyle/>
                    <a:p>
                      <a:pPr indent="0" lvl="0" marL="0" marR="0" rtl="0" algn="ctr">
                        <a:lnSpc>
                          <a:spcPct val="100000"/>
                        </a:lnSpc>
                        <a:spcBef>
                          <a:spcPts val="0"/>
                        </a:spcBef>
                        <a:spcAft>
                          <a:spcPts val="0"/>
                        </a:spcAft>
                        <a:buClr>
                          <a:srgbClr val="000000"/>
                        </a:buClr>
                        <a:buSzPts val="2000"/>
                        <a:buFont typeface="Arial"/>
                        <a:buNone/>
                      </a:pPr>
                      <a:r>
                        <a:rPr b="1" lang="en-US" sz="1600" u="none" cap="none" strike="noStrike">
                          <a:latin typeface="Oswald"/>
                          <a:ea typeface="Oswald"/>
                          <a:cs typeface="Oswald"/>
                          <a:sym typeface="Oswald"/>
                        </a:rPr>
                        <a:t>2022</a:t>
                      </a:r>
                      <a:endParaRPr b="1" sz="1600" u="none" cap="none" strike="noStrike">
                        <a:latin typeface="Oswald"/>
                        <a:ea typeface="Oswald"/>
                        <a:cs typeface="Oswald"/>
                        <a:sym typeface="Oswald"/>
                      </a:endParaRPr>
                    </a:p>
                  </a:txBody>
                  <a:tcPr marT="91425" marB="91425" marR="91425" marL="91425">
                    <a:solidFill>
                      <a:srgbClr val="94DAEC"/>
                    </a:solidFill>
                  </a:tcPr>
                </a:tc>
                <a:tc>
                  <a:txBody>
                    <a:bodyPr/>
                    <a:lstStyle/>
                    <a:p>
                      <a:pPr indent="0" lvl="0" marL="0" marR="0" rtl="0" algn="ctr">
                        <a:lnSpc>
                          <a:spcPct val="100000"/>
                        </a:lnSpc>
                        <a:spcBef>
                          <a:spcPts val="0"/>
                        </a:spcBef>
                        <a:spcAft>
                          <a:spcPts val="0"/>
                        </a:spcAft>
                        <a:buClr>
                          <a:srgbClr val="000000"/>
                        </a:buClr>
                        <a:buSzPts val="2000"/>
                        <a:buFont typeface="Arial"/>
                        <a:buNone/>
                      </a:pPr>
                      <a:r>
                        <a:rPr b="1" lang="en-US" sz="1600" u="none" cap="none" strike="noStrike">
                          <a:latin typeface="Oswald"/>
                          <a:ea typeface="Oswald"/>
                          <a:cs typeface="Oswald"/>
                          <a:sym typeface="Oswald"/>
                        </a:rPr>
                        <a:t>2023</a:t>
                      </a:r>
                      <a:endParaRPr b="1" sz="1600" u="none" cap="none" strike="noStrike">
                        <a:latin typeface="Oswald"/>
                        <a:ea typeface="Oswald"/>
                        <a:cs typeface="Oswald"/>
                        <a:sym typeface="Oswald"/>
                      </a:endParaRPr>
                    </a:p>
                  </a:txBody>
                  <a:tcPr marT="91425" marB="91425" marR="91425" marL="91425">
                    <a:solidFill>
                      <a:srgbClr val="94DAEC"/>
                    </a:solidFill>
                  </a:tcPr>
                </a:tc>
              </a:tr>
              <a:tr h="243800">
                <a:tc>
                  <a:txBody>
                    <a:bodyPr/>
                    <a:lstStyle/>
                    <a:p>
                      <a:pPr indent="0" lvl="0" marL="0" marR="0" rtl="0" algn="l">
                        <a:lnSpc>
                          <a:spcPct val="100000"/>
                        </a:lnSpc>
                        <a:spcBef>
                          <a:spcPts val="0"/>
                        </a:spcBef>
                        <a:spcAft>
                          <a:spcPts val="0"/>
                        </a:spcAft>
                        <a:buClr>
                          <a:srgbClr val="000000"/>
                        </a:buClr>
                        <a:buSzPts val="2000"/>
                        <a:buFont typeface="Arial"/>
                        <a:buNone/>
                      </a:pPr>
                      <a:r>
                        <a:rPr lang="en-US" sz="1600" u="none" cap="none" strike="noStrike">
                          <a:latin typeface="Oswald"/>
                          <a:ea typeface="Oswald"/>
                          <a:cs typeface="Oswald"/>
                          <a:sym typeface="Oswald"/>
                        </a:rPr>
                        <a:t>Target</a:t>
                      </a:r>
                      <a:endParaRPr sz="1600" u="none" cap="none" strike="noStrike">
                        <a:latin typeface="Oswald"/>
                        <a:ea typeface="Oswald"/>
                        <a:cs typeface="Oswald"/>
                        <a:sym typeface="Oswald"/>
                      </a:endParaRPr>
                    </a:p>
                  </a:txBody>
                  <a:tcPr marT="91425" marB="91425" marR="91425" marL="91425">
                    <a:solidFill>
                      <a:srgbClr val="FAFCF7"/>
                    </a:solidFill>
                  </a:tcPr>
                </a:tc>
                <a:tc>
                  <a:txBody>
                    <a:bodyPr/>
                    <a:lstStyle/>
                    <a:p>
                      <a:pPr indent="0" lvl="0" marL="0" marR="0" rtl="0" algn="ctr">
                        <a:lnSpc>
                          <a:spcPct val="100000"/>
                        </a:lnSpc>
                        <a:spcBef>
                          <a:spcPts val="0"/>
                        </a:spcBef>
                        <a:spcAft>
                          <a:spcPts val="0"/>
                        </a:spcAft>
                        <a:buClr>
                          <a:srgbClr val="000000"/>
                        </a:buClr>
                        <a:buSzPts val="2000"/>
                        <a:buFont typeface="Arial"/>
                        <a:buNone/>
                      </a:pPr>
                      <a:r>
                        <a:rPr lang="en-US" sz="1600" u="none" cap="none" strike="noStrike">
                          <a:latin typeface="Oswald"/>
                          <a:ea typeface="Oswald"/>
                          <a:cs typeface="Oswald"/>
                          <a:sym typeface="Oswald"/>
                        </a:rPr>
                        <a:t>0.59%</a:t>
                      </a:r>
                      <a:endParaRPr sz="1600" u="none" cap="none" strike="noStrike">
                        <a:latin typeface="Oswald"/>
                        <a:ea typeface="Oswald"/>
                        <a:cs typeface="Oswald"/>
                        <a:sym typeface="Oswald"/>
                      </a:endParaRPr>
                    </a:p>
                  </a:txBody>
                  <a:tcPr marT="91425" marB="91425" marR="91425" marL="91425">
                    <a:solidFill>
                      <a:srgbClr val="FAFCF7"/>
                    </a:solidFill>
                  </a:tcPr>
                </a:tc>
                <a:tc>
                  <a:txBody>
                    <a:bodyPr/>
                    <a:lstStyle/>
                    <a:p>
                      <a:pPr indent="0" lvl="0" marL="0" marR="0" rtl="0" algn="ctr">
                        <a:lnSpc>
                          <a:spcPct val="100000"/>
                        </a:lnSpc>
                        <a:spcBef>
                          <a:spcPts val="0"/>
                        </a:spcBef>
                        <a:spcAft>
                          <a:spcPts val="0"/>
                        </a:spcAft>
                        <a:buClr>
                          <a:srgbClr val="000000"/>
                        </a:buClr>
                        <a:buSzPts val="2000"/>
                        <a:buFont typeface="Arial"/>
                        <a:buNone/>
                      </a:pPr>
                      <a:r>
                        <a:rPr lang="en-US" sz="1600" u="none" cap="none" strike="noStrike">
                          <a:latin typeface="Oswald"/>
                          <a:ea typeface="Oswald"/>
                          <a:cs typeface="Oswald"/>
                          <a:sym typeface="Oswald"/>
                        </a:rPr>
                        <a:t>0.42%</a:t>
                      </a:r>
                      <a:endParaRPr sz="1600" u="none" cap="none" strike="noStrike">
                        <a:latin typeface="Oswald"/>
                        <a:ea typeface="Oswald"/>
                        <a:cs typeface="Oswald"/>
                        <a:sym typeface="Oswald"/>
                      </a:endParaRPr>
                    </a:p>
                  </a:txBody>
                  <a:tcPr marT="91425" marB="91425" marR="91425" marL="91425">
                    <a:solidFill>
                      <a:srgbClr val="FAFCF7"/>
                    </a:solidFill>
                  </a:tcPr>
                </a:tc>
                <a:tc>
                  <a:txBody>
                    <a:bodyPr/>
                    <a:lstStyle/>
                    <a:p>
                      <a:pPr indent="0" lvl="0" marL="0" marR="0" rtl="0" algn="ctr">
                        <a:lnSpc>
                          <a:spcPct val="100000"/>
                        </a:lnSpc>
                        <a:spcBef>
                          <a:spcPts val="0"/>
                        </a:spcBef>
                        <a:spcAft>
                          <a:spcPts val="0"/>
                        </a:spcAft>
                        <a:buClr>
                          <a:srgbClr val="000000"/>
                        </a:buClr>
                        <a:buSzPts val="2000"/>
                        <a:buFont typeface="Arial"/>
                        <a:buNone/>
                      </a:pPr>
                      <a:r>
                        <a:rPr lang="en-US" sz="1600" u="none" cap="none" strike="noStrike">
                          <a:latin typeface="Oswald"/>
                          <a:ea typeface="Oswald"/>
                          <a:cs typeface="Oswald"/>
                          <a:sym typeface="Oswald"/>
                        </a:rPr>
                        <a:t>0.21%</a:t>
                      </a:r>
                      <a:endParaRPr sz="1600" u="none" cap="none" strike="noStrike">
                        <a:latin typeface="Oswald"/>
                        <a:ea typeface="Oswald"/>
                        <a:cs typeface="Oswald"/>
                        <a:sym typeface="Oswald"/>
                      </a:endParaRPr>
                    </a:p>
                  </a:txBody>
                  <a:tcPr marT="91425" marB="91425" marR="91425" marL="91425">
                    <a:solidFill>
                      <a:srgbClr val="FAFCF7"/>
                    </a:solidFill>
                  </a:tcPr>
                </a:tc>
              </a:tr>
              <a:tr h="243800">
                <a:tc>
                  <a:txBody>
                    <a:bodyPr/>
                    <a:lstStyle/>
                    <a:p>
                      <a:pPr indent="0" lvl="0" marL="0" marR="0" rtl="0" algn="l">
                        <a:lnSpc>
                          <a:spcPct val="100000"/>
                        </a:lnSpc>
                        <a:spcBef>
                          <a:spcPts val="0"/>
                        </a:spcBef>
                        <a:spcAft>
                          <a:spcPts val="0"/>
                        </a:spcAft>
                        <a:buClr>
                          <a:srgbClr val="000000"/>
                        </a:buClr>
                        <a:buSzPts val="2000"/>
                        <a:buFont typeface="Arial"/>
                        <a:buNone/>
                      </a:pPr>
                      <a:r>
                        <a:rPr lang="en-US" sz="1600" u="none" cap="none" strike="noStrike">
                          <a:latin typeface="Oswald"/>
                          <a:ea typeface="Oswald"/>
                          <a:cs typeface="Oswald"/>
                          <a:sym typeface="Oswald"/>
                        </a:rPr>
                        <a:t>Result</a:t>
                      </a:r>
                      <a:endParaRPr sz="1600" u="none" cap="none" strike="noStrike">
                        <a:latin typeface="Oswald"/>
                        <a:ea typeface="Oswald"/>
                        <a:cs typeface="Oswald"/>
                        <a:sym typeface="Oswald"/>
                      </a:endParaRPr>
                    </a:p>
                  </a:txBody>
                  <a:tcPr marT="91425" marB="91425" marR="91425" marL="91425">
                    <a:solidFill>
                      <a:srgbClr val="FAFCF7"/>
                    </a:solidFill>
                  </a:tcPr>
                </a:tc>
                <a:tc>
                  <a:txBody>
                    <a:bodyPr/>
                    <a:lstStyle/>
                    <a:p>
                      <a:pPr indent="0" lvl="0" marL="0" marR="0" rtl="0" algn="ctr">
                        <a:lnSpc>
                          <a:spcPct val="100000"/>
                        </a:lnSpc>
                        <a:spcBef>
                          <a:spcPts val="0"/>
                        </a:spcBef>
                        <a:spcAft>
                          <a:spcPts val="0"/>
                        </a:spcAft>
                        <a:buClr>
                          <a:srgbClr val="000000"/>
                        </a:buClr>
                        <a:buSzPts val="2000"/>
                        <a:buFont typeface="Arial"/>
                        <a:buNone/>
                      </a:pPr>
                      <a:r>
                        <a:rPr lang="en-US" sz="1600" u="none" cap="none" strike="noStrike">
                          <a:latin typeface="Oswald"/>
                          <a:ea typeface="Oswald"/>
                          <a:cs typeface="Oswald"/>
                          <a:sym typeface="Oswald"/>
                        </a:rPr>
                        <a:t>0.61%</a:t>
                      </a:r>
                      <a:endParaRPr sz="1600" u="none" cap="none" strike="noStrike">
                        <a:latin typeface="Oswald"/>
                        <a:ea typeface="Oswald"/>
                        <a:cs typeface="Oswald"/>
                        <a:sym typeface="Oswald"/>
                      </a:endParaRPr>
                    </a:p>
                  </a:txBody>
                  <a:tcPr marT="91425" marB="91425" marR="91425" marL="91425">
                    <a:solidFill>
                      <a:srgbClr val="FAFCF7"/>
                    </a:solidFill>
                  </a:tcPr>
                </a:tc>
                <a:tc>
                  <a:txBody>
                    <a:bodyPr/>
                    <a:lstStyle/>
                    <a:p>
                      <a:pPr indent="0" lvl="0" marL="0" marR="0" rtl="0" algn="ctr">
                        <a:lnSpc>
                          <a:spcPct val="100000"/>
                        </a:lnSpc>
                        <a:spcBef>
                          <a:spcPts val="0"/>
                        </a:spcBef>
                        <a:spcAft>
                          <a:spcPts val="0"/>
                        </a:spcAft>
                        <a:buClr>
                          <a:srgbClr val="000000"/>
                        </a:buClr>
                        <a:buSzPts val="2000"/>
                        <a:buFont typeface="Arial"/>
                        <a:buNone/>
                      </a:pPr>
                      <a:r>
                        <a:rPr lang="en-US" sz="1600" u="none" cap="none" strike="noStrike">
                          <a:latin typeface="Oswald"/>
                          <a:ea typeface="Oswald"/>
                          <a:cs typeface="Oswald"/>
                          <a:sym typeface="Oswald"/>
                        </a:rPr>
                        <a:t>0.28%</a:t>
                      </a:r>
                      <a:endParaRPr sz="1600" u="none" cap="none" strike="noStrike">
                        <a:latin typeface="Oswald"/>
                        <a:ea typeface="Oswald"/>
                        <a:cs typeface="Oswald"/>
                        <a:sym typeface="Oswald"/>
                      </a:endParaRPr>
                    </a:p>
                  </a:txBody>
                  <a:tcPr marT="91425" marB="91425" marR="91425" marL="91425">
                    <a:solidFill>
                      <a:srgbClr val="FAFCF7"/>
                    </a:solidFill>
                  </a:tcPr>
                </a:tc>
                <a:tc>
                  <a:txBody>
                    <a:bodyPr/>
                    <a:lstStyle/>
                    <a:p>
                      <a:pPr indent="0" lvl="0" marL="0" marR="0" rtl="0" algn="ctr">
                        <a:lnSpc>
                          <a:spcPct val="100000"/>
                        </a:lnSpc>
                        <a:spcBef>
                          <a:spcPts val="0"/>
                        </a:spcBef>
                        <a:spcAft>
                          <a:spcPts val="0"/>
                        </a:spcAft>
                        <a:buClr>
                          <a:srgbClr val="000000"/>
                        </a:buClr>
                        <a:buSzPts val="2000"/>
                        <a:buFont typeface="Arial"/>
                        <a:buNone/>
                      </a:pPr>
                      <a:r>
                        <a:rPr lang="en-US" sz="1600" u="none" cap="none" strike="noStrike">
                          <a:latin typeface="Oswald"/>
                          <a:ea typeface="Oswald"/>
                          <a:cs typeface="Oswald"/>
                          <a:sym typeface="Oswald"/>
                        </a:rPr>
                        <a:t>0.08%</a:t>
                      </a:r>
                      <a:endParaRPr sz="1600" u="none" cap="none" strike="noStrike">
                        <a:latin typeface="Oswald"/>
                        <a:ea typeface="Oswald"/>
                        <a:cs typeface="Oswald"/>
                        <a:sym typeface="Oswald"/>
                      </a:endParaRPr>
                    </a:p>
                  </a:txBody>
                  <a:tcPr marT="91425" marB="91425" marR="91425" marL="91425">
                    <a:solidFill>
                      <a:srgbClr val="FAFCF7"/>
                    </a:solidFill>
                  </a:tcPr>
                </a:tc>
              </a:tr>
              <a:tr h="243800">
                <a:tc>
                  <a:txBody>
                    <a:bodyPr/>
                    <a:lstStyle/>
                    <a:p>
                      <a:pPr indent="0" lvl="0" marL="0" marR="0" rtl="0" algn="l">
                        <a:lnSpc>
                          <a:spcPct val="100000"/>
                        </a:lnSpc>
                        <a:spcBef>
                          <a:spcPts val="0"/>
                        </a:spcBef>
                        <a:spcAft>
                          <a:spcPts val="0"/>
                        </a:spcAft>
                        <a:buClr>
                          <a:srgbClr val="000000"/>
                        </a:buClr>
                        <a:buSzPts val="2000"/>
                        <a:buFont typeface="Arial"/>
                        <a:buNone/>
                      </a:pPr>
                      <a:r>
                        <a:rPr lang="en-US" sz="1600" u="none" cap="none" strike="noStrike">
                          <a:latin typeface="Oswald"/>
                          <a:ea typeface="Oswald"/>
                          <a:cs typeface="Oswald"/>
                          <a:sym typeface="Oswald"/>
                        </a:rPr>
                        <a:t>Performance</a:t>
                      </a:r>
                      <a:endParaRPr sz="1600" u="none" cap="none" strike="noStrike">
                        <a:latin typeface="Oswald"/>
                        <a:ea typeface="Oswald"/>
                        <a:cs typeface="Oswald"/>
                        <a:sym typeface="Oswald"/>
                      </a:endParaRPr>
                    </a:p>
                  </a:txBody>
                  <a:tcPr marT="91425" marB="91425" marR="91425" marL="91425">
                    <a:solidFill>
                      <a:srgbClr val="5B9BD5"/>
                    </a:solidFill>
                  </a:tcPr>
                </a:tc>
                <a:tc>
                  <a:txBody>
                    <a:bodyPr/>
                    <a:lstStyle/>
                    <a:p>
                      <a:pPr indent="0" lvl="0" marL="0" marR="0" rtl="0" algn="ctr">
                        <a:lnSpc>
                          <a:spcPct val="100000"/>
                        </a:lnSpc>
                        <a:spcBef>
                          <a:spcPts val="0"/>
                        </a:spcBef>
                        <a:spcAft>
                          <a:spcPts val="0"/>
                        </a:spcAft>
                        <a:buClr>
                          <a:srgbClr val="000000"/>
                        </a:buClr>
                        <a:buSzPts val="2000"/>
                        <a:buFont typeface="Arial"/>
                        <a:buNone/>
                      </a:pPr>
                      <a:r>
                        <a:rPr lang="en-US" sz="1600" u="none" cap="none" strike="noStrike">
                          <a:latin typeface="Oswald"/>
                          <a:ea typeface="Oswald"/>
                          <a:cs typeface="Oswald"/>
                          <a:sym typeface="Oswald"/>
                        </a:rPr>
                        <a:t>Off-track</a:t>
                      </a:r>
                      <a:endParaRPr sz="1600" u="none" cap="none" strike="noStrike">
                        <a:latin typeface="Oswald"/>
                        <a:ea typeface="Oswald"/>
                        <a:cs typeface="Oswald"/>
                        <a:sym typeface="Oswald"/>
                      </a:endParaRPr>
                    </a:p>
                  </a:txBody>
                  <a:tcPr marT="91425" marB="91425" marR="91425" marL="91425">
                    <a:solidFill>
                      <a:srgbClr val="E796B1"/>
                    </a:solidFill>
                  </a:tcPr>
                </a:tc>
                <a:tc>
                  <a:txBody>
                    <a:bodyPr/>
                    <a:lstStyle/>
                    <a:p>
                      <a:pPr indent="0" lvl="0" marL="0" marR="0" rtl="0" algn="ctr">
                        <a:lnSpc>
                          <a:spcPct val="100000"/>
                        </a:lnSpc>
                        <a:spcBef>
                          <a:spcPts val="0"/>
                        </a:spcBef>
                        <a:spcAft>
                          <a:spcPts val="0"/>
                        </a:spcAft>
                        <a:buClr>
                          <a:srgbClr val="000000"/>
                        </a:buClr>
                        <a:buSzPts val="2000"/>
                        <a:buFont typeface="Arial"/>
                        <a:buNone/>
                      </a:pPr>
                      <a:r>
                        <a:rPr lang="en-US" sz="1600" u="none" cap="none" strike="noStrike">
                          <a:latin typeface="Oswald"/>
                          <a:ea typeface="Oswald"/>
                          <a:cs typeface="Oswald"/>
                          <a:sym typeface="Oswald"/>
                        </a:rPr>
                        <a:t>On-track</a:t>
                      </a:r>
                      <a:endParaRPr sz="1600" u="none" cap="none" strike="noStrike">
                        <a:latin typeface="Oswald"/>
                        <a:ea typeface="Oswald"/>
                        <a:cs typeface="Oswald"/>
                        <a:sym typeface="Oswald"/>
                      </a:endParaRPr>
                    </a:p>
                  </a:txBody>
                  <a:tcPr marT="91425" marB="91425" marR="91425" marL="91425">
                    <a:solidFill>
                      <a:srgbClr val="92D050"/>
                    </a:solidFill>
                  </a:tcPr>
                </a:tc>
                <a:tc>
                  <a:txBody>
                    <a:bodyPr/>
                    <a:lstStyle/>
                    <a:p>
                      <a:pPr indent="0" lvl="0" marL="0" marR="0" rtl="0" algn="ctr">
                        <a:lnSpc>
                          <a:spcPct val="100000"/>
                        </a:lnSpc>
                        <a:spcBef>
                          <a:spcPts val="0"/>
                        </a:spcBef>
                        <a:spcAft>
                          <a:spcPts val="0"/>
                        </a:spcAft>
                        <a:buClr>
                          <a:schemeClr val="dk1"/>
                        </a:buClr>
                        <a:buSzPts val="2000"/>
                        <a:buFont typeface="Arial"/>
                        <a:buNone/>
                      </a:pPr>
                      <a:r>
                        <a:rPr lang="en-US" sz="1600" u="none" cap="none" strike="noStrike">
                          <a:solidFill>
                            <a:schemeClr val="dk1"/>
                          </a:solidFill>
                          <a:latin typeface="Oswald"/>
                          <a:ea typeface="Oswald"/>
                          <a:cs typeface="Oswald"/>
                          <a:sym typeface="Oswald"/>
                        </a:rPr>
                        <a:t>On-track</a:t>
                      </a:r>
                      <a:endParaRPr sz="1600" u="none" cap="none" strike="noStrike">
                        <a:latin typeface="Oswald"/>
                        <a:ea typeface="Oswald"/>
                        <a:cs typeface="Oswald"/>
                        <a:sym typeface="Oswald"/>
                      </a:endParaRPr>
                    </a:p>
                  </a:txBody>
                  <a:tcPr marT="91425" marB="91425" marR="91425" marL="91425">
                    <a:solidFill>
                      <a:schemeClr val="accent2"/>
                    </a:solidFill>
                  </a:tcPr>
                </a:tc>
              </a:tr>
            </a:tbl>
          </a:graphicData>
        </a:graphic>
      </p:graphicFrame>
      <p:sp>
        <p:nvSpPr>
          <p:cNvPr id="853" name="Google Shape;853;g2631ba12fcd_1_685"/>
          <p:cNvSpPr txBox="1"/>
          <p:nvPr/>
        </p:nvSpPr>
        <p:spPr>
          <a:xfrm>
            <a:off x="9544225" y="1757525"/>
            <a:ext cx="1919700" cy="1627800"/>
          </a:xfrm>
          <a:prstGeom prst="rect">
            <a:avLst/>
          </a:prstGeom>
          <a:noFill/>
          <a:ln cap="flat" cmpd="sng" w="9525">
            <a:solidFill>
              <a:srgbClr val="94DAEC"/>
            </a:solidFill>
            <a:prstDash val="solid"/>
            <a:round/>
            <a:headEnd len="sm" w="sm" type="none"/>
            <a:tailEnd len="sm" w="sm" type="none"/>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900"/>
              <a:buFont typeface="Arial"/>
              <a:buNone/>
            </a:pPr>
            <a:r>
              <a:rPr b="0" i="0" lang="en-US" sz="1900" u="none" cap="none" strike="noStrike">
                <a:solidFill>
                  <a:srgbClr val="FF0000"/>
                </a:solidFill>
                <a:latin typeface="Oswald"/>
                <a:ea typeface="Oswald"/>
                <a:cs typeface="Oswald"/>
                <a:sym typeface="Oswald"/>
              </a:rPr>
              <a:t>—-</a:t>
            </a:r>
            <a:r>
              <a:rPr b="0" i="0" lang="en-US" sz="1900" u="none" cap="none" strike="noStrike">
                <a:solidFill>
                  <a:schemeClr val="dk1"/>
                </a:solidFill>
                <a:latin typeface="Oswald"/>
                <a:ea typeface="Oswald"/>
                <a:cs typeface="Oswald"/>
                <a:sym typeface="Oswald"/>
              </a:rPr>
              <a:t>API (Annual Parasite Incidence)</a:t>
            </a:r>
            <a:endParaRPr b="0" i="0" sz="1900" u="none" cap="none" strike="noStrike">
              <a:solidFill>
                <a:schemeClr val="dk1"/>
              </a:solidFill>
              <a:latin typeface="Oswald"/>
              <a:ea typeface="Oswald"/>
              <a:cs typeface="Oswald"/>
              <a:sym typeface="Oswald"/>
            </a:endParaRPr>
          </a:p>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Oswald"/>
              <a:ea typeface="Oswald"/>
              <a:cs typeface="Oswald"/>
              <a:sym typeface="Oswald"/>
            </a:endParaRPr>
          </a:p>
          <a:p>
            <a:pPr indent="0" lvl="0" marL="0" marR="0" rtl="0" algn="l">
              <a:lnSpc>
                <a:spcPct val="100000"/>
              </a:lnSpc>
              <a:spcBef>
                <a:spcPts val="0"/>
              </a:spcBef>
              <a:spcAft>
                <a:spcPts val="0"/>
              </a:spcAft>
              <a:buClr>
                <a:srgbClr val="000000"/>
              </a:buClr>
              <a:buSzPts val="1900"/>
              <a:buFont typeface="Arial"/>
              <a:buNone/>
            </a:pPr>
            <a:r>
              <a:rPr b="0" i="0" lang="en-US" sz="1900" u="none" cap="none" strike="noStrike">
                <a:solidFill>
                  <a:srgbClr val="0942A1"/>
                </a:solidFill>
                <a:latin typeface="Oswald"/>
                <a:ea typeface="Oswald"/>
                <a:cs typeface="Oswald"/>
                <a:sym typeface="Oswald"/>
              </a:rPr>
              <a:t>—-MPR (</a:t>
            </a:r>
            <a:r>
              <a:rPr b="0" i="0" lang="en-US" sz="1900" u="none" cap="none" strike="noStrike">
                <a:solidFill>
                  <a:schemeClr val="dk1"/>
                </a:solidFill>
                <a:latin typeface="Oswald"/>
                <a:ea typeface="Oswald"/>
                <a:cs typeface="Oswald"/>
                <a:sym typeface="Oswald"/>
              </a:rPr>
              <a:t>Malaria Test Positivity Rate)</a:t>
            </a:r>
            <a:r>
              <a:rPr b="0" i="0" lang="en-US" sz="1900" u="none" cap="none" strike="noStrike">
                <a:solidFill>
                  <a:srgbClr val="0DB8CC"/>
                </a:solidFill>
                <a:latin typeface="Oswald"/>
                <a:ea typeface="Oswald"/>
                <a:cs typeface="Oswald"/>
                <a:sym typeface="Oswald"/>
              </a:rPr>
              <a:t> </a:t>
            </a:r>
            <a:endParaRPr b="0" i="0" sz="1900" u="none" cap="none" strike="noStrike">
              <a:solidFill>
                <a:schemeClr val="dk1"/>
              </a:solidFill>
              <a:latin typeface="Oswald"/>
              <a:ea typeface="Oswald"/>
              <a:cs typeface="Oswald"/>
              <a:sym typeface="Oswald"/>
            </a:endParaRPr>
          </a:p>
        </p:txBody>
      </p:sp>
      <p:pic>
        <p:nvPicPr>
          <p:cNvPr id="854" name="Google Shape;854;g2631ba12fcd_1_685"/>
          <p:cNvPicPr preferRelativeResize="0"/>
          <p:nvPr/>
        </p:nvPicPr>
        <p:blipFill rotWithShape="1">
          <a:blip r:embed="rId4">
            <a:alphaModFix/>
          </a:blip>
          <a:srcRect b="0" l="0" r="0" t="0"/>
          <a:stretch/>
        </p:blipFill>
        <p:spPr>
          <a:xfrm>
            <a:off x="190000" y="820575"/>
            <a:ext cx="11812010" cy="4128101"/>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9" name="Shape 859"/>
        <p:cNvGrpSpPr/>
        <p:nvPr/>
      </p:nvGrpSpPr>
      <p:grpSpPr>
        <a:xfrm>
          <a:off x="0" y="0"/>
          <a:ext cx="0" cy="0"/>
          <a:chOff x="0" y="0"/>
          <a:chExt cx="0" cy="0"/>
        </a:xfrm>
      </p:grpSpPr>
      <p:pic>
        <p:nvPicPr>
          <p:cNvPr id="860" name="Google Shape;860;g2631ba12fcd_1_697"/>
          <p:cNvPicPr preferRelativeResize="0"/>
          <p:nvPr/>
        </p:nvPicPr>
        <p:blipFill rotWithShape="1">
          <a:blip r:embed="rId3">
            <a:alphaModFix/>
          </a:blip>
          <a:srcRect b="0" l="0" r="0" t="0"/>
          <a:stretch/>
        </p:blipFill>
        <p:spPr>
          <a:xfrm>
            <a:off x="206900" y="725700"/>
            <a:ext cx="9335248" cy="6132300"/>
          </a:xfrm>
          <a:prstGeom prst="rect">
            <a:avLst/>
          </a:prstGeom>
          <a:noFill/>
          <a:ln>
            <a:noFill/>
          </a:ln>
        </p:spPr>
      </p:pic>
      <p:sp>
        <p:nvSpPr>
          <p:cNvPr id="861" name="Google Shape;861;g2631ba12fcd_1_697"/>
          <p:cNvSpPr txBox="1"/>
          <p:nvPr>
            <p:ph type="title"/>
          </p:nvPr>
        </p:nvSpPr>
        <p:spPr>
          <a:xfrm>
            <a:off x="0" y="0"/>
            <a:ext cx="12192000" cy="725700"/>
          </a:xfrm>
          <a:prstGeom prst="rect">
            <a:avLst/>
          </a:prstGeom>
          <a:noFill/>
          <a:ln cap="flat" cmpd="sng" w="19050">
            <a:solidFill>
              <a:srgbClr val="0DB8CC"/>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SzPts val="2400"/>
              <a:buNone/>
            </a:pPr>
            <a:r>
              <a:rPr lang="en-US" sz="3600">
                <a:solidFill>
                  <a:srgbClr val="0DB8CC"/>
                </a:solidFill>
                <a:latin typeface="News Cycle"/>
                <a:ea typeface="News Cycle"/>
                <a:cs typeface="News Cycle"/>
                <a:sym typeface="News Cycle"/>
              </a:rPr>
              <a:t>Programme Performance</a:t>
            </a:r>
            <a:r>
              <a:rPr b="1" lang="en-US" sz="3600">
                <a:solidFill>
                  <a:srgbClr val="0DB8CC"/>
                </a:solidFill>
                <a:latin typeface="News Cycle"/>
                <a:ea typeface="News Cycle"/>
                <a:cs typeface="News Cycle"/>
                <a:sym typeface="News Cycle"/>
              </a:rPr>
              <a:t> - </a:t>
            </a:r>
            <a:r>
              <a:rPr lang="en-US" sz="3600">
                <a:solidFill>
                  <a:srgbClr val="0DB8CC"/>
                </a:solidFill>
                <a:latin typeface="News Cycle"/>
                <a:ea typeface="News Cycle"/>
                <a:cs typeface="News Cycle"/>
                <a:sym typeface="News Cycle"/>
              </a:rPr>
              <a:t>Malaria Cases &amp; Deaths</a:t>
            </a:r>
            <a:r>
              <a:rPr b="1" lang="en-US" sz="3600">
                <a:solidFill>
                  <a:srgbClr val="0DB8CC"/>
                </a:solidFill>
                <a:latin typeface="News Cycle"/>
                <a:ea typeface="News Cycle"/>
                <a:cs typeface="News Cycle"/>
                <a:sym typeface="News Cycle"/>
              </a:rPr>
              <a:t> </a:t>
            </a:r>
            <a:endParaRPr b="1" sz="3600">
              <a:solidFill>
                <a:srgbClr val="0DB8CC"/>
              </a:solidFill>
              <a:latin typeface="News Cycle"/>
              <a:ea typeface="News Cycle"/>
              <a:cs typeface="News Cycle"/>
              <a:sym typeface="News Cycle"/>
            </a:endParaRPr>
          </a:p>
        </p:txBody>
      </p:sp>
      <p:sp>
        <p:nvSpPr>
          <p:cNvPr id="862" name="Google Shape;862;g2631ba12fcd_1_697"/>
          <p:cNvSpPr txBox="1"/>
          <p:nvPr/>
        </p:nvSpPr>
        <p:spPr>
          <a:xfrm>
            <a:off x="8191700" y="1189000"/>
            <a:ext cx="3771000" cy="1275300"/>
          </a:xfrm>
          <a:prstGeom prst="rect">
            <a:avLst/>
          </a:prstGeom>
          <a:noFill/>
          <a:ln cap="flat" cmpd="sng" w="9525">
            <a:solidFill>
              <a:schemeClr val="accent3"/>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900"/>
              <a:buFont typeface="Arial"/>
              <a:buNone/>
            </a:pPr>
            <a:r>
              <a:rPr b="0" i="0" lang="en-US" sz="2900" u="none" cap="none" strike="noStrike">
                <a:solidFill>
                  <a:srgbClr val="21A1C0"/>
                </a:solidFill>
                <a:latin typeface="Oswald"/>
                <a:ea typeface="Oswald"/>
                <a:cs typeface="Oswald"/>
                <a:sym typeface="Oswald"/>
              </a:rPr>
              <a:t>Zero severe malaria cases and zero deaths in 2023</a:t>
            </a:r>
            <a:endParaRPr b="0" i="0" sz="2900" u="none" cap="none" strike="noStrike">
              <a:solidFill>
                <a:srgbClr val="21A1C0"/>
              </a:solidFill>
              <a:latin typeface="Oswald"/>
              <a:ea typeface="Oswald"/>
              <a:cs typeface="Oswald"/>
              <a:sym typeface="Oswald"/>
            </a:endParaRPr>
          </a:p>
        </p:txBody>
      </p:sp>
      <p:graphicFrame>
        <p:nvGraphicFramePr>
          <p:cNvPr id="863" name="Google Shape;863;g2631ba12fcd_1_697"/>
          <p:cNvGraphicFramePr/>
          <p:nvPr/>
        </p:nvGraphicFramePr>
        <p:xfrm>
          <a:off x="8191713" y="2575670"/>
          <a:ext cx="3000000" cy="3000000"/>
        </p:xfrm>
        <a:graphic>
          <a:graphicData uri="http://schemas.openxmlformats.org/drawingml/2006/table">
            <a:tbl>
              <a:tblPr>
                <a:noFill/>
                <a:tableStyleId>{8492B1DB-1735-46DB-A903-E1EBBCD4C128}</a:tableStyleId>
              </a:tblPr>
              <a:tblGrid>
                <a:gridCol w="1284250"/>
                <a:gridCol w="808675"/>
                <a:gridCol w="860500"/>
                <a:gridCol w="817550"/>
              </a:tblGrid>
              <a:tr h="295300">
                <a:tc>
                  <a:txBody>
                    <a:bodyPr/>
                    <a:lstStyle/>
                    <a:p>
                      <a:pPr indent="0" lvl="0" marL="0" marR="0" rtl="0" algn="ctr">
                        <a:lnSpc>
                          <a:spcPct val="100000"/>
                        </a:lnSpc>
                        <a:spcBef>
                          <a:spcPts val="0"/>
                        </a:spcBef>
                        <a:spcAft>
                          <a:spcPts val="0"/>
                        </a:spcAft>
                        <a:buClr>
                          <a:schemeClr val="dk1"/>
                        </a:buClr>
                        <a:buSzPts val="2800"/>
                        <a:buFont typeface="Arial"/>
                        <a:buNone/>
                      </a:pPr>
                      <a:r>
                        <a:rPr b="1" lang="en-US" sz="2000" u="none" cap="none" strike="noStrike">
                          <a:solidFill>
                            <a:schemeClr val="dk1"/>
                          </a:solidFill>
                          <a:latin typeface="Oswald"/>
                          <a:ea typeface="Oswald"/>
                          <a:cs typeface="Oswald"/>
                          <a:sym typeface="Oswald"/>
                        </a:rPr>
                        <a:t>Deaths</a:t>
                      </a:r>
                      <a:endParaRPr b="1" sz="2000" u="none" cap="none" strike="noStrike">
                        <a:solidFill>
                          <a:schemeClr val="dk1"/>
                        </a:solidFill>
                        <a:latin typeface="Oswald"/>
                        <a:ea typeface="Oswald"/>
                        <a:cs typeface="Oswald"/>
                        <a:sym typeface="Oswald"/>
                      </a:endParaRPr>
                    </a:p>
                  </a:txBody>
                  <a:tcPr marT="91425" marB="91425" marR="91425" marL="91425">
                    <a:solidFill>
                      <a:srgbClr val="B7E6F2"/>
                    </a:solidFill>
                  </a:tcPr>
                </a:tc>
                <a:tc>
                  <a:txBody>
                    <a:bodyPr/>
                    <a:lstStyle/>
                    <a:p>
                      <a:pPr indent="0" lvl="0" marL="0" marR="0" rtl="0" algn="ctr">
                        <a:lnSpc>
                          <a:spcPct val="100000"/>
                        </a:lnSpc>
                        <a:spcBef>
                          <a:spcPts val="0"/>
                        </a:spcBef>
                        <a:spcAft>
                          <a:spcPts val="0"/>
                        </a:spcAft>
                        <a:buClr>
                          <a:schemeClr val="dk1"/>
                        </a:buClr>
                        <a:buSzPts val="2800"/>
                        <a:buFont typeface="Arial"/>
                        <a:buNone/>
                      </a:pPr>
                      <a:r>
                        <a:rPr b="1" lang="en-US" sz="1400" u="none" cap="none" strike="noStrike">
                          <a:latin typeface="Oswald"/>
                          <a:ea typeface="Oswald"/>
                          <a:cs typeface="Oswald"/>
                          <a:sym typeface="Oswald"/>
                        </a:rPr>
                        <a:t>2021</a:t>
                      </a:r>
                      <a:endParaRPr b="1" sz="1400" u="none" cap="none" strike="noStrike">
                        <a:latin typeface="Oswald"/>
                        <a:ea typeface="Oswald"/>
                        <a:cs typeface="Oswald"/>
                        <a:sym typeface="Oswald"/>
                      </a:endParaRPr>
                    </a:p>
                  </a:txBody>
                  <a:tcPr marT="91425" marB="91425" marR="91425" marL="91425">
                    <a:solidFill>
                      <a:srgbClr val="B7E6F2"/>
                    </a:solidFill>
                  </a:tcPr>
                </a:tc>
                <a:tc>
                  <a:txBody>
                    <a:bodyPr/>
                    <a:lstStyle/>
                    <a:p>
                      <a:pPr indent="0" lvl="0" marL="0" marR="0" rtl="0" algn="ctr">
                        <a:lnSpc>
                          <a:spcPct val="100000"/>
                        </a:lnSpc>
                        <a:spcBef>
                          <a:spcPts val="0"/>
                        </a:spcBef>
                        <a:spcAft>
                          <a:spcPts val="0"/>
                        </a:spcAft>
                        <a:buClr>
                          <a:schemeClr val="dk1"/>
                        </a:buClr>
                        <a:buSzPts val="2800"/>
                        <a:buFont typeface="Arial"/>
                        <a:buNone/>
                      </a:pPr>
                      <a:r>
                        <a:rPr b="1" lang="en-US" sz="1400" u="none" cap="none" strike="noStrike">
                          <a:latin typeface="Oswald"/>
                          <a:ea typeface="Oswald"/>
                          <a:cs typeface="Oswald"/>
                          <a:sym typeface="Oswald"/>
                        </a:rPr>
                        <a:t>2022</a:t>
                      </a:r>
                      <a:endParaRPr b="1" sz="1400" u="none" cap="none" strike="noStrike">
                        <a:latin typeface="Oswald"/>
                        <a:ea typeface="Oswald"/>
                        <a:cs typeface="Oswald"/>
                        <a:sym typeface="Oswald"/>
                      </a:endParaRPr>
                    </a:p>
                  </a:txBody>
                  <a:tcPr marT="91425" marB="91425" marR="91425" marL="91425">
                    <a:solidFill>
                      <a:srgbClr val="B7E6F2"/>
                    </a:solidFill>
                  </a:tcPr>
                </a:tc>
                <a:tc>
                  <a:txBody>
                    <a:bodyPr/>
                    <a:lstStyle/>
                    <a:p>
                      <a:pPr indent="0" lvl="0" marL="0" marR="0" rtl="0" algn="ctr">
                        <a:lnSpc>
                          <a:spcPct val="100000"/>
                        </a:lnSpc>
                        <a:spcBef>
                          <a:spcPts val="0"/>
                        </a:spcBef>
                        <a:spcAft>
                          <a:spcPts val="0"/>
                        </a:spcAft>
                        <a:buClr>
                          <a:schemeClr val="dk1"/>
                        </a:buClr>
                        <a:buSzPts val="2800"/>
                        <a:buFont typeface="Arial"/>
                        <a:buNone/>
                      </a:pPr>
                      <a:r>
                        <a:rPr b="1" lang="en-US" sz="1400" u="none" cap="none" strike="noStrike">
                          <a:latin typeface="Oswald"/>
                          <a:ea typeface="Oswald"/>
                          <a:cs typeface="Oswald"/>
                          <a:sym typeface="Oswald"/>
                        </a:rPr>
                        <a:t>2023</a:t>
                      </a:r>
                      <a:endParaRPr b="1" sz="1400" u="none" cap="none" strike="noStrike">
                        <a:latin typeface="Oswald"/>
                        <a:ea typeface="Oswald"/>
                        <a:cs typeface="Oswald"/>
                        <a:sym typeface="Oswald"/>
                      </a:endParaRPr>
                    </a:p>
                  </a:txBody>
                  <a:tcPr marT="91425" marB="91425" marR="91425" marL="91425">
                    <a:solidFill>
                      <a:srgbClr val="B7E6F2"/>
                    </a:solidFill>
                  </a:tcPr>
                </a:tc>
              </a:tr>
              <a:tr h="295300">
                <a:tc>
                  <a:txBody>
                    <a:bodyPr/>
                    <a:lstStyle/>
                    <a:p>
                      <a:pPr indent="0" lvl="0" marL="0" marR="0" rtl="0" algn="l">
                        <a:lnSpc>
                          <a:spcPct val="100000"/>
                        </a:lnSpc>
                        <a:spcBef>
                          <a:spcPts val="0"/>
                        </a:spcBef>
                        <a:spcAft>
                          <a:spcPts val="0"/>
                        </a:spcAft>
                        <a:buClr>
                          <a:srgbClr val="000000"/>
                        </a:buClr>
                        <a:buSzPts val="2000"/>
                        <a:buFont typeface="Arial"/>
                        <a:buNone/>
                      </a:pPr>
                      <a:r>
                        <a:rPr lang="en-US" sz="1600" u="none" cap="none" strike="noStrike">
                          <a:latin typeface="Oswald"/>
                          <a:ea typeface="Oswald"/>
                          <a:cs typeface="Oswald"/>
                          <a:sym typeface="Oswald"/>
                        </a:rPr>
                        <a:t>Target</a:t>
                      </a:r>
                      <a:endParaRPr sz="1600" u="none" cap="none" strike="noStrike">
                        <a:latin typeface="Oswald"/>
                        <a:ea typeface="Oswald"/>
                        <a:cs typeface="Oswald"/>
                        <a:sym typeface="Oswald"/>
                      </a:endParaRPr>
                    </a:p>
                  </a:txBody>
                  <a:tcPr marT="91425" marB="91425" marR="91425" marL="91425">
                    <a:solidFill>
                      <a:srgbClr val="FAFCF7"/>
                    </a:solidFill>
                  </a:tcPr>
                </a:tc>
                <a:tc>
                  <a:txBody>
                    <a:bodyPr/>
                    <a:lstStyle/>
                    <a:p>
                      <a:pPr indent="0" lvl="0" marL="0" marR="0" rtl="0" algn="ctr">
                        <a:lnSpc>
                          <a:spcPct val="100000"/>
                        </a:lnSpc>
                        <a:spcBef>
                          <a:spcPts val="0"/>
                        </a:spcBef>
                        <a:spcAft>
                          <a:spcPts val="0"/>
                        </a:spcAft>
                        <a:buClr>
                          <a:srgbClr val="000000"/>
                        </a:buClr>
                        <a:buSzPts val="2000"/>
                        <a:buFont typeface="Arial"/>
                        <a:buNone/>
                      </a:pPr>
                      <a:r>
                        <a:rPr lang="en-US" sz="1600" u="none" cap="none" strike="noStrike">
                          <a:latin typeface="Oswald"/>
                          <a:ea typeface="Oswald"/>
                          <a:cs typeface="Oswald"/>
                          <a:sym typeface="Oswald"/>
                        </a:rPr>
                        <a:t>0</a:t>
                      </a:r>
                      <a:endParaRPr sz="1600" u="none" cap="none" strike="noStrike">
                        <a:latin typeface="Oswald"/>
                        <a:ea typeface="Oswald"/>
                        <a:cs typeface="Oswald"/>
                        <a:sym typeface="Oswald"/>
                      </a:endParaRPr>
                    </a:p>
                  </a:txBody>
                  <a:tcPr marT="91425" marB="91425" marR="91425" marL="91425">
                    <a:solidFill>
                      <a:srgbClr val="FAFCF7"/>
                    </a:solidFill>
                  </a:tcPr>
                </a:tc>
                <a:tc>
                  <a:txBody>
                    <a:bodyPr/>
                    <a:lstStyle/>
                    <a:p>
                      <a:pPr indent="0" lvl="0" marL="0" marR="0" rtl="0" algn="ctr">
                        <a:lnSpc>
                          <a:spcPct val="100000"/>
                        </a:lnSpc>
                        <a:spcBef>
                          <a:spcPts val="0"/>
                        </a:spcBef>
                        <a:spcAft>
                          <a:spcPts val="0"/>
                        </a:spcAft>
                        <a:buClr>
                          <a:srgbClr val="000000"/>
                        </a:buClr>
                        <a:buSzPts val="2000"/>
                        <a:buFont typeface="Arial"/>
                        <a:buNone/>
                      </a:pPr>
                      <a:r>
                        <a:rPr lang="en-US" sz="1600" u="none" cap="none" strike="noStrike">
                          <a:latin typeface="Oswald"/>
                          <a:ea typeface="Oswald"/>
                          <a:cs typeface="Oswald"/>
                          <a:sym typeface="Oswald"/>
                        </a:rPr>
                        <a:t>0</a:t>
                      </a:r>
                      <a:endParaRPr sz="1600" u="none" cap="none" strike="noStrike">
                        <a:latin typeface="Oswald"/>
                        <a:ea typeface="Oswald"/>
                        <a:cs typeface="Oswald"/>
                        <a:sym typeface="Oswald"/>
                      </a:endParaRPr>
                    </a:p>
                  </a:txBody>
                  <a:tcPr marT="91425" marB="91425" marR="91425" marL="91425">
                    <a:solidFill>
                      <a:srgbClr val="FAFCF7"/>
                    </a:solidFill>
                  </a:tcPr>
                </a:tc>
                <a:tc>
                  <a:txBody>
                    <a:bodyPr/>
                    <a:lstStyle/>
                    <a:p>
                      <a:pPr indent="0" lvl="0" marL="0" marR="0" rtl="0" algn="ctr">
                        <a:lnSpc>
                          <a:spcPct val="100000"/>
                        </a:lnSpc>
                        <a:spcBef>
                          <a:spcPts val="0"/>
                        </a:spcBef>
                        <a:spcAft>
                          <a:spcPts val="0"/>
                        </a:spcAft>
                        <a:buClr>
                          <a:srgbClr val="000000"/>
                        </a:buClr>
                        <a:buSzPts val="2000"/>
                        <a:buFont typeface="Arial"/>
                        <a:buNone/>
                      </a:pPr>
                      <a:r>
                        <a:rPr lang="en-US" sz="1600" u="none" cap="none" strike="noStrike">
                          <a:latin typeface="Oswald"/>
                          <a:ea typeface="Oswald"/>
                          <a:cs typeface="Oswald"/>
                          <a:sym typeface="Oswald"/>
                        </a:rPr>
                        <a:t>0</a:t>
                      </a:r>
                      <a:endParaRPr sz="1600" u="none" cap="none" strike="noStrike">
                        <a:latin typeface="Oswald"/>
                        <a:ea typeface="Oswald"/>
                        <a:cs typeface="Oswald"/>
                        <a:sym typeface="Oswald"/>
                      </a:endParaRPr>
                    </a:p>
                  </a:txBody>
                  <a:tcPr marT="91425" marB="91425" marR="91425" marL="91425">
                    <a:solidFill>
                      <a:srgbClr val="FAFCF7"/>
                    </a:solidFill>
                  </a:tcPr>
                </a:tc>
              </a:tr>
              <a:tr h="295300">
                <a:tc>
                  <a:txBody>
                    <a:bodyPr/>
                    <a:lstStyle/>
                    <a:p>
                      <a:pPr indent="0" lvl="0" marL="0" marR="0" rtl="0" algn="l">
                        <a:lnSpc>
                          <a:spcPct val="100000"/>
                        </a:lnSpc>
                        <a:spcBef>
                          <a:spcPts val="0"/>
                        </a:spcBef>
                        <a:spcAft>
                          <a:spcPts val="0"/>
                        </a:spcAft>
                        <a:buClr>
                          <a:srgbClr val="000000"/>
                        </a:buClr>
                        <a:buSzPts val="2000"/>
                        <a:buFont typeface="Arial"/>
                        <a:buNone/>
                      </a:pPr>
                      <a:r>
                        <a:rPr lang="en-US" sz="1600" u="none" cap="none" strike="noStrike">
                          <a:latin typeface="Oswald"/>
                          <a:ea typeface="Oswald"/>
                          <a:cs typeface="Oswald"/>
                          <a:sym typeface="Oswald"/>
                        </a:rPr>
                        <a:t>Result</a:t>
                      </a:r>
                      <a:endParaRPr sz="1600" u="none" cap="none" strike="noStrike">
                        <a:latin typeface="Oswald"/>
                        <a:ea typeface="Oswald"/>
                        <a:cs typeface="Oswald"/>
                        <a:sym typeface="Oswald"/>
                      </a:endParaRPr>
                    </a:p>
                  </a:txBody>
                  <a:tcPr marT="91425" marB="91425" marR="91425" marL="91425">
                    <a:solidFill>
                      <a:srgbClr val="FAFCF7"/>
                    </a:solidFill>
                  </a:tcPr>
                </a:tc>
                <a:tc>
                  <a:txBody>
                    <a:bodyPr/>
                    <a:lstStyle/>
                    <a:p>
                      <a:pPr indent="0" lvl="0" marL="0" marR="0" rtl="0" algn="ctr">
                        <a:lnSpc>
                          <a:spcPct val="100000"/>
                        </a:lnSpc>
                        <a:spcBef>
                          <a:spcPts val="0"/>
                        </a:spcBef>
                        <a:spcAft>
                          <a:spcPts val="0"/>
                        </a:spcAft>
                        <a:buClr>
                          <a:srgbClr val="000000"/>
                        </a:buClr>
                        <a:buSzPts val="2000"/>
                        <a:buFont typeface="Arial"/>
                        <a:buNone/>
                      </a:pPr>
                      <a:r>
                        <a:rPr lang="en-US" sz="1600" u="none" cap="none" strike="noStrike">
                          <a:latin typeface="Oswald"/>
                          <a:ea typeface="Oswald"/>
                          <a:cs typeface="Oswald"/>
                          <a:sym typeface="Oswald"/>
                        </a:rPr>
                        <a:t>1</a:t>
                      </a:r>
                      <a:endParaRPr sz="1600" u="none" cap="none" strike="noStrike">
                        <a:latin typeface="Oswald"/>
                        <a:ea typeface="Oswald"/>
                        <a:cs typeface="Oswald"/>
                        <a:sym typeface="Oswald"/>
                      </a:endParaRPr>
                    </a:p>
                  </a:txBody>
                  <a:tcPr marT="91425" marB="91425" marR="91425" marL="91425">
                    <a:solidFill>
                      <a:srgbClr val="FAFCF7"/>
                    </a:solidFill>
                  </a:tcPr>
                </a:tc>
                <a:tc>
                  <a:txBody>
                    <a:bodyPr/>
                    <a:lstStyle/>
                    <a:p>
                      <a:pPr indent="0" lvl="0" marL="0" marR="0" rtl="0" algn="ctr">
                        <a:lnSpc>
                          <a:spcPct val="100000"/>
                        </a:lnSpc>
                        <a:spcBef>
                          <a:spcPts val="0"/>
                        </a:spcBef>
                        <a:spcAft>
                          <a:spcPts val="0"/>
                        </a:spcAft>
                        <a:buClr>
                          <a:srgbClr val="000000"/>
                        </a:buClr>
                        <a:buSzPts val="2000"/>
                        <a:buFont typeface="Arial"/>
                        <a:buNone/>
                      </a:pPr>
                      <a:r>
                        <a:rPr lang="en-US" sz="1600" u="none" cap="none" strike="noStrike">
                          <a:latin typeface="Oswald"/>
                          <a:ea typeface="Oswald"/>
                          <a:cs typeface="Oswald"/>
                          <a:sym typeface="Oswald"/>
                        </a:rPr>
                        <a:t>1</a:t>
                      </a:r>
                      <a:endParaRPr sz="1600" u="none" cap="none" strike="noStrike">
                        <a:latin typeface="Oswald"/>
                        <a:ea typeface="Oswald"/>
                        <a:cs typeface="Oswald"/>
                        <a:sym typeface="Oswald"/>
                      </a:endParaRPr>
                    </a:p>
                  </a:txBody>
                  <a:tcPr marT="91425" marB="91425" marR="91425" marL="91425">
                    <a:solidFill>
                      <a:srgbClr val="FAFCF7"/>
                    </a:solidFill>
                  </a:tcPr>
                </a:tc>
                <a:tc>
                  <a:txBody>
                    <a:bodyPr/>
                    <a:lstStyle/>
                    <a:p>
                      <a:pPr indent="0" lvl="0" marL="0" marR="0" rtl="0" algn="ctr">
                        <a:lnSpc>
                          <a:spcPct val="100000"/>
                        </a:lnSpc>
                        <a:spcBef>
                          <a:spcPts val="0"/>
                        </a:spcBef>
                        <a:spcAft>
                          <a:spcPts val="0"/>
                        </a:spcAft>
                        <a:buClr>
                          <a:srgbClr val="000000"/>
                        </a:buClr>
                        <a:buSzPts val="2000"/>
                        <a:buFont typeface="Arial"/>
                        <a:buNone/>
                      </a:pPr>
                      <a:r>
                        <a:rPr lang="en-US" sz="1600" u="none" cap="none" strike="noStrike">
                          <a:latin typeface="Oswald"/>
                          <a:ea typeface="Oswald"/>
                          <a:cs typeface="Oswald"/>
                          <a:sym typeface="Oswald"/>
                        </a:rPr>
                        <a:t>0</a:t>
                      </a:r>
                      <a:endParaRPr sz="1600" u="none" cap="none" strike="noStrike">
                        <a:latin typeface="Oswald"/>
                        <a:ea typeface="Oswald"/>
                        <a:cs typeface="Oswald"/>
                        <a:sym typeface="Oswald"/>
                      </a:endParaRPr>
                    </a:p>
                  </a:txBody>
                  <a:tcPr marT="91425" marB="91425" marR="91425" marL="91425">
                    <a:solidFill>
                      <a:srgbClr val="FAFCF7"/>
                    </a:solidFill>
                  </a:tcPr>
                </a:tc>
              </a:tr>
              <a:tr h="295300">
                <a:tc>
                  <a:txBody>
                    <a:bodyPr/>
                    <a:lstStyle/>
                    <a:p>
                      <a:pPr indent="0" lvl="0" marL="0" marR="0" rtl="0" algn="l">
                        <a:lnSpc>
                          <a:spcPct val="100000"/>
                        </a:lnSpc>
                        <a:spcBef>
                          <a:spcPts val="0"/>
                        </a:spcBef>
                        <a:spcAft>
                          <a:spcPts val="0"/>
                        </a:spcAft>
                        <a:buClr>
                          <a:srgbClr val="000000"/>
                        </a:buClr>
                        <a:buSzPts val="2000"/>
                        <a:buFont typeface="Arial"/>
                        <a:buNone/>
                      </a:pPr>
                      <a:r>
                        <a:rPr lang="en-US" sz="1600" u="none" cap="none" strike="noStrike">
                          <a:latin typeface="Oswald"/>
                          <a:ea typeface="Oswald"/>
                          <a:cs typeface="Oswald"/>
                          <a:sym typeface="Oswald"/>
                        </a:rPr>
                        <a:t>Performance</a:t>
                      </a:r>
                      <a:endParaRPr b="1" sz="1300" u="none" cap="none" strike="noStrike">
                        <a:latin typeface="Open Sans"/>
                        <a:ea typeface="Open Sans"/>
                        <a:cs typeface="Open Sans"/>
                        <a:sym typeface="Open Sans"/>
                      </a:endParaRPr>
                    </a:p>
                  </a:txBody>
                  <a:tcPr marT="91425" marB="91425" marR="91425" marL="91425">
                    <a:solidFill>
                      <a:srgbClr val="5B9BD5"/>
                    </a:solidFill>
                  </a:tcPr>
                </a:tc>
                <a:tc>
                  <a:txBody>
                    <a:bodyPr/>
                    <a:lstStyle/>
                    <a:p>
                      <a:pPr indent="0" lvl="0" marL="0" marR="0" rtl="0" algn="ctr">
                        <a:lnSpc>
                          <a:spcPct val="100000"/>
                        </a:lnSpc>
                        <a:spcBef>
                          <a:spcPts val="0"/>
                        </a:spcBef>
                        <a:spcAft>
                          <a:spcPts val="0"/>
                        </a:spcAft>
                        <a:buClr>
                          <a:srgbClr val="000000"/>
                        </a:buClr>
                        <a:buSzPts val="2000"/>
                        <a:buFont typeface="Arial"/>
                        <a:buNone/>
                      </a:pPr>
                      <a:r>
                        <a:rPr lang="en-US" sz="1600" u="none" cap="none" strike="noStrike">
                          <a:latin typeface="Oswald"/>
                          <a:ea typeface="Oswald"/>
                          <a:cs typeface="Oswald"/>
                          <a:sym typeface="Oswald"/>
                        </a:rPr>
                        <a:t>Off-</a:t>
                      </a:r>
                      <a:endParaRPr sz="1600" u="none" cap="none" strike="noStrike">
                        <a:latin typeface="Oswald"/>
                        <a:ea typeface="Oswald"/>
                        <a:cs typeface="Oswald"/>
                        <a:sym typeface="Oswald"/>
                      </a:endParaRPr>
                    </a:p>
                    <a:p>
                      <a:pPr indent="0" lvl="0" marL="0" marR="0" rtl="0" algn="ctr">
                        <a:lnSpc>
                          <a:spcPct val="100000"/>
                        </a:lnSpc>
                        <a:spcBef>
                          <a:spcPts val="0"/>
                        </a:spcBef>
                        <a:spcAft>
                          <a:spcPts val="0"/>
                        </a:spcAft>
                        <a:buClr>
                          <a:srgbClr val="000000"/>
                        </a:buClr>
                        <a:buSzPts val="2000"/>
                        <a:buFont typeface="Arial"/>
                        <a:buNone/>
                      </a:pPr>
                      <a:r>
                        <a:rPr lang="en-US" sz="1600" u="none" cap="none" strike="noStrike">
                          <a:latin typeface="Oswald"/>
                          <a:ea typeface="Oswald"/>
                          <a:cs typeface="Oswald"/>
                          <a:sym typeface="Oswald"/>
                        </a:rPr>
                        <a:t>track</a:t>
                      </a:r>
                      <a:endParaRPr sz="1600" u="none" cap="none" strike="noStrike">
                        <a:latin typeface="Oswald"/>
                        <a:ea typeface="Oswald"/>
                        <a:cs typeface="Oswald"/>
                        <a:sym typeface="Oswald"/>
                      </a:endParaRPr>
                    </a:p>
                  </a:txBody>
                  <a:tcPr marT="91425" marB="91425" marR="91425" marL="91425">
                    <a:solidFill>
                      <a:srgbClr val="E796B1"/>
                    </a:solidFill>
                  </a:tcPr>
                </a:tc>
                <a:tc>
                  <a:txBody>
                    <a:bodyPr/>
                    <a:lstStyle/>
                    <a:p>
                      <a:pPr indent="0" lvl="0" marL="0" marR="0" rtl="0" algn="ctr">
                        <a:lnSpc>
                          <a:spcPct val="100000"/>
                        </a:lnSpc>
                        <a:spcBef>
                          <a:spcPts val="0"/>
                        </a:spcBef>
                        <a:spcAft>
                          <a:spcPts val="0"/>
                        </a:spcAft>
                        <a:buClr>
                          <a:srgbClr val="000000"/>
                        </a:buClr>
                        <a:buSzPts val="2000"/>
                        <a:buFont typeface="Arial"/>
                        <a:buNone/>
                      </a:pPr>
                      <a:r>
                        <a:rPr lang="en-US" sz="1600" u="none" cap="none" strike="noStrike">
                          <a:latin typeface="Oswald"/>
                          <a:ea typeface="Oswald"/>
                          <a:cs typeface="Oswald"/>
                          <a:sym typeface="Oswald"/>
                        </a:rPr>
                        <a:t>Off-</a:t>
                      </a:r>
                      <a:endParaRPr sz="1600" u="none" cap="none" strike="noStrike">
                        <a:latin typeface="Oswald"/>
                        <a:ea typeface="Oswald"/>
                        <a:cs typeface="Oswald"/>
                        <a:sym typeface="Oswald"/>
                      </a:endParaRPr>
                    </a:p>
                    <a:p>
                      <a:pPr indent="0" lvl="0" marL="0" marR="0" rtl="0" algn="ctr">
                        <a:lnSpc>
                          <a:spcPct val="100000"/>
                        </a:lnSpc>
                        <a:spcBef>
                          <a:spcPts val="0"/>
                        </a:spcBef>
                        <a:spcAft>
                          <a:spcPts val="0"/>
                        </a:spcAft>
                        <a:buClr>
                          <a:srgbClr val="000000"/>
                        </a:buClr>
                        <a:buSzPts val="2000"/>
                        <a:buFont typeface="Arial"/>
                        <a:buNone/>
                      </a:pPr>
                      <a:r>
                        <a:rPr lang="en-US" sz="1600" u="none" cap="none" strike="noStrike">
                          <a:latin typeface="Oswald"/>
                          <a:ea typeface="Oswald"/>
                          <a:cs typeface="Oswald"/>
                          <a:sym typeface="Oswald"/>
                        </a:rPr>
                        <a:t>track</a:t>
                      </a:r>
                      <a:endParaRPr sz="1600" u="none" cap="none" strike="noStrike">
                        <a:latin typeface="Oswald"/>
                        <a:ea typeface="Oswald"/>
                        <a:cs typeface="Oswald"/>
                        <a:sym typeface="Oswald"/>
                      </a:endParaRPr>
                    </a:p>
                  </a:txBody>
                  <a:tcPr marT="91425" marB="91425" marR="91425" marL="91425">
                    <a:solidFill>
                      <a:srgbClr val="E796B1"/>
                    </a:solidFill>
                  </a:tcPr>
                </a:tc>
                <a:tc>
                  <a:txBody>
                    <a:bodyPr/>
                    <a:lstStyle/>
                    <a:p>
                      <a:pPr indent="0" lvl="0" marL="0" marR="0" rtl="0" algn="ctr">
                        <a:lnSpc>
                          <a:spcPct val="100000"/>
                        </a:lnSpc>
                        <a:spcBef>
                          <a:spcPts val="0"/>
                        </a:spcBef>
                        <a:spcAft>
                          <a:spcPts val="0"/>
                        </a:spcAft>
                        <a:buClr>
                          <a:srgbClr val="000000"/>
                        </a:buClr>
                        <a:buSzPts val="2000"/>
                        <a:buFont typeface="Arial"/>
                        <a:buNone/>
                      </a:pPr>
                      <a:r>
                        <a:rPr lang="en-US" sz="1600" u="none" cap="none" strike="noStrike">
                          <a:latin typeface="Oswald"/>
                          <a:ea typeface="Oswald"/>
                          <a:cs typeface="Oswald"/>
                          <a:sym typeface="Oswald"/>
                        </a:rPr>
                        <a:t>On-</a:t>
                      </a:r>
                      <a:endParaRPr sz="1600" u="none" cap="none" strike="noStrike">
                        <a:latin typeface="Oswald"/>
                        <a:ea typeface="Oswald"/>
                        <a:cs typeface="Oswald"/>
                        <a:sym typeface="Oswald"/>
                      </a:endParaRPr>
                    </a:p>
                    <a:p>
                      <a:pPr indent="0" lvl="0" marL="0" marR="0" rtl="0" algn="ctr">
                        <a:lnSpc>
                          <a:spcPct val="100000"/>
                        </a:lnSpc>
                        <a:spcBef>
                          <a:spcPts val="0"/>
                        </a:spcBef>
                        <a:spcAft>
                          <a:spcPts val="0"/>
                        </a:spcAft>
                        <a:buClr>
                          <a:srgbClr val="000000"/>
                        </a:buClr>
                        <a:buSzPts val="2000"/>
                        <a:buFont typeface="Arial"/>
                        <a:buNone/>
                      </a:pPr>
                      <a:r>
                        <a:rPr lang="en-US" sz="1600" u="none" cap="none" strike="noStrike">
                          <a:latin typeface="Oswald"/>
                          <a:ea typeface="Oswald"/>
                          <a:cs typeface="Oswald"/>
                          <a:sym typeface="Oswald"/>
                        </a:rPr>
                        <a:t>track</a:t>
                      </a:r>
                      <a:endParaRPr sz="1300" u="none" cap="none" strike="noStrike">
                        <a:latin typeface="Open Sans"/>
                        <a:ea typeface="Open Sans"/>
                        <a:cs typeface="Open Sans"/>
                        <a:sym typeface="Open Sans"/>
                      </a:endParaRPr>
                    </a:p>
                  </a:txBody>
                  <a:tcPr marT="91425" marB="91425" marR="91425" marL="91425">
                    <a:solidFill>
                      <a:schemeClr val="accent2"/>
                    </a:solidFill>
                  </a:tcPr>
                </a:tc>
              </a:tr>
            </a:tbl>
          </a:graphicData>
        </a:graphic>
      </p:graphicFrame>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8" name="Shape 868"/>
        <p:cNvGrpSpPr/>
        <p:nvPr/>
      </p:nvGrpSpPr>
      <p:grpSpPr>
        <a:xfrm>
          <a:off x="0" y="0"/>
          <a:ext cx="0" cy="0"/>
          <a:chOff x="0" y="0"/>
          <a:chExt cx="0" cy="0"/>
        </a:xfrm>
      </p:grpSpPr>
      <p:sp>
        <p:nvSpPr>
          <p:cNvPr id="869" name="Google Shape;869;g2a022994949_0_220"/>
          <p:cNvSpPr txBox="1"/>
          <p:nvPr>
            <p:ph type="title"/>
          </p:nvPr>
        </p:nvSpPr>
        <p:spPr>
          <a:xfrm>
            <a:off x="0" y="0"/>
            <a:ext cx="12192000" cy="746100"/>
          </a:xfrm>
          <a:prstGeom prst="rect">
            <a:avLst/>
          </a:prstGeom>
          <a:noFill/>
          <a:ln cap="flat" cmpd="sng" w="19050">
            <a:solidFill>
              <a:srgbClr val="0DB8CC"/>
            </a:solidFill>
            <a:prstDash val="solid"/>
            <a:round/>
            <a:headEnd len="sm" w="sm" type="none"/>
            <a:tailEnd len="sm" w="sm" type="none"/>
          </a:ln>
        </p:spPr>
        <p:txBody>
          <a:bodyPr anchorCtr="0" anchor="ctr" bIns="0" lIns="0" spcFirstLastPara="1" rIns="0" wrap="square" tIns="0">
            <a:noAutofit/>
          </a:bodyPr>
          <a:lstStyle/>
          <a:p>
            <a:pPr indent="0" lvl="0" marL="0" rtl="0" algn="ctr">
              <a:lnSpc>
                <a:spcPct val="100000"/>
              </a:lnSpc>
              <a:spcBef>
                <a:spcPts val="0"/>
              </a:spcBef>
              <a:spcAft>
                <a:spcPts val="0"/>
              </a:spcAft>
              <a:buClr>
                <a:schemeClr val="dk1"/>
              </a:buClr>
              <a:buSzPts val="1100"/>
              <a:buFont typeface="Arial"/>
              <a:buNone/>
            </a:pPr>
            <a:r>
              <a:rPr lang="en-US" sz="3600">
                <a:solidFill>
                  <a:srgbClr val="0DB8CC"/>
                </a:solidFill>
                <a:latin typeface="News Cycle"/>
                <a:ea typeface="News Cycle"/>
                <a:cs typeface="News Cycle"/>
                <a:sym typeface="News Cycle"/>
              </a:rPr>
              <a:t>Programme Performance - Malaria Cases</a:t>
            </a:r>
            <a:endParaRPr sz="3600">
              <a:solidFill>
                <a:srgbClr val="0DB8CC"/>
              </a:solidFill>
              <a:latin typeface="News Cycle"/>
              <a:ea typeface="News Cycle"/>
              <a:cs typeface="News Cycle"/>
              <a:sym typeface="News Cycle"/>
            </a:endParaRPr>
          </a:p>
        </p:txBody>
      </p:sp>
      <p:sp>
        <p:nvSpPr>
          <p:cNvPr id="870" name="Google Shape;870;g2a022994949_0_220"/>
          <p:cNvSpPr txBox="1"/>
          <p:nvPr/>
        </p:nvSpPr>
        <p:spPr>
          <a:xfrm>
            <a:off x="220850" y="937025"/>
            <a:ext cx="5184900" cy="492600"/>
          </a:xfrm>
          <a:prstGeom prst="rect">
            <a:avLst/>
          </a:prstGeom>
          <a:solidFill>
            <a:srgbClr val="21A1C0"/>
          </a:solidFill>
          <a:ln>
            <a:noFill/>
          </a:ln>
        </p:spPr>
        <p:txBody>
          <a:bodyPr anchorCtr="0" anchor="t" bIns="91425" lIns="91425" spcFirstLastPara="1" rIns="91425" wrap="square" tIns="91425">
            <a:spAutoFit/>
          </a:bodyPr>
          <a:lstStyle/>
          <a:p>
            <a:pPr indent="0" lvl="0" marL="0" marR="0" rtl="0" algn="l">
              <a:lnSpc>
                <a:spcPct val="130000"/>
              </a:lnSpc>
              <a:spcBef>
                <a:spcPts val="500"/>
              </a:spcBef>
              <a:spcAft>
                <a:spcPts val="0"/>
              </a:spcAft>
              <a:buClr>
                <a:srgbClr val="000000"/>
              </a:buClr>
              <a:buSzPts val="2000"/>
              <a:buFont typeface="Arial"/>
              <a:buNone/>
            </a:pPr>
            <a:r>
              <a:rPr b="0" i="0" lang="en-US" sz="2000" u="none" cap="none" strike="noStrike">
                <a:solidFill>
                  <a:schemeClr val="lt1"/>
                </a:solidFill>
                <a:latin typeface="Oswald"/>
                <a:ea typeface="Oswald"/>
                <a:cs typeface="Oswald"/>
                <a:sym typeface="Oswald"/>
              </a:rPr>
              <a:t>Reported Malaria Cases</a:t>
            </a:r>
            <a:endParaRPr b="0" i="0" sz="1400" u="none" cap="none" strike="noStrike">
              <a:solidFill>
                <a:schemeClr val="lt1"/>
              </a:solidFill>
              <a:latin typeface="Arial"/>
              <a:ea typeface="Arial"/>
              <a:cs typeface="Arial"/>
              <a:sym typeface="Arial"/>
            </a:endParaRPr>
          </a:p>
        </p:txBody>
      </p:sp>
      <p:pic>
        <p:nvPicPr>
          <p:cNvPr id="871" name="Google Shape;871;g2a022994949_0_220"/>
          <p:cNvPicPr preferRelativeResize="0"/>
          <p:nvPr/>
        </p:nvPicPr>
        <p:blipFill rotWithShape="1">
          <a:blip r:embed="rId3">
            <a:alphaModFix/>
          </a:blip>
          <a:srcRect b="0" l="0" r="0" t="0"/>
          <a:stretch/>
        </p:blipFill>
        <p:spPr>
          <a:xfrm>
            <a:off x="6864950" y="1354062"/>
            <a:ext cx="5327050" cy="4149875"/>
          </a:xfrm>
          <a:prstGeom prst="rect">
            <a:avLst/>
          </a:prstGeom>
          <a:noFill/>
          <a:ln>
            <a:noFill/>
          </a:ln>
        </p:spPr>
      </p:pic>
      <p:sp>
        <p:nvSpPr>
          <p:cNvPr id="872" name="Google Shape;872;g2a022994949_0_220"/>
          <p:cNvSpPr txBox="1"/>
          <p:nvPr/>
        </p:nvSpPr>
        <p:spPr>
          <a:xfrm>
            <a:off x="6057475" y="937025"/>
            <a:ext cx="4527600" cy="746100"/>
          </a:xfrm>
          <a:prstGeom prst="rect">
            <a:avLst/>
          </a:prstGeom>
          <a:solidFill>
            <a:schemeClr val="lt1"/>
          </a:solidFill>
          <a:ln cap="flat" cmpd="sng" w="9525">
            <a:solidFill>
              <a:schemeClr val="accent3"/>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15000"/>
              </a:lnSpc>
              <a:spcBef>
                <a:spcPts val="0"/>
              </a:spcBef>
              <a:spcAft>
                <a:spcPts val="2100"/>
              </a:spcAft>
              <a:buClr>
                <a:schemeClr val="dk1"/>
              </a:buClr>
              <a:buSzPts val="1100"/>
              <a:buFont typeface="Arial"/>
              <a:buNone/>
            </a:pPr>
            <a:r>
              <a:rPr b="0" i="0" lang="en-US" sz="1900" u="none" cap="none" strike="noStrike">
                <a:solidFill>
                  <a:srgbClr val="0B5394"/>
                </a:solidFill>
                <a:latin typeface="Oswald"/>
                <a:ea typeface="Oswald"/>
                <a:cs typeface="Oswald"/>
                <a:sym typeface="Oswald"/>
              </a:rPr>
              <a:t>100% of reported cases were treated as per national treatment guidelines</a:t>
            </a:r>
            <a:endParaRPr b="0" i="0" sz="2400" u="none" cap="none" strike="noStrike">
              <a:solidFill>
                <a:srgbClr val="0B5394"/>
              </a:solidFill>
              <a:latin typeface="Oswald"/>
              <a:ea typeface="Oswald"/>
              <a:cs typeface="Oswald"/>
              <a:sym typeface="Oswald"/>
            </a:endParaRPr>
          </a:p>
        </p:txBody>
      </p:sp>
      <p:pic>
        <p:nvPicPr>
          <p:cNvPr id="873" name="Google Shape;873;g2a022994949_0_220" title="Chart"/>
          <p:cNvPicPr preferRelativeResize="0"/>
          <p:nvPr/>
        </p:nvPicPr>
        <p:blipFill rotWithShape="1">
          <a:blip r:embed="rId4">
            <a:alphaModFix/>
          </a:blip>
          <a:srcRect b="0" l="0" r="0" t="0"/>
          <a:stretch/>
        </p:blipFill>
        <p:spPr>
          <a:xfrm>
            <a:off x="220850" y="1582163"/>
            <a:ext cx="5327051" cy="4010233"/>
          </a:xfrm>
          <a:prstGeom prst="rect">
            <a:avLst/>
          </a:prstGeom>
          <a:noFill/>
          <a:ln>
            <a:noFill/>
          </a:ln>
        </p:spPr>
      </p:pic>
      <p:sp>
        <p:nvSpPr>
          <p:cNvPr id="874" name="Google Shape;874;g2a022994949_0_220"/>
          <p:cNvSpPr txBox="1"/>
          <p:nvPr/>
        </p:nvSpPr>
        <p:spPr>
          <a:xfrm>
            <a:off x="228150" y="5592400"/>
            <a:ext cx="11735700" cy="1169700"/>
          </a:xfrm>
          <a:prstGeom prst="rect">
            <a:avLst/>
          </a:prstGeom>
          <a:solidFill>
            <a:schemeClr val="lt1"/>
          </a:solid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Oswald"/>
                <a:ea typeface="Oswald"/>
                <a:cs typeface="Oswald"/>
                <a:sym typeface="Oswald"/>
              </a:rPr>
              <a:t>The malaria cases decreased by 70% in 2023 compared with the last year's cases (# 701 in 2023 vs. 2,339 in 2022). Regarding species analysis to compare with last year, Pf/mix cases reduced by 82%, and  Pv cases decreased by 67% in 2023. AS acceleration strategies interventions of Pf species were conducted since 2022 and continue in 2023 at targeted Pf hotspots areas in 5 southern provinces which showed a significant impact on Pf case reduction in 2022, and 2023</a:t>
            </a:r>
            <a:endParaRPr b="0" i="0" sz="1600" u="none" cap="none" strike="noStrike">
              <a:solidFill>
                <a:srgbClr val="000000"/>
              </a:solidFill>
              <a:latin typeface="Oswald"/>
              <a:ea typeface="Oswald"/>
              <a:cs typeface="Oswald"/>
              <a:sym typeface="Oswald"/>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9" name="Shape 879"/>
        <p:cNvGrpSpPr/>
        <p:nvPr/>
      </p:nvGrpSpPr>
      <p:grpSpPr>
        <a:xfrm>
          <a:off x="0" y="0"/>
          <a:ext cx="0" cy="0"/>
          <a:chOff x="0" y="0"/>
          <a:chExt cx="0" cy="0"/>
        </a:xfrm>
      </p:grpSpPr>
      <p:sp>
        <p:nvSpPr>
          <p:cNvPr id="880" name="Google Shape;880;g2631ba12fcd_1_744"/>
          <p:cNvSpPr txBox="1"/>
          <p:nvPr>
            <p:ph type="title"/>
          </p:nvPr>
        </p:nvSpPr>
        <p:spPr>
          <a:xfrm>
            <a:off x="31579" y="0"/>
            <a:ext cx="12160421" cy="725700"/>
          </a:xfrm>
          <a:prstGeom prst="rect">
            <a:avLst/>
          </a:prstGeom>
          <a:noFill/>
          <a:ln cap="flat" cmpd="sng" w="19050">
            <a:solidFill>
              <a:srgbClr val="0DB8C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SzPts val="2400"/>
              <a:buNone/>
            </a:pPr>
            <a:r>
              <a:rPr lang="en-US" sz="3600">
                <a:solidFill>
                  <a:srgbClr val="0DB8CC"/>
                </a:solidFill>
                <a:latin typeface="News Cycle"/>
                <a:ea typeface="News Cycle"/>
                <a:cs typeface="News Cycle"/>
                <a:sym typeface="News Cycle"/>
                <a:extLst>
                  <a:ext uri="http://customooxmlschemas.google.com/">
                    <go:slidesCustomData xmlns:go="http://customooxmlschemas.google.com/" textRoundtripDataId="2"/>
                  </a:ext>
                </a:extLst>
              </a:rPr>
              <a:t>Achievements</a:t>
            </a:r>
            <a:r>
              <a:rPr lang="en-US" sz="3600">
                <a:solidFill>
                  <a:srgbClr val="0DB8CC"/>
                </a:solidFill>
                <a:latin typeface="News Cycle"/>
                <a:ea typeface="News Cycle"/>
                <a:cs typeface="News Cycle"/>
                <a:sym typeface="News Cycle"/>
              </a:rPr>
              <a:t> by Sectors </a:t>
            </a:r>
            <a:r>
              <a:rPr lang="en-US" sz="3600">
                <a:solidFill>
                  <a:srgbClr val="0DB8CC"/>
                </a:solidFill>
                <a:latin typeface="News Cycle"/>
                <a:ea typeface="News Cycle"/>
                <a:cs typeface="News Cycle"/>
                <a:sym typeface="News Cycle"/>
                <a:extLst>
                  <a:ext uri="http://customooxmlschemas.google.com/">
                    <go:slidesCustomData xmlns:go="http://customooxmlschemas.google.com/" textRoundtripDataId="3"/>
                  </a:ext>
                </a:extLst>
              </a:rPr>
              <a:t>(2021 - 2023)</a:t>
            </a:r>
            <a:endParaRPr sz="3600">
              <a:solidFill>
                <a:srgbClr val="0DB8CC"/>
              </a:solidFill>
              <a:latin typeface="News Cycle"/>
              <a:ea typeface="News Cycle"/>
              <a:cs typeface="News Cycle"/>
              <a:sym typeface="News Cycle"/>
            </a:endParaRPr>
          </a:p>
        </p:txBody>
      </p:sp>
      <p:sp>
        <p:nvSpPr>
          <p:cNvPr id="881" name="Google Shape;881;g2631ba12fcd_1_744"/>
          <p:cNvSpPr txBox="1"/>
          <p:nvPr/>
        </p:nvSpPr>
        <p:spPr>
          <a:xfrm>
            <a:off x="6508800" y="1224050"/>
            <a:ext cx="5410800" cy="523200"/>
          </a:xfrm>
          <a:prstGeom prst="rect">
            <a:avLst/>
          </a:prstGeom>
          <a:solidFill>
            <a:schemeClr val="accent5"/>
          </a:solidFill>
          <a:ln cap="flat" cmpd="sng" w="9525">
            <a:solidFill>
              <a:srgbClr val="006699"/>
            </a:solidFill>
            <a:prstDash val="solid"/>
            <a:round/>
            <a:headEnd len="sm" w="sm" type="none"/>
            <a:tailEnd len="sm" w="sm" type="none"/>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300"/>
              <a:buFont typeface="Arial"/>
              <a:buNone/>
            </a:pPr>
            <a:r>
              <a:rPr b="0" i="0" lang="en-US" sz="2200" u="none" cap="none" strike="noStrike">
                <a:solidFill>
                  <a:schemeClr val="lt1"/>
                </a:solidFill>
                <a:latin typeface="Oswald"/>
                <a:ea typeface="Oswald"/>
                <a:cs typeface="Oswald"/>
                <a:sym typeface="Oswald"/>
              </a:rPr>
              <a:t> Malaria Cases</a:t>
            </a:r>
            <a:endParaRPr b="0" i="0" sz="2200" u="none" cap="none" strike="noStrike">
              <a:solidFill>
                <a:schemeClr val="lt1"/>
              </a:solidFill>
              <a:latin typeface="Oswald"/>
              <a:ea typeface="Oswald"/>
              <a:cs typeface="Oswald"/>
              <a:sym typeface="Oswald"/>
            </a:endParaRPr>
          </a:p>
        </p:txBody>
      </p:sp>
      <p:sp>
        <p:nvSpPr>
          <p:cNvPr id="882" name="Google Shape;882;g2631ba12fcd_1_744"/>
          <p:cNvSpPr txBox="1"/>
          <p:nvPr/>
        </p:nvSpPr>
        <p:spPr>
          <a:xfrm>
            <a:off x="8570796" y="4415869"/>
            <a:ext cx="2483400" cy="1551300"/>
          </a:xfrm>
          <a:prstGeom prst="rect">
            <a:avLst/>
          </a:prstGeom>
          <a:noFill/>
          <a:ln>
            <a:noFill/>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chemeClr val="dk1"/>
              </a:buClr>
              <a:buSzPts val="1100"/>
              <a:buFont typeface="Arial"/>
              <a:buNone/>
            </a:pPr>
            <a:r>
              <a:rPr b="0" i="0" lang="en-US" sz="2200" u="none" cap="none" strike="noStrike">
                <a:solidFill>
                  <a:schemeClr val="lt1"/>
                </a:solidFill>
                <a:latin typeface="Roboto"/>
                <a:ea typeface="Roboto"/>
                <a:cs typeface="Roboto"/>
                <a:sym typeface="Roboto"/>
              </a:rPr>
              <a:t>58.7%</a:t>
            </a:r>
            <a:endParaRPr b="0" i="0" sz="2200" u="none" cap="none" strike="noStrike">
              <a:solidFill>
                <a:schemeClr val="lt1"/>
              </a:solidFill>
              <a:latin typeface="Roboto"/>
              <a:ea typeface="Roboto"/>
              <a:cs typeface="Roboto"/>
              <a:sym typeface="Roboto"/>
            </a:endParaRPr>
          </a:p>
          <a:p>
            <a:pPr indent="0" lvl="0" marL="0" marR="0" rtl="0" algn="ctr">
              <a:lnSpc>
                <a:spcPct val="100000"/>
              </a:lnSpc>
              <a:spcBef>
                <a:spcPts val="0"/>
              </a:spcBef>
              <a:spcAft>
                <a:spcPts val="0"/>
              </a:spcAft>
              <a:buClr>
                <a:srgbClr val="000000"/>
              </a:buClr>
              <a:buSzPts val="1900"/>
              <a:buFont typeface="Arial"/>
              <a:buNone/>
            </a:pPr>
            <a:r>
              <a:rPr b="0" i="0" lang="en-US" sz="1900" u="none" cap="none" strike="noStrike">
                <a:solidFill>
                  <a:schemeClr val="lt1"/>
                </a:solidFill>
                <a:latin typeface="Roboto"/>
                <a:ea typeface="Roboto"/>
                <a:cs typeface="Roboto"/>
                <a:sym typeface="Roboto"/>
              </a:rPr>
              <a:t> public sector</a:t>
            </a:r>
            <a:endParaRPr b="0" i="0" sz="1900" u="none" cap="none" strike="noStrike">
              <a:solidFill>
                <a:srgbClr val="FFFFFF"/>
              </a:solidFill>
              <a:latin typeface="Roboto"/>
              <a:ea typeface="Roboto"/>
              <a:cs typeface="Roboto"/>
              <a:sym typeface="Roboto"/>
            </a:endParaRPr>
          </a:p>
          <a:p>
            <a:pPr indent="0" lvl="0" marL="0" marR="0" rtl="0" algn="ctr">
              <a:lnSpc>
                <a:spcPct val="100000"/>
              </a:lnSpc>
              <a:spcBef>
                <a:spcPts val="0"/>
              </a:spcBef>
              <a:spcAft>
                <a:spcPts val="0"/>
              </a:spcAft>
              <a:buClr>
                <a:schemeClr val="dk1"/>
              </a:buClr>
              <a:buSzPts val="1100"/>
              <a:buFont typeface="Arial"/>
              <a:buNone/>
            </a:pPr>
            <a:r>
              <a:t/>
            </a:r>
            <a:endParaRPr b="0" i="0" sz="1600" u="none" cap="none" strike="noStrike">
              <a:solidFill>
                <a:schemeClr val="lt1"/>
              </a:solidFill>
              <a:latin typeface="Roboto"/>
              <a:ea typeface="Roboto"/>
              <a:cs typeface="Roboto"/>
              <a:sym typeface="Roboto"/>
            </a:endParaRPr>
          </a:p>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rgbClr val="FFFFFF"/>
              </a:solidFill>
              <a:latin typeface="Roboto"/>
              <a:ea typeface="Roboto"/>
              <a:cs typeface="Roboto"/>
              <a:sym typeface="Roboto"/>
            </a:endParaRPr>
          </a:p>
        </p:txBody>
      </p:sp>
      <p:graphicFrame>
        <p:nvGraphicFramePr>
          <p:cNvPr id="883" name="Google Shape;883;g2631ba12fcd_1_744"/>
          <p:cNvGraphicFramePr/>
          <p:nvPr/>
        </p:nvGraphicFramePr>
        <p:xfrm>
          <a:off x="6508800" y="1921675"/>
          <a:ext cx="3000000" cy="3000000"/>
        </p:xfrm>
        <a:graphic>
          <a:graphicData uri="http://schemas.openxmlformats.org/drawingml/2006/table">
            <a:tbl>
              <a:tblPr>
                <a:noFill/>
                <a:tableStyleId>{01DC97FB-CEB0-40B2-B1F3-59151A701AAE}</a:tableStyleId>
              </a:tblPr>
              <a:tblGrid>
                <a:gridCol w="1381950"/>
                <a:gridCol w="1592750"/>
                <a:gridCol w="1136025"/>
                <a:gridCol w="1299975"/>
              </a:tblGrid>
              <a:tr h="314325">
                <a:tc>
                  <a:txBody>
                    <a:bodyPr/>
                    <a:lstStyle/>
                    <a:p>
                      <a:pPr indent="0" lvl="0" marL="0" marR="0" rtl="0" algn="ctr">
                        <a:lnSpc>
                          <a:spcPct val="115000"/>
                        </a:lnSpc>
                        <a:spcBef>
                          <a:spcPts val="0"/>
                        </a:spcBef>
                        <a:spcAft>
                          <a:spcPts val="0"/>
                        </a:spcAft>
                        <a:buClr>
                          <a:srgbClr val="000000"/>
                        </a:buClr>
                        <a:buSzPts val="2000"/>
                        <a:buFont typeface="Arial"/>
                        <a:buNone/>
                      </a:pPr>
                      <a:r>
                        <a:rPr lang="en-US" sz="2000" u="none" cap="none" strike="noStrike">
                          <a:solidFill>
                            <a:schemeClr val="lt1"/>
                          </a:solidFill>
                          <a:latin typeface="Oswald"/>
                          <a:ea typeface="Oswald"/>
                          <a:cs typeface="Oswald"/>
                          <a:sym typeface="Oswald"/>
                        </a:rPr>
                        <a:t>Public</a:t>
                      </a:r>
                      <a:endParaRPr sz="2000" u="none" cap="none" strike="noStrike">
                        <a:solidFill>
                          <a:schemeClr val="lt1"/>
                        </a:solidFill>
                        <a:latin typeface="Oswald"/>
                        <a:ea typeface="Oswald"/>
                        <a:cs typeface="Oswald"/>
                        <a:sym typeface="Oswald"/>
                      </a:endParaRPr>
                    </a:p>
                  </a:txBody>
                  <a:tcPr marT="91425" marB="91425" marR="28575" marL="28575" anchor="b">
                    <a:lnL cap="flat" cmpd="sng" w="9525">
                      <a:solidFill>
                        <a:srgbClr val="21A1C0"/>
                      </a:solidFill>
                      <a:prstDash val="solid"/>
                      <a:round/>
                      <a:headEnd len="sm" w="sm" type="none"/>
                      <a:tailEnd len="sm" w="sm" type="none"/>
                    </a:lnL>
                    <a:lnR cap="flat" cmpd="sng" w="9525">
                      <a:solidFill>
                        <a:srgbClr val="21A1C0"/>
                      </a:solidFill>
                      <a:prstDash val="solid"/>
                      <a:round/>
                      <a:headEnd len="sm" w="sm" type="none"/>
                      <a:tailEnd len="sm" w="sm" type="none"/>
                    </a:lnR>
                    <a:lnT cap="flat" cmpd="sng" w="9525">
                      <a:solidFill>
                        <a:srgbClr val="21A1C0"/>
                      </a:solidFill>
                      <a:prstDash val="solid"/>
                      <a:round/>
                      <a:headEnd len="sm" w="sm" type="none"/>
                      <a:tailEnd len="sm" w="sm" type="none"/>
                    </a:lnT>
                    <a:lnB cap="flat" cmpd="sng" w="9525">
                      <a:solidFill>
                        <a:srgbClr val="21A1C0"/>
                      </a:solidFill>
                      <a:prstDash val="solid"/>
                      <a:round/>
                      <a:headEnd len="sm" w="sm" type="none"/>
                      <a:tailEnd len="sm" w="sm" type="none"/>
                    </a:lnB>
                    <a:solidFill>
                      <a:srgbClr val="5B9BD5"/>
                    </a:solidFill>
                  </a:tcPr>
                </a:tc>
                <a:tc>
                  <a:txBody>
                    <a:bodyPr/>
                    <a:lstStyle/>
                    <a:p>
                      <a:pPr indent="0" lvl="0" marL="0" marR="0" rtl="0" algn="ctr">
                        <a:lnSpc>
                          <a:spcPct val="115000"/>
                        </a:lnSpc>
                        <a:spcBef>
                          <a:spcPts val="0"/>
                        </a:spcBef>
                        <a:spcAft>
                          <a:spcPts val="0"/>
                        </a:spcAft>
                        <a:buClr>
                          <a:srgbClr val="000000"/>
                        </a:buClr>
                        <a:buSzPts val="2000"/>
                        <a:buFont typeface="Arial"/>
                        <a:buNone/>
                      </a:pPr>
                      <a:r>
                        <a:rPr lang="en-US" sz="2000" u="none" cap="none" strike="noStrike">
                          <a:solidFill>
                            <a:schemeClr val="lt1"/>
                          </a:solidFill>
                          <a:latin typeface="Oswald"/>
                          <a:ea typeface="Oswald"/>
                          <a:cs typeface="Oswald"/>
                          <a:sym typeface="Oswald"/>
                        </a:rPr>
                        <a:t>Community</a:t>
                      </a:r>
                      <a:endParaRPr sz="2000" u="none" cap="none" strike="noStrike">
                        <a:solidFill>
                          <a:schemeClr val="lt1"/>
                        </a:solidFill>
                        <a:latin typeface="Oswald"/>
                        <a:ea typeface="Oswald"/>
                        <a:cs typeface="Oswald"/>
                        <a:sym typeface="Oswald"/>
                      </a:endParaRPr>
                    </a:p>
                  </a:txBody>
                  <a:tcPr marT="91425" marB="91425" marR="28575" marL="28575" anchor="b">
                    <a:lnL cap="flat" cmpd="sng" w="9525">
                      <a:solidFill>
                        <a:srgbClr val="21A1C0"/>
                      </a:solidFill>
                      <a:prstDash val="solid"/>
                      <a:round/>
                      <a:headEnd len="sm" w="sm" type="none"/>
                      <a:tailEnd len="sm" w="sm" type="none"/>
                    </a:lnL>
                    <a:lnR cap="flat" cmpd="sng" w="9525">
                      <a:solidFill>
                        <a:srgbClr val="21A1C0"/>
                      </a:solidFill>
                      <a:prstDash val="solid"/>
                      <a:round/>
                      <a:headEnd len="sm" w="sm" type="none"/>
                      <a:tailEnd len="sm" w="sm" type="none"/>
                    </a:lnR>
                    <a:lnT cap="flat" cmpd="sng" w="9525">
                      <a:solidFill>
                        <a:srgbClr val="21A1C0"/>
                      </a:solidFill>
                      <a:prstDash val="solid"/>
                      <a:round/>
                      <a:headEnd len="sm" w="sm" type="none"/>
                      <a:tailEnd len="sm" w="sm" type="none"/>
                    </a:lnT>
                    <a:lnB cap="flat" cmpd="sng" w="9525">
                      <a:solidFill>
                        <a:srgbClr val="21A1C0"/>
                      </a:solidFill>
                      <a:prstDash val="solid"/>
                      <a:round/>
                      <a:headEnd len="sm" w="sm" type="none"/>
                      <a:tailEnd len="sm" w="sm" type="none"/>
                    </a:lnB>
                    <a:solidFill>
                      <a:srgbClr val="5B9BD5"/>
                    </a:solidFill>
                  </a:tcPr>
                </a:tc>
                <a:tc>
                  <a:txBody>
                    <a:bodyPr/>
                    <a:lstStyle/>
                    <a:p>
                      <a:pPr indent="0" lvl="0" marL="0" marR="0" rtl="0" algn="ctr">
                        <a:lnSpc>
                          <a:spcPct val="115000"/>
                        </a:lnSpc>
                        <a:spcBef>
                          <a:spcPts val="0"/>
                        </a:spcBef>
                        <a:spcAft>
                          <a:spcPts val="0"/>
                        </a:spcAft>
                        <a:buClr>
                          <a:srgbClr val="000000"/>
                        </a:buClr>
                        <a:buSzPts val="2000"/>
                        <a:buFont typeface="Arial"/>
                        <a:buNone/>
                      </a:pPr>
                      <a:r>
                        <a:rPr lang="en-US" sz="2000" u="none" cap="none" strike="noStrike">
                          <a:solidFill>
                            <a:schemeClr val="lt1"/>
                          </a:solidFill>
                          <a:latin typeface="Oswald"/>
                          <a:ea typeface="Oswald"/>
                          <a:cs typeface="Oswald"/>
                          <a:sym typeface="Oswald"/>
                        </a:rPr>
                        <a:t>Private</a:t>
                      </a:r>
                      <a:endParaRPr sz="2000" u="none" cap="none" strike="noStrike">
                        <a:solidFill>
                          <a:schemeClr val="lt1"/>
                        </a:solidFill>
                        <a:latin typeface="Oswald"/>
                        <a:ea typeface="Oswald"/>
                        <a:cs typeface="Oswald"/>
                        <a:sym typeface="Oswald"/>
                      </a:endParaRPr>
                    </a:p>
                  </a:txBody>
                  <a:tcPr marT="91425" marB="91425" marR="28575" marL="28575" anchor="b">
                    <a:lnL cap="flat" cmpd="sng" w="9525">
                      <a:solidFill>
                        <a:srgbClr val="21A1C0"/>
                      </a:solidFill>
                      <a:prstDash val="solid"/>
                      <a:round/>
                      <a:headEnd len="sm" w="sm" type="none"/>
                      <a:tailEnd len="sm" w="sm" type="none"/>
                    </a:lnL>
                    <a:lnR cap="flat" cmpd="sng" w="9525">
                      <a:solidFill>
                        <a:srgbClr val="21A1C0"/>
                      </a:solidFill>
                      <a:prstDash val="solid"/>
                      <a:round/>
                      <a:headEnd len="sm" w="sm" type="none"/>
                      <a:tailEnd len="sm" w="sm" type="none"/>
                    </a:lnR>
                    <a:lnT cap="flat" cmpd="sng" w="9525">
                      <a:solidFill>
                        <a:srgbClr val="21A1C0"/>
                      </a:solidFill>
                      <a:prstDash val="solid"/>
                      <a:round/>
                      <a:headEnd len="sm" w="sm" type="none"/>
                      <a:tailEnd len="sm" w="sm" type="none"/>
                    </a:lnT>
                    <a:lnB cap="flat" cmpd="sng" w="9525">
                      <a:solidFill>
                        <a:srgbClr val="21A1C0"/>
                      </a:solidFill>
                      <a:prstDash val="solid"/>
                      <a:round/>
                      <a:headEnd len="sm" w="sm" type="none"/>
                      <a:tailEnd len="sm" w="sm" type="none"/>
                    </a:lnB>
                    <a:solidFill>
                      <a:srgbClr val="5B9BD5"/>
                    </a:solidFill>
                  </a:tcPr>
                </a:tc>
                <a:tc>
                  <a:txBody>
                    <a:bodyPr/>
                    <a:lstStyle/>
                    <a:p>
                      <a:pPr indent="0" lvl="0" marL="0" marR="0" rtl="0" algn="ctr">
                        <a:lnSpc>
                          <a:spcPct val="115000"/>
                        </a:lnSpc>
                        <a:spcBef>
                          <a:spcPts val="0"/>
                        </a:spcBef>
                        <a:spcAft>
                          <a:spcPts val="0"/>
                        </a:spcAft>
                        <a:buClr>
                          <a:srgbClr val="000000"/>
                        </a:buClr>
                        <a:buSzPts val="2000"/>
                        <a:buFont typeface="Arial"/>
                        <a:buNone/>
                      </a:pPr>
                      <a:r>
                        <a:rPr lang="en-US" sz="2000" u="none" cap="none" strike="noStrike">
                          <a:solidFill>
                            <a:schemeClr val="lt1"/>
                          </a:solidFill>
                          <a:latin typeface="Oswald"/>
                          <a:ea typeface="Oswald"/>
                          <a:cs typeface="Oswald"/>
                          <a:sym typeface="Oswald"/>
                        </a:rPr>
                        <a:t>Total</a:t>
                      </a:r>
                      <a:endParaRPr sz="2000" u="none" cap="none" strike="noStrike">
                        <a:solidFill>
                          <a:schemeClr val="lt1"/>
                        </a:solidFill>
                        <a:latin typeface="Oswald"/>
                        <a:ea typeface="Oswald"/>
                        <a:cs typeface="Oswald"/>
                        <a:sym typeface="Oswald"/>
                      </a:endParaRPr>
                    </a:p>
                  </a:txBody>
                  <a:tcPr marT="91425" marB="91425" marR="28575" marL="28575" anchor="b">
                    <a:lnL cap="flat" cmpd="sng" w="9525">
                      <a:solidFill>
                        <a:srgbClr val="21A1C0"/>
                      </a:solidFill>
                      <a:prstDash val="solid"/>
                      <a:round/>
                      <a:headEnd len="sm" w="sm" type="none"/>
                      <a:tailEnd len="sm" w="sm" type="none"/>
                    </a:lnL>
                    <a:lnR cap="flat" cmpd="sng" w="9525">
                      <a:solidFill>
                        <a:srgbClr val="21A1C0"/>
                      </a:solidFill>
                      <a:prstDash val="solid"/>
                      <a:round/>
                      <a:headEnd len="sm" w="sm" type="none"/>
                      <a:tailEnd len="sm" w="sm" type="none"/>
                    </a:lnR>
                    <a:lnT cap="flat" cmpd="sng" w="9525">
                      <a:solidFill>
                        <a:srgbClr val="21A1C0"/>
                      </a:solidFill>
                      <a:prstDash val="solid"/>
                      <a:round/>
                      <a:headEnd len="sm" w="sm" type="none"/>
                      <a:tailEnd len="sm" w="sm" type="none"/>
                    </a:lnT>
                    <a:lnB cap="flat" cmpd="sng" w="9525">
                      <a:solidFill>
                        <a:srgbClr val="21A1C0"/>
                      </a:solidFill>
                      <a:prstDash val="solid"/>
                      <a:round/>
                      <a:headEnd len="sm" w="sm" type="none"/>
                      <a:tailEnd len="sm" w="sm" type="none"/>
                    </a:lnB>
                    <a:solidFill>
                      <a:srgbClr val="5B9BD5"/>
                    </a:solidFill>
                  </a:tcPr>
                </a:tc>
              </a:tr>
              <a:tr h="314325">
                <a:tc>
                  <a:txBody>
                    <a:bodyPr/>
                    <a:lstStyle/>
                    <a:p>
                      <a:pPr indent="0" lvl="0" marL="0" marR="0" rtl="0" algn="ctr">
                        <a:lnSpc>
                          <a:spcPct val="115000"/>
                        </a:lnSpc>
                        <a:spcBef>
                          <a:spcPts val="0"/>
                        </a:spcBef>
                        <a:spcAft>
                          <a:spcPts val="0"/>
                        </a:spcAft>
                        <a:buClr>
                          <a:srgbClr val="000000"/>
                        </a:buClr>
                        <a:buSzPts val="2000"/>
                        <a:buFont typeface="Arial"/>
                        <a:buNone/>
                      </a:pPr>
                      <a:r>
                        <a:rPr lang="en-US" sz="2000" u="none" cap="none" strike="noStrike">
                          <a:latin typeface="Oswald"/>
                          <a:ea typeface="Oswald"/>
                          <a:cs typeface="Oswald"/>
                          <a:sym typeface="Oswald"/>
                        </a:rPr>
                        <a:t>4,055</a:t>
                      </a:r>
                      <a:endParaRPr sz="2000" u="none" cap="none" strike="noStrike">
                        <a:latin typeface="Oswald"/>
                        <a:ea typeface="Oswald"/>
                        <a:cs typeface="Oswald"/>
                        <a:sym typeface="Oswald"/>
                      </a:endParaRPr>
                    </a:p>
                  </a:txBody>
                  <a:tcPr marT="91425" marB="91425" marR="28575" marL="28575" anchor="b">
                    <a:lnL cap="flat" cmpd="sng" w="9525">
                      <a:solidFill>
                        <a:srgbClr val="21A1C0"/>
                      </a:solidFill>
                      <a:prstDash val="solid"/>
                      <a:round/>
                      <a:headEnd len="sm" w="sm" type="none"/>
                      <a:tailEnd len="sm" w="sm" type="none"/>
                    </a:lnL>
                    <a:lnR cap="flat" cmpd="sng" w="9525">
                      <a:solidFill>
                        <a:srgbClr val="21A1C0"/>
                      </a:solidFill>
                      <a:prstDash val="solid"/>
                      <a:round/>
                      <a:headEnd len="sm" w="sm" type="none"/>
                      <a:tailEnd len="sm" w="sm" type="none"/>
                    </a:lnR>
                    <a:lnT cap="flat" cmpd="sng" w="9525">
                      <a:solidFill>
                        <a:srgbClr val="21A1C0"/>
                      </a:solidFill>
                      <a:prstDash val="solid"/>
                      <a:round/>
                      <a:headEnd len="sm" w="sm" type="none"/>
                      <a:tailEnd len="sm" w="sm" type="none"/>
                    </a:lnT>
                    <a:lnB cap="flat" cmpd="sng" w="9525">
                      <a:solidFill>
                        <a:srgbClr val="21A1C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2000"/>
                        <a:buFont typeface="Arial"/>
                        <a:buNone/>
                      </a:pPr>
                      <a:r>
                        <a:rPr lang="en-US" sz="2000" u="none" cap="none" strike="noStrike">
                          <a:latin typeface="Oswald"/>
                          <a:ea typeface="Oswald"/>
                          <a:cs typeface="Oswald"/>
                          <a:sym typeface="Oswald"/>
                        </a:rPr>
                        <a:t>2,544</a:t>
                      </a:r>
                      <a:endParaRPr sz="2000" u="none" cap="none" strike="noStrike">
                        <a:latin typeface="Oswald"/>
                        <a:ea typeface="Oswald"/>
                        <a:cs typeface="Oswald"/>
                        <a:sym typeface="Oswald"/>
                      </a:endParaRPr>
                    </a:p>
                  </a:txBody>
                  <a:tcPr marT="91425" marB="91425" marR="28575" marL="28575" anchor="b">
                    <a:lnL cap="flat" cmpd="sng" w="9525">
                      <a:solidFill>
                        <a:srgbClr val="21A1C0"/>
                      </a:solidFill>
                      <a:prstDash val="solid"/>
                      <a:round/>
                      <a:headEnd len="sm" w="sm" type="none"/>
                      <a:tailEnd len="sm" w="sm" type="none"/>
                    </a:lnL>
                    <a:lnR cap="flat" cmpd="sng" w="9525">
                      <a:solidFill>
                        <a:srgbClr val="21A1C0"/>
                      </a:solidFill>
                      <a:prstDash val="solid"/>
                      <a:round/>
                      <a:headEnd len="sm" w="sm" type="none"/>
                      <a:tailEnd len="sm" w="sm" type="none"/>
                    </a:lnR>
                    <a:lnT cap="flat" cmpd="sng" w="9525">
                      <a:solidFill>
                        <a:srgbClr val="21A1C0"/>
                      </a:solidFill>
                      <a:prstDash val="solid"/>
                      <a:round/>
                      <a:headEnd len="sm" w="sm" type="none"/>
                      <a:tailEnd len="sm" w="sm" type="none"/>
                    </a:lnT>
                    <a:lnB cap="flat" cmpd="sng" w="9525">
                      <a:solidFill>
                        <a:srgbClr val="21A1C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2000"/>
                        <a:buFont typeface="Arial"/>
                        <a:buNone/>
                      </a:pPr>
                      <a:r>
                        <a:rPr lang="en-US" sz="2000" u="none" cap="none" strike="noStrike">
                          <a:latin typeface="Oswald"/>
                          <a:ea typeface="Oswald"/>
                          <a:cs typeface="Oswald"/>
                          <a:sym typeface="Oswald"/>
                        </a:rPr>
                        <a:t>365</a:t>
                      </a:r>
                      <a:endParaRPr sz="2000" u="none" cap="none" strike="noStrike">
                        <a:latin typeface="Oswald"/>
                        <a:ea typeface="Oswald"/>
                        <a:cs typeface="Oswald"/>
                        <a:sym typeface="Oswald"/>
                      </a:endParaRPr>
                    </a:p>
                  </a:txBody>
                  <a:tcPr marT="91425" marB="91425" marR="28575" marL="28575" anchor="b">
                    <a:lnL cap="flat" cmpd="sng" w="9525">
                      <a:solidFill>
                        <a:srgbClr val="21A1C0"/>
                      </a:solidFill>
                      <a:prstDash val="solid"/>
                      <a:round/>
                      <a:headEnd len="sm" w="sm" type="none"/>
                      <a:tailEnd len="sm" w="sm" type="none"/>
                    </a:lnL>
                    <a:lnR cap="flat" cmpd="sng" w="9525">
                      <a:solidFill>
                        <a:srgbClr val="21A1C0"/>
                      </a:solidFill>
                      <a:prstDash val="solid"/>
                      <a:round/>
                      <a:headEnd len="sm" w="sm" type="none"/>
                      <a:tailEnd len="sm" w="sm" type="none"/>
                    </a:lnR>
                    <a:lnT cap="flat" cmpd="sng" w="9525">
                      <a:solidFill>
                        <a:srgbClr val="21A1C0"/>
                      </a:solidFill>
                      <a:prstDash val="solid"/>
                      <a:round/>
                      <a:headEnd len="sm" w="sm" type="none"/>
                      <a:tailEnd len="sm" w="sm" type="none"/>
                    </a:lnT>
                    <a:lnB cap="flat" cmpd="sng" w="9525">
                      <a:solidFill>
                        <a:srgbClr val="21A1C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2000"/>
                        <a:buFont typeface="Arial"/>
                        <a:buNone/>
                      </a:pPr>
                      <a:r>
                        <a:rPr lang="en-US" sz="2000" u="none" cap="none" strike="noStrike">
                          <a:latin typeface="Oswald"/>
                          <a:ea typeface="Oswald"/>
                          <a:cs typeface="Oswald"/>
                          <a:sym typeface="Oswald"/>
                        </a:rPr>
                        <a:t>6,964</a:t>
                      </a:r>
                      <a:endParaRPr sz="2000" u="none" cap="none" strike="noStrike">
                        <a:latin typeface="Oswald"/>
                        <a:ea typeface="Oswald"/>
                        <a:cs typeface="Oswald"/>
                        <a:sym typeface="Oswald"/>
                      </a:endParaRPr>
                    </a:p>
                  </a:txBody>
                  <a:tcPr marT="91425" marB="91425" marR="28575" marL="28575" anchor="b">
                    <a:lnL cap="flat" cmpd="sng" w="9525">
                      <a:solidFill>
                        <a:srgbClr val="21A1C0"/>
                      </a:solidFill>
                      <a:prstDash val="solid"/>
                      <a:round/>
                      <a:headEnd len="sm" w="sm" type="none"/>
                      <a:tailEnd len="sm" w="sm" type="none"/>
                    </a:lnL>
                    <a:lnR cap="flat" cmpd="sng" w="9525">
                      <a:solidFill>
                        <a:srgbClr val="21A1C0"/>
                      </a:solidFill>
                      <a:prstDash val="solid"/>
                      <a:round/>
                      <a:headEnd len="sm" w="sm" type="none"/>
                      <a:tailEnd len="sm" w="sm" type="none"/>
                    </a:lnR>
                    <a:lnT cap="flat" cmpd="sng" w="9525">
                      <a:solidFill>
                        <a:srgbClr val="21A1C0"/>
                      </a:solidFill>
                      <a:prstDash val="solid"/>
                      <a:round/>
                      <a:headEnd len="sm" w="sm" type="none"/>
                      <a:tailEnd len="sm" w="sm" type="none"/>
                    </a:lnT>
                    <a:lnB cap="flat" cmpd="sng" w="9525">
                      <a:solidFill>
                        <a:srgbClr val="21A1C0"/>
                      </a:solidFill>
                      <a:prstDash val="solid"/>
                      <a:round/>
                      <a:headEnd len="sm" w="sm" type="none"/>
                      <a:tailEnd len="sm" w="sm" type="none"/>
                    </a:lnB>
                  </a:tcPr>
                </a:tc>
              </a:tr>
            </a:tbl>
          </a:graphicData>
        </a:graphic>
      </p:graphicFrame>
      <p:sp>
        <p:nvSpPr>
          <p:cNvPr id="884" name="Google Shape;884;g2631ba12fcd_1_744"/>
          <p:cNvSpPr txBox="1"/>
          <p:nvPr/>
        </p:nvSpPr>
        <p:spPr>
          <a:xfrm>
            <a:off x="500475" y="1224050"/>
            <a:ext cx="3922200" cy="1333200"/>
          </a:xfrm>
          <a:prstGeom prst="rect">
            <a:avLst/>
          </a:prstGeom>
          <a:noFill/>
          <a:ln cap="flat" cmpd="sng" w="9525">
            <a:solidFill>
              <a:srgbClr val="009EDE"/>
            </a:solidFill>
            <a:prstDash val="solid"/>
            <a:round/>
            <a:headEnd len="sm" w="sm" type="none"/>
            <a:tailEnd len="sm" w="sm" type="none"/>
          </a:ln>
        </p:spPr>
        <p:txBody>
          <a:bodyPr anchorCtr="0" anchor="t" bIns="91425" lIns="91425" spcFirstLastPara="1" rIns="91425" wrap="square" tIns="91425">
            <a:noAutofit/>
          </a:bodyPr>
          <a:lstStyle/>
          <a:p>
            <a:pPr indent="0" lvl="0" marL="457200" marR="0" rtl="0" algn="l">
              <a:lnSpc>
                <a:spcPct val="100000"/>
              </a:lnSpc>
              <a:spcBef>
                <a:spcPts val="0"/>
              </a:spcBef>
              <a:spcAft>
                <a:spcPts val="0"/>
              </a:spcAft>
              <a:buClr>
                <a:srgbClr val="000000"/>
              </a:buClr>
              <a:buSzPts val="2400"/>
              <a:buFont typeface="Arial"/>
              <a:buNone/>
            </a:pPr>
            <a:r>
              <a:rPr b="0" i="0" lang="en-US" sz="2400" u="none" cap="none" strike="noStrike">
                <a:solidFill>
                  <a:srgbClr val="000000"/>
                </a:solidFill>
                <a:latin typeface="Oswald"/>
                <a:ea typeface="Oswald"/>
                <a:cs typeface="Oswald"/>
                <a:sym typeface="Oswald"/>
              </a:rPr>
              <a:t>Expected cases nationwide</a:t>
            </a:r>
            <a:endParaRPr b="0" i="0" sz="2400" u="none" cap="none" strike="noStrike">
              <a:solidFill>
                <a:srgbClr val="000000"/>
              </a:solidFill>
              <a:latin typeface="Oswald"/>
              <a:ea typeface="Oswald"/>
              <a:cs typeface="Oswald"/>
              <a:sym typeface="Oswald"/>
            </a:endParaRPr>
          </a:p>
          <a:p>
            <a:pPr indent="0" lvl="0" marL="457200" marR="0" rtl="0" algn="l">
              <a:lnSpc>
                <a:spcPct val="100000"/>
              </a:lnSpc>
              <a:spcBef>
                <a:spcPts val="0"/>
              </a:spcBef>
              <a:spcAft>
                <a:spcPts val="0"/>
              </a:spcAft>
              <a:buClr>
                <a:srgbClr val="000000"/>
              </a:buClr>
              <a:buSzPts val="2400"/>
              <a:buFont typeface="Arial"/>
              <a:buNone/>
            </a:pPr>
            <a:r>
              <a:rPr b="0" i="0" lang="en-US" sz="2400" u="none" cap="none" strike="noStrike">
                <a:solidFill>
                  <a:srgbClr val="000000"/>
                </a:solidFill>
                <a:latin typeface="Oswald"/>
                <a:ea typeface="Oswald"/>
                <a:cs typeface="Oswald"/>
                <a:sym typeface="Oswald"/>
              </a:rPr>
              <a:t>     </a:t>
            </a:r>
            <a:endParaRPr b="0" i="0" sz="2400" u="none" cap="none" strike="noStrike">
              <a:solidFill>
                <a:srgbClr val="000000"/>
              </a:solidFill>
              <a:latin typeface="Oswald"/>
              <a:ea typeface="Oswald"/>
              <a:cs typeface="Oswald"/>
              <a:sym typeface="Oswald"/>
            </a:endParaRPr>
          </a:p>
          <a:p>
            <a:pPr indent="0" lvl="0" marL="457200" marR="0" rtl="0" algn="l">
              <a:lnSpc>
                <a:spcPct val="100000"/>
              </a:lnSpc>
              <a:spcBef>
                <a:spcPts val="0"/>
              </a:spcBef>
              <a:spcAft>
                <a:spcPts val="0"/>
              </a:spcAft>
              <a:buClr>
                <a:srgbClr val="000000"/>
              </a:buClr>
              <a:buSzPts val="2400"/>
              <a:buFont typeface="Arial"/>
              <a:buNone/>
            </a:pPr>
            <a:r>
              <a:rPr b="0" i="0" lang="en-US" sz="2400" u="none" cap="none" strike="noStrike">
                <a:solidFill>
                  <a:srgbClr val="000000"/>
                </a:solidFill>
                <a:latin typeface="Oswald"/>
                <a:ea typeface="Oswald"/>
                <a:cs typeface="Oswald"/>
                <a:sym typeface="Oswald"/>
              </a:rPr>
              <a:t> </a:t>
            </a:r>
            <a:r>
              <a:rPr b="0" i="0" lang="en-US" sz="2400" u="none" cap="none" strike="noStrike">
                <a:solidFill>
                  <a:srgbClr val="FF0000"/>
                </a:solidFill>
                <a:latin typeface="Oswald"/>
                <a:ea typeface="Oswald"/>
                <a:cs typeface="Oswald"/>
                <a:sym typeface="Oswald"/>
              </a:rPr>
              <a:t>              </a:t>
            </a:r>
            <a:r>
              <a:rPr b="0" i="0" lang="en-US" sz="2400" u="none" cap="none" strike="noStrike">
                <a:solidFill>
                  <a:srgbClr val="009EDE"/>
                </a:solidFill>
                <a:latin typeface="Oswald"/>
                <a:ea typeface="Oswald"/>
                <a:cs typeface="Oswald"/>
                <a:sym typeface="Oswald"/>
              </a:rPr>
              <a:t> 8,294</a:t>
            </a:r>
            <a:endParaRPr b="0" i="0" sz="2400" u="none" cap="none" strike="noStrike">
              <a:solidFill>
                <a:srgbClr val="009EDE"/>
              </a:solidFill>
              <a:latin typeface="Oswald"/>
              <a:ea typeface="Oswald"/>
              <a:cs typeface="Oswald"/>
              <a:sym typeface="Oswald"/>
            </a:endParaRPr>
          </a:p>
        </p:txBody>
      </p:sp>
      <p:sp>
        <p:nvSpPr>
          <p:cNvPr id="885" name="Google Shape;885;g2631ba12fcd_1_744"/>
          <p:cNvSpPr txBox="1"/>
          <p:nvPr/>
        </p:nvSpPr>
        <p:spPr>
          <a:xfrm>
            <a:off x="500475" y="2829685"/>
            <a:ext cx="3922200" cy="1709100"/>
          </a:xfrm>
          <a:prstGeom prst="rect">
            <a:avLst/>
          </a:prstGeom>
          <a:noFill/>
          <a:ln cap="flat" cmpd="sng" w="9525">
            <a:solidFill>
              <a:srgbClr val="21A1C0"/>
            </a:solidFill>
            <a:prstDash val="solid"/>
            <a:round/>
            <a:headEnd len="sm" w="sm" type="none"/>
            <a:tailEnd len="sm" w="sm" type="none"/>
          </a:ln>
        </p:spPr>
        <p:txBody>
          <a:bodyPr anchorCtr="0" anchor="t" bIns="91425" lIns="91425" spcFirstLastPara="1" rIns="91425" wrap="square" tIns="91425">
            <a:noAutofit/>
          </a:bodyPr>
          <a:lstStyle/>
          <a:p>
            <a:pPr indent="0" lvl="0" marL="457200" marR="0" rtl="0" algn="l">
              <a:lnSpc>
                <a:spcPct val="100000"/>
              </a:lnSpc>
              <a:spcBef>
                <a:spcPts val="0"/>
              </a:spcBef>
              <a:spcAft>
                <a:spcPts val="0"/>
              </a:spcAft>
              <a:buClr>
                <a:srgbClr val="000000"/>
              </a:buClr>
              <a:buSzPts val="2400"/>
              <a:buFont typeface="Arial"/>
              <a:buNone/>
            </a:pPr>
            <a:r>
              <a:rPr b="0" i="0" lang="en-US" sz="2400" u="none" cap="none" strike="noStrike">
                <a:solidFill>
                  <a:srgbClr val="000000"/>
                </a:solidFill>
                <a:latin typeface="Oswald"/>
                <a:ea typeface="Oswald"/>
                <a:cs typeface="Oswald"/>
                <a:sym typeface="Oswald"/>
              </a:rPr>
              <a:t>Reported cases nationwide</a:t>
            </a:r>
            <a:endParaRPr b="0" i="0" sz="2400" u="none" cap="none" strike="noStrike">
              <a:solidFill>
                <a:srgbClr val="000000"/>
              </a:solidFill>
              <a:latin typeface="Oswald"/>
              <a:ea typeface="Oswald"/>
              <a:cs typeface="Oswald"/>
              <a:sym typeface="Oswald"/>
            </a:endParaRPr>
          </a:p>
          <a:p>
            <a:pPr indent="0" lvl="0" marL="457200" marR="0" rtl="0" algn="l">
              <a:lnSpc>
                <a:spcPct val="100000"/>
              </a:lnSpc>
              <a:spcBef>
                <a:spcPts val="0"/>
              </a:spcBef>
              <a:spcAft>
                <a:spcPts val="0"/>
              </a:spcAft>
              <a:buClr>
                <a:srgbClr val="000000"/>
              </a:buClr>
              <a:buSzPts val="2400"/>
              <a:buFont typeface="Arial"/>
              <a:buNone/>
            </a:pPr>
            <a:r>
              <a:rPr b="0" i="0" lang="en-US" sz="2400" u="none" cap="none" strike="noStrike">
                <a:solidFill>
                  <a:srgbClr val="000000"/>
                </a:solidFill>
                <a:latin typeface="Oswald"/>
                <a:ea typeface="Oswald"/>
                <a:cs typeface="Oswald"/>
                <a:sym typeface="Oswald"/>
              </a:rPr>
              <a:t>     </a:t>
            </a:r>
            <a:endParaRPr b="0" i="0" sz="2400" u="none" cap="none" strike="noStrike">
              <a:solidFill>
                <a:srgbClr val="000000"/>
              </a:solidFill>
              <a:latin typeface="Oswald"/>
              <a:ea typeface="Oswald"/>
              <a:cs typeface="Oswald"/>
              <a:sym typeface="Oswald"/>
            </a:endParaRPr>
          </a:p>
          <a:p>
            <a:pPr indent="0" lvl="0" marL="457200" marR="0" rtl="0" algn="l">
              <a:lnSpc>
                <a:spcPct val="100000"/>
              </a:lnSpc>
              <a:spcBef>
                <a:spcPts val="0"/>
              </a:spcBef>
              <a:spcAft>
                <a:spcPts val="0"/>
              </a:spcAft>
              <a:buClr>
                <a:srgbClr val="000000"/>
              </a:buClr>
              <a:buSzPts val="2400"/>
              <a:buFont typeface="Arial"/>
              <a:buNone/>
            </a:pPr>
            <a:r>
              <a:rPr b="0" i="0" lang="en-US" sz="2400" u="none" cap="none" strike="noStrike">
                <a:solidFill>
                  <a:srgbClr val="000000"/>
                </a:solidFill>
                <a:latin typeface="Oswald"/>
                <a:ea typeface="Oswald"/>
                <a:cs typeface="Oswald"/>
                <a:sym typeface="Oswald"/>
              </a:rPr>
              <a:t> </a:t>
            </a:r>
            <a:r>
              <a:rPr b="0" i="0" lang="en-US" sz="2400" u="none" cap="none" strike="noStrike">
                <a:solidFill>
                  <a:srgbClr val="FF0000"/>
                </a:solidFill>
                <a:latin typeface="Oswald"/>
                <a:ea typeface="Oswald"/>
                <a:cs typeface="Oswald"/>
                <a:sym typeface="Oswald"/>
              </a:rPr>
              <a:t>              </a:t>
            </a:r>
            <a:r>
              <a:rPr b="0" i="0" lang="en-US" sz="2400" u="none" cap="none" strike="noStrike">
                <a:solidFill>
                  <a:srgbClr val="249C91"/>
                </a:solidFill>
                <a:latin typeface="Oswald"/>
                <a:ea typeface="Oswald"/>
                <a:cs typeface="Oswald"/>
                <a:sym typeface="Oswald"/>
              </a:rPr>
              <a:t> 6,964 </a:t>
            </a:r>
            <a:endParaRPr b="0" i="0" sz="2400" u="none" cap="none" strike="noStrike">
              <a:solidFill>
                <a:srgbClr val="249C91"/>
              </a:solidFill>
              <a:latin typeface="Oswald"/>
              <a:ea typeface="Oswald"/>
              <a:cs typeface="Oswald"/>
              <a:sym typeface="Oswald"/>
            </a:endParaRPr>
          </a:p>
          <a:p>
            <a:pPr indent="0" lvl="0" marL="457200" marR="0" rtl="0" algn="l">
              <a:lnSpc>
                <a:spcPct val="100000"/>
              </a:lnSpc>
              <a:spcBef>
                <a:spcPts val="0"/>
              </a:spcBef>
              <a:spcAft>
                <a:spcPts val="0"/>
              </a:spcAft>
              <a:buClr>
                <a:srgbClr val="000000"/>
              </a:buClr>
              <a:buSzPts val="2400"/>
              <a:buFont typeface="Arial"/>
              <a:buNone/>
            </a:pPr>
            <a:r>
              <a:rPr b="0" i="0" lang="en-US" sz="2400" u="none" cap="none" strike="noStrike">
                <a:solidFill>
                  <a:srgbClr val="249C91"/>
                </a:solidFill>
                <a:latin typeface="Oswald"/>
                <a:ea typeface="Oswald"/>
                <a:cs typeface="Oswald"/>
                <a:sym typeface="Oswald"/>
              </a:rPr>
              <a:t>(84% of expected cases)</a:t>
            </a:r>
            <a:endParaRPr b="0" i="0" sz="2400" u="none" cap="none" strike="noStrike">
              <a:solidFill>
                <a:srgbClr val="249C91"/>
              </a:solidFill>
              <a:latin typeface="Oswald"/>
              <a:ea typeface="Oswald"/>
              <a:cs typeface="Oswald"/>
              <a:sym typeface="Oswald"/>
            </a:endParaRPr>
          </a:p>
        </p:txBody>
      </p:sp>
      <p:pic>
        <p:nvPicPr>
          <p:cNvPr id="886" name="Google Shape;886;g2631ba12fcd_1_744" title="Chart"/>
          <p:cNvPicPr preferRelativeResize="0"/>
          <p:nvPr/>
        </p:nvPicPr>
        <p:blipFill rotWithShape="1">
          <a:blip r:embed="rId3">
            <a:alphaModFix/>
          </a:blip>
          <a:srcRect b="0" l="0" r="0" t="0"/>
          <a:stretch/>
        </p:blipFill>
        <p:spPr>
          <a:xfrm>
            <a:off x="6586713" y="3071400"/>
            <a:ext cx="5254975" cy="3557726"/>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1" name="Shape 891"/>
        <p:cNvGrpSpPr/>
        <p:nvPr/>
      </p:nvGrpSpPr>
      <p:grpSpPr>
        <a:xfrm>
          <a:off x="0" y="0"/>
          <a:ext cx="0" cy="0"/>
          <a:chOff x="0" y="0"/>
          <a:chExt cx="0" cy="0"/>
        </a:xfrm>
      </p:grpSpPr>
      <p:sp>
        <p:nvSpPr>
          <p:cNvPr id="892" name="Google Shape;892;p2"/>
          <p:cNvSpPr txBox="1"/>
          <p:nvPr>
            <p:ph type="title"/>
          </p:nvPr>
        </p:nvSpPr>
        <p:spPr>
          <a:xfrm>
            <a:off x="0" y="0"/>
            <a:ext cx="12192000" cy="738300"/>
          </a:xfrm>
          <a:prstGeom prst="rect">
            <a:avLst/>
          </a:prstGeom>
          <a:noFill/>
          <a:ln cap="flat" cmpd="sng" w="19050">
            <a:solidFill>
              <a:srgbClr val="0DB8CC"/>
            </a:solidFill>
            <a:prstDash val="solid"/>
            <a:round/>
            <a:headEnd len="sm" w="sm" type="none"/>
            <a:tailEnd len="sm" w="sm" type="none"/>
          </a:ln>
        </p:spPr>
        <p:txBody>
          <a:bodyPr anchorCtr="0" anchor="ctr" bIns="0" lIns="0" spcFirstLastPara="1" rIns="0" wrap="square" tIns="0">
            <a:noAutofit/>
          </a:bodyPr>
          <a:lstStyle/>
          <a:p>
            <a:pPr indent="0" lvl="0" marL="0" rtl="0" algn="ctr">
              <a:lnSpc>
                <a:spcPct val="100000"/>
              </a:lnSpc>
              <a:spcBef>
                <a:spcPts val="0"/>
              </a:spcBef>
              <a:spcAft>
                <a:spcPts val="0"/>
              </a:spcAft>
              <a:buClr>
                <a:schemeClr val="dk1"/>
              </a:buClr>
              <a:buSzPts val="1100"/>
              <a:buFont typeface="Arial"/>
              <a:buNone/>
            </a:pPr>
            <a:r>
              <a:rPr lang="en-US" sz="3600">
                <a:solidFill>
                  <a:srgbClr val="0DB8CC"/>
                </a:solidFill>
                <a:latin typeface="News Cycle"/>
                <a:ea typeface="News Cycle"/>
                <a:cs typeface="News Cycle"/>
                <a:sym typeface="News Cycle"/>
              </a:rPr>
              <a:t>Programme Performance - Testing (2021-2023)</a:t>
            </a:r>
            <a:endParaRPr sz="3600">
              <a:solidFill>
                <a:srgbClr val="0DB8CC"/>
              </a:solidFill>
              <a:latin typeface="News Cycle"/>
              <a:ea typeface="News Cycle"/>
              <a:cs typeface="News Cycle"/>
              <a:sym typeface="News Cycle"/>
            </a:endParaRPr>
          </a:p>
        </p:txBody>
      </p:sp>
      <p:sp>
        <p:nvSpPr>
          <p:cNvPr id="893" name="Google Shape;893;p2"/>
          <p:cNvSpPr txBox="1"/>
          <p:nvPr/>
        </p:nvSpPr>
        <p:spPr>
          <a:xfrm>
            <a:off x="220850" y="1395600"/>
            <a:ext cx="6797100" cy="492600"/>
          </a:xfrm>
          <a:prstGeom prst="rect">
            <a:avLst/>
          </a:prstGeom>
          <a:solidFill>
            <a:srgbClr val="21A1C0"/>
          </a:solidFill>
          <a:ln>
            <a:noFill/>
          </a:ln>
        </p:spPr>
        <p:txBody>
          <a:bodyPr anchorCtr="0" anchor="t" bIns="91425" lIns="91425" spcFirstLastPara="1" rIns="91425" wrap="square" tIns="91425">
            <a:spAutoFit/>
          </a:bodyPr>
          <a:lstStyle/>
          <a:p>
            <a:pPr indent="0" lvl="0" marL="0" marR="0" rtl="0" algn="l">
              <a:lnSpc>
                <a:spcPct val="130000"/>
              </a:lnSpc>
              <a:spcBef>
                <a:spcPts val="500"/>
              </a:spcBef>
              <a:spcAft>
                <a:spcPts val="0"/>
              </a:spcAft>
              <a:buClr>
                <a:srgbClr val="000000"/>
              </a:buClr>
              <a:buSzPts val="2000"/>
              <a:buFont typeface="Arial"/>
              <a:buNone/>
            </a:pPr>
            <a:r>
              <a:rPr b="0" i="0" lang="en-US" sz="2000" u="none" cap="none" strike="noStrike">
                <a:solidFill>
                  <a:schemeClr val="lt1"/>
                </a:solidFill>
                <a:latin typeface="Oswald"/>
                <a:ea typeface="Oswald"/>
                <a:cs typeface="Oswald"/>
                <a:sym typeface="Oswald"/>
              </a:rPr>
              <a:t>Parasitological Tests to Suspected Malaria Cases</a:t>
            </a:r>
            <a:endParaRPr b="0" i="0" sz="1400" u="none" cap="none" strike="noStrike">
              <a:solidFill>
                <a:schemeClr val="lt1"/>
              </a:solidFill>
              <a:latin typeface="Arial"/>
              <a:ea typeface="Arial"/>
              <a:cs typeface="Arial"/>
              <a:sym typeface="Arial"/>
            </a:endParaRPr>
          </a:p>
        </p:txBody>
      </p:sp>
      <p:sp>
        <p:nvSpPr>
          <p:cNvPr id="894" name="Google Shape;894;p2"/>
          <p:cNvSpPr/>
          <p:nvPr/>
        </p:nvSpPr>
        <p:spPr>
          <a:xfrm>
            <a:off x="7699425" y="959700"/>
            <a:ext cx="285000" cy="1077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895" name="Google Shape;895;p2"/>
          <p:cNvPicPr preferRelativeResize="0"/>
          <p:nvPr/>
        </p:nvPicPr>
        <p:blipFill rotWithShape="1">
          <a:blip r:embed="rId3">
            <a:alphaModFix/>
          </a:blip>
          <a:srcRect b="0" l="0" r="0" t="0"/>
          <a:stretch/>
        </p:blipFill>
        <p:spPr>
          <a:xfrm>
            <a:off x="7892625" y="1300351"/>
            <a:ext cx="4187675" cy="5557650"/>
          </a:xfrm>
          <a:prstGeom prst="rect">
            <a:avLst/>
          </a:prstGeom>
          <a:noFill/>
          <a:ln>
            <a:noFill/>
          </a:ln>
        </p:spPr>
      </p:pic>
      <p:pic>
        <p:nvPicPr>
          <p:cNvPr id="896" name="Google Shape;896;p2" title="Chart"/>
          <p:cNvPicPr preferRelativeResize="0"/>
          <p:nvPr/>
        </p:nvPicPr>
        <p:blipFill rotWithShape="1">
          <a:blip r:embed="rId4">
            <a:alphaModFix/>
          </a:blip>
          <a:srcRect b="0" l="0" r="0" t="0"/>
          <a:stretch/>
        </p:blipFill>
        <p:spPr>
          <a:xfrm>
            <a:off x="0" y="2037000"/>
            <a:ext cx="6797100" cy="4309501"/>
          </a:xfrm>
          <a:prstGeom prst="rect">
            <a:avLst/>
          </a:prstGeom>
          <a:noFill/>
          <a:ln>
            <a:noFill/>
          </a:ln>
        </p:spPr>
      </p:pic>
      <p:sp>
        <p:nvSpPr>
          <p:cNvPr id="897" name="Google Shape;897;p2"/>
          <p:cNvSpPr/>
          <p:nvPr/>
        </p:nvSpPr>
        <p:spPr>
          <a:xfrm>
            <a:off x="6558100" y="2037000"/>
            <a:ext cx="2270400" cy="906900"/>
          </a:xfrm>
          <a:prstGeom prst="rect">
            <a:avLst/>
          </a:prstGeom>
          <a:solidFill>
            <a:srgbClr val="DBF2F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100"/>
              <a:buFont typeface="Arial"/>
              <a:buNone/>
            </a:pPr>
            <a:r>
              <a:rPr b="0" i="0" lang="en-US" sz="1400" u="none" cap="none" strike="noStrike">
                <a:solidFill>
                  <a:schemeClr val="dk1"/>
                </a:solidFill>
                <a:latin typeface="Oswald"/>
                <a:ea typeface="Oswald"/>
                <a:cs typeface="Oswald"/>
                <a:sym typeface="Oswald"/>
              </a:rPr>
              <a:t>Total tests: 2021-2023</a:t>
            </a:r>
            <a:endParaRPr b="0" i="0" sz="1400" u="none" cap="none" strike="noStrike">
              <a:solidFill>
                <a:schemeClr val="dk1"/>
              </a:solidFill>
              <a:latin typeface="Oswald"/>
              <a:ea typeface="Oswald"/>
              <a:cs typeface="Oswald"/>
              <a:sym typeface="Oswald"/>
            </a:endParaRPr>
          </a:p>
          <a:p>
            <a:pPr indent="0" lvl="0" marL="0" marR="0" rtl="0" algn="ctr">
              <a:lnSpc>
                <a:spcPct val="100000"/>
              </a:lnSpc>
              <a:spcBef>
                <a:spcPts val="0"/>
              </a:spcBef>
              <a:spcAft>
                <a:spcPts val="0"/>
              </a:spcAft>
              <a:buClr>
                <a:schemeClr val="dk1"/>
              </a:buClr>
              <a:buSzPts val="1100"/>
              <a:buFont typeface="Arial"/>
              <a:buNone/>
            </a:pPr>
            <a:r>
              <a:t/>
            </a:r>
            <a:endParaRPr b="0" i="0" sz="1400" u="none" cap="none" strike="noStrike">
              <a:solidFill>
                <a:schemeClr val="dk1"/>
              </a:solidFill>
              <a:latin typeface="Oswald"/>
              <a:ea typeface="Oswald"/>
              <a:cs typeface="Oswald"/>
              <a:sym typeface="Oswald"/>
            </a:endParaRPr>
          </a:p>
          <a:p>
            <a:pPr indent="0" lvl="0" marL="0" marR="0" rtl="0" algn="ctr">
              <a:lnSpc>
                <a:spcPct val="100000"/>
              </a:lnSpc>
              <a:spcBef>
                <a:spcPts val="0"/>
              </a:spcBef>
              <a:spcAft>
                <a:spcPts val="0"/>
              </a:spcAft>
              <a:buClr>
                <a:schemeClr val="dk1"/>
              </a:buClr>
              <a:buSzPts val="1100"/>
              <a:buFont typeface="Arial"/>
              <a:buNone/>
            </a:pPr>
            <a:r>
              <a:rPr b="1" i="0" lang="en-US" sz="1600" u="none" cap="none" strike="noStrike">
                <a:solidFill>
                  <a:schemeClr val="dk1"/>
                </a:solidFill>
                <a:latin typeface="Oswald"/>
                <a:ea typeface="Oswald"/>
                <a:cs typeface="Oswald"/>
                <a:sym typeface="Oswald"/>
              </a:rPr>
              <a:t>2,347,203</a:t>
            </a:r>
            <a:endParaRPr b="1" i="0" sz="1600" u="none" cap="none" strike="noStrike">
              <a:solidFill>
                <a:srgbClr val="000000"/>
              </a:solidFill>
              <a:latin typeface="Oswald"/>
              <a:ea typeface="Oswald"/>
              <a:cs typeface="Oswald"/>
              <a:sym typeface="Oswald"/>
            </a:endParaRPr>
          </a:p>
        </p:txBody>
      </p:sp>
    </p:spTree>
  </p:cSld>
  <p:clrMapOvr>
    <a:masterClrMapping/>
  </p:clrMapOvr>
</p:sld>
</file>

<file path=ppt/theme/theme1.xml><?xml version="1.0" encoding="utf-8"?>
<a:theme xmlns:a="http://schemas.openxmlformats.org/drawingml/2006/main" xmlns:r="http://schemas.openxmlformats.org/officeDocument/2006/relationships" name="UNOPS PPT theme">
  <a:themeElements>
    <a:clrScheme name="Theme colour">
      <a:dk1>
        <a:srgbClr val="27251F"/>
      </a:dk1>
      <a:lt1>
        <a:srgbClr val="FFFFFF"/>
      </a:lt1>
      <a:dk2>
        <a:srgbClr val="97999B"/>
      </a:dk2>
      <a:lt2>
        <a:srgbClr val="0092D1"/>
      </a:lt2>
      <a:accent1>
        <a:srgbClr val="004976"/>
      </a:accent1>
      <a:accent2>
        <a:srgbClr val="4EC3E0"/>
      </a:accent2>
      <a:accent3>
        <a:srgbClr val="FFC72C"/>
      </a:accent3>
      <a:accent4>
        <a:srgbClr val="C4D600"/>
      </a:accent4>
      <a:accent5>
        <a:srgbClr val="E35205"/>
      </a:accent5>
      <a:accent6>
        <a:srgbClr val="5C068C"/>
      </a:accent6>
      <a:hlink>
        <a:srgbClr val="991E66"/>
      </a:hlink>
      <a:folHlink>
        <a:srgbClr val="97D7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UNOPS">
  <a:themeElements>
    <a:clrScheme name="UNOPS colour">
      <a:dk1>
        <a:srgbClr val="000000"/>
      </a:dk1>
      <a:lt1>
        <a:srgbClr val="FFFFFF"/>
      </a:lt1>
      <a:dk2>
        <a:srgbClr val="0092D1"/>
      </a:dk2>
      <a:lt2>
        <a:srgbClr val="D7D2D5"/>
      </a:lt2>
      <a:accent1>
        <a:srgbClr val="FFC72C"/>
      </a:accent1>
      <a:accent2>
        <a:srgbClr val="97D700"/>
      </a:accent2>
      <a:accent3>
        <a:srgbClr val="4EC3E0"/>
      </a:accent3>
      <a:accent4>
        <a:srgbClr val="FF6900"/>
      </a:accent4>
      <a:accent5>
        <a:srgbClr val="004976"/>
      </a:accent5>
      <a:accent6>
        <a:srgbClr val="991E66"/>
      </a:accent6>
      <a:hlink>
        <a:srgbClr val="0092D1"/>
      </a:hlink>
      <a:folHlink>
        <a:srgbClr val="0074A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UNOPS">
  <a:themeElements>
    <a:clrScheme name="UNOPS colour">
      <a:dk1>
        <a:srgbClr val="000000"/>
      </a:dk1>
      <a:lt1>
        <a:srgbClr val="FFFFFF"/>
      </a:lt1>
      <a:dk2>
        <a:srgbClr val="0092D1"/>
      </a:dk2>
      <a:lt2>
        <a:srgbClr val="D7D2D5"/>
      </a:lt2>
      <a:accent1>
        <a:srgbClr val="FFC72C"/>
      </a:accent1>
      <a:accent2>
        <a:srgbClr val="97D700"/>
      </a:accent2>
      <a:accent3>
        <a:srgbClr val="4EC3E0"/>
      </a:accent3>
      <a:accent4>
        <a:srgbClr val="FF6900"/>
      </a:accent4>
      <a:accent5>
        <a:srgbClr val="004976"/>
      </a:accent5>
      <a:accent6>
        <a:srgbClr val="991E66"/>
      </a:accent6>
      <a:hlink>
        <a:srgbClr val="0092D1"/>
      </a:hlink>
      <a:folHlink>
        <a:srgbClr val="0074A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Jessica template">
  <a:themeElements>
    <a:clrScheme name="Custom 347">
      <a:dk1>
        <a:srgbClr val="062133"/>
      </a:dk1>
      <a:lt1>
        <a:srgbClr val="FFFFFF"/>
      </a:lt1>
      <a:dk2>
        <a:srgbClr val="878E92"/>
      </a:dk2>
      <a:lt2>
        <a:srgbClr val="E9EEF0"/>
      </a:lt2>
      <a:accent1>
        <a:srgbClr val="0DB8CC"/>
      </a:accent1>
      <a:accent2>
        <a:srgbClr val="FFA604"/>
      </a:accent2>
      <a:accent3>
        <a:srgbClr val="00799E"/>
      </a:accent3>
      <a:accent4>
        <a:srgbClr val="32E4C8"/>
      </a:accent4>
      <a:accent5>
        <a:srgbClr val="FFD104"/>
      </a:accent5>
      <a:accent6>
        <a:srgbClr val="2EC9FF"/>
      </a:accent6>
      <a:hlink>
        <a:srgbClr val="00799E"/>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xmlns:r="http://schemas.openxmlformats.org/officeDocument/2006/relationships" name="UNOPS PPT theme">
  <a:themeElements>
    <a:clrScheme name="Theme colour">
      <a:dk1>
        <a:srgbClr val="27251F"/>
      </a:dk1>
      <a:lt1>
        <a:srgbClr val="FFFFFF"/>
      </a:lt1>
      <a:dk2>
        <a:srgbClr val="97999B"/>
      </a:dk2>
      <a:lt2>
        <a:srgbClr val="0092D1"/>
      </a:lt2>
      <a:accent1>
        <a:srgbClr val="004976"/>
      </a:accent1>
      <a:accent2>
        <a:srgbClr val="4EC3E0"/>
      </a:accent2>
      <a:accent3>
        <a:srgbClr val="FFC72C"/>
      </a:accent3>
      <a:accent4>
        <a:srgbClr val="C4D600"/>
      </a:accent4>
      <a:accent5>
        <a:srgbClr val="E35205"/>
      </a:accent5>
      <a:accent6>
        <a:srgbClr val="5C068C"/>
      </a:accent6>
      <a:hlink>
        <a:srgbClr val="991E66"/>
      </a:hlink>
      <a:folHlink>
        <a:srgbClr val="97D7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7.xml><?xml version="1.0" encoding="utf-8"?>
<a:theme xmlns:a="http://schemas.openxmlformats.org/drawingml/2006/main" xmlns:r="http://schemas.openxmlformats.org/officeDocument/2006/relationships" name="UNOPS PPT theme">
  <a:themeElements>
    <a:clrScheme name="Theme colour">
      <a:dk1>
        <a:srgbClr val="27251F"/>
      </a:dk1>
      <a:lt1>
        <a:srgbClr val="FFFFFF"/>
      </a:lt1>
      <a:dk2>
        <a:srgbClr val="97999B"/>
      </a:dk2>
      <a:lt2>
        <a:srgbClr val="0092D1"/>
      </a:lt2>
      <a:accent1>
        <a:srgbClr val="004976"/>
      </a:accent1>
      <a:accent2>
        <a:srgbClr val="4EC3E0"/>
      </a:accent2>
      <a:accent3>
        <a:srgbClr val="FFC72C"/>
      </a:accent3>
      <a:accent4>
        <a:srgbClr val="C4D600"/>
      </a:accent4>
      <a:accent5>
        <a:srgbClr val="E35205"/>
      </a:accent5>
      <a:accent6>
        <a:srgbClr val="5C068C"/>
      </a:accent6>
      <a:hlink>
        <a:srgbClr val="991E66"/>
      </a:hlink>
      <a:folHlink>
        <a:srgbClr val="97D7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Ioana BADESCU</dc:creator>
</cp:coreProperties>
</file>