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Roboto"/>
      <p:regular r:id="rId15"/>
      <p:bold r:id="rId16"/>
      <p:italic r:id="rId17"/>
      <p:boldItalic r:id="rId18"/>
    </p:embeddedFont>
    <p:embeddedFont>
      <p:font typeface="Open Sans SemiBold"/>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70">
          <p15:clr>
            <a:srgbClr val="9AA0A6"/>
          </p15:clr>
        </p15:guide>
        <p15:guide id="2" orient="horz" pos="1993">
          <p15:clr>
            <a:srgbClr val="9AA0A6"/>
          </p15:clr>
        </p15:guide>
        <p15:guide id="3" orient="horz" pos="2816">
          <p15:clr>
            <a:srgbClr val="9AA0A6"/>
          </p15:clr>
        </p15:guide>
        <p15:guide id="4" orient="horz" pos="2816">
          <p15:clr>
            <a:srgbClr val="9AA0A6"/>
          </p15:clr>
        </p15:guide>
        <p15:guide id="5" orient="horz" pos="158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7B9D2C6-305E-462D-B03F-55565C23AC59}">
  <a:tblStyle styleId="{87B9D2C6-305E-462D-B03F-55565C23AC59}" styleName="Table_0">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A632DDE-CFF7-4336-AC25-3CB3ED608A16}"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70" orient="horz"/>
        <p:guide pos="1993" orient="horz"/>
        <p:guide pos="2816" orient="horz"/>
        <p:guide pos="2816" orient="horz"/>
        <p:guide pos="1587"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SemiBold-bold.fntdata"/><Relationship Id="rId22" Type="http://schemas.openxmlformats.org/officeDocument/2006/relationships/font" Target="fonts/OpenSansSemiBold-boldItalic.fntdata"/><Relationship Id="rId21" Type="http://schemas.openxmlformats.org/officeDocument/2006/relationships/font" Target="fonts/OpenSansSemiBold-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oboto-regular.fntdata"/><Relationship Id="rId14" Type="http://schemas.openxmlformats.org/officeDocument/2006/relationships/slide" Target="slides/slide8.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OpenSansSemiBold-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507ea9387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507ea9387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508999b3d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508999b3d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508999b3de_0_7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508999b3de_0_7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508999b3de_0_10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508999b3de_0_1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508999b3de_0_10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508999b3de_0_10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508999b3de_0_10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508999b3de_0_10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508999b3de_0_10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508999b3de_0_10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chemeClr val="dk1"/>
                </a:solidFill>
                <a:highlight>
                  <a:srgbClr val="FFFFFF"/>
                </a:highlight>
                <a:latin typeface="Roboto"/>
                <a:ea typeface="Roboto"/>
                <a:cs typeface="Roboto"/>
                <a:sym typeface="Roboto"/>
              </a:rPr>
              <a:t>mention that this was communicated and with CMPE and DCDC in the July management meeting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508999b3de_0_1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508999b3de_0_1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drive.google.com/drive/u/0/folders/13ZDzGBjzc4F2udsVDsmdpN1xAyFGHsKq" TargetMode="External"/><Relationship Id="rId3" Type="http://schemas.openxmlformats.org/officeDocument/2006/relationships/image" Target="../media/image8.jp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Cover 1">
  <p:cSld name="TITLE_1">
    <p:bg>
      <p:bgPr>
        <a:solidFill>
          <a:schemeClr val="lt2"/>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1828800" y="1379025"/>
            <a:ext cx="5486400" cy="18288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Clr>
                <a:schemeClr val="lt1"/>
              </a:buClr>
              <a:buSzPts val="4000"/>
              <a:buFont typeface="Open Sans"/>
              <a:buNone/>
              <a:defRPr sz="4000">
                <a:solidFill>
                  <a:schemeClr val="lt1"/>
                </a:solidFill>
              </a:defRPr>
            </a:lvl1pPr>
            <a:lvl2pPr lvl="1" rtl="0">
              <a:lnSpc>
                <a:spcPct val="100000"/>
              </a:lnSpc>
              <a:spcBef>
                <a:spcPts val="0"/>
              </a:spcBef>
              <a:spcAft>
                <a:spcPts val="0"/>
              </a:spcAft>
              <a:buSzPts val="4000"/>
              <a:buNone/>
              <a:defRPr sz="4000"/>
            </a:lvl2pPr>
            <a:lvl3pPr lvl="2" rtl="0">
              <a:lnSpc>
                <a:spcPct val="100000"/>
              </a:lnSpc>
              <a:spcBef>
                <a:spcPts val="0"/>
              </a:spcBef>
              <a:spcAft>
                <a:spcPts val="0"/>
              </a:spcAft>
              <a:buSzPts val="4000"/>
              <a:buNone/>
              <a:defRPr sz="4000"/>
            </a:lvl3pPr>
            <a:lvl4pPr lvl="3" rtl="0">
              <a:lnSpc>
                <a:spcPct val="100000"/>
              </a:lnSpc>
              <a:spcBef>
                <a:spcPts val="0"/>
              </a:spcBef>
              <a:spcAft>
                <a:spcPts val="0"/>
              </a:spcAft>
              <a:buSzPts val="4000"/>
              <a:buNone/>
              <a:defRPr sz="4000"/>
            </a:lvl4pPr>
            <a:lvl5pPr lvl="4" rtl="0">
              <a:lnSpc>
                <a:spcPct val="100000"/>
              </a:lnSpc>
              <a:spcBef>
                <a:spcPts val="0"/>
              </a:spcBef>
              <a:spcAft>
                <a:spcPts val="0"/>
              </a:spcAft>
              <a:buSzPts val="4000"/>
              <a:buNone/>
              <a:defRPr sz="4000"/>
            </a:lvl5pPr>
            <a:lvl6pPr lvl="5" rtl="0">
              <a:lnSpc>
                <a:spcPct val="100000"/>
              </a:lnSpc>
              <a:spcBef>
                <a:spcPts val="0"/>
              </a:spcBef>
              <a:spcAft>
                <a:spcPts val="0"/>
              </a:spcAft>
              <a:buSzPts val="4000"/>
              <a:buNone/>
              <a:defRPr sz="4000"/>
            </a:lvl6pPr>
            <a:lvl7pPr lvl="6" rtl="0">
              <a:lnSpc>
                <a:spcPct val="100000"/>
              </a:lnSpc>
              <a:spcBef>
                <a:spcPts val="0"/>
              </a:spcBef>
              <a:spcAft>
                <a:spcPts val="0"/>
              </a:spcAft>
              <a:buSzPts val="4000"/>
              <a:buNone/>
              <a:defRPr sz="4000"/>
            </a:lvl7pPr>
            <a:lvl8pPr lvl="7" rtl="0">
              <a:lnSpc>
                <a:spcPct val="100000"/>
              </a:lnSpc>
              <a:spcBef>
                <a:spcPts val="0"/>
              </a:spcBef>
              <a:spcAft>
                <a:spcPts val="0"/>
              </a:spcAft>
              <a:buSzPts val="4000"/>
              <a:buNone/>
              <a:defRPr sz="4000"/>
            </a:lvl8pPr>
            <a:lvl9pPr lvl="8" rtl="0">
              <a:lnSpc>
                <a:spcPct val="100000"/>
              </a:lnSpc>
              <a:spcBef>
                <a:spcPts val="0"/>
              </a:spcBef>
              <a:spcAft>
                <a:spcPts val="0"/>
              </a:spcAft>
              <a:buSzPts val="4000"/>
              <a:buNone/>
              <a:defRPr sz="4000"/>
            </a:lvl9pPr>
          </a:lstStyle>
          <a:p/>
        </p:txBody>
      </p:sp>
      <p:sp>
        <p:nvSpPr>
          <p:cNvPr id="12" name="Google Shape;12;p2"/>
          <p:cNvSpPr txBox="1"/>
          <p:nvPr>
            <p:ph idx="1" type="subTitle"/>
          </p:nvPr>
        </p:nvSpPr>
        <p:spPr>
          <a:xfrm>
            <a:off x="1828800" y="3363519"/>
            <a:ext cx="5486400" cy="1241700"/>
          </a:xfrm>
          <a:prstGeom prst="rect">
            <a:avLst/>
          </a:prstGeom>
          <a:noFill/>
          <a:ln>
            <a:noFill/>
          </a:ln>
        </p:spPr>
        <p:txBody>
          <a:bodyPr anchorCtr="0" anchor="t" bIns="0" lIns="0" spcFirstLastPara="1" rIns="0" wrap="square" tIns="0">
            <a:noAutofit/>
          </a:bodyPr>
          <a:lstStyle>
            <a:lvl1pPr lvl="0" rtl="0" algn="ctr">
              <a:lnSpc>
                <a:spcPct val="130000"/>
              </a:lnSpc>
              <a:spcBef>
                <a:spcPts val="0"/>
              </a:spcBef>
              <a:spcAft>
                <a:spcPts val="0"/>
              </a:spcAft>
              <a:buClr>
                <a:schemeClr val="lt1"/>
              </a:buClr>
              <a:buSzPts val="1800"/>
              <a:buNone/>
              <a:defRPr sz="18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3" name="Google Shape;13;p2"/>
          <p:cNvPicPr preferRelativeResize="0"/>
          <p:nvPr/>
        </p:nvPicPr>
        <p:blipFill rotWithShape="1">
          <a:blip r:embed="rId2">
            <a:alphaModFix/>
          </a:blip>
          <a:srcRect b="119" l="0" r="0" t="119"/>
          <a:stretch/>
        </p:blipFill>
        <p:spPr>
          <a:xfrm>
            <a:off x="3826512" y="712851"/>
            <a:ext cx="1490976" cy="219650"/>
          </a:xfrm>
          <a:prstGeom prst="rect">
            <a:avLst/>
          </a:prstGeom>
          <a:noFill/>
          <a:ln>
            <a:noFill/>
          </a:ln>
        </p:spPr>
      </p:pic>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wo Content">
  <p:cSld name="CUSTOM_4">
    <p:spTree>
      <p:nvGrpSpPr>
        <p:cNvPr id="58" name="Shape 58"/>
        <p:cNvGrpSpPr/>
        <p:nvPr/>
      </p:nvGrpSpPr>
      <p:grpSpPr>
        <a:xfrm>
          <a:off x="0" y="0"/>
          <a:ext cx="0" cy="0"/>
          <a:chOff x="0" y="0"/>
          <a:chExt cx="0" cy="0"/>
        </a:xfrm>
      </p:grpSpPr>
      <p:sp>
        <p:nvSpPr>
          <p:cNvPr id="59" name="Google Shape;59;p11"/>
          <p:cNvSpPr txBox="1"/>
          <p:nvPr>
            <p:ph type="title"/>
          </p:nvPr>
        </p:nvSpPr>
        <p:spPr>
          <a:xfrm>
            <a:off x="640080" y="411480"/>
            <a:ext cx="7868100" cy="7497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60" name="Google Shape;60;p11"/>
          <p:cNvSpPr txBox="1"/>
          <p:nvPr>
            <p:ph idx="12" type="sldNum"/>
          </p:nvPr>
        </p:nvSpPr>
        <p:spPr>
          <a:xfrm>
            <a:off x="8247150" y="4672475"/>
            <a:ext cx="256800" cy="183000"/>
          </a:xfrm>
          <a:prstGeom prst="rect">
            <a:avLst/>
          </a:prstGeom>
        </p:spPr>
        <p:txBody>
          <a:bodyPr anchorCtr="0" anchor="b" bIns="0" lIns="0" spcFirstLastPara="1" rIns="0" wrap="square" tIns="0">
            <a:noAutofit/>
          </a:bodyPr>
          <a:lstStyle>
            <a:lvl1pPr lvl="0">
              <a:buClr>
                <a:srgbClr val="000000"/>
              </a:buClr>
              <a:buFont typeface="Arial"/>
              <a:buNone/>
              <a:defRPr/>
            </a:lvl1pPr>
            <a:lvl2pPr lvl="1">
              <a:buClr>
                <a:srgbClr val="000000"/>
              </a:buClr>
              <a:buFont typeface="Arial"/>
              <a:buNone/>
              <a:defRPr/>
            </a:lvl2pPr>
            <a:lvl3pPr lvl="2">
              <a:buClr>
                <a:srgbClr val="000000"/>
              </a:buClr>
              <a:buFont typeface="Arial"/>
              <a:buNone/>
              <a:defRPr/>
            </a:lvl3pPr>
            <a:lvl4pPr lvl="3">
              <a:buClr>
                <a:srgbClr val="000000"/>
              </a:buClr>
              <a:buFont typeface="Arial"/>
              <a:buNone/>
              <a:defRPr/>
            </a:lvl4pPr>
            <a:lvl5pPr lvl="4">
              <a:buClr>
                <a:srgbClr val="000000"/>
              </a:buClr>
              <a:buFont typeface="Arial"/>
              <a:buNone/>
              <a:defRPr/>
            </a:lvl5pPr>
            <a:lvl6pPr lvl="5">
              <a:buClr>
                <a:srgbClr val="000000"/>
              </a:buClr>
              <a:buFont typeface="Arial"/>
              <a:buNone/>
              <a:defRPr/>
            </a:lvl6pPr>
            <a:lvl7pPr lvl="6">
              <a:buClr>
                <a:srgbClr val="000000"/>
              </a:buClr>
              <a:buFont typeface="Arial"/>
              <a:buNone/>
              <a:defRPr/>
            </a:lvl7pPr>
            <a:lvl8pPr lvl="7">
              <a:buClr>
                <a:srgbClr val="000000"/>
              </a:buClr>
              <a:buFont typeface="Arial"/>
              <a:buNone/>
              <a:defRPr/>
            </a:lvl8pPr>
            <a:lvl9pPr lvl="8">
              <a:buClr>
                <a:srgbClr val="000000"/>
              </a:buClr>
              <a:buFont typeface="Arial"/>
              <a:buNone/>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11"/>
          <p:cNvSpPr txBox="1"/>
          <p:nvPr>
            <p:ph idx="1" type="body"/>
          </p:nvPr>
        </p:nvSpPr>
        <p:spPr>
          <a:xfrm>
            <a:off x="640078" y="1207000"/>
            <a:ext cx="3874800" cy="3263400"/>
          </a:xfrm>
          <a:prstGeom prst="rect">
            <a:avLst/>
          </a:prstGeom>
          <a:noFill/>
          <a:ln>
            <a:noFill/>
          </a:ln>
        </p:spPr>
        <p:txBody>
          <a:bodyPr anchorCtr="0" anchor="t" bIns="0" lIns="0" spcFirstLastPara="1" rIns="0" wrap="square" tIns="0">
            <a:noAutofit/>
          </a:bodyPr>
          <a:lstStyle>
            <a:lvl1pPr indent="-361950" lvl="0" marL="457200" marR="0" rtl="0" algn="l">
              <a:lnSpc>
                <a:spcPct val="130000"/>
              </a:lnSpc>
              <a:spcBef>
                <a:spcPts val="400"/>
              </a:spcBef>
              <a:spcAft>
                <a:spcPts val="0"/>
              </a:spcAft>
              <a:buClr>
                <a:schemeClr val="dk1"/>
              </a:buClr>
              <a:buSzPts val="2100"/>
              <a:buFont typeface="Arial"/>
              <a:buChar char="•"/>
              <a:defRPr b="0" i="0" sz="2100" u="none" cap="none" strike="noStrike">
                <a:solidFill>
                  <a:schemeClr val="dk1"/>
                </a:solidFill>
                <a:latin typeface="Open Sans"/>
                <a:ea typeface="Open Sans"/>
                <a:cs typeface="Open Sans"/>
                <a:sym typeface="Open Sans"/>
              </a:defRPr>
            </a:lvl1pPr>
            <a:lvl2pPr indent="-342900" lvl="1" marL="914400" marR="0" rtl="0" algn="l">
              <a:lnSpc>
                <a:spcPct val="130000"/>
              </a:lnSpc>
              <a:spcBef>
                <a:spcPts val="4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2pPr>
            <a:lvl3pPr indent="-323850" lvl="2" marL="1371600" marR="0" rtl="0" algn="l">
              <a:lnSpc>
                <a:spcPct val="130000"/>
              </a:lnSpc>
              <a:spcBef>
                <a:spcPts val="4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3pPr>
            <a:lvl4pPr indent="-317500" lvl="3" marL="18288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9pPr>
          </a:lstStyle>
          <a:p/>
        </p:txBody>
      </p:sp>
      <p:sp>
        <p:nvSpPr>
          <p:cNvPr id="62" name="Google Shape;62;p11"/>
          <p:cNvSpPr txBox="1"/>
          <p:nvPr>
            <p:ph idx="2" type="body"/>
          </p:nvPr>
        </p:nvSpPr>
        <p:spPr>
          <a:xfrm>
            <a:off x="4629153" y="1207000"/>
            <a:ext cx="3874800" cy="3263400"/>
          </a:xfrm>
          <a:prstGeom prst="rect">
            <a:avLst/>
          </a:prstGeom>
          <a:noFill/>
          <a:ln>
            <a:noFill/>
          </a:ln>
        </p:spPr>
        <p:txBody>
          <a:bodyPr anchorCtr="0" anchor="t" bIns="0" lIns="0" spcFirstLastPara="1" rIns="0" wrap="square" tIns="0">
            <a:noAutofit/>
          </a:bodyPr>
          <a:lstStyle>
            <a:lvl1pPr indent="-361950" lvl="0" marL="457200" marR="0" rtl="0" algn="l">
              <a:lnSpc>
                <a:spcPct val="130000"/>
              </a:lnSpc>
              <a:spcBef>
                <a:spcPts val="400"/>
              </a:spcBef>
              <a:spcAft>
                <a:spcPts val="0"/>
              </a:spcAft>
              <a:buClr>
                <a:schemeClr val="dk1"/>
              </a:buClr>
              <a:buSzPts val="2100"/>
              <a:buFont typeface="Arial"/>
              <a:buChar char="•"/>
              <a:defRPr b="0" i="0" sz="2100" u="none" cap="none" strike="noStrike">
                <a:solidFill>
                  <a:schemeClr val="dk1"/>
                </a:solidFill>
                <a:latin typeface="Open Sans"/>
                <a:ea typeface="Open Sans"/>
                <a:cs typeface="Open Sans"/>
                <a:sym typeface="Open Sans"/>
              </a:defRPr>
            </a:lvl1pPr>
            <a:lvl2pPr indent="-342900" lvl="1" marL="914400" marR="0" rtl="0" algn="l">
              <a:lnSpc>
                <a:spcPct val="130000"/>
              </a:lnSpc>
              <a:spcBef>
                <a:spcPts val="4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2pPr>
            <a:lvl3pPr indent="-323850" lvl="2" marL="1371600" marR="0" rtl="0" algn="l">
              <a:lnSpc>
                <a:spcPct val="130000"/>
              </a:lnSpc>
              <a:spcBef>
                <a:spcPts val="4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3pPr>
            <a:lvl4pPr indent="-317500" lvl="3" marL="18288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9pPr>
          </a:lstStyle>
          <a:p/>
        </p:txBody>
      </p:sp>
      <p:sp>
        <p:nvSpPr>
          <p:cNvPr id="63" name="Google Shape;63;p11"/>
          <p:cNvSpPr txBox="1"/>
          <p:nvPr>
            <p:ph idx="10" type="dt"/>
          </p:nvPr>
        </p:nvSpPr>
        <p:spPr>
          <a:xfrm>
            <a:off x="2681700" y="4672464"/>
            <a:ext cx="4706100" cy="1830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2"/>
              </a:buClr>
              <a:buSzPts val="1100"/>
              <a:buNone/>
              <a:defRPr b="0" i="0" sz="900" u="none" cap="none" strike="noStrike">
                <a:solidFill>
                  <a:schemeClr val="dk2"/>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pic>
        <p:nvPicPr>
          <p:cNvPr id="64" name="Google Shape;64;p11"/>
          <p:cNvPicPr preferRelativeResize="0"/>
          <p:nvPr/>
        </p:nvPicPr>
        <p:blipFill>
          <a:blip r:embed="rId2">
            <a:alphaModFix/>
          </a:blip>
          <a:stretch>
            <a:fillRect/>
          </a:stretch>
        </p:blipFill>
        <p:spPr>
          <a:xfrm>
            <a:off x="640080" y="4672584"/>
            <a:ext cx="1241367" cy="18288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with logo">
  <p:cSld name="CUSTOM_5">
    <p:spTree>
      <p:nvGrpSpPr>
        <p:cNvPr id="65" name="Shape 65"/>
        <p:cNvGrpSpPr/>
        <p:nvPr/>
      </p:nvGrpSpPr>
      <p:grpSpPr>
        <a:xfrm>
          <a:off x="0" y="0"/>
          <a:ext cx="0" cy="0"/>
          <a:chOff x="0" y="0"/>
          <a:chExt cx="0" cy="0"/>
        </a:xfrm>
      </p:grpSpPr>
      <p:sp>
        <p:nvSpPr>
          <p:cNvPr id="66" name="Google Shape;66;p12"/>
          <p:cNvSpPr txBox="1"/>
          <p:nvPr>
            <p:ph idx="12" type="sldNum"/>
          </p:nvPr>
        </p:nvSpPr>
        <p:spPr>
          <a:xfrm>
            <a:off x="8247150" y="4672475"/>
            <a:ext cx="256800" cy="183000"/>
          </a:xfrm>
          <a:prstGeom prst="rect">
            <a:avLst/>
          </a:prstGeom>
        </p:spPr>
        <p:txBody>
          <a:bodyPr anchorCtr="0" anchor="b" bIns="0" lIns="0" spcFirstLastPara="1" rIns="0" wrap="square" tIns="0">
            <a:noAutofit/>
          </a:bodyPr>
          <a:lstStyle>
            <a:lvl1pPr lvl="0">
              <a:buClr>
                <a:srgbClr val="000000"/>
              </a:buClr>
              <a:buFont typeface="Arial"/>
              <a:buNone/>
              <a:defRPr/>
            </a:lvl1pPr>
            <a:lvl2pPr lvl="1">
              <a:buClr>
                <a:srgbClr val="000000"/>
              </a:buClr>
              <a:buFont typeface="Arial"/>
              <a:buNone/>
              <a:defRPr/>
            </a:lvl2pPr>
            <a:lvl3pPr lvl="2">
              <a:buClr>
                <a:srgbClr val="000000"/>
              </a:buClr>
              <a:buFont typeface="Arial"/>
              <a:buNone/>
              <a:defRPr/>
            </a:lvl3pPr>
            <a:lvl4pPr lvl="3">
              <a:buClr>
                <a:srgbClr val="000000"/>
              </a:buClr>
              <a:buFont typeface="Arial"/>
              <a:buNone/>
              <a:defRPr/>
            </a:lvl4pPr>
            <a:lvl5pPr lvl="4">
              <a:buClr>
                <a:srgbClr val="000000"/>
              </a:buClr>
              <a:buFont typeface="Arial"/>
              <a:buNone/>
              <a:defRPr/>
            </a:lvl5pPr>
            <a:lvl6pPr lvl="5">
              <a:buClr>
                <a:srgbClr val="000000"/>
              </a:buClr>
              <a:buFont typeface="Arial"/>
              <a:buNone/>
              <a:defRPr/>
            </a:lvl6pPr>
            <a:lvl7pPr lvl="6">
              <a:buClr>
                <a:srgbClr val="000000"/>
              </a:buClr>
              <a:buFont typeface="Arial"/>
              <a:buNone/>
              <a:defRPr/>
            </a:lvl7pPr>
            <a:lvl8pPr lvl="7">
              <a:buClr>
                <a:srgbClr val="000000"/>
              </a:buClr>
              <a:buFont typeface="Arial"/>
              <a:buNone/>
              <a:defRPr/>
            </a:lvl8pPr>
            <a:lvl9pPr lvl="8">
              <a:buClr>
                <a:srgbClr val="000000"/>
              </a:buClr>
              <a:buFont typeface="Arial"/>
              <a:buNone/>
              <a:defRPr/>
            </a:lvl9pPr>
          </a:lstStyle>
          <a:p>
            <a:pPr indent="0" lvl="0" marL="0" rtl="0" algn="r">
              <a:spcBef>
                <a:spcPts val="0"/>
              </a:spcBef>
              <a:spcAft>
                <a:spcPts val="0"/>
              </a:spcAft>
              <a:buNone/>
            </a:pPr>
            <a:fld id="{00000000-1234-1234-1234-123412341234}" type="slidenum">
              <a:rPr lang="en"/>
              <a:t>‹#›</a:t>
            </a:fld>
            <a:endParaRPr/>
          </a:p>
        </p:txBody>
      </p:sp>
      <p:pic>
        <p:nvPicPr>
          <p:cNvPr id="67" name="Google Shape;67;p12"/>
          <p:cNvPicPr preferRelativeResize="0"/>
          <p:nvPr/>
        </p:nvPicPr>
        <p:blipFill>
          <a:blip r:embed="rId2">
            <a:alphaModFix/>
          </a:blip>
          <a:stretch>
            <a:fillRect/>
          </a:stretch>
        </p:blipFill>
        <p:spPr>
          <a:xfrm>
            <a:off x="640080" y="4672584"/>
            <a:ext cx="1241367" cy="18288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5_1">
    <p:spTree>
      <p:nvGrpSpPr>
        <p:cNvPr id="68" name="Shape 68"/>
        <p:cNvGrpSpPr/>
        <p:nvPr/>
      </p:nvGrpSpPr>
      <p:grpSpPr>
        <a:xfrm>
          <a:off x="0" y="0"/>
          <a:ext cx="0" cy="0"/>
          <a:chOff x="0" y="0"/>
          <a:chExt cx="0" cy="0"/>
        </a:xfrm>
      </p:grpSpPr>
      <p:sp>
        <p:nvSpPr>
          <p:cNvPr id="69" name="Google Shape;69;p13"/>
          <p:cNvSpPr txBox="1"/>
          <p:nvPr>
            <p:ph idx="12" type="sldNum"/>
          </p:nvPr>
        </p:nvSpPr>
        <p:spPr>
          <a:xfrm>
            <a:off x="8247150" y="4672475"/>
            <a:ext cx="256800" cy="183000"/>
          </a:xfrm>
          <a:prstGeom prst="rect">
            <a:avLst/>
          </a:prstGeom>
        </p:spPr>
        <p:txBody>
          <a:bodyPr anchorCtr="0" anchor="b" bIns="0" lIns="0" spcFirstLastPara="1" rIns="0" wrap="square" tIns="0">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blue version">
  <p:cSld name="CUSTOM_8_1">
    <p:bg>
      <p:bgPr>
        <a:solidFill>
          <a:schemeClr val="lt2"/>
        </a:solidFill>
      </p:bgPr>
    </p:bg>
    <p:spTree>
      <p:nvGrpSpPr>
        <p:cNvPr id="70" name="Shape 70"/>
        <p:cNvGrpSpPr/>
        <p:nvPr/>
      </p:nvGrpSpPr>
      <p:grpSpPr>
        <a:xfrm>
          <a:off x="0" y="0"/>
          <a:ext cx="0" cy="0"/>
          <a:chOff x="0" y="0"/>
          <a:chExt cx="0" cy="0"/>
        </a:xfrm>
      </p:grpSpPr>
      <p:sp>
        <p:nvSpPr>
          <p:cNvPr id="71" name="Google Shape;71;p14"/>
          <p:cNvSpPr txBox="1"/>
          <p:nvPr>
            <p:ph type="title"/>
          </p:nvPr>
        </p:nvSpPr>
        <p:spPr>
          <a:xfrm>
            <a:off x="640200" y="182875"/>
            <a:ext cx="3931800" cy="14832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3200">
                <a:solidFill>
                  <a:schemeClr val="lt1"/>
                </a:solidFill>
              </a:defRPr>
            </a:lvl1pPr>
            <a:lvl2pPr lvl="1" rtl="0">
              <a:lnSpc>
                <a:spcPct val="130000"/>
              </a:lnSpc>
              <a:spcBef>
                <a:spcPts val="0"/>
              </a:spcBef>
              <a:spcAft>
                <a:spcPts val="0"/>
              </a:spcAft>
              <a:buNone/>
              <a:defRPr>
                <a:solidFill>
                  <a:schemeClr val="lt1"/>
                </a:solidFill>
              </a:defRPr>
            </a:lvl2pPr>
            <a:lvl3pPr lvl="2" rtl="0">
              <a:lnSpc>
                <a:spcPct val="130000"/>
              </a:lnSpc>
              <a:spcBef>
                <a:spcPts val="0"/>
              </a:spcBef>
              <a:spcAft>
                <a:spcPts val="0"/>
              </a:spcAft>
              <a:buNone/>
              <a:defRPr>
                <a:solidFill>
                  <a:schemeClr val="lt1"/>
                </a:solidFill>
              </a:defRPr>
            </a:lvl3pPr>
            <a:lvl4pPr lvl="3" rtl="0">
              <a:lnSpc>
                <a:spcPct val="130000"/>
              </a:lnSpc>
              <a:spcBef>
                <a:spcPts val="0"/>
              </a:spcBef>
              <a:spcAft>
                <a:spcPts val="0"/>
              </a:spcAft>
              <a:buNone/>
              <a:defRPr>
                <a:solidFill>
                  <a:schemeClr val="lt1"/>
                </a:solidFill>
              </a:defRPr>
            </a:lvl4pPr>
            <a:lvl5pPr lvl="4" rtl="0">
              <a:lnSpc>
                <a:spcPct val="130000"/>
              </a:lnSpc>
              <a:spcBef>
                <a:spcPts val="0"/>
              </a:spcBef>
              <a:spcAft>
                <a:spcPts val="0"/>
              </a:spcAft>
              <a:buNone/>
              <a:defRPr>
                <a:solidFill>
                  <a:schemeClr val="lt1"/>
                </a:solidFill>
              </a:defRPr>
            </a:lvl5pPr>
            <a:lvl6pPr lvl="5" rtl="0">
              <a:lnSpc>
                <a:spcPct val="130000"/>
              </a:lnSpc>
              <a:spcBef>
                <a:spcPts val="0"/>
              </a:spcBef>
              <a:spcAft>
                <a:spcPts val="0"/>
              </a:spcAft>
              <a:buNone/>
              <a:defRPr>
                <a:solidFill>
                  <a:schemeClr val="lt1"/>
                </a:solidFill>
              </a:defRPr>
            </a:lvl6pPr>
            <a:lvl7pPr lvl="6" rtl="0">
              <a:lnSpc>
                <a:spcPct val="130000"/>
              </a:lnSpc>
              <a:spcBef>
                <a:spcPts val="0"/>
              </a:spcBef>
              <a:spcAft>
                <a:spcPts val="0"/>
              </a:spcAft>
              <a:buNone/>
              <a:defRPr>
                <a:solidFill>
                  <a:schemeClr val="lt1"/>
                </a:solidFill>
              </a:defRPr>
            </a:lvl7pPr>
            <a:lvl8pPr lvl="7" rtl="0">
              <a:lnSpc>
                <a:spcPct val="130000"/>
              </a:lnSpc>
              <a:spcBef>
                <a:spcPts val="0"/>
              </a:spcBef>
              <a:spcAft>
                <a:spcPts val="0"/>
              </a:spcAft>
              <a:buNone/>
              <a:defRPr>
                <a:solidFill>
                  <a:schemeClr val="lt1"/>
                </a:solidFill>
              </a:defRPr>
            </a:lvl8pPr>
            <a:lvl9pPr lvl="8" rtl="0">
              <a:lnSpc>
                <a:spcPct val="130000"/>
              </a:lnSpc>
              <a:spcBef>
                <a:spcPts val="0"/>
              </a:spcBef>
              <a:spcAft>
                <a:spcPts val="0"/>
              </a:spcAft>
              <a:buNone/>
              <a:defRPr>
                <a:solidFill>
                  <a:schemeClr val="lt1"/>
                </a:solidFill>
              </a:defRPr>
            </a:lvl9pPr>
          </a:lstStyle>
          <a:p/>
        </p:txBody>
      </p:sp>
      <p:sp>
        <p:nvSpPr>
          <p:cNvPr id="72" name="Google Shape;72;p14"/>
          <p:cNvSpPr txBox="1"/>
          <p:nvPr>
            <p:ph idx="12" type="sldNum"/>
          </p:nvPr>
        </p:nvSpPr>
        <p:spPr>
          <a:xfrm>
            <a:off x="8247150" y="4672475"/>
            <a:ext cx="256800" cy="183000"/>
          </a:xfrm>
          <a:prstGeom prst="rect">
            <a:avLst/>
          </a:prstGeom>
        </p:spPr>
        <p:txBody>
          <a:bodyPr anchorCtr="0" anchor="b" bIns="0" lIns="0" spcFirstLastPara="1" rIns="0" wrap="square" tIns="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4"/>
          <p:cNvSpPr txBox="1"/>
          <p:nvPr>
            <p:ph idx="1" type="body"/>
          </p:nvPr>
        </p:nvSpPr>
        <p:spPr>
          <a:xfrm>
            <a:off x="640200" y="2571750"/>
            <a:ext cx="7863600" cy="1898400"/>
          </a:xfrm>
          <a:prstGeom prst="rect">
            <a:avLst/>
          </a:prstGeom>
        </p:spPr>
        <p:txBody>
          <a:bodyPr anchorCtr="0" anchor="t" bIns="0" lIns="0" spcFirstLastPara="1" rIns="0" wrap="square" tIns="0">
            <a:noAutofit/>
          </a:bodyPr>
          <a:lstStyle>
            <a:lvl1pPr indent="-361950" lvl="0" marL="457200" rtl="0">
              <a:spcBef>
                <a:spcPts val="400"/>
              </a:spcBef>
              <a:spcAft>
                <a:spcPts val="0"/>
              </a:spcAft>
              <a:buClr>
                <a:schemeClr val="lt1"/>
              </a:buClr>
              <a:buSzPts val="2100"/>
              <a:buChar char="•"/>
              <a:defRPr>
                <a:solidFill>
                  <a:schemeClr val="lt1"/>
                </a:solidFill>
              </a:defRPr>
            </a:lvl1pPr>
            <a:lvl2pPr indent="-342900" lvl="1" marL="914400" rtl="0">
              <a:spcBef>
                <a:spcPts val="400"/>
              </a:spcBef>
              <a:spcAft>
                <a:spcPts val="0"/>
              </a:spcAft>
              <a:buClr>
                <a:schemeClr val="lt1"/>
              </a:buClr>
              <a:buSzPts val="1800"/>
              <a:buChar char="•"/>
              <a:defRPr>
                <a:solidFill>
                  <a:schemeClr val="lt1"/>
                </a:solidFill>
              </a:defRPr>
            </a:lvl2pPr>
            <a:lvl3pPr indent="-323850" lvl="2" marL="1371600" rtl="0">
              <a:spcBef>
                <a:spcPts val="400"/>
              </a:spcBef>
              <a:spcAft>
                <a:spcPts val="0"/>
              </a:spcAft>
              <a:buClr>
                <a:schemeClr val="lt1"/>
              </a:buClr>
              <a:buSzPts val="1500"/>
              <a:buChar char="•"/>
              <a:defRPr>
                <a:solidFill>
                  <a:schemeClr val="lt1"/>
                </a:solidFill>
              </a:defRPr>
            </a:lvl3pPr>
            <a:lvl4pPr indent="-317500" lvl="3" marL="1828800" rtl="0">
              <a:spcBef>
                <a:spcPts val="400"/>
              </a:spcBef>
              <a:spcAft>
                <a:spcPts val="0"/>
              </a:spcAft>
              <a:buClr>
                <a:schemeClr val="lt1"/>
              </a:buClr>
              <a:buSzPts val="1400"/>
              <a:buChar char="•"/>
              <a:defRPr>
                <a:solidFill>
                  <a:schemeClr val="lt1"/>
                </a:solidFill>
              </a:defRPr>
            </a:lvl4pPr>
            <a:lvl5pPr indent="-317500" lvl="4" marL="2286000" rtl="0">
              <a:spcBef>
                <a:spcPts val="400"/>
              </a:spcBef>
              <a:spcAft>
                <a:spcPts val="0"/>
              </a:spcAft>
              <a:buClr>
                <a:schemeClr val="lt1"/>
              </a:buClr>
              <a:buSzPts val="1400"/>
              <a:buChar char="•"/>
              <a:defRPr>
                <a:solidFill>
                  <a:schemeClr val="lt1"/>
                </a:solidFill>
              </a:defRPr>
            </a:lvl5pPr>
            <a:lvl6pPr indent="-317500" lvl="5" marL="2743200" rtl="0">
              <a:spcBef>
                <a:spcPts val="400"/>
              </a:spcBef>
              <a:spcAft>
                <a:spcPts val="0"/>
              </a:spcAft>
              <a:buClr>
                <a:schemeClr val="lt1"/>
              </a:buClr>
              <a:buSzPts val="1400"/>
              <a:buChar char="•"/>
              <a:defRPr>
                <a:solidFill>
                  <a:schemeClr val="lt1"/>
                </a:solidFill>
              </a:defRPr>
            </a:lvl6pPr>
            <a:lvl7pPr indent="-317500" lvl="6" marL="3200400" rtl="0">
              <a:spcBef>
                <a:spcPts val="400"/>
              </a:spcBef>
              <a:spcAft>
                <a:spcPts val="0"/>
              </a:spcAft>
              <a:buClr>
                <a:schemeClr val="lt1"/>
              </a:buClr>
              <a:buSzPts val="1400"/>
              <a:buChar char="•"/>
              <a:defRPr>
                <a:solidFill>
                  <a:schemeClr val="lt1"/>
                </a:solidFill>
              </a:defRPr>
            </a:lvl7pPr>
            <a:lvl8pPr indent="-317500" lvl="7" marL="3657600" rtl="0">
              <a:spcBef>
                <a:spcPts val="400"/>
              </a:spcBef>
              <a:spcAft>
                <a:spcPts val="0"/>
              </a:spcAft>
              <a:buClr>
                <a:schemeClr val="lt1"/>
              </a:buClr>
              <a:buSzPts val="1400"/>
              <a:buChar char="•"/>
              <a:defRPr>
                <a:solidFill>
                  <a:schemeClr val="lt1"/>
                </a:solidFill>
              </a:defRPr>
            </a:lvl8pPr>
            <a:lvl9pPr indent="-317500" lvl="8" marL="4114800" rtl="0">
              <a:spcBef>
                <a:spcPts val="400"/>
              </a:spcBef>
              <a:spcAft>
                <a:spcPts val="0"/>
              </a:spcAft>
              <a:buClr>
                <a:schemeClr val="lt1"/>
              </a:buClr>
              <a:buSzPts val="1400"/>
              <a:buChar char="•"/>
              <a:defRPr>
                <a:solidFill>
                  <a:schemeClr val="lt1"/>
                </a:solidFill>
              </a:defRPr>
            </a:lvl9pPr>
          </a:lstStyle>
          <a:p/>
        </p:txBody>
      </p:sp>
      <p:sp>
        <p:nvSpPr>
          <p:cNvPr id="74" name="Google Shape;74;p14"/>
          <p:cNvSpPr txBox="1"/>
          <p:nvPr>
            <p:ph idx="2" type="subTitle"/>
          </p:nvPr>
        </p:nvSpPr>
        <p:spPr>
          <a:xfrm>
            <a:off x="645100" y="1666200"/>
            <a:ext cx="7858800" cy="796500"/>
          </a:xfrm>
          <a:prstGeom prst="rect">
            <a:avLst/>
          </a:prstGeom>
        </p:spPr>
        <p:txBody>
          <a:bodyPr anchorCtr="0" anchor="t" bIns="0" lIns="0" spcFirstLastPara="1" rIns="0" wrap="square" tIns="0">
            <a:noAutofit/>
          </a:bodyPr>
          <a:lstStyle>
            <a:lvl1pPr lvl="0" rtl="0">
              <a:lnSpc>
                <a:spcPct val="120000"/>
              </a:lnSpc>
              <a:spcBef>
                <a:spcPts val="400"/>
              </a:spcBef>
              <a:spcAft>
                <a:spcPts val="0"/>
              </a:spcAft>
              <a:buNone/>
              <a:defRPr b="1" sz="2400">
                <a:solidFill>
                  <a:schemeClr val="lt1"/>
                </a:solidFill>
              </a:defRPr>
            </a:lvl1pPr>
            <a:lvl2pPr lvl="1" rtl="0">
              <a:spcBef>
                <a:spcPts val="400"/>
              </a:spcBef>
              <a:spcAft>
                <a:spcPts val="0"/>
              </a:spcAft>
              <a:buNone/>
              <a:defRPr>
                <a:solidFill>
                  <a:schemeClr val="lt1"/>
                </a:solidFill>
              </a:defRPr>
            </a:lvl2pPr>
            <a:lvl3pPr lvl="2" rtl="0">
              <a:spcBef>
                <a:spcPts val="400"/>
              </a:spcBef>
              <a:spcAft>
                <a:spcPts val="0"/>
              </a:spcAft>
              <a:buNone/>
              <a:defRPr>
                <a:solidFill>
                  <a:schemeClr val="lt1"/>
                </a:solidFill>
              </a:defRPr>
            </a:lvl3pPr>
            <a:lvl4pPr lvl="3" rtl="0">
              <a:spcBef>
                <a:spcPts val="400"/>
              </a:spcBef>
              <a:spcAft>
                <a:spcPts val="0"/>
              </a:spcAft>
              <a:buNone/>
              <a:defRPr>
                <a:solidFill>
                  <a:schemeClr val="lt1"/>
                </a:solidFill>
              </a:defRPr>
            </a:lvl4pPr>
            <a:lvl5pPr lvl="4" rtl="0">
              <a:spcBef>
                <a:spcPts val="400"/>
              </a:spcBef>
              <a:spcAft>
                <a:spcPts val="0"/>
              </a:spcAft>
              <a:buNone/>
              <a:defRPr>
                <a:solidFill>
                  <a:schemeClr val="lt1"/>
                </a:solidFill>
              </a:defRPr>
            </a:lvl5pPr>
            <a:lvl6pPr lvl="5" rtl="0">
              <a:spcBef>
                <a:spcPts val="400"/>
              </a:spcBef>
              <a:spcAft>
                <a:spcPts val="0"/>
              </a:spcAft>
              <a:buNone/>
              <a:defRPr>
                <a:solidFill>
                  <a:schemeClr val="lt1"/>
                </a:solidFill>
              </a:defRPr>
            </a:lvl6pPr>
            <a:lvl7pPr lvl="6" rtl="0">
              <a:spcBef>
                <a:spcPts val="400"/>
              </a:spcBef>
              <a:spcAft>
                <a:spcPts val="0"/>
              </a:spcAft>
              <a:buNone/>
              <a:defRPr>
                <a:solidFill>
                  <a:schemeClr val="lt1"/>
                </a:solidFill>
              </a:defRPr>
            </a:lvl7pPr>
            <a:lvl8pPr lvl="7" rtl="0">
              <a:spcBef>
                <a:spcPts val="400"/>
              </a:spcBef>
              <a:spcAft>
                <a:spcPts val="0"/>
              </a:spcAft>
              <a:buNone/>
              <a:defRPr>
                <a:solidFill>
                  <a:schemeClr val="lt1"/>
                </a:solidFill>
              </a:defRPr>
            </a:lvl8pPr>
            <a:lvl9pPr lvl="8" rtl="0">
              <a:spcBef>
                <a:spcPts val="400"/>
              </a:spcBef>
              <a:spcAft>
                <a:spcPts val="0"/>
              </a:spcAft>
              <a:buNone/>
              <a:defRPr>
                <a:solidFill>
                  <a:schemeClr val="lt1"/>
                </a:solidFill>
              </a:defRPr>
            </a:lvl9pPr>
          </a:lstStyle>
          <a:p/>
        </p:txBody>
      </p:sp>
    </p:spTree>
  </p:cSld>
  <p:clrMapOvr>
    <a:masterClrMapping/>
  </p:clrMapOvr>
  <p:extLst>
    <p:ext uri="{DCECCB84-F9BA-43D5-87BE-67443E8EF086}">
      <p15:sldGuideLst>
        <p15:guide id="1" pos="2880">
          <p15:clr>
            <a:srgbClr val="FA7B17"/>
          </p15:clr>
        </p15:guide>
        <p15:guide id="2" orient="horz" pos="1620">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slide">
  <p:cSld name="CUSTOM_3_1">
    <p:bg>
      <p:bgPr>
        <a:blipFill>
          <a:blip r:embed="rId2">
            <a:alphaModFix/>
          </a:blip>
          <a:stretch>
            <a:fillRect/>
          </a:stretch>
        </a:blipFill>
      </p:bgPr>
    </p:bg>
    <p:spTree>
      <p:nvGrpSpPr>
        <p:cNvPr id="75" name="Shape 75"/>
        <p:cNvGrpSpPr/>
        <p:nvPr/>
      </p:nvGrpSpPr>
      <p:grpSpPr>
        <a:xfrm>
          <a:off x="0" y="0"/>
          <a:ext cx="0" cy="0"/>
          <a:chOff x="0" y="0"/>
          <a:chExt cx="0" cy="0"/>
        </a:xfrm>
      </p:grpSpPr>
      <p:grpSp>
        <p:nvGrpSpPr>
          <p:cNvPr id="76" name="Google Shape;76;p15"/>
          <p:cNvGrpSpPr/>
          <p:nvPr/>
        </p:nvGrpSpPr>
        <p:grpSpPr>
          <a:xfrm>
            <a:off x="2827025" y="978437"/>
            <a:ext cx="1500950" cy="365760"/>
            <a:chOff x="2827025" y="978437"/>
            <a:chExt cx="1500950" cy="365760"/>
          </a:xfrm>
        </p:grpSpPr>
        <p:pic>
          <p:nvPicPr>
            <p:cNvPr id="77" name="Google Shape;77;p15"/>
            <p:cNvPicPr preferRelativeResize="0"/>
            <p:nvPr/>
          </p:nvPicPr>
          <p:blipFill rotWithShape="1">
            <a:blip r:embed="rId3">
              <a:alphaModFix/>
            </a:blip>
            <a:srcRect b="0" l="0" r="0" t="0"/>
            <a:stretch/>
          </p:blipFill>
          <p:spPr>
            <a:xfrm>
              <a:off x="2827025" y="978437"/>
              <a:ext cx="365760" cy="365760"/>
            </a:xfrm>
            <a:prstGeom prst="rect">
              <a:avLst/>
            </a:prstGeom>
            <a:noFill/>
            <a:ln>
              <a:noFill/>
            </a:ln>
          </p:spPr>
        </p:pic>
        <p:sp>
          <p:nvSpPr>
            <p:cNvPr id="78" name="Google Shape;78;p15"/>
            <p:cNvSpPr txBox="1"/>
            <p:nvPr/>
          </p:nvSpPr>
          <p:spPr>
            <a:xfrm>
              <a:off x="3345175" y="1051525"/>
              <a:ext cx="982800" cy="219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latin typeface="Open Sans"/>
                  <a:ea typeface="Open Sans"/>
                  <a:cs typeface="Open Sans"/>
                  <a:sym typeface="Open Sans"/>
                </a:rPr>
                <a:t>/unops.org</a:t>
              </a:r>
              <a:endParaRPr>
                <a:solidFill>
                  <a:schemeClr val="lt1"/>
                </a:solidFill>
                <a:latin typeface="Open Sans"/>
                <a:ea typeface="Open Sans"/>
                <a:cs typeface="Open Sans"/>
                <a:sym typeface="Open Sans"/>
              </a:endParaRPr>
            </a:p>
          </p:txBody>
        </p:sp>
      </p:grpSp>
      <p:grpSp>
        <p:nvGrpSpPr>
          <p:cNvPr id="79" name="Google Shape;79;p15"/>
          <p:cNvGrpSpPr/>
          <p:nvPr/>
        </p:nvGrpSpPr>
        <p:grpSpPr>
          <a:xfrm>
            <a:off x="2827025" y="1725187"/>
            <a:ext cx="2113550" cy="365760"/>
            <a:chOff x="2827025" y="1725187"/>
            <a:chExt cx="2113550" cy="365760"/>
          </a:xfrm>
        </p:grpSpPr>
        <p:pic>
          <p:nvPicPr>
            <p:cNvPr id="80" name="Google Shape;80;p15"/>
            <p:cNvPicPr preferRelativeResize="0"/>
            <p:nvPr/>
          </p:nvPicPr>
          <p:blipFill rotWithShape="1">
            <a:blip r:embed="rId4">
              <a:alphaModFix/>
            </a:blip>
            <a:srcRect b="0" l="0" r="0" t="0"/>
            <a:stretch/>
          </p:blipFill>
          <p:spPr>
            <a:xfrm>
              <a:off x="2827025" y="1725187"/>
              <a:ext cx="365760" cy="365760"/>
            </a:xfrm>
            <a:prstGeom prst="rect">
              <a:avLst/>
            </a:prstGeom>
            <a:noFill/>
            <a:ln>
              <a:noFill/>
            </a:ln>
          </p:spPr>
        </p:pic>
        <p:sp>
          <p:nvSpPr>
            <p:cNvPr id="81" name="Google Shape;81;p15"/>
            <p:cNvSpPr txBox="1"/>
            <p:nvPr/>
          </p:nvSpPr>
          <p:spPr>
            <a:xfrm>
              <a:off x="3345175" y="1798275"/>
              <a:ext cx="1595400" cy="219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latin typeface="Open Sans"/>
                  <a:ea typeface="Open Sans"/>
                  <a:cs typeface="Open Sans"/>
                  <a:sym typeface="Open Sans"/>
                </a:rPr>
                <a:t>/company/unops</a:t>
              </a:r>
              <a:endParaRPr>
                <a:solidFill>
                  <a:schemeClr val="lt1"/>
                </a:solidFill>
                <a:latin typeface="Open Sans"/>
                <a:ea typeface="Open Sans"/>
                <a:cs typeface="Open Sans"/>
                <a:sym typeface="Open Sans"/>
              </a:endParaRPr>
            </a:p>
          </p:txBody>
        </p:sp>
      </p:grpSp>
      <p:grpSp>
        <p:nvGrpSpPr>
          <p:cNvPr id="82" name="Google Shape;82;p15"/>
          <p:cNvGrpSpPr/>
          <p:nvPr/>
        </p:nvGrpSpPr>
        <p:grpSpPr>
          <a:xfrm>
            <a:off x="2827025" y="2471934"/>
            <a:ext cx="1874750" cy="365760"/>
            <a:chOff x="2827025" y="2471934"/>
            <a:chExt cx="1874750" cy="365760"/>
          </a:xfrm>
        </p:grpSpPr>
        <p:pic>
          <p:nvPicPr>
            <p:cNvPr id="83" name="Google Shape;83;p15"/>
            <p:cNvPicPr preferRelativeResize="0"/>
            <p:nvPr/>
          </p:nvPicPr>
          <p:blipFill rotWithShape="1">
            <a:blip r:embed="rId5">
              <a:alphaModFix/>
            </a:blip>
            <a:srcRect b="0" l="0" r="0" t="0"/>
            <a:stretch/>
          </p:blipFill>
          <p:spPr>
            <a:xfrm>
              <a:off x="2827025" y="2471934"/>
              <a:ext cx="365760" cy="365760"/>
            </a:xfrm>
            <a:prstGeom prst="rect">
              <a:avLst/>
            </a:prstGeom>
            <a:noFill/>
            <a:ln>
              <a:noFill/>
            </a:ln>
          </p:spPr>
        </p:pic>
        <p:sp>
          <p:nvSpPr>
            <p:cNvPr id="84" name="Google Shape;84;p15"/>
            <p:cNvSpPr txBox="1"/>
            <p:nvPr/>
          </p:nvSpPr>
          <p:spPr>
            <a:xfrm>
              <a:off x="3345175" y="2545025"/>
              <a:ext cx="1356600" cy="219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latin typeface="Open Sans"/>
                  <a:ea typeface="Open Sans"/>
                  <a:cs typeface="Open Sans"/>
                  <a:sym typeface="Open Sans"/>
                </a:rPr>
                <a:t>/unops_official</a:t>
              </a:r>
              <a:endParaRPr>
                <a:solidFill>
                  <a:schemeClr val="lt1"/>
                </a:solidFill>
                <a:latin typeface="Open Sans"/>
                <a:ea typeface="Open Sans"/>
                <a:cs typeface="Open Sans"/>
                <a:sym typeface="Open Sans"/>
              </a:endParaRPr>
            </a:p>
          </p:txBody>
        </p:sp>
      </p:grpSp>
      <p:grpSp>
        <p:nvGrpSpPr>
          <p:cNvPr id="85" name="Google Shape;85;p15"/>
          <p:cNvGrpSpPr/>
          <p:nvPr/>
        </p:nvGrpSpPr>
        <p:grpSpPr>
          <a:xfrm>
            <a:off x="2827025" y="3218684"/>
            <a:ext cx="1523450" cy="946391"/>
            <a:chOff x="2827025" y="3218684"/>
            <a:chExt cx="1523450" cy="946391"/>
          </a:xfrm>
        </p:grpSpPr>
        <p:pic>
          <p:nvPicPr>
            <p:cNvPr id="86" name="Google Shape;86;p15"/>
            <p:cNvPicPr preferRelativeResize="0"/>
            <p:nvPr/>
          </p:nvPicPr>
          <p:blipFill rotWithShape="1">
            <a:blip r:embed="rId6">
              <a:alphaModFix/>
            </a:blip>
            <a:srcRect b="0" l="0" r="0" t="0"/>
            <a:stretch/>
          </p:blipFill>
          <p:spPr>
            <a:xfrm>
              <a:off x="2827025" y="3218684"/>
              <a:ext cx="365760" cy="365760"/>
            </a:xfrm>
            <a:prstGeom prst="rect">
              <a:avLst/>
            </a:prstGeom>
            <a:noFill/>
            <a:ln>
              <a:noFill/>
            </a:ln>
          </p:spPr>
        </p:pic>
        <p:sp>
          <p:nvSpPr>
            <p:cNvPr id="87" name="Google Shape;87;p15"/>
            <p:cNvSpPr txBox="1"/>
            <p:nvPr/>
          </p:nvSpPr>
          <p:spPr>
            <a:xfrm>
              <a:off x="3345175" y="3291775"/>
              <a:ext cx="1005300" cy="8733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None/>
              </a:pPr>
              <a:r>
                <a:rPr lang="en">
                  <a:solidFill>
                    <a:schemeClr val="lt1"/>
                  </a:solidFill>
                  <a:latin typeface="Open Sans"/>
                  <a:ea typeface="Open Sans"/>
                  <a:cs typeface="Open Sans"/>
                  <a:sym typeface="Open Sans"/>
                </a:rPr>
                <a:t>/unops    </a:t>
              </a:r>
              <a:endParaRPr>
                <a:solidFill>
                  <a:schemeClr val="lt1"/>
                </a:solidFill>
                <a:latin typeface="Open Sans"/>
                <a:ea typeface="Open Sans"/>
                <a:cs typeface="Open Sans"/>
                <a:sym typeface="Open Sans"/>
              </a:endParaRPr>
            </a:p>
            <a:p>
              <a:pPr indent="0" lvl="0" marL="0" rtl="0" algn="l">
                <a:lnSpc>
                  <a:spcPct val="150000"/>
                </a:lnSpc>
                <a:spcBef>
                  <a:spcPts val="0"/>
                </a:spcBef>
                <a:spcAft>
                  <a:spcPts val="0"/>
                </a:spcAft>
                <a:buNone/>
              </a:pPr>
              <a:r>
                <a:rPr lang="en">
                  <a:solidFill>
                    <a:schemeClr val="lt1"/>
                  </a:solidFill>
                  <a:latin typeface="Open Sans"/>
                  <a:ea typeface="Open Sans"/>
                  <a:cs typeface="Open Sans"/>
                  <a:sym typeface="Open Sans"/>
                </a:rPr>
                <a:t>/unops_es    </a:t>
              </a:r>
              <a:endParaRPr>
                <a:solidFill>
                  <a:schemeClr val="lt1"/>
                </a:solidFill>
                <a:latin typeface="Open Sans"/>
                <a:ea typeface="Open Sans"/>
                <a:cs typeface="Open Sans"/>
                <a:sym typeface="Open Sans"/>
              </a:endParaRPr>
            </a:p>
            <a:p>
              <a:pPr indent="0" lvl="0" marL="0" rtl="0" algn="l">
                <a:lnSpc>
                  <a:spcPct val="150000"/>
                </a:lnSpc>
                <a:spcBef>
                  <a:spcPts val="0"/>
                </a:spcBef>
                <a:spcAft>
                  <a:spcPts val="0"/>
                </a:spcAft>
                <a:buNone/>
              </a:pPr>
              <a:r>
                <a:rPr lang="en">
                  <a:solidFill>
                    <a:schemeClr val="lt1"/>
                  </a:solidFill>
                  <a:latin typeface="Open Sans"/>
                  <a:ea typeface="Open Sans"/>
                  <a:cs typeface="Open Sans"/>
                  <a:sym typeface="Open Sans"/>
                </a:rPr>
                <a:t>/unops_fr</a:t>
              </a:r>
              <a:endParaRPr>
                <a:solidFill>
                  <a:schemeClr val="lt1"/>
                </a:solidFill>
                <a:latin typeface="Open Sans"/>
                <a:ea typeface="Open Sans"/>
                <a:cs typeface="Open Sans"/>
                <a:sym typeface="Open Sans"/>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Cover 2_Build the Future_internal watermark">
  <p:cSld name="TITLE_1_1">
    <p:bg>
      <p:bgPr>
        <a:solidFill>
          <a:schemeClr val="lt2"/>
        </a:solidFill>
      </p:bgPr>
    </p:bg>
    <p:spTree>
      <p:nvGrpSpPr>
        <p:cNvPr id="14" name="Shape 14"/>
        <p:cNvGrpSpPr/>
        <p:nvPr/>
      </p:nvGrpSpPr>
      <p:grpSpPr>
        <a:xfrm>
          <a:off x="0" y="0"/>
          <a:ext cx="0" cy="0"/>
          <a:chOff x="0" y="0"/>
          <a:chExt cx="0" cy="0"/>
        </a:xfrm>
      </p:grpSpPr>
      <p:sp>
        <p:nvSpPr>
          <p:cNvPr id="15" name="Google Shape;15;p3"/>
          <p:cNvSpPr txBox="1"/>
          <p:nvPr>
            <p:ph type="ctrTitle"/>
          </p:nvPr>
        </p:nvSpPr>
        <p:spPr>
          <a:xfrm>
            <a:off x="1828800" y="1379025"/>
            <a:ext cx="5486400" cy="18288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Clr>
                <a:schemeClr val="lt1"/>
              </a:buClr>
              <a:buSzPts val="4000"/>
              <a:buFont typeface="Open Sans"/>
              <a:buNone/>
              <a:defRPr sz="4000">
                <a:solidFill>
                  <a:schemeClr val="lt1"/>
                </a:solidFill>
              </a:defRPr>
            </a:lvl1pPr>
            <a:lvl2pPr lvl="1" rtl="0">
              <a:lnSpc>
                <a:spcPct val="100000"/>
              </a:lnSpc>
              <a:spcBef>
                <a:spcPts val="0"/>
              </a:spcBef>
              <a:spcAft>
                <a:spcPts val="0"/>
              </a:spcAft>
              <a:buSzPts val="4000"/>
              <a:buNone/>
              <a:defRPr sz="4000"/>
            </a:lvl2pPr>
            <a:lvl3pPr lvl="2" rtl="0">
              <a:lnSpc>
                <a:spcPct val="100000"/>
              </a:lnSpc>
              <a:spcBef>
                <a:spcPts val="0"/>
              </a:spcBef>
              <a:spcAft>
                <a:spcPts val="0"/>
              </a:spcAft>
              <a:buSzPts val="4000"/>
              <a:buNone/>
              <a:defRPr sz="4000"/>
            </a:lvl3pPr>
            <a:lvl4pPr lvl="3" rtl="0">
              <a:lnSpc>
                <a:spcPct val="100000"/>
              </a:lnSpc>
              <a:spcBef>
                <a:spcPts val="0"/>
              </a:spcBef>
              <a:spcAft>
                <a:spcPts val="0"/>
              </a:spcAft>
              <a:buSzPts val="4000"/>
              <a:buNone/>
              <a:defRPr sz="4000"/>
            </a:lvl4pPr>
            <a:lvl5pPr lvl="4" rtl="0">
              <a:lnSpc>
                <a:spcPct val="100000"/>
              </a:lnSpc>
              <a:spcBef>
                <a:spcPts val="0"/>
              </a:spcBef>
              <a:spcAft>
                <a:spcPts val="0"/>
              </a:spcAft>
              <a:buSzPts val="4000"/>
              <a:buNone/>
              <a:defRPr sz="4000"/>
            </a:lvl5pPr>
            <a:lvl6pPr lvl="5" rtl="0">
              <a:lnSpc>
                <a:spcPct val="100000"/>
              </a:lnSpc>
              <a:spcBef>
                <a:spcPts val="0"/>
              </a:spcBef>
              <a:spcAft>
                <a:spcPts val="0"/>
              </a:spcAft>
              <a:buSzPts val="4000"/>
              <a:buNone/>
              <a:defRPr sz="4000"/>
            </a:lvl6pPr>
            <a:lvl7pPr lvl="6" rtl="0">
              <a:lnSpc>
                <a:spcPct val="100000"/>
              </a:lnSpc>
              <a:spcBef>
                <a:spcPts val="0"/>
              </a:spcBef>
              <a:spcAft>
                <a:spcPts val="0"/>
              </a:spcAft>
              <a:buSzPts val="4000"/>
              <a:buNone/>
              <a:defRPr sz="4000"/>
            </a:lvl7pPr>
            <a:lvl8pPr lvl="7" rtl="0">
              <a:lnSpc>
                <a:spcPct val="100000"/>
              </a:lnSpc>
              <a:spcBef>
                <a:spcPts val="0"/>
              </a:spcBef>
              <a:spcAft>
                <a:spcPts val="0"/>
              </a:spcAft>
              <a:buSzPts val="4000"/>
              <a:buNone/>
              <a:defRPr sz="4000"/>
            </a:lvl8pPr>
            <a:lvl9pPr lvl="8" rtl="0">
              <a:lnSpc>
                <a:spcPct val="100000"/>
              </a:lnSpc>
              <a:spcBef>
                <a:spcPts val="0"/>
              </a:spcBef>
              <a:spcAft>
                <a:spcPts val="0"/>
              </a:spcAft>
              <a:buSzPts val="4000"/>
              <a:buNone/>
              <a:defRPr sz="4000"/>
            </a:lvl9pPr>
          </a:lstStyle>
          <a:p/>
        </p:txBody>
      </p:sp>
      <p:pic>
        <p:nvPicPr>
          <p:cNvPr id="16" name="Google Shape;16;p3"/>
          <p:cNvPicPr preferRelativeResize="0"/>
          <p:nvPr/>
        </p:nvPicPr>
        <p:blipFill rotWithShape="1">
          <a:blip r:embed="rId2">
            <a:alphaModFix/>
          </a:blip>
          <a:srcRect b="119" l="0" r="0" t="119"/>
          <a:stretch/>
        </p:blipFill>
        <p:spPr>
          <a:xfrm>
            <a:off x="3826512" y="712851"/>
            <a:ext cx="1490976" cy="219650"/>
          </a:xfrm>
          <a:prstGeom prst="rect">
            <a:avLst/>
          </a:prstGeom>
          <a:noFill/>
          <a:ln>
            <a:noFill/>
          </a:ln>
        </p:spPr>
      </p:pic>
      <p:pic>
        <p:nvPicPr>
          <p:cNvPr id="17" name="Google Shape;17;p3"/>
          <p:cNvPicPr preferRelativeResize="0"/>
          <p:nvPr/>
        </p:nvPicPr>
        <p:blipFill>
          <a:blip r:embed="rId3">
            <a:alphaModFix/>
          </a:blip>
          <a:stretch>
            <a:fillRect/>
          </a:stretch>
        </p:blipFill>
        <p:spPr>
          <a:xfrm>
            <a:off x="4100677" y="4470412"/>
            <a:ext cx="942624" cy="263263"/>
          </a:xfrm>
          <a:prstGeom prst="rect">
            <a:avLst/>
          </a:prstGeom>
          <a:noFill/>
          <a:ln>
            <a:noFill/>
          </a:ln>
        </p:spPr>
      </p:pic>
      <p:sp>
        <p:nvSpPr>
          <p:cNvPr id="18" name="Google Shape;18;p3"/>
          <p:cNvSpPr txBox="1"/>
          <p:nvPr/>
        </p:nvSpPr>
        <p:spPr>
          <a:xfrm rot="-1516007">
            <a:off x="298782" y="694385"/>
            <a:ext cx="3511439" cy="1151026"/>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000">
                <a:solidFill>
                  <a:srgbClr val="46A7D0"/>
                </a:solidFill>
                <a:latin typeface="Open Sans"/>
                <a:ea typeface="Open Sans"/>
                <a:cs typeface="Open Sans"/>
                <a:sym typeface="Open Sans"/>
              </a:rPr>
              <a:t>internal</a:t>
            </a:r>
            <a:endParaRPr b="1" sz="6000">
              <a:solidFill>
                <a:srgbClr val="46A7D0"/>
              </a:solidFill>
              <a:latin typeface="Open Sans"/>
              <a:ea typeface="Open Sans"/>
              <a:cs typeface="Open Sans"/>
              <a:sym typeface="Open Sans"/>
            </a:endParaRPr>
          </a:p>
        </p:txBody>
      </p:sp>
      <p:sp>
        <p:nvSpPr>
          <p:cNvPr id="19" name="Google Shape;19;p3"/>
          <p:cNvSpPr txBox="1"/>
          <p:nvPr/>
        </p:nvSpPr>
        <p:spPr>
          <a:xfrm rot="-1516007">
            <a:off x="5705157" y="3082735"/>
            <a:ext cx="3511439" cy="1151026"/>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000">
                <a:solidFill>
                  <a:srgbClr val="46A7D0"/>
                </a:solidFill>
                <a:latin typeface="Open Sans"/>
                <a:ea typeface="Open Sans"/>
                <a:cs typeface="Open Sans"/>
                <a:sym typeface="Open Sans"/>
              </a:rPr>
              <a:t>internal</a:t>
            </a:r>
            <a:endParaRPr b="1" sz="6000">
              <a:solidFill>
                <a:srgbClr val="46A7D0"/>
              </a:solidFill>
              <a:latin typeface="Open Sans"/>
              <a:ea typeface="Open Sans"/>
              <a:cs typeface="Open Sans"/>
              <a:sym typeface="Open Sans"/>
            </a:endParaRPr>
          </a:p>
        </p:txBody>
      </p:sp>
      <p:sp>
        <p:nvSpPr>
          <p:cNvPr id="20" name="Google Shape;20;p3"/>
          <p:cNvSpPr txBox="1"/>
          <p:nvPr>
            <p:ph idx="1" type="subTitle"/>
          </p:nvPr>
        </p:nvSpPr>
        <p:spPr>
          <a:xfrm>
            <a:off x="1828800" y="3363525"/>
            <a:ext cx="5486400" cy="713700"/>
          </a:xfrm>
          <a:prstGeom prst="rect">
            <a:avLst/>
          </a:prstGeom>
          <a:noFill/>
          <a:ln>
            <a:noFill/>
          </a:ln>
        </p:spPr>
        <p:txBody>
          <a:bodyPr anchorCtr="0" anchor="t" bIns="0" lIns="0" spcFirstLastPara="1" rIns="0" wrap="square" tIns="0">
            <a:noAutofit/>
          </a:bodyPr>
          <a:lstStyle>
            <a:lvl1pPr lvl="0" rtl="0" algn="ctr">
              <a:lnSpc>
                <a:spcPct val="130000"/>
              </a:lnSpc>
              <a:spcBef>
                <a:spcPts val="0"/>
              </a:spcBef>
              <a:spcAft>
                <a:spcPts val="0"/>
              </a:spcAft>
              <a:buClr>
                <a:schemeClr val="lt1"/>
              </a:buClr>
              <a:buSzPts val="1800"/>
              <a:buNone/>
              <a:defRPr sz="18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Cover 3_Build the Future">
  <p:cSld name="TITLE_1_1_3">
    <p:bg>
      <p:bgPr>
        <a:solidFill>
          <a:schemeClr val="lt2"/>
        </a:solidFill>
      </p:bgPr>
    </p:bg>
    <p:spTree>
      <p:nvGrpSpPr>
        <p:cNvPr id="21" name="Shape 21"/>
        <p:cNvGrpSpPr/>
        <p:nvPr/>
      </p:nvGrpSpPr>
      <p:grpSpPr>
        <a:xfrm>
          <a:off x="0" y="0"/>
          <a:ext cx="0" cy="0"/>
          <a:chOff x="0" y="0"/>
          <a:chExt cx="0" cy="0"/>
        </a:xfrm>
      </p:grpSpPr>
      <p:sp>
        <p:nvSpPr>
          <p:cNvPr id="22" name="Google Shape;22;p4"/>
          <p:cNvSpPr txBox="1"/>
          <p:nvPr>
            <p:ph type="ctrTitle"/>
          </p:nvPr>
        </p:nvSpPr>
        <p:spPr>
          <a:xfrm>
            <a:off x="1828800" y="1379025"/>
            <a:ext cx="5486400" cy="18288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Clr>
                <a:schemeClr val="lt1"/>
              </a:buClr>
              <a:buSzPts val="4000"/>
              <a:buFont typeface="Open Sans"/>
              <a:buNone/>
              <a:defRPr sz="4000">
                <a:solidFill>
                  <a:schemeClr val="lt1"/>
                </a:solidFill>
              </a:defRPr>
            </a:lvl1pPr>
            <a:lvl2pPr lvl="1" rtl="0">
              <a:lnSpc>
                <a:spcPct val="100000"/>
              </a:lnSpc>
              <a:spcBef>
                <a:spcPts val="0"/>
              </a:spcBef>
              <a:spcAft>
                <a:spcPts val="0"/>
              </a:spcAft>
              <a:buSzPts val="4000"/>
              <a:buNone/>
              <a:defRPr sz="4000"/>
            </a:lvl2pPr>
            <a:lvl3pPr lvl="2" rtl="0">
              <a:lnSpc>
                <a:spcPct val="100000"/>
              </a:lnSpc>
              <a:spcBef>
                <a:spcPts val="0"/>
              </a:spcBef>
              <a:spcAft>
                <a:spcPts val="0"/>
              </a:spcAft>
              <a:buSzPts val="4000"/>
              <a:buNone/>
              <a:defRPr sz="4000"/>
            </a:lvl3pPr>
            <a:lvl4pPr lvl="3" rtl="0">
              <a:lnSpc>
                <a:spcPct val="100000"/>
              </a:lnSpc>
              <a:spcBef>
                <a:spcPts val="0"/>
              </a:spcBef>
              <a:spcAft>
                <a:spcPts val="0"/>
              </a:spcAft>
              <a:buSzPts val="4000"/>
              <a:buNone/>
              <a:defRPr sz="4000"/>
            </a:lvl4pPr>
            <a:lvl5pPr lvl="4" rtl="0">
              <a:lnSpc>
                <a:spcPct val="100000"/>
              </a:lnSpc>
              <a:spcBef>
                <a:spcPts val="0"/>
              </a:spcBef>
              <a:spcAft>
                <a:spcPts val="0"/>
              </a:spcAft>
              <a:buSzPts val="4000"/>
              <a:buNone/>
              <a:defRPr sz="4000"/>
            </a:lvl5pPr>
            <a:lvl6pPr lvl="5" rtl="0">
              <a:lnSpc>
                <a:spcPct val="100000"/>
              </a:lnSpc>
              <a:spcBef>
                <a:spcPts val="0"/>
              </a:spcBef>
              <a:spcAft>
                <a:spcPts val="0"/>
              </a:spcAft>
              <a:buSzPts val="4000"/>
              <a:buNone/>
              <a:defRPr sz="4000"/>
            </a:lvl6pPr>
            <a:lvl7pPr lvl="6" rtl="0">
              <a:lnSpc>
                <a:spcPct val="100000"/>
              </a:lnSpc>
              <a:spcBef>
                <a:spcPts val="0"/>
              </a:spcBef>
              <a:spcAft>
                <a:spcPts val="0"/>
              </a:spcAft>
              <a:buSzPts val="4000"/>
              <a:buNone/>
              <a:defRPr sz="4000"/>
            </a:lvl7pPr>
            <a:lvl8pPr lvl="7" rtl="0">
              <a:lnSpc>
                <a:spcPct val="100000"/>
              </a:lnSpc>
              <a:spcBef>
                <a:spcPts val="0"/>
              </a:spcBef>
              <a:spcAft>
                <a:spcPts val="0"/>
              </a:spcAft>
              <a:buSzPts val="4000"/>
              <a:buNone/>
              <a:defRPr sz="4000"/>
            </a:lvl8pPr>
            <a:lvl9pPr lvl="8" rtl="0">
              <a:lnSpc>
                <a:spcPct val="100000"/>
              </a:lnSpc>
              <a:spcBef>
                <a:spcPts val="0"/>
              </a:spcBef>
              <a:spcAft>
                <a:spcPts val="0"/>
              </a:spcAft>
              <a:buSzPts val="4000"/>
              <a:buNone/>
              <a:defRPr sz="4000"/>
            </a:lvl9pPr>
          </a:lstStyle>
          <a:p/>
        </p:txBody>
      </p:sp>
      <p:sp>
        <p:nvSpPr>
          <p:cNvPr id="23" name="Google Shape;23;p4"/>
          <p:cNvSpPr txBox="1"/>
          <p:nvPr>
            <p:ph idx="1" type="subTitle"/>
          </p:nvPr>
        </p:nvSpPr>
        <p:spPr>
          <a:xfrm>
            <a:off x="1828800" y="3363525"/>
            <a:ext cx="5486400" cy="713700"/>
          </a:xfrm>
          <a:prstGeom prst="rect">
            <a:avLst/>
          </a:prstGeom>
          <a:noFill/>
          <a:ln>
            <a:noFill/>
          </a:ln>
        </p:spPr>
        <p:txBody>
          <a:bodyPr anchorCtr="0" anchor="t" bIns="0" lIns="0" spcFirstLastPara="1" rIns="0" wrap="square" tIns="0">
            <a:noAutofit/>
          </a:bodyPr>
          <a:lstStyle>
            <a:lvl1pPr lvl="0" rtl="0" algn="ctr">
              <a:lnSpc>
                <a:spcPct val="130000"/>
              </a:lnSpc>
              <a:spcBef>
                <a:spcPts val="0"/>
              </a:spcBef>
              <a:spcAft>
                <a:spcPts val="0"/>
              </a:spcAft>
              <a:buClr>
                <a:schemeClr val="lt1"/>
              </a:buClr>
              <a:buSzPts val="1800"/>
              <a:buNone/>
              <a:defRPr sz="18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24" name="Google Shape;24;p4"/>
          <p:cNvPicPr preferRelativeResize="0"/>
          <p:nvPr/>
        </p:nvPicPr>
        <p:blipFill rotWithShape="1">
          <a:blip r:embed="rId2">
            <a:alphaModFix/>
          </a:blip>
          <a:srcRect b="119" l="0" r="0" t="119"/>
          <a:stretch/>
        </p:blipFill>
        <p:spPr>
          <a:xfrm>
            <a:off x="3826512" y="712851"/>
            <a:ext cx="1490976" cy="219650"/>
          </a:xfrm>
          <a:prstGeom prst="rect">
            <a:avLst/>
          </a:prstGeom>
          <a:noFill/>
          <a:ln>
            <a:noFill/>
          </a:ln>
        </p:spPr>
      </p:pic>
      <p:pic>
        <p:nvPicPr>
          <p:cNvPr id="25" name="Google Shape;25;p4"/>
          <p:cNvPicPr preferRelativeResize="0"/>
          <p:nvPr/>
        </p:nvPicPr>
        <p:blipFill>
          <a:blip r:embed="rId3">
            <a:alphaModFix/>
          </a:blip>
          <a:stretch>
            <a:fillRect/>
          </a:stretch>
        </p:blipFill>
        <p:spPr>
          <a:xfrm>
            <a:off x="4100677" y="4470412"/>
            <a:ext cx="942624" cy="263263"/>
          </a:xfrm>
          <a:prstGeom prst="rect">
            <a:avLst/>
          </a:prstGeom>
          <a:noFill/>
          <a:ln>
            <a:noFill/>
          </a:ln>
        </p:spPr>
      </p:pic>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Cover 4_Build the Future">
  <p:cSld name="TITLE_1_1_2">
    <p:bg>
      <p:bgPr>
        <a:solidFill>
          <a:schemeClr val="lt2"/>
        </a:solidFill>
      </p:bgPr>
    </p:bg>
    <p:spTree>
      <p:nvGrpSpPr>
        <p:cNvPr id="26" name="Shape 26"/>
        <p:cNvGrpSpPr/>
        <p:nvPr/>
      </p:nvGrpSpPr>
      <p:grpSpPr>
        <a:xfrm>
          <a:off x="0" y="0"/>
          <a:ext cx="0" cy="0"/>
          <a:chOff x="0" y="0"/>
          <a:chExt cx="0" cy="0"/>
        </a:xfrm>
      </p:grpSpPr>
      <p:sp>
        <p:nvSpPr>
          <p:cNvPr id="27" name="Google Shape;27;p5"/>
          <p:cNvSpPr txBox="1"/>
          <p:nvPr>
            <p:ph type="ctrTitle"/>
          </p:nvPr>
        </p:nvSpPr>
        <p:spPr>
          <a:xfrm>
            <a:off x="1828800" y="836575"/>
            <a:ext cx="5486400" cy="18288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Clr>
                <a:schemeClr val="lt1"/>
              </a:buClr>
              <a:buSzPts val="4000"/>
              <a:buFont typeface="Open Sans"/>
              <a:buNone/>
              <a:defRPr sz="4000">
                <a:solidFill>
                  <a:schemeClr val="lt1"/>
                </a:solidFill>
              </a:defRPr>
            </a:lvl1pPr>
            <a:lvl2pPr lvl="1" rtl="0">
              <a:lnSpc>
                <a:spcPct val="100000"/>
              </a:lnSpc>
              <a:spcBef>
                <a:spcPts val="0"/>
              </a:spcBef>
              <a:spcAft>
                <a:spcPts val="0"/>
              </a:spcAft>
              <a:buSzPts val="4000"/>
              <a:buNone/>
              <a:defRPr sz="4000"/>
            </a:lvl2pPr>
            <a:lvl3pPr lvl="2" rtl="0">
              <a:lnSpc>
                <a:spcPct val="100000"/>
              </a:lnSpc>
              <a:spcBef>
                <a:spcPts val="0"/>
              </a:spcBef>
              <a:spcAft>
                <a:spcPts val="0"/>
              </a:spcAft>
              <a:buSzPts val="4000"/>
              <a:buNone/>
              <a:defRPr sz="4000"/>
            </a:lvl3pPr>
            <a:lvl4pPr lvl="3" rtl="0">
              <a:lnSpc>
                <a:spcPct val="100000"/>
              </a:lnSpc>
              <a:spcBef>
                <a:spcPts val="0"/>
              </a:spcBef>
              <a:spcAft>
                <a:spcPts val="0"/>
              </a:spcAft>
              <a:buSzPts val="4000"/>
              <a:buNone/>
              <a:defRPr sz="4000"/>
            </a:lvl4pPr>
            <a:lvl5pPr lvl="4" rtl="0">
              <a:lnSpc>
                <a:spcPct val="100000"/>
              </a:lnSpc>
              <a:spcBef>
                <a:spcPts val="0"/>
              </a:spcBef>
              <a:spcAft>
                <a:spcPts val="0"/>
              </a:spcAft>
              <a:buSzPts val="4000"/>
              <a:buNone/>
              <a:defRPr sz="4000"/>
            </a:lvl5pPr>
            <a:lvl6pPr lvl="5" rtl="0">
              <a:lnSpc>
                <a:spcPct val="100000"/>
              </a:lnSpc>
              <a:spcBef>
                <a:spcPts val="0"/>
              </a:spcBef>
              <a:spcAft>
                <a:spcPts val="0"/>
              </a:spcAft>
              <a:buSzPts val="4000"/>
              <a:buNone/>
              <a:defRPr sz="4000"/>
            </a:lvl6pPr>
            <a:lvl7pPr lvl="6" rtl="0">
              <a:lnSpc>
                <a:spcPct val="100000"/>
              </a:lnSpc>
              <a:spcBef>
                <a:spcPts val="0"/>
              </a:spcBef>
              <a:spcAft>
                <a:spcPts val="0"/>
              </a:spcAft>
              <a:buSzPts val="4000"/>
              <a:buNone/>
              <a:defRPr sz="4000"/>
            </a:lvl7pPr>
            <a:lvl8pPr lvl="7" rtl="0">
              <a:lnSpc>
                <a:spcPct val="100000"/>
              </a:lnSpc>
              <a:spcBef>
                <a:spcPts val="0"/>
              </a:spcBef>
              <a:spcAft>
                <a:spcPts val="0"/>
              </a:spcAft>
              <a:buSzPts val="4000"/>
              <a:buNone/>
              <a:defRPr sz="4000"/>
            </a:lvl8pPr>
            <a:lvl9pPr lvl="8" rtl="0">
              <a:lnSpc>
                <a:spcPct val="100000"/>
              </a:lnSpc>
              <a:spcBef>
                <a:spcPts val="0"/>
              </a:spcBef>
              <a:spcAft>
                <a:spcPts val="0"/>
              </a:spcAft>
              <a:buSzPts val="4000"/>
              <a:buNone/>
              <a:defRPr sz="4000"/>
            </a:lvl9pPr>
          </a:lstStyle>
          <a:p/>
        </p:txBody>
      </p:sp>
      <p:sp>
        <p:nvSpPr>
          <p:cNvPr id="28" name="Google Shape;28;p5"/>
          <p:cNvSpPr txBox="1"/>
          <p:nvPr>
            <p:ph idx="1" type="subTitle"/>
          </p:nvPr>
        </p:nvSpPr>
        <p:spPr>
          <a:xfrm>
            <a:off x="1828800" y="2821069"/>
            <a:ext cx="5486400" cy="1241700"/>
          </a:xfrm>
          <a:prstGeom prst="rect">
            <a:avLst/>
          </a:prstGeom>
          <a:noFill/>
          <a:ln>
            <a:noFill/>
          </a:ln>
        </p:spPr>
        <p:txBody>
          <a:bodyPr anchorCtr="0" anchor="t" bIns="0" lIns="0" spcFirstLastPara="1" rIns="0" wrap="square" tIns="0">
            <a:noAutofit/>
          </a:bodyPr>
          <a:lstStyle>
            <a:lvl1pPr lvl="0" rtl="0" algn="ctr">
              <a:lnSpc>
                <a:spcPct val="130000"/>
              </a:lnSpc>
              <a:spcBef>
                <a:spcPts val="0"/>
              </a:spcBef>
              <a:spcAft>
                <a:spcPts val="0"/>
              </a:spcAft>
              <a:buClr>
                <a:schemeClr val="lt1"/>
              </a:buClr>
              <a:buSzPts val="1800"/>
              <a:buNone/>
              <a:defRPr sz="18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29" name="Google Shape;29;p5"/>
          <p:cNvPicPr preferRelativeResize="0"/>
          <p:nvPr/>
        </p:nvPicPr>
        <p:blipFill rotWithShape="1">
          <a:blip r:embed="rId2">
            <a:alphaModFix/>
          </a:blip>
          <a:srcRect b="119" l="0" r="0" t="119"/>
          <a:stretch/>
        </p:blipFill>
        <p:spPr>
          <a:xfrm>
            <a:off x="546154" y="4536801"/>
            <a:ext cx="1490976" cy="219650"/>
          </a:xfrm>
          <a:prstGeom prst="rect">
            <a:avLst/>
          </a:prstGeom>
          <a:noFill/>
          <a:ln>
            <a:noFill/>
          </a:ln>
        </p:spPr>
      </p:pic>
      <p:pic>
        <p:nvPicPr>
          <p:cNvPr id="30" name="Google Shape;30;p5"/>
          <p:cNvPicPr preferRelativeResize="0"/>
          <p:nvPr/>
        </p:nvPicPr>
        <p:blipFill>
          <a:blip r:embed="rId3">
            <a:alphaModFix/>
          </a:blip>
          <a:stretch>
            <a:fillRect/>
          </a:stretch>
        </p:blipFill>
        <p:spPr>
          <a:xfrm>
            <a:off x="7561177" y="4515012"/>
            <a:ext cx="942624" cy="263263"/>
          </a:xfrm>
          <a:prstGeom prst="rect">
            <a:avLst/>
          </a:prstGeom>
          <a:noFill/>
          <a:ln>
            <a:noFill/>
          </a:ln>
        </p:spPr>
      </p:pic>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Cover with photo">
  <p:cSld name="CUSTOM_10_1">
    <p:spTree>
      <p:nvGrpSpPr>
        <p:cNvPr id="31" name="Shape 31"/>
        <p:cNvGrpSpPr/>
        <p:nvPr/>
      </p:nvGrpSpPr>
      <p:grpSpPr>
        <a:xfrm>
          <a:off x="0" y="0"/>
          <a:ext cx="0" cy="0"/>
          <a:chOff x="0" y="0"/>
          <a:chExt cx="0" cy="0"/>
        </a:xfrm>
      </p:grpSpPr>
      <p:pic>
        <p:nvPicPr>
          <p:cNvPr id="32" name="Google Shape;32;p6">
            <a:hlinkClick r:id="rId2"/>
          </p:cNvPr>
          <p:cNvPicPr preferRelativeResize="0"/>
          <p:nvPr/>
        </p:nvPicPr>
        <p:blipFill rotWithShape="1">
          <a:blip r:embed="rId3">
            <a:alphaModFix/>
          </a:blip>
          <a:srcRect b="40881" l="0" r="0" t="23360"/>
          <a:stretch/>
        </p:blipFill>
        <p:spPr>
          <a:xfrm>
            <a:off x="0" y="2964375"/>
            <a:ext cx="9144000" cy="2179124"/>
          </a:xfrm>
          <a:prstGeom prst="rect">
            <a:avLst/>
          </a:prstGeom>
          <a:noFill/>
          <a:ln>
            <a:noFill/>
          </a:ln>
        </p:spPr>
      </p:pic>
      <p:sp>
        <p:nvSpPr>
          <p:cNvPr id="33" name="Google Shape;33;p6"/>
          <p:cNvSpPr txBox="1"/>
          <p:nvPr>
            <p:ph type="ctrTitle"/>
          </p:nvPr>
        </p:nvSpPr>
        <p:spPr>
          <a:xfrm>
            <a:off x="640200" y="945000"/>
            <a:ext cx="7863600" cy="1158900"/>
          </a:xfrm>
          <a:prstGeom prst="rect">
            <a:avLst/>
          </a:prstGeom>
          <a:noFill/>
          <a:ln>
            <a:noFill/>
          </a:ln>
        </p:spPr>
        <p:txBody>
          <a:bodyPr anchorCtr="0" anchor="b" bIns="0" lIns="0" spcFirstLastPara="1" rIns="0" wrap="square" tIns="0">
            <a:noAutofit/>
          </a:bodyPr>
          <a:lstStyle>
            <a:lvl1pPr lvl="0" rtl="0" algn="ctr">
              <a:lnSpc>
                <a:spcPct val="100000"/>
              </a:lnSpc>
              <a:spcBef>
                <a:spcPts val="0"/>
              </a:spcBef>
              <a:spcAft>
                <a:spcPts val="0"/>
              </a:spcAft>
              <a:buSzPts val="4000"/>
              <a:buFont typeface="Open Sans"/>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34" name="Google Shape;34;p6"/>
          <p:cNvSpPr txBox="1"/>
          <p:nvPr>
            <p:ph idx="1" type="subTitle"/>
          </p:nvPr>
        </p:nvSpPr>
        <p:spPr>
          <a:xfrm>
            <a:off x="640200" y="2213350"/>
            <a:ext cx="7863600" cy="587100"/>
          </a:xfrm>
          <a:prstGeom prst="rect">
            <a:avLst/>
          </a:prstGeom>
          <a:noFill/>
          <a:ln>
            <a:noFill/>
          </a:ln>
        </p:spPr>
        <p:txBody>
          <a:bodyPr anchorCtr="0" anchor="t" bIns="0" lIns="0" spcFirstLastPara="1" rIns="0" wrap="square" tIns="0">
            <a:noAutofit/>
          </a:bodyPr>
          <a:lstStyle>
            <a:lvl1pPr lvl="0" rtl="0" algn="ctr">
              <a:lnSpc>
                <a:spcPct val="130000"/>
              </a:lnSpc>
              <a:spcBef>
                <a:spcPts val="0"/>
              </a:spcBef>
              <a:spcAft>
                <a:spcPts val="0"/>
              </a:spcAft>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35" name="Google Shape;35;p6"/>
          <p:cNvPicPr preferRelativeResize="0"/>
          <p:nvPr/>
        </p:nvPicPr>
        <p:blipFill>
          <a:blip r:embed="rId4">
            <a:alphaModFix/>
          </a:blip>
          <a:stretch>
            <a:fillRect/>
          </a:stretch>
        </p:blipFill>
        <p:spPr>
          <a:xfrm>
            <a:off x="3831212" y="411473"/>
            <a:ext cx="1481576" cy="218275"/>
          </a:xfrm>
          <a:prstGeom prst="rect">
            <a:avLst/>
          </a:prstGeom>
          <a:noFill/>
          <a:ln>
            <a:noFill/>
          </a:ln>
        </p:spPr>
      </p:pic>
    </p:spTree>
  </p:cSld>
  <p:clrMapOvr>
    <a:masterClrMapping/>
  </p:clrMapOvr>
  <p:extLst>
    <p:ext uri="{DCECCB84-F9BA-43D5-87BE-67443E8EF086}">
      <p15:sldGuideLst>
        <p15:guide id="1" orient="horz" pos="162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Section slide 1">
  <p:cSld name="CUSTOM_2">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7"/>
          <p:cNvSpPr txBox="1"/>
          <p:nvPr>
            <p:ph type="title"/>
          </p:nvPr>
        </p:nvSpPr>
        <p:spPr>
          <a:xfrm>
            <a:off x="640200" y="1208275"/>
            <a:ext cx="4965900" cy="2262900"/>
          </a:xfrm>
          <a:prstGeom prst="rect">
            <a:avLst/>
          </a:prstGeom>
        </p:spPr>
        <p:txBody>
          <a:bodyPr anchorCtr="0" anchor="b" bIns="0" lIns="0" spcFirstLastPara="1" rIns="0" wrap="square" tIns="0">
            <a:noAutofit/>
          </a:bodyPr>
          <a:lstStyle>
            <a:lvl1pPr lvl="0" rtl="0">
              <a:spcBef>
                <a:spcPts val="0"/>
              </a:spcBef>
              <a:spcAft>
                <a:spcPts val="0"/>
              </a:spcAft>
              <a:buNone/>
              <a:defRPr sz="3500">
                <a:solidFill>
                  <a:schemeClr val="lt1"/>
                </a:solidFill>
              </a:defRPr>
            </a:lvl1pPr>
            <a:lvl2pPr lvl="1" rtl="0">
              <a:spcBef>
                <a:spcPts val="0"/>
              </a:spcBef>
              <a:spcAft>
                <a:spcPts val="0"/>
              </a:spcAft>
              <a:buNone/>
              <a:defRPr sz="3500"/>
            </a:lvl2pPr>
            <a:lvl3pPr lvl="2" rtl="0">
              <a:spcBef>
                <a:spcPts val="0"/>
              </a:spcBef>
              <a:spcAft>
                <a:spcPts val="0"/>
              </a:spcAft>
              <a:buNone/>
              <a:defRPr sz="3500"/>
            </a:lvl3pPr>
            <a:lvl4pPr lvl="3" rtl="0">
              <a:spcBef>
                <a:spcPts val="0"/>
              </a:spcBef>
              <a:spcAft>
                <a:spcPts val="0"/>
              </a:spcAft>
              <a:buNone/>
              <a:defRPr sz="3500"/>
            </a:lvl4pPr>
            <a:lvl5pPr lvl="4" rtl="0">
              <a:spcBef>
                <a:spcPts val="0"/>
              </a:spcBef>
              <a:spcAft>
                <a:spcPts val="0"/>
              </a:spcAft>
              <a:buNone/>
              <a:defRPr sz="3500"/>
            </a:lvl5pPr>
            <a:lvl6pPr lvl="5" rtl="0">
              <a:spcBef>
                <a:spcPts val="0"/>
              </a:spcBef>
              <a:spcAft>
                <a:spcPts val="0"/>
              </a:spcAft>
              <a:buNone/>
              <a:defRPr sz="3500"/>
            </a:lvl6pPr>
            <a:lvl7pPr lvl="6" rtl="0">
              <a:spcBef>
                <a:spcPts val="0"/>
              </a:spcBef>
              <a:spcAft>
                <a:spcPts val="0"/>
              </a:spcAft>
              <a:buNone/>
              <a:defRPr sz="3500"/>
            </a:lvl7pPr>
            <a:lvl8pPr lvl="7" rtl="0">
              <a:spcBef>
                <a:spcPts val="0"/>
              </a:spcBef>
              <a:spcAft>
                <a:spcPts val="0"/>
              </a:spcAft>
              <a:buNone/>
              <a:defRPr sz="3500"/>
            </a:lvl8pPr>
            <a:lvl9pPr lvl="8" rtl="0">
              <a:spcBef>
                <a:spcPts val="0"/>
              </a:spcBef>
              <a:spcAft>
                <a:spcPts val="0"/>
              </a:spcAft>
              <a:buNone/>
              <a:defRPr sz="3500"/>
            </a:lvl9pPr>
          </a:lstStyle>
          <a:p/>
        </p:txBody>
      </p:sp>
      <p:sp>
        <p:nvSpPr>
          <p:cNvPr id="38" name="Google Shape;38;p7"/>
          <p:cNvSpPr txBox="1"/>
          <p:nvPr>
            <p:ph idx="12" type="sldNum"/>
          </p:nvPr>
        </p:nvSpPr>
        <p:spPr>
          <a:xfrm>
            <a:off x="8247150" y="4672475"/>
            <a:ext cx="256800" cy="183000"/>
          </a:xfrm>
          <a:prstGeom prst="rect">
            <a:avLst/>
          </a:prstGeom>
        </p:spPr>
        <p:txBody>
          <a:bodyPr anchorCtr="0" anchor="b" bIns="0" lIns="0" spcFirstLastPara="1" rIns="0" wrap="square" tIns="0">
            <a:noAutofit/>
          </a:bodyPr>
          <a:lstStyle>
            <a:lvl1pPr lvl="0">
              <a:buClr>
                <a:srgbClr val="000000"/>
              </a:buClr>
              <a:buFont typeface="Arial"/>
              <a:buNone/>
              <a:defRPr/>
            </a:lvl1pPr>
            <a:lvl2pPr lvl="1">
              <a:buClr>
                <a:srgbClr val="000000"/>
              </a:buClr>
              <a:buFont typeface="Arial"/>
              <a:buNone/>
              <a:defRPr/>
            </a:lvl2pPr>
            <a:lvl3pPr lvl="2">
              <a:buClr>
                <a:srgbClr val="000000"/>
              </a:buClr>
              <a:buFont typeface="Arial"/>
              <a:buNone/>
              <a:defRPr/>
            </a:lvl3pPr>
            <a:lvl4pPr lvl="3">
              <a:buClr>
                <a:srgbClr val="000000"/>
              </a:buClr>
              <a:buFont typeface="Arial"/>
              <a:buNone/>
              <a:defRPr/>
            </a:lvl4pPr>
            <a:lvl5pPr lvl="4">
              <a:buClr>
                <a:srgbClr val="000000"/>
              </a:buClr>
              <a:buFont typeface="Arial"/>
              <a:buNone/>
              <a:defRPr/>
            </a:lvl5pPr>
            <a:lvl6pPr lvl="5">
              <a:buClr>
                <a:srgbClr val="000000"/>
              </a:buClr>
              <a:buFont typeface="Arial"/>
              <a:buNone/>
              <a:defRPr/>
            </a:lvl6pPr>
            <a:lvl7pPr lvl="6">
              <a:buClr>
                <a:srgbClr val="000000"/>
              </a:buClr>
              <a:buFont typeface="Arial"/>
              <a:buNone/>
              <a:defRPr/>
            </a:lvl7pPr>
            <a:lvl8pPr lvl="7">
              <a:buClr>
                <a:srgbClr val="000000"/>
              </a:buClr>
              <a:buFont typeface="Arial"/>
              <a:buNone/>
              <a:defRPr/>
            </a:lvl8pPr>
            <a:lvl9pPr lvl="8">
              <a:buClr>
                <a:srgbClr val="000000"/>
              </a:buClr>
              <a:buFont typeface="Arial"/>
              <a:buNone/>
              <a:defRPr/>
            </a:lvl9pPr>
          </a:lstStyle>
          <a:p>
            <a:pPr indent="0" lvl="0" marL="0" rtl="0" algn="r">
              <a:spcBef>
                <a:spcPts val="0"/>
              </a:spcBef>
              <a:spcAft>
                <a:spcPts val="0"/>
              </a:spcAft>
              <a:buNone/>
            </a:pPr>
            <a:fld id="{00000000-1234-1234-1234-123412341234}" type="slidenum">
              <a:rPr lang="en"/>
              <a:t>‹#›</a:t>
            </a:fld>
            <a:endParaRPr/>
          </a:p>
        </p:txBody>
      </p:sp>
      <p:pic>
        <p:nvPicPr>
          <p:cNvPr id="39" name="Google Shape;39;p7"/>
          <p:cNvPicPr preferRelativeResize="0"/>
          <p:nvPr/>
        </p:nvPicPr>
        <p:blipFill rotWithShape="1">
          <a:blip r:embed="rId3">
            <a:alphaModFix/>
          </a:blip>
          <a:srcRect b="119" l="0" r="0" t="119"/>
          <a:stretch/>
        </p:blipFill>
        <p:spPr>
          <a:xfrm>
            <a:off x="640080" y="4672584"/>
            <a:ext cx="1241367" cy="1828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Section slide 2_Build the Future">
  <p:cSld name="CUSTOM_2_1">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8"/>
          <p:cNvSpPr txBox="1"/>
          <p:nvPr>
            <p:ph type="title"/>
          </p:nvPr>
        </p:nvSpPr>
        <p:spPr>
          <a:xfrm>
            <a:off x="640200" y="1208275"/>
            <a:ext cx="4965900" cy="2262900"/>
          </a:xfrm>
          <a:prstGeom prst="rect">
            <a:avLst/>
          </a:prstGeom>
        </p:spPr>
        <p:txBody>
          <a:bodyPr anchorCtr="0" anchor="b" bIns="0" lIns="0" spcFirstLastPara="1" rIns="0" wrap="square" tIns="0">
            <a:noAutofit/>
          </a:bodyPr>
          <a:lstStyle>
            <a:lvl1pPr lvl="0" rtl="0">
              <a:spcBef>
                <a:spcPts val="0"/>
              </a:spcBef>
              <a:spcAft>
                <a:spcPts val="0"/>
              </a:spcAft>
              <a:buNone/>
              <a:defRPr sz="3500">
                <a:solidFill>
                  <a:schemeClr val="lt1"/>
                </a:solidFill>
              </a:defRPr>
            </a:lvl1pPr>
            <a:lvl2pPr lvl="1" rtl="0">
              <a:spcBef>
                <a:spcPts val="0"/>
              </a:spcBef>
              <a:spcAft>
                <a:spcPts val="0"/>
              </a:spcAft>
              <a:buNone/>
              <a:defRPr sz="3500"/>
            </a:lvl2pPr>
            <a:lvl3pPr lvl="2" rtl="0">
              <a:spcBef>
                <a:spcPts val="0"/>
              </a:spcBef>
              <a:spcAft>
                <a:spcPts val="0"/>
              </a:spcAft>
              <a:buNone/>
              <a:defRPr sz="3500"/>
            </a:lvl3pPr>
            <a:lvl4pPr lvl="3" rtl="0">
              <a:spcBef>
                <a:spcPts val="0"/>
              </a:spcBef>
              <a:spcAft>
                <a:spcPts val="0"/>
              </a:spcAft>
              <a:buNone/>
              <a:defRPr sz="3500"/>
            </a:lvl4pPr>
            <a:lvl5pPr lvl="4" rtl="0">
              <a:spcBef>
                <a:spcPts val="0"/>
              </a:spcBef>
              <a:spcAft>
                <a:spcPts val="0"/>
              </a:spcAft>
              <a:buNone/>
              <a:defRPr sz="3500"/>
            </a:lvl5pPr>
            <a:lvl6pPr lvl="5" rtl="0">
              <a:spcBef>
                <a:spcPts val="0"/>
              </a:spcBef>
              <a:spcAft>
                <a:spcPts val="0"/>
              </a:spcAft>
              <a:buNone/>
              <a:defRPr sz="3500"/>
            </a:lvl6pPr>
            <a:lvl7pPr lvl="6" rtl="0">
              <a:spcBef>
                <a:spcPts val="0"/>
              </a:spcBef>
              <a:spcAft>
                <a:spcPts val="0"/>
              </a:spcAft>
              <a:buNone/>
              <a:defRPr sz="3500"/>
            </a:lvl7pPr>
            <a:lvl8pPr lvl="7" rtl="0">
              <a:spcBef>
                <a:spcPts val="0"/>
              </a:spcBef>
              <a:spcAft>
                <a:spcPts val="0"/>
              </a:spcAft>
              <a:buNone/>
              <a:defRPr sz="3500"/>
            </a:lvl8pPr>
            <a:lvl9pPr lvl="8" rtl="0">
              <a:spcBef>
                <a:spcPts val="0"/>
              </a:spcBef>
              <a:spcAft>
                <a:spcPts val="0"/>
              </a:spcAft>
              <a:buNone/>
              <a:defRPr sz="3500"/>
            </a:lvl9pPr>
          </a:lstStyle>
          <a:p/>
        </p:txBody>
      </p:sp>
      <p:sp>
        <p:nvSpPr>
          <p:cNvPr id="42" name="Google Shape;42;p8"/>
          <p:cNvSpPr txBox="1"/>
          <p:nvPr>
            <p:ph idx="12" type="sldNum"/>
          </p:nvPr>
        </p:nvSpPr>
        <p:spPr>
          <a:xfrm>
            <a:off x="8247150" y="4672475"/>
            <a:ext cx="256800" cy="183000"/>
          </a:xfrm>
          <a:prstGeom prst="rect">
            <a:avLst/>
          </a:prstGeom>
        </p:spPr>
        <p:txBody>
          <a:bodyPr anchorCtr="0" anchor="b" bIns="0" lIns="0" spcFirstLastPara="1" rIns="0" wrap="square" tIns="0">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indent="0" lvl="0" marL="0" rtl="0" algn="r">
              <a:spcBef>
                <a:spcPts val="0"/>
              </a:spcBef>
              <a:spcAft>
                <a:spcPts val="0"/>
              </a:spcAft>
              <a:buNone/>
            </a:pPr>
            <a:fld id="{00000000-1234-1234-1234-123412341234}" type="slidenum">
              <a:rPr lang="en"/>
              <a:t>‹#›</a:t>
            </a:fld>
            <a:endParaRPr/>
          </a:p>
        </p:txBody>
      </p:sp>
      <p:pic>
        <p:nvPicPr>
          <p:cNvPr id="43" name="Google Shape;43;p8"/>
          <p:cNvPicPr preferRelativeResize="0"/>
          <p:nvPr/>
        </p:nvPicPr>
        <p:blipFill rotWithShape="1">
          <a:blip r:embed="rId3">
            <a:alphaModFix/>
          </a:blip>
          <a:srcRect b="119" l="0" r="0" t="119"/>
          <a:stretch/>
        </p:blipFill>
        <p:spPr>
          <a:xfrm>
            <a:off x="640080" y="4672584"/>
            <a:ext cx="1241367" cy="182880"/>
          </a:xfrm>
          <a:prstGeom prst="rect">
            <a:avLst/>
          </a:prstGeom>
          <a:noFill/>
          <a:ln>
            <a:noFill/>
          </a:ln>
        </p:spPr>
      </p:pic>
      <p:pic>
        <p:nvPicPr>
          <p:cNvPr id="44" name="Google Shape;44;p8"/>
          <p:cNvPicPr preferRelativeResize="0"/>
          <p:nvPr/>
        </p:nvPicPr>
        <p:blipFill>
          <a:blip r:embed="rId4">
            <a:alphaModFix/>
          </a:blip>
          <a:stretch>
            <a:fillRect/>
          </a:stretch>
        </p:blipFill>
        <p:spPr>
          <a:xfrm>
            <a:off x="7561177" y="411487"/>
            <a:ext cx="942624" cy="26326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itle and Content">
  <p:cSld name="CUSTOM_3">
    <p:spTree>
      <p:nvGrpSpPr>
        <p:cNvPr id="45" name="Shape 45"/>
        <p:cNvGrpSpPr/>
        <p:nvPr/>
      </p:nvGrpSpPr>
      <p:grpSpPr>
        <a:xfrm>
          <a:off x="0" y="0"/>
          <a:ext cx="0" cy="0"/>
          <a:chOff x="0" y="0"/>
          <a:chExt cx="0" cy="0"/>
        </a:xfrm>
      </p:grpSpPr>
      <p:sp>
        <p:nvSpPr>
          <p:cNvPr id="46" name="Google Shape;46;p9"/>
          <p:cNvSpPr txBox="1"/>
          <p:nvPr>
            <p:ph type="title"/>
          </p:nvPr>
        </p:nvSpPr>
        <p:spPr>
          <a:xfrm>
            <a:off x="640080" y="411480"/>
            <a:ext cx="7868100" cy="749700"/>
          </a:xfrm>
          <a:prstGeom prst="rect">
            <a:avLst/>
          </a:prstGeom>
        </p:spPr>
        <p:txBody>
          <a:bodyPr anchorCtr="0" anchor="ctr" bIns="0" lIns="0" spcFirstLastPara="1" rIns="0" wrap="square" tIns="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47" name="Google Shape;47;p9"/>
          <p:cNvSpPr txBox="1"/>
          <p:nvPr>
            <p:ph idx="12" type="sldNum"/>
          </p:nvPr>
        </p:nvSpPr>
        <p:spPr>
          <a:xfrm>
            <a:off x="8247150" y="4672475"/>
            <a:ext cx="256800" cy="183000"/>
          </a:xfrm>
          <a:prstGeom prst="rect">
            <a:avLst/>
          </a:prstGeom>
        </p:spPr>
        <p:txBody>
          <a:bodyPr anchorCtr="0" anchor="b" bIns="0" lIns="0" spcFirstLastPara="1" rIns="0" wrap="square" tIns="0">
            <a:noAutofit/>
          </a:bodyPr>
          <a:lstStyle>
            <a:lvl1pPr lvl="0">
              <a:buClr>
                <a:srgbClr val="000000"/>
              </a:buClr>
              <a:buFont typeface="Arial"/>
              <a:buNone/>
              <a:defRPr/>
            </a:lvl1pPr>
            <a:lvl2pPr lvl="1">
              <a:buClr>
                <a:srgbClr val="000000"/>
              </a:buClr>
              <a:buFont typeface="Arial"/>
              <a:buNone/>
              <a:defRPr/>
            </a:lvl2pPr>
            <a:lvl3pPr lvl="2">
              <a:buClr>
                <a:srgbClr val="000000"/>
              </a:buClr>
              <a:buFont typeface="Arial"/>
              <a:buNone/>
              <a:defRPr/>
            </a:lvl3pPr>
            <a:lvl4pPr lvl="3">
              <a:buClr>
                <a:srgbClr val="000000"/>
              </a:buClr>
              <a:buFont typeface="Arial"/>
              <a:buNone/>
              <a:defRPr/>
            </a:lvl4pPr>
            <a:lvl5pPr lvl="4">
              <a:buClr>
                <a:srgbClr val="000000"/>
              </a:buClr>
              <a:buFont typeface="Arial"/>
              <a:buNone/>
              <a:defRPr/>
            </a:lvl5pPr>
            <a:lvl6pPr lvl="5">
              <a:buClr>
                <a:srgbClr val="000000"/>
              </a:buClr>
              <a:buFont typeface="Arial"/>
              <a:buNone/>
              <a:defRPr/>
            </a:lvl6pPr>
            <a:lvl7pPr lvl="6">
              <a:buClr>
                <a:srgbClr val="000000"/>
              </a:buClr>
              <a:buFont typeface="Arial"/>
              <a:buNone/>
              <a:defRPr/>
            </a:lvl7pPr>
            <a:lvl8pPr lvl="7">
              <a:buClr>
                <a:srgbClr val="000000"/>
              </a:buClr>
              <a:buFont typeface="Arial"/>
              <a:buNone/>
              <a:defRPr/>
            </a:lvl8pPr>
            <a:lvl9pPr lvl="8">
              <a:buClr>
                <a:srgbClr val="000000"/>
              </a:buClr>
              <a:buFont typeface="Arial"/>
              <a:buNone/>
              <a:defRPr/>
            </a:lvl9pPr>
          </a:lstStyle>
          <a:p>
            <a:pPr indent="0" lvl="0" marL="0" rtl="0" algn="r">
              <a:spcBef>
                <a:spcPts val="0"/>
              </a:spcBef>
              <a:spcAft>
                <a:spcPts val="0"/>
              </a:spcAft>
              <a:buNone/>
            </a:pPr>
            <a:fld id="{00000000-1234-1234-1234-123412341234}" type="slidenum">
              <a:rPr lang="en"/>
              <a:t>‹#›</a:t>
            </a:fld>
            <a:endParaRPr/>
          </a:p>
        </p:txBody>
      </p:sp>
      <p:sp>
        <p:nvSpPr>
          <p:cNvPr id="48" name="Google Shape;48;p9"/>
          <p:cNvSpPr txBox="1"/>
          <p:nvPr>
            <p:ph idx="10" type="dt"/>
          </p:nvPr>
        </p:nvSpPr>
        <p:spPr>
          <a:xfrm>
            <a:off x="2681700" y="4672464"/>
            <a:ext cx="4706100" cy="1830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2"/>
              </a:buClr>
              <a:buSzPts val="1100"/>
              <a:buNone/>
              <a:defRPr b="0" i="0" sz="900" u="none" cap="none" strike="noStrike">
                <a:solidFill>
                  <a:schemeClr val="dk2"/>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pic>
        <p:nvPicPr>
          <p:cNvPr id="49" name="Google Shape;49;p9"/>
          <p:cNvPicPr preferRelativeResize="0"/>
          <p:nvPr/>
        </p:nvPicPr>
        <p:blipFill>
          <a:blip r:embed="rId2">
            <a:alphaModFix/>
          </a:blip>
          <a:stretch>
            <a:fillRect/>
          </a:stretch>
        </p:blipFill>
        <p:spPr>
          <a:xfrm>
            <a:off x="640080" y="4672584"/>
            <a:ext cx="1241367" cy="182880"/>
          </a:xfrm>
          <a:prstGeom prst="rect">
            <a:avLst/>
          </a:prstGeom>
          <a:noFill/>
          <a:ln>
            <a:noFill/>
          </a:ln>
        </p:spPr>
      </p:pic>
      <p:sp>
        <p:nvSpPr>
          <p:cNvPr id="50" name="Google Shape;50;p9"/>
          <p:cNvSpPr txBox="1"/>
          <p:nvPr>
            <p:ph idx="1" type="body"/>
          </p:nvPr>
        </p:nvSpPr>
        <p:spPr>
          <a:xfrm>
            <a:off x="640080" y="1207008"/>
            <a:ext cx="7863900" cy="3263400"/>
          </a:xfrm>
          <a:prstGeom prst="rect">
            <a:avLst/>
          </a:prstGeom>
          <a:noFill/>
          <a:ln>
            <a:noFill/>
          </a:ln>
        </p:spPr>
        <p:txBody>
          <a:bodyPr anchorCtr="0" anchor="t" bIns="0" lIns="0" spcFirstLastPara="1" rIns="0" wrap="square" tIns="0">
            <a:noAutofit/>
          </a:bodyPr>
          <a:lstStyle>
            <a:lvl1pPr indent="-361950" lvl="0" marL="457200" marR="0" rtl="0" algn="l">
              <a:lnSpc>
                <a:spcPct val="130000"/>
              </a:lnSpc>
              <a:spcBef>
                <a:spcPts val="400"/>
              </a:spcBef>
              <a:spcAft>
                <a:spcPts val="0"/>
              </a:spcAft>
              <a:buClr>
                <a:schemeClr val="dk1"/>
              </a:buClr>
              <a:buSzPts val="2100"/>
              <a:buFont typeface="Arial"/>
              <a:buChar char="•"/>
              <a:defRPr b="0" i="0" sz="2100" u="none" cap="none" strike="noStrike">
                <a:solidFill>
                  <a:schemeClr val="dk1"/>
                </a:solidFill>
                <a:latin typeface="Open Sans"/>
                <a:ea typeface="Open Sans"/>
                <a:cs typeface="Open Sans"/>
                <a:sym typeface="Open Sans"/>
              </a:defRPr>
            </a:lvl1pPr>
            <a:lvl2pPr indent="-342900" lvl="1" marL="914400" marR="0" rtl="0" algn="l">
              <a:lnSpc>
                <a:spcPct val="130000"/>
              </a:lnSpc>
              <a:spcBef>
                <a:spcPts val="4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2pPr>
            <a:lvl3pPr indent="-323850" lvl="2" marL="1371600" marR="0" rtl="0" algn="l">
              <a:lnSpc>
                <a:spcPct val="130000"/>
              </a:lnSpc>
              <a:spcBef>
                <a:spcPts val="4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3pPr>
            <a:lvl4pPr indent="-317500" lvl="3" marL="18288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itle and Content_Build the future">
  <p:cSld name="CUSTOM_3_2">
    <p:spTree>
      <p:nvGrpSpPr>
        <p:cNvPr id="51" name="Shape 51"/>
        <p:cNvGrpSpPr/>
        <p:nvPr/>
      </p:nvGrpSpPr>
      <p:grpSpPr>
        <a:xfrm>
          <a:off x="0" y="0"/>
          <a:ext cx="0" cy="0"/>
          <a:chOff x="0" y="0"/>
          <a:chExt cx="0" cy="0"/>
        </a:xfrm>
      </p:grpSpPr>
      <p:sp>
        <p:nvSpPr>
          <p:cNvPr id="52" name="Google Shape;52;p10"/>
          <p:cNvSpPr txBox="1"/>
          <p:nvPr>
            <p:ph type="title"/>
          </p:nvPr>
        </p:nvSpPr>
        <p:spPr>
          <a:xfrm>
            <a:off x="640080" y="411480"/>
            <a:ext cx="7868100" cy="749700"/>
          </a:xfrm>
          <a:prstGeom prst="rect">
            <a:avLst/>
          </a:prstGeom>
        </p:spPr>
        <p:txBody>
          <a:bodyPr anchorCtr="0" anchor="ctr"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3" name="Google Shape;53;p10"/>
          <p:cNvSpPr txBox="1"/>
          <p:nvPr>
            <p:ph idx="12" type="sldNum"/>
          </p:nvPr>
        </p:nvSpPr>
        <p:spPr>
          <a:xfrm>
            <a:off x="8247150" y="4672475"/>
            <a:ext cx="256800" cy="183000"/>
          </a:xfrm>
          <a:prstGeom prst="rect">
            <a:avLst/>
          </a:prstGeom>
        </p:spPr>
        <p:txBody>
          <a:bodyPr anchorCtr="0" anchor="b" bIns="0" lIns="0" spcFirstLastPara="1" rIns="0" wrap="square" tIns="0">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indent="0" lvl="0" marL="0" rtl="0" algn="r">
              <a:spcBef>
                <a:spcPts val="0"/>
              </a:spcBef>
              <a:spcAft>
                <a:spcPts val="0"/>
              </a:spcAft>
              <a:buNone/>
            </a:pPr>
            <a:fld id="{00000000-1234-1234-1234-123412341234}" type="slidenum">
              <a:rPr lang="en"/>
              <a:t>‹#›</a:t>
            </a:fld>
            <a:endParaRPr/>
          </a:p>
        </p:txBody>
      </p:sp>
      <p:sp>
        <p:nvSpPr>
          <p:cNvPr id="54" name="Google Shape;54;p10"/>
          <p:cNvSpPr txBox="1"/>
          <p:nvPr>
            <p:ph idx="10" type="dt"/>
          </p:nvPr>
        </p:nvSpPr>
        <p:spPr>
          <a:xfrm>
            <a:off x="2681700" y="4672464"/>
            <a:ext cx="4343400" cy="1830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2"/>
              </a:buClr>
              <a:buSzPts val="1100"/>
              <a:buNone/>
              <a:defRPr b="0" i="0" sz="900" u="none" cap="none" strike="noStrike">
                <a:solidFill>
                  <a:schemeClr val="dk2"/>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pic>
        <p:nvPicPr>
          <p:cNvPr id="55" name="Google Shape;55;p10"/>
          <p:cNvPicPr preferRelativeResize="0"/>
          <p:nvPr/>
        </p:nvPicPr>
        <p:blipFill>
          <a:blip r:embed="rId2">
            <a:alphaModFix/>
          </a:blip>
          <a:stretch>
            <a:fillRect/>
          </a:stretch>
        </p:blipFill>
        <p:spPr>
          <a:xfrm>
            <a:off x="640080" y="4672584"/>
            <a:ext cx="1241367" cy="182880"/>
          </a:xfrm>
          <a:prstGeom prst="rect">
            <a:avLst/>
          </a:prstGeom>
          <a:noFill/>
          <a:ln>
            <a:noFill/>
          </a:ln>
        </p:spPr>
      </p:pic>
      <p:sp>
        <p:nvSpPr>
          <p:cNvPr id="56" name="Google Shape;56;p10"/>
          <p:cNvSpPr txBox="1"/>
          <p:nvPr>
            <p:ph idx="1" type="body"/>
          </p:nvPr>
        </p:nvSpPr>
        <p:spPr>
          <a:xfrm>
            <a:off x="640080" y="1207008"/>
            <a:ext cx="7863900" cy="3263400"/>
          </a:xfrm>
          <a:prstGeom prst="rect">
            <a:avLst/>
          </a:prstGeom>
          <a:noFill/>
          <a:ln>
            <a:noFill/>
          </a:ln>
        </p:spPr>
        <p:txBody>
          <a:bodyPr anchorCtr="0" anchor="t" bIns="0" lIns="0" spcFirstLastPara="1" rIns="0" wrap="square" tIns="0">
            <a:noAutofit/>
          </a:bodyPr>
          <a:lstStyle>
            <a:lvl1pPr indent="-361950" lvl="0" marL="457200" marR="0" rtl="0" algn="l">
              <a:lnSpc>
                <a:spcPct val="130000"/>
              </a:lnSpc>
              <a:spcBef>
                <a:spcPts val="400"/>
              </a:spcBef>
              <a:spcAft>
                <a:spcPts val="0"/>
              </a:spcAft>
              <a:buClr>
                <a:schemeClr val="dk1"/>
              </a:buClr>
              <a:buSzPts val="2100"/>
              <a:buFont typeface="Arial"/>
              <a:buChar char="•"/>
              <a:defRPr b="0" i="0" sz="2100" u="none" cap="none" strike="noStrike">
                <a:solidFill>
                  <a:schemeClr val="dk1"/>
                </a:solidFill>
                <a:latin typeface="Open Sans"/>
                <a:ea typeface="Open Sans"/>
                <a:cs typeface="Open Sans"/>
                <a:sym typeface="Open Sans"/>
              </a:defRPr>
            </a:lvl1pPr>
            <a:lvl2pPr indent="-342900" lvl="1" marL="914400" marR="0" rtl="0" algn="l">
              <a:lnSpc>
                <a:spcPct val="130000"/>
              </a:lnSpc>
              <a:spcBef>
                <a:spcPts val="4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2pPr>
            <a:lvl3pPr indent="-323850" lvl="2" marL="1371600" marR="0" rtl="0" algn="l">
              <a:lnSpc>
                <a:spcPct val="130000"/>
              </a:lnSpc>
              <a:spcBef>
                <a:spcPts val="4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3pPr>
            <a:lvl4pPr indent="-317500" lvl="3" marL="18288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9pPr>
          </a:lstStyle>
          <a:p/>
        </p:txBody>
      </p:sp>
      <p:pic>
        <p:nvPicPr>
          <p:cNvPr id="57" name="Google Shape;57;p10"/>
          <p:cNvPicPr preferRelativeResize="0"/>
          <p:nvPr/>
        </p:nvPicPr>
        <p:blipFill>
          <a:blip r:embed="rId3">
            <a:alphaModFix/>
          </a:blip>
          <a:stretch>
            <a:fillRect/>
          </a:stretch>
        </p:blipFill>
        <p:spPr>
          <a:xfrm>
            <a:off x="7387800" y="4645701"/>
            <a:ext cx="754050" cy="20977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40080" y="411480"/>
            <a:ext cx="7868100" cy="7497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2"/>
              </a:buClr>
              <a:buSzPts val="3000"/>
              <a:buFont typeface="Open Sans"/>
              <a:buNone/>
              <a:defRPr b="1" i="0" sz="3000" u="none" cap="none" strike="noStrike">
                <a:solidFill>
                  <a:schemeClr val="lt2"/>
                </a:solidFill>
                <a:latin typeface="Open Sans"/>
                <a:ea typeface="Open Sans"/>
                <a:cs typeface="Open Sans"/>
                <a:sym typeface="Open Sans"/>
              </a:defRPr>
            </a:lvl1pPr>
            <a:lvl2pPr lvl="1">
              <a:spcBef>
                <a:spcPts val="0"/>
              </a:spcBef>
              <a:spcAft>
                <a:spcPts val="0"/>
              </a:spcAft>
              <a:buClr>
                <a:schemeClr val="dk1"/>
              </a:buClr>
              <a:buSzPts val="1100"/>
              <a:buFont typeface="Open Sans SemiBold"/>
              <a:buNone/>
              <a:defRPr sz="1400">
                <a:solidFill>
                  <a:schemeClr val="dk1"/>
                </a:solidFill>
                <a:latin typeface="Open Sans SemiBold"/>
                <a:ea typeface="Open Sans SemiBold"/>
                <a:cs typeface="Open Sans SemiBold"/>
                <a:sym typeface="Open Sans SemiBold"/>
              </a:defRPr>
            </a:lvl2pPr>
            <a:lvl3pPr lvl="2">
              <a:spcBef>
                <a:spcPts val="0"/>
              </a:spcBef>
              <a:spcAft>
                <a:spcPts val="0"/>
              </a:spcAft>
              <a:buClr>
                <a:schemeClr val="dk1"/>
              </a:buClr>
              <a:buSzPts val="1100"/>
              <a:buFont typeface="Open Sans SemiBold"/>
              <a:buNone/>
              <a:defRPr sz="1400">
                <a:solidFill>
                  <a:schemeClr val="dk1"/>
                </a:solidFill>
                <a:latin typeface="Open Sans SemiBold"/>
                <a:ea typeface="Open Sans SemiBold"/>
                <a:cs typeface="Open Sans SemiBold"/>
                <a:sym typeface="Open Sans SemiBold"/>
              </a:defRPr>
            </a:lvl3pPr>
            <a:lvl4pPr lvl="3">
              <a:spcBef>
                <a:spcPts val="0"/>
              </a:spcBef>
              <a:spcAft>
                <a:spcPts val="0"/>
              </a:spcAft>
              <a:buClr>
                <a:schemeClr val="dk1"/>
              </a:buClr>
              <a:buSzPts val="1100"/>
              <a:buFont typeface="Open Sans SemiBold"/>
              <a:buNone/>
              <a:defRPr sz="1400">
                <a:solidFill>
                  <a:schemeClr val="dk1"/>
                </a:solidFill>
                <a:latin typeface="Open Sans SemiBold"/>
                <a:ea typeface="Open Sans SemiBold"/>
                <a:cs typeface="Open Sans SemiBold"/>
                <a:sym typeface="Open Sans SemiBold"/>
              </a:defRPr>
            </a:lvl4pPr>
            <a:lvl5pPr lvl="4">
              <a:spcBef>
                <a:spcPts val="0"/>
              </a:spcBef>
              <a:spcAft>
                <a:spcPts val="0"/>
              </a:spcAft>
              <a:buClr>
                <a:schemeClr val="dk1"/>
              </a:buClr>
              <a:buSzPts val="1100"/>
              <a:buFont typeface="Open Sans SemiBold"/>
              <a:buNone/>
              <a:defRPr sz="1400">
                <a:solidFill>
                  <a:schemeClr val="dk1"/>
                </a:solidFill>
                <a:latin typeface="Open Sans SemiBold"/>
                <a:ea typeface="Open Sans SemiBold"/>
                <a:cs typeface="Open Sans SemiBold"/>
                <a:sym typeface="Open Sans SemiBold"/>
              </a:defRPr>
            </a:lvl5pPr>
            <a:lvl6pPr lvl="5">
              <a:spcBef>
                <a:spcPts val="0"/>
              </a:spcBef>
              <a:spcAft>
                <a:spcPts val="0"/>
              </a:spcAft>
              <a:buClr>
                <a:schemeClr val="dk1"/>
              </a:buClr>
              <a:buSzPts val="1100"/>
              <a:buFont typeface="Open Sans SemiBold"/>
              <a:buNone/>
              <a:defRPr sz="1400">
                <a:solidFill>
                  <a:schemeClr val="dk1"/>
                </a:solidFill>
                <a:latin typeface="Open Sans SemiBold"/>
                <a:ea typeface="Open Sans SemiBold"/>
                <a:cs typeface="Open Sans SemiBold"/>
                <a:sym typeface="Open Sans SemiBold"/>
              </a:defRPr>
            </a:lvl6pPr>
            <a:lvl7pPr lvl="6">
              <a:spcBef>
                <a:spcPts val="0"/>
              </a:spcBef>
              <a:spcAft>
                <a:spcPts val="0"/>
              </a:spcAft>
              <a:buClr>
                <a:schemeClr val="dk1"/>
              </a:buClr>
              <a:buSzPts val="1100"/>
              <a:buFont typeface="Open Sans SemiBold"/>
              <a:buNone/>
              <a:defRPr sz="1400">
                <a:solidFill>
                  <a:schemeClr val="dk1"/>
                </a:solidFill>
                <a:latin typeface="Open Sans SemiBold"/>
                <a:ea typeface="Open Sans SemiBold"/>
                <a:cs typeface="Open Sans SemiBold"/>
                <a:sym typeface="Open Sans SemiBold"/>
              </a:defRPr>
            </a:lvl7pPr>
            <a:lvl8pPr lvl="7">
              <a:spcBef>
                <a:spcPts val="0"/>
              </a:spcBef>
              <a:spcAft>
                <a:spcPts val="0"/>
              </a:spcAft>
              <a:buClr>
                <a:schemeClr val="dk1"/>
              </a:buClr>
              <a:buSzPts val="1100"/>
              <a:buFont typeface="Open Sans SemiBold"/>
              <a:buNone/>
              <a:defRPr sz="1400">
                <a:solidFill>
                  <a:schemeClr val="dk1"/>
                </a:solidFill>
                <a:latin typeface="Open Sans SemiBold"/>
                <a:ea typeface="Open Sans SemiBold"/>
                <a:cs typeface="Open Sans SemiBold"/>
                <a:sym typeface="Open Sans SemiBold"/>
              </a:defRPr>
            </a:lvl8pPr>
            <a:lvl9pPr lvl="8">
              <a:spcBef>
                <a:spcPts val="0"/>
              </a:spcBef>
              <a:spcAft>
                <a:spcPts val="0"/>
              </a:spcAft>
              <a:buClr>
                <a:schemeClr val="dk1"/>
              </a:buClr>
              <a:buSzPts val="1100"/>
              <a:buFont typeface="Open Sans SemiBold"/>
              <a:buNone/>
              <a:defRPr sz="1400">
                <a:solidFill>
                  <a:schemeClr val="dk1"/>
                </a:solidFill>
                <a:latin typeface="Open Sans SemiBold"/>
                <a:ea typeface="Open Sans SemiBold"/>
                <a:cs typeface="Open Sans SemiBold"/>
                <a:sym typeface="Open Sans SemiBold"/>
              </a:defRPr>
            </a:lvl9pPr>
          </a:lstStyle>
          <a:p/>
        </p:txBody>
      </p:sp>
      <p:sp>
        <p:nvSpPr>
          <p:cNvPr id="7" name="Google Shape;7;p1"/>
          <p:cNvSpPr txBox="1"/>
          <p:nvPr>
            <p:ph idx="1" type="body"/>
          </p:nvPr>
        </p:nvSpPr>
        <p:spPr>
          <a:xfrm>
            <a:off x="640080" y="1207008"/>
            <a:ext cx="7863900" cy="3263400"/>
          </a:xfrm>
          <a:prstGeom prst="rect">
            <a:avLst/>
          </a:prstGeom>
          <a:noFill/>
          <a:ln>
            <a:noFill/>
          </a:ln>
        </p:spPr>
        <p:txBody>
          <a:bodyPr anchorCtr="0" anchor="t" bIns="0" lIns="0" spcFirstLastPara="1" rIns="0" wrap="square" tIns="0">
            <a:noAutofit/>
          </a:bodyPr>
          <a:lstStyle>
            <a:lvl1pPr indent="-361950" lvl="0" marL="457200" marR="0" rtl="0" algn="l">
              <a:lnSpc>
                <a:spcPct val="130000"/>
              </a:lnSpc>
              <a:spcBef>
                <a:spcPts val="400"/>
              </a:spcBef>
              <a:spcAft>
                <a:spcPts val="0"/>
              </a:spcAft>
              <a:buClr>
                <a:schemeClr val="dk1"/>
              </a:buClr>
              <a:buSzPts val="2100"/>
              <a:buFont typeface="Arial"/>
              <a:buChar char="•"/>
              <a:defRPr b="0" i="0" sz="2100" u="none" cap="none" strike="noStrike">
                <a:solidFill>
                  <a:schemeClr val="dk1"/>
                </a:solidFill>
                <a:latin typeface="Open Sans"/>
                <a:ea typeface="Open Sans"/>
                <a:cs typeface="Open Sans"/>
                <a:sym typeface="Open Sans"/>
              </a:defRPr>
            </a:lvl1pPr>
            <a:lvl2pPr indent="-342900" lvl="1" marL="914400" marR="0" rtl="0" algn="l">
              <a:lnSpc>
                <a:spcPct val="130000"/>
              </a:lnSpc>
              <a:spcBef>
                <a:spcPts val="4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2pPr>
            <a:lvl3pPr indent="-323850" lvl="2" marL="1371600" marR="0" rtl="0" algn="l">
              <a:lnSpc>
                <a:spcPct val="130000"/>
              </a:lnSpc>
              <a:spcBef>
                <a:spcPts val="4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3pPr>
            <a:lvl4pPr indent="-317500" lvl="3" marL="18288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3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9pPr>
          </a:lstStyle>
          <a:p/>
        </p:txBody>
      </p:sp>
      <p:sp>
        <p:nvSpPr>
          <p:cNvPr id="8" name="Google Shape;8;p1"/>
          <p:cNvSpPr txBox="1"/>
          <p:nvPr>
            <p:ph idx="10" type="dt"/>
          </p:nvPr>
        </p:nvSpPr>
        <p:spPr>
          <a:xfrm>
            <a:off x="2681700" y="4672464"/>
            <a:ext cx="4706100" cy="1830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2"/>
              </a:buClr>
              <a:buSzPts val="1100"/>
              <a:buNone/>
              <a:defRPr b="0" i="0" sz="900" u="none" cap="none" strike="noStrike">
                <a:solidFill>
                  <a:schemeClr val="dk2"/>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9" name="Google Shape;9;p1"/>
          <p:cNvSpPr txBox="1"/>
          <p:nvPr>
            <p:ph idx="12" type="sldNum"/>
          </p:nvPr>
        </p:nvSpPr>
        <p:spPr>
          <a:xfrm>
            <a:off x="8247150" y="4672475"/>
            <a:ext cx="256800" cy="1830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900" u="none" cap="none" strike="noStrike">
                <a:solidFill>
                  <a:schemeClr val="dk2"/>
                </a:solidFill>
                <a:latin typeface="Open Sans"/>
                <a:ea typeface="Open Sans"/>
                <a:cs typeface="Open Sans"/>
                <a:sym typeface="Open Sans"/>
              </a:defRPr>
            </a:lvl1pPr>
            <a:lvl2pPr indent="0" lvl="1" marL="0" marR="0" rtl="0" algn="r">
              <a:spcBef>
                <a:spcPts val="0"/>
              </a:spcBef>
              <a:buNone/>
              <a:defRPr b="0" i="0" sz="900" u="none" cap="none" strike="noStrike">
                <a:solidFill>
                  <a:schemeClr val="dk2"/>
                </a:solidFill>
                <a:latin typeface="Open Sans"/>
                <a:ea typeface="Open Sans"/>
                <a:cs typeface="Open Sans"/>
                <a:sym typeface="Open Sans"/>
              </a:defRPr>
            </a:lvl2pPr>
            <a:lvl3pPr indent="0" lvl="2" marL="0" marR="0" rtl="0" algn="r">
              <a:spcBef>
                <a:spcPts val="0"/>
              </a:spcBef>
              <a:buNone/>
              <a:defRPr b="0" i="0" sz="900" u="none" cap="none" strike="noStrike">
                <a:solidFill>
                  <a:schemeClr val="dk2"/>
                </a:solidFill>
                <a:latin typeface="Open Sans"/>
                <a:ea typeface="Open Sans"/>
                <a:cs typeface="Open Sans"/>
                <a:sym typeface="Open Sans"/>
              </a:defRPr>
            </a:lvl3pPr>
            <a:lvl4pPr indent="0" lvl="3" marL="0" marR="0" rtl="0" algn="r">
              <a:spcBef>
                <a:spcPts val="0"/>
              </a:spcBef>
              <a:buNone/>
              <a:defRPr b="0" i="0" sz="900" u="none" cap="none" strike="noStrike">
                <a:solidFill>
                  <a:schemeClr val="dk2"/>
                </a:solidFill>
                <a:latin typeface="Open Sans"/>
                <a:ea typeface="Open Sans"/>
                <a:cs typeface="Open Sans"/>
                <a:sym typeface="Open Sans"/>
              </a:defRPr>
            </a:lvl4pPr>
            <a:lvl5pPr indent="0" lvl="4" marL="0" marR="0" rtl="0" algn="r">
              <a:spcBef>
                <a:spcPts val="0"/>
              </a:spcBef>
              <a:buNone/>
              <a:defRPr b="0" i="0" sz="900" u="none" cap="none" strike="noStrike">
                <a:solidFill>
                  <a:schemeClr val="dk2"/>
                </a:solidFill>
                <a:latin typeface="Open Sans"/>
                <a:ea typeface="Open Sans"/>
                <a:cs typeface="Open Sans"/>
                <a:sym typeface="Open Sans"/>
              </a:defRPr>
            </a:lvl5pPr>
            <a:lvl6pPr indent="0" lvl="5" marL="0" marR="0" rtl="0" algn="r">
              <a:spcBef>
                <a:spcPts val="0"/>
              </a:spcBef>
              <a:buNone/>
              <a:defRPr b="0" i="0" sz="900" u="none" cap="none" strike="noStrike">
                <a:solidFill>
                  <a:schemeClr val="dk2"/>
                </a:solidFill>
                <a:latin typeface="Open Sans"/>
                <a:ea typeface="Open Sans"/>
                <a:cs typeface="Open Sans"/>
                <a:sym typeface="Open Sans"/>
              </a:defRPr>
            </a:lvl6pPr>
            <a:lvl7pPr indent="0" lvl="6" marL="0" marR="0" rtl="0" algn="r">
              <a:spcBef>
                <a:spcPts val="0"/>
              </a:spcBef>
              <a:buNone/>
              <a:defRPr b="0" i="0" sz="900" u="none" cap="none" strike="noStrike">
                <a:solidFill>
                  <a:schemeClr val="dk2"/>
                </a:solidFill>
                <a:latin typeface="Open Sans"/>
                <a:ea typeface="Open Sans"/>
                <a:cs typeface="Open Sans"/>
                <a:sym typeface="Open Sans"/>
              </a:defRPr>
            </a:lvl7pPr>
            <a:lvl8pPr indent="0" lvl="7" marL="0" marR="0" rtl="0" algn="r">
              <a:spcBef>
                <a:spcPts val="0"/>
              </a:spcBef>
              <a:buNone/>
              <a:defRPr b="0" i="0" sz="900" u="none" cap="none" strike="noStrike">
                <a:solidFill>
                  <a:schemeClr val="dk2"/>
                </a:solidFill>
                <a:latin typeface="Open Sans"/>
                <a:ea typeface="Open Sans"/>
                <a:cs typeface="Open Sans"/>
                <a:sym typeface="Open Sans"/>
              </a:defRPr>
            </a:lvl8pPr>
            <a:lvl9pPr indent="0" lvl="8" marL="0" marR="0" rtl="0" algn="r">
              <a:spcBef>
                <a:spcPts val="0"/>
              </a:spcBef>
              <a:buNone/>
              <a:defRPr b="0" i="0" sz="9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03">
          <p15:clr>
            <a:srgbClr val="EA4335"/>
          </p15:clr>
        </p15:guide>
        <p15:guide id="2" orient="horz" pos="761">
          <p15:clr>
            <a:srgbClr val="EA4335"/>
          </p15:clr>
        </p15:guide>
        <p15:guide id="3" orient="horz" pos="3059">
          <p15:clr>
            <a:srgbClr val="EA4335"/>
          </p15:clr>
        </p15:guide>
        <p15:guide id="4" pos="403">
          <p15:clr>
            <a:srgbClr val="EA4335"/>
          </p15:clr>
        </p15:guide>
        <p15:guide id="5" pos="5357">
          <p15:clr>
            <a:srgbClr val="EA4335"/>
          </p15:clr>
        </p15:guide>
        <p15:guide id="6" orient="horz" pos="2816">
          <p15:clr>
            <a:srgbClr val="EA4335"/>
          </p15:clr>
        </p15:guide>
        <p15:guide id="7" orient="horz" pos="259">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640200" y="1208275"/>
            <a:ext cx="8070600" cy="3365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Update on CMPE Audit Findings </a:t>
            </a:r>
            <a:endParaRPr/>
          </a:p>
          <a:p>
            <a:pPr indent="0" lvl="0" marL="0" rtl="0" algn="l">
              <a:spcBef>
                <a:spcPts val="0"/>
              </a:spcBef>
              <a:spcAft>
                <a:spcPts val="0"/>
              </a:spcAft>
              <a:buNone/>
            </a:pPr>
            <a:r>
              <a:rPr lang="en"/>
              <a:t>&amp; the Impact on</a:t>
            </a:r>
            <a:endParaRPr/>
          </a:p>
          <a:p>
            <a:pPr indent="0" lvl="0" marL="0" rtl="0" algn="l">
              <a:spcBef>
                <a:spcPts val="0"/>
              </a:spcBef>
              <a:spcAft>
                <a:spcPts val="0"/>
              </a:spcAft>
              <a:buNone/>
            </a:pPr>
            <a:r>
              <a:rPr lang="en"/>
              <a:t>F</a:t>
            </a:r>
            <a:r>
              <a:rPr lang="en"/>
              <a:t>uture Disbursement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800"/>
              <a:t>OC &amp; RCM Meeting</a:t>
            </a:r>
            <a:endParaRPr sz="2800"/>
          </a:p>
          <a:p>
            <a:pPr indent="0" lvl="0" marL="0" rtl="0" algn="l">
              <a:spcBef>
                <a:spcPts val="0"/>
              </a:spcBef>
              <a:spcAft>
                <a:spcPts val="0"/>
              </a:spcAft>
              <a:buNone/>
            </a:pPr>
            <a:r>
              <a:rPr lang="en" sz="2800"/>
              <a:t>August 30, 2022</a:t>
            </a:r>
            <a:endParaRPr sz="2800"/>
          </a:p>
          <a:p>
            <a:pPr indent="0" lvl="0" marL="0" rtl="0" algn="l">
              <a:spcBef>
                <a:spcPts val="0"/>
              </a:spcBef>
              <a:spcAft>
                <a:spcPts val="0"/>
              </a:spcAft>
              <a:buNone/>
            </a:pPr>
            <a:r>
              <a:t/>
            </a:r>
            <a:endParaRPr/>
          </a:p>
        </p:txBody>
      </p:sp>
      <p:sp>
        <p:nvSpPr>
          <p:cNvPr id="93" name="Google Shape;93;p16"/>
          <p:cNvSpPr txBox="1"/>
          <p:nvPr>
            <p:ph idx="12" type="sldNum"/>
          </p:nvPr>
        </p:nvSpPr>
        <p:spPr>
          <a:xfrm>
            <a:off x="8247150" y="4672475"/>
            <a:ext cx="256800" cy="1830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640200" y="86150"/>
            <a:ext cx="8271900" cy="749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BDO Audit Key Findings: Annual Audit of CMPE (SR)</a:t>
            </a:r>
            <a:endParaRPr/>
          </a:p>
        </p:txBody>
      </p:sp>
      <p:sp>
        <p:nvSpPr>
          <p:cNvPr id="99" name="Google Shape;99;p17"/>
          <p:cNvSpPr txBox="1"/>
          <p:nvPr>
            <p:ph idx="12" type="sldNum"/>
          </p:nvPr>
        </p:nvSpPr>
        <p:spPr>
          <a:xfrm>
            <a:off x="8247150" y="4672475"/>
            <a:ext cx="256800" cy="1830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aphicFrame>
        <p:nvGraphicFramePr>
          <p:cNvPr id="100" name="Google Shape;100;p17"/>
          <p:cNvGraphicFramePr/>
          <p:nvPr/>
        </p:nvGraphicFramePr>
        <p:xfrm>
          <a:off x="567138" y="1446138"/>
          <a:ext cx="3000000" cy="3000000"/>
        </p:xfrm>
        <a:graphic>
          <a:graphicData uri="http://schemas.openxmlformats.org/drawingml/2006/table">
            <a:tbl>
              <a:tblPr bandRow="1">
                <a:noFill/>
                <a:tableStyleId>{87B9D2C6-305E-462D-B03F-55565C23AC59}</a:tableStyleId>
              </a:tblPr>
              <a:tblGrid>
                <a:gridCol w="562975"/>
                <a:gridCol w="1546725"/>
                <a:gridCol w="4158900"/>
                <a:gridCol w="1741125"/>
              </a:tblGrid>
              <a:tr h="417875">
                <a:tc>
                  <a:txBody>
                    <a:bodyPr/>
                    <a:lstStyle/>
                    <a:p>
                      <a:pPr indent="0" lvl="0" marL="0" rtl="0" algn="ctr">
                        <a:spcBef>
                          <a:spcPts val="480"/>
                        </a:spcBef>
                        <a:spcAft>
                          <a:spcPts val="480"/>
                        </a:spcAft>
                        <a:buNone/>
                      </a:pPr>
                      <a:r>
                        <a:rPr b="1" lang="en" sz="1800">
                          <a:solidFill>
                            <a:srgbClr val="FFFFFF"/>
                          </a:solidFill>
                          <a:latin typeface="Open Sans"/>
                          <a:ea typeface="Open Sans"/>
                          <a:cs typeface="Open Sans"/>
                          <a:sym typeface="Open Sans"/>
                        </a:rPr>
                        <a:t>No.</a:t>
                      </a:r>
                      <a:endParaRPr b="1" sz="1800">
                        <a:solidFill>
                          <a:srgbClr val="FFFFFF"/>
                        </a:solidFill>
                        <a:latin typeface="Open Sans"/>
                        <a:ea typeface="Open Sans"/>
                        <a:cs typeface="Open Sans"/>
                        <a:sym typeface="Open Sans"/>
                      </a:endParaRPr>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FA8DC"/>
                    </a:solidFill>
                  </a:tcPr>
                </a:tc>
                <a:tc>
                  <a:txBody>
                    <a:bodyPr/>
                    <a:lstStyle/>
                    <a:p>
                      <a:pPr indent="0" lvl="0" marL="0" rtl="0" algn="l">
                        <a:spcBef>
                          <a:spcPts val="480"/>
                        </a:spcBef>
                        <a:spcAft>
                          <a:spcPts val="480"/>
                        </a:spcAft>
                        <a:buNone/>
                      </a:pPr>
                      <a:r>
                        <a:rPr b="1" lang="en" sz="1800">
                          <a:solidFill>
                            <a:srgbClr val="FFFFFF"/>
                          </a:solidFill>
                          <a:latin typeface="Open Sans"/>
                          <a:ea typeface="Open Sans"/>
                          <a:cs typeface="Open Sans"/>
                          <a:sym typeface="Open Sans"/>
                        </a:rPr>
                        <a:t>Functional area</a:t>
                      </a:r>
                      <a:endParaRPr b="1" sz="1800">
                        <a:solidFill>
                          <a:srgbClr val="FFFFFF"/>
                        </a:solidFill>
                        <a:latin typeface="Open Sans"/>
                        <a:ea typeface="Open Sans"/>
                        <a:cs typeface="Open Sans"/>
                        <a:sym typeface="Open Sans"/>
                      </a:endParaRPr>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FA8DC"/>
                    </a:solidFill>
                  </a:tcPr>
                </a:tc>
                <a:tc>
                  <a:txBody>
                    <a:bodyPr/>
                    <a:lstStyle/>
                    <a:p>
                      <a:pPr indent="0" lvl="0" marL="0" rtl="0" algn="l">
                        <a:spcBef>
                          <a:spcPts val="480"/>
                        </a:spcBef>
                        <a:spcAft>
                          <a:spcPts val="480"/>
                        </a:spcAft>
                        <a:buNone/>
                      </a:pPr>
                      <a:r>
                        <a:rPr b="1" lang="en" sz="1800">
                          <a:solidFill>
                            <a:srgbClr val="FFFFFF"/>
                          </a:solidFill>
                          <a:latin typeface="Open Sans"/>
                          <a:ea typeface="Open Sans"/>
                          <a:cs typeface="Open Sans"/>
                          <a:sym typeface="Open Sans"/>
                        </a:rPr>
                        <a:t>Audit Finding Title</a:t>
                      </a:r>
                      <a:endParaRPr b="1" sz="1800">
                        <a:solidFill>
                          <a:srgbClr val="FFFFFF"/>
                        </a:solidFill>
                        <a:latin typeface="Open Sans"/>
                        <a:ea typeface="Open Sans"/>
                        <a:cs typeface="Open Sans"/>
                        <a:sym typeface="Open Sans"/>
                      </a:endParaRPr>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FA8DC"/>
                    </a:solidFill>
                  </a:tcPr>
                </a:tc>
                <a:tc>
                  <a:txBody>
                    <a:bodyPr/>
                    <a:lstStyle/>
                    <a:p>
                      <a:pPr indent="0" lvl="0" marL="0" rtl="0" algn="ctr">
                        <a:spcBef>
                          <a:spcPts val="480"/>
                        </a:spcBef>
                        <a:spcAft>
                          <a:spcPts val="480"/>
                        </a:spcAft>
                        <a:buNone/>
                      </a:pPr>
                      <a:r>
                        <a:rPr b="1" lang="en" sz="1800">
                          <a:solidFill>
                            <a:srgbClr val="FFFFFF"/>
                          </a:solidFill>
                          <a:latin typeface="Open Sans"/>
                          <a:ea typeface="Open Sans"/>
                          <a:cs typeface="Open Sans"/>
                          <a:sym typeface="Open Sans"/>
                        </a:rPr>
                        <a:t>Priority rating </a:t>
                      </a:r>
                      <a:endParaRPr b="1" sz="1800">
                        <a:solidFill>
                          <a:srgbClr val="FFFFFF"/>
                        </a:solidFill>
                        <a:latin typeface="Open Sans"/>
                        <a:ea typeface="Open Sans"/>
                        <a:cs typeface="Open Sans"/>
                        <a:sym typeface="Open Sans"/>
                      </a:endParaRPr>
                    </a:p>
                  </a:txBody>
                  <a:tcPr marT="0" marB="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FA8DC"/>
                    </a:solidFill>
                  </a:tcPr>
                </a:tc>
              </a:tr>
              <a:tr h="258350">
                <a:tc>
                  <a:txBody>
                    <a:bodyPr/>
                    <a:lstStyle/>
                    <a:p>
                      <a:pPr indent="0" lvl="0" marL="0" rtl="0" algn="ctr">
                        <a:spcBef>
                          <a:spcPts val="480"/>
                        </a:spcBef>
                        <a:spcAft>
                          <a:spcPts val="480"/>
                        </a:spcAft>
                        <a:buNone/>
                      </a:pPr>
                      <a:r>
                        <a:rPr lang="en" sz="1700">
                          <a:solidFill>
                            <a:srgbClr val="404040"/>
                          </a:solidFill>
                          <a:latin typeface="Open Sans"/>
                          <a:ea typeface="Open Sans"/>
                          <a:cs typeface="Open Sans"/>
                          <a:sym typeface="Open Sans"/>
                        </a:rPr>
                        <a:t>1</a:t>
                      </a:r>
                      <a:endParaRPr sz="1700">
                        <a:solidFill>
                          <a:srgbClr val="404040"/>
                        </a:solidFill>
                        <a:latin typeface="Open Sans"/>
                        <a:ea typeface="Open Sans"/>
                        <a:cs typeface="Open Sans"/>
                        <a:sym typeface="Open San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480"/>
                        </a:spcBef>
                        <a:spcAft>
                          <a:spcPts val="480"/>
                        </a:spcAft>
                        <a:buNone/>
                      </a:pPr>
                      <a:r>
                        <a:rPr lang="en" sz="1700">
                          <a:solidFill>
                            <a:srgbClr val="404040"/>
                          </a:solidFill>
                          <a:latin typeface="Open Sans"/>
                          <a:ea typeface="Open Sans"/>
                          <a:cs typeface="Open Sans"/>
                          <a:sym typeface="Open Sans"/>
                        </a:rPr>
                        <a:t>Finance</a:t>
                      </a:r>
                      <a:endParaRPr sz="1700">
                        <a:solidFill>
                          <a:srgbClr val="404040"/>
                        </a:solidFill>
                        <a:latin typeface="Open Sans"/>
                        <a:ea typeface="Open Sans"/>
                        <a:cs typeface="Open Sans"/>
                        <a:sym typeface="Open San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480"/>
                        </a:spcBef>
                        <a:spcAft>
                          <a:spcPts val="480"/>
                        </a:spcAft>
                        <a:buNone/>
                      </a:pPr>
                      <a:r>
                        <a:rPr b="1" lang="en" sz="1700">
                          <a:solidFill>
                            <a:srgbClr val="404040"/>
                          </a:solidFill>
                          <a:latin typeface="Open Sans"/>
                          <a:ea typeface="Open Sans"/>
                          <a:cs typeface="Open Sans"/>
                          <a:sym typeface="Open Sans"/>
                        </a:rPr>
                        <a:t>Expenditure not fully recorded</a:t>
                      </a:r>
                      <a:endParaRPr b="1" sz="1700">
                        <a:solidFill>
                          <a:srgbClr val="404040"/>
                        </a:solidFill>
                        <a:latin typeface="Open Sans"/>
                        <a:ea typeface="Open Sans"/>
                        <a:cs typeface="Open Sans"/>
                        <a:sym typeface="Open San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480"/>
                        </a:spcBef>
                        <a:spcAft>
                          <a:spcPts val="480"/>
                        </a:spcAft>
                        <a:buNone/>
                      </a:pPr>
                      <a:r>
                        <a:rPr lang="en" sz="1700">
                          <a:solidFill>
                            <a:srgbClr val="404040"/>
                          </a:solidFill>
                          <a:latin typeface="Open Sans"/>
                          <a:ea typeface="Open Sans"/>
                          <a:cs typeface="Open Sans"/>
                          <a:sym typeface="Open Sans"/>
                        </a:rPr>
                        <a:t>Low</a:t>
                      </a:r>
                      <a:endParaRPr sz="1700">
                        <a:solidFill>
                          <a:srgbClr val="404040"/>
                        </a:solidFill>
                        <a:latin typeface="Open Sans"/>
                        <a:ea typeface="Open Sans"/>
                        <a:cs typeface="Open Sans"/>
                        <a:sym typeface="Open San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F4CCCC"/>
                    </a:solidFill>
                  </a:tcPr>
                </a:tc>
              </a:tr>
              <a:tr h="291550">
                <a:tc>
                  <a:txBody>
                    <a:bodyPr/>
                    <a:lstStyle/>
                    <a:p>
                      <a:pPr indent="0" lvl="0" marL="0" rtl="0" algn="ctr">
                        <a:spcBef>
                          <a:spcPts val="480"/>
                        </a:spcBef>
                        <a:spcAft>
                          <a:spcPts val="480"/>
                        </a:spcAft>
                        <a:buNone/>
                      </a:pPr>
                      <a:r>
                        <a:rPr lang="en" sz="1700">
                          <a:solidFill>
                            <a:srgbClr val="404040"/>
                          </a:solidFill>
                          <a:latin typeface="Open Sans"/>
                          <a:ea typeface="Open Sans"/>
                          <a:cs typeface="Open Sans"/>
                          <a:sym typeface="Open Sans"/>
                        </a:rPr>
                        <a:t>2</a:t>
                      </a:r>
                      <a:endParaRPr sz="1700">
                        <a:solidFill>
                          <a:srgbClr val="404040"/>
                        </a:solidFill>
                        <a:latin typeface="Open Sans"/>
                        <a:ea typeface="Open Sans"/>
                        <a:cs typeface="Open Sans"/>
                        <a:sym typeface="Open San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480"/>
                        </a:spcBef>
                        <a:spcAft>
                          <a:spcPts val="480"/>
                        </a:spcAft>
                        <a:buNone/>
                      </a:pPr>
                      <a:r>
                        <a:rPr lang="en" sz="1700">
                          <a:solidFill>
                            <a:srgbClr val="404040"/>
                          </a:solidFill>
                          <a:latin typeface="Open Sans"/>
                          <a:ea typeface="Open Sans"/>
                          <a:cs typeface="Open Sans"/>
                          <a:sym typeface="Open Sans"/>
                        </a:rPr>
                        <a:t>Finance</a:t>
                      </a:r>
                      <a:endParaRPr sz="1700">
                        <a:solidFill>
                          <a:srgbClr val="404040"/>
                        </a:solidFill>
                        <a:latin typeface="Open Sans"/>
                        <a:ea typeface="Open Sans"/>
                        <a:cs typeface="Open Sans"/>
                        <a:sym typeface="Open San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480"/>
                        </a:spcBef>
                        <a:spcAft>
                          <a:spcPts val="480"/>
                        </a:spcAft>
                        <a:buNone/>
                      </a:pPr>
                      <a:r>
                        <a:rPr b="1" lang="en" sz="1700">
                          <a:solidFill>
                            <a:srgbClr val="404040"/>
                          </a:solidFill>
                          <a:latin typeface="Open Sans"/>
                          <a:ea typeface="Open Sans"/>
                          <a:cs typeface="Open Sans"/>
                          <a:sym typeface="Open Sans"/>
                        </a:rPr>
                        <a:t>Excessive cash payments</a:t>
                      </a:r>
                      <a:endParaRPr b="1" sz="1700">
                        <a:solidFill>
                          <a:srgbClr val="404040"/>
                        </a:solidFill>
                        <a:latin typeface="Open Sans"/>
                        <a:ea typeface="Open Sans"/>
                        <a:cs typeface="Open Sans"/>
                        <a:sym typeface="Open San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480"/>
                        </a:spcBef>
                        <a:spcAft>
                          <a:spcPts val="480"/>
                        </a:spcAft>
                        <a:buNone/>
                      </a:pPr>
                      <a:r>
                        <a:rPr lang="en" sz="1700">
                          <a:solidFill>
                            <a:srgbClr val="404040"/>
                          </a:solidFill>
                          <a:latin typeface="Open Sans"/>
                          <a:ea typeface="Open Sans"/>
                          <a:cs typeface="Open Sans"/>
                          <a:sym typeface="Open Sans"/>
                        </a:rPr>
                        <a:t>High</a:t>
                      </a:r>
                      <a:endParaRPr sz="1700">
                        <a:solidFill>
                          <a:srgbClr val="404040"/>
                        </a:solidFill>
                        <a:latin typeface="Open Sans"/>
                        <a:ea typeface="Open Sans"/>
                        <a:cs typeface="Open Sans"/>
                        <a:sym typeface="Open San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FF0000"/>
                    </a:solidFill>
                  </a:tcPr>
                </a:tc>
              </a:tr>
              <a:tr h="225175">
                <a:tc>
                  <a:txBody>
                    <a:bodyPr/>
                    <a:lstStyle/>
                    <a:p>
                      <a:pPr indent="0" lvl="0" marL="0" rtl="0" algn="ctr">
                        <a:spcBef>
                          <a:spcPts val="480"/>
                        </a:spcBef>
                        <a:spcAft>
                          <a:spcPts val="480"/>
                        </a:spcAft>
                        <a:buNone/>
                      </a:pPr>
                      <a:r>
                        <a:rPr lang="en" sz="1700">
                          <a:solidFill>
                            <a:srgbClr val="404040"/>
                          </a:solidFill>
                          <a:latin typeface="Open Sans"/>
                          <a:ea typeface="Open Sans"/>
                          <a:cs typeface="Open Sans"/>
                          <a:sym typeface="Open Sans"/>
                        </a:rPr>
                        <a:t>3</a:t>
                      </a:r>
                      <a:endParaRPr sz="1700">
                        <a:solidFill>
                          <a:srgbClr val="404040"/>
                        </a:solidFill>
                        <a:latin typeface="Open Sans"/>
                        <a:ea typeface="Open Sans"/>
                        <a:cs typeface="Open Sans"/>
                        <a:sym typeface="Open San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480"/>
                        </a:spcBef>
                        <a:spcAft>
                          <a:spcPts val="480"/>
                        </a:spcAft>
                        <a:buNone/>
                      </a:pPr>
                      <a:r>
                        <a:rPr lang="en" sz="1700">
                          <a:solidFill>
                            <a:srgbClr val="404040"/>
                          </a:solidFill>
                          <a:latin typeface="Open Sans"/>
                          <a:ea typeface="Open Sans"/>
                          <a:cs typeface="Open Sans"/>
                          <a:sym typeface="Open Sans"/>
                        </a:rPr>
                        <a:t>Finance / Management</a:t>
                      </a:r>
                      <a:endParaRPr sz="1700">
                        <a:solidFill>
                          <a:srgbClr val="404040"/>
                        </a:solidFill>
                        <a:latin typeface="Open Sans"/>
                        <a:ea typeface="Open Sans"/>
                        <a:cs typeface="Open Sans"/>
                        <a:sym typeface="Open San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480"/>
                        </a:spcBef>
                        <a:spcAft>
                          <a:spcPts val="480"/>
                        </a:spcAft>
                        <a:buNone/>
                      </a:pPr>
                      <a:r>
                        <a:rPr b="1" lang="en" sz="1700">
                          <a:solidFill>
                            <a:srgbClr val="404040"/>
                          </a:solidFill>
                          <a:latin typeface="Open Sans"/>
                          <a:ea typeface="Open Sans"/>
                          <a:cs typeface="Open Sans"/>
                          <a:sym typeface="Open Sans"/>
                        </a:rPr>
                        <a:t>Delay in cash advance settlement</a:t>
                      </a:r>
                      <a:endParaRPr b="1" sz="1700">
                        <a:solidFill>
                          <a:srgbClr val="404040"/>
                        </a:solidFill>
                        <a:latin typeface="Open Sans"/>
                        <a:ea typeface="Open Sans"/>
                        <a:cs typeface="Open Sans"/>
                        <a:sym typeface="Open San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480"/>
                        </a:spcBef>
                        <a:spcAft>
                          <a:spcPts val="480"/>
                        </a:spcAft>
                        <a:buNone/>
                      </a:pPr>
                      <a:r>
                        <a:rPr lang="en" sz="1700">
                          <a:solidFill>
                            <a:srgbClr val="404040"/>
                          </a:solidFill>
                          <a:latin typeface="Open Sans"/>
                          <a:ea typeface="Open Sans"/>
                          <a:cs typeface="Open Sans"/>
                          <a:sym typeface="Open Sans"/>
                        </a:rPr>
                        <a:t>Medium</a:t>
                      </a:r>
                      <a:endParaRPr sz="1700">
                        <a:solidFill>
                          <a:srgbClr val="404040"/>
                        </a:solidFill>
                        <a:latin typeface="Open Sans"/>
                        <a:ea typeface="Open Sans"/>
                        <a:cs typeface="Open Sans"/>
                        <a:sym typeface="Open San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EA9999"/>
                    </a:solidFill>
                  </a:tcPr>
                </a:tc>
              </a:tr>
              <a:tr h="191975">
                <a:tc>
                  <a:txBody>
                    <a:bodyPr/>
                    <a:lstStyle/>
                    <a:p>
                      <a:pPr indent="0" lvl="0" marL="0" rtl="0" algn="ctr">
                        <a:spcBef>
                          <a:spcPts val="480"/>
                        </a:spcBef>
                        <a:spcAft>
                          <a:spcPts val="480"/>
                        </a:spcAft>
                        <a:buNone/>
                      </a:pPr>
                      <a:r>
                        <a:rPr lang="en" sz="1700">
                          <a:solidFill>
                            <a:srgbClr val="404040"/>
                          </a:solidFill>
                          <a:latin typeface="Open Sans"/>
                          <a:ea typeface="Open Sans"/>
                          <a:cs typeface="Open Sans"/>
                          <a:sym typeface="Open Sans"/>
                        </a:rPr>
                        <a:t>4</a:t>
                      </a:r>
                      <a:endParaRPr sz="1700">
                        <a:solidFill>
                          <a:srgbClr val="404040"/>
                        </a:solidFill>
                        <a:latin typeface="Open Sans"/>
                        <a:ea typeface="Open Sans"/>
                        <a:cs typeface="Open Sans"/>
                        <a:sym typeface="Open San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480"/>
                        </a:spcBef>
                        <a:spcAft>
                          <a:spcPts val="480"/>
                        </a:spcAft>
                        <a:buNone/>
                      </a:pPr>
                      <a:r>
                        <a:rPr lang="en" sz="1700">
                          <a:solidFill>
                            <a:srgbClr val="404040"/>
                          </a:solidFill>
                          <a:latin typeface="Open Sans"/>
                          <a:ea typeface="Open Sans"/>
                          <a:cs typeface="Open Sans"/>
                          <a:sym typeface="Open Sans"/>
                        </a:rPr>
                        <a:t>Finance</a:t>
                      </a:r>
                      <a:endParaRPr sz="1700">
                        <a:solidFill>
                          <a:srgbClr val="404040"/>
                        </a:solidFill>
                        <a:latin typeface="Open Sans"/>
                        <a:ea typeface="Open Sans"/>
                        <a:cs typeface="Open Sans"/>
                        <a:sym typeface="Open San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480"/>
                        </a:spcBef>
                        <a:spcAft>
                          <a:spcPts val="480"/>
                        </a:spcAft>
                        <a:buNone/>
                      </a:pPr>
                      <a:r>
                        <a:rPr b="1" lang="en" sz="1700">
                          <a:solidFill>
                            <a:srgbClr val="404040"/>
                          </a:solidFill>
                          <a:latin typeface="Open Sans"/>
                          <a:ea typeface="Open Sans"/>
                          <a:cs typeface="Open Sans"/>
                          <a:sym typeface="Open Sans"/>
                        </a:rPr>
                        <a:t>Incomplete supporting documents</a:t>
                      </a:r>
                      <a:endParaRPr b="1" sz="1700">
                        <a:solidFill>
                          <a:srgbClr val="404040"/>
                        </a:solidFill>
                        <a:latin typeface="Open Sans"/>
                        <a:ea typeface="Open Sans"/>
                        <a:cs typeface="Open Sans"/>
                        <a:sym typeface="Open San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480"/>
                        </a:spcBef>
                        <a:spcAft>
                          <a:spcPts val="480"/>
                        </a:spcAft>
                        <a:buNone/>
                      </a:pPr>
                      <a:r>
                        <a:rPr lang="en" sz="1700">
                          <a:solidFill>
                            <a:srgbClr val="404040"/>
                          </a:solidFill>
                          <a:latin typeface="Open Sans"/>
                          <a:ea typeface="Open Sans"/>
                          <a:cs typeface="Open Sans"/>
                          <a:sym typeface="Open Sans"/>
                        </a:rPr>
                        <a:t>Medium</a:t>
                      </a:r>
                      <a:endParaRPr sz="1700">
                        <a:solidFill>
                          <a:srgbClr val="404040"/>
                        </a:solidFill>
                        <a:latin typeface="Open Sans"/>
                        <a:ea typeface="Open Sans"/>
                        <a:cs typeface="Open Sans"/>
                        <a:sym typeface="Open San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EA9999"/>
                    </a:solidFill>
                  </a:tcPr>
                </a:tc>
              </a:tr>
              <a:tr h="357900">
                <a:tc>
                  <a:txBody>
                    <a:bodyPr/>
                    <a:lstStyle/>
                    <a:p>
                      <a:pPr indent="0" lvl="0" marL="0" rtl="0" algn="ctr">
                        <a:spcBef>
                          <a:spcPts val="480"/>
                        </a:spcBef>
                        <a:spcAft>
                          <a:spcPts val="480"/>
                        </a:spcAft>
                        <a:buNone/>
                      </a:pPr>
                      <a:r>
                        <a:rPr lang="en" sz="1700">
                          <a:solidFill>
                            <a:srgbClr val="404040"/>
                          </a:solidFill>
                          <a:latin typeface="Open Sans"/>
                          <a:ea typeface="Open Sans"/>
                          <a:cs typeface="Open Sans"/>
                          <a:sym typeface="Open Sans"/>
                        </a:rPr>
                        <a:t>5</a:t>
                      </a:r>
                      <a:endParaRPr sz="1700">
                        <a:solidFill>
                          <a:srgbClr val="404040"/>
                        </a:solidFill>
                        <a:latin typeface="Open Sans"/>
                        <a:ea typeface="Open Sans"/>
                        <a:cs typeface="Open Sans"/>
                        <a:sym typeface="Open San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480"/>
                        </a:spcBef>
                        <a:spcAft>
                          <a:spcPts val="480"/>
                        </a:spcAft>
                        <a:buNone/>
                      </a:pPr>
                      <a:r>
                        <a:rPr lang="en" sz="1700">
                          <a:solidFill>
                            <a:srgbClr val="404040"/>
                          </a:solidFill>
                          <a:latin typeface="Open Sans"/>
                          <a:ea typeface="Open Sans"/>
                          <a:cs typeface="Open Sans"/>
                          <a:sym typeface="Open Sans"/>
                        </a:rPr>
                        <a:t>Procurement</a:t>
                      </a:r>
                      <a:endParaRPr sz="1700">
                        <a:solidFill>
                          <a:srgbClr val="404040"/>
                        </a:solidFill>
                        <a:latin typeface="Open Sans"/>
                        <a:ea typeface="Open Sans"/>
                        <a:cs typeface="Open Sans"/>
                        <a:sym typeface="Open San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480"/>
                        </a:spcBef>
                        <a:spcAft>
                          <a:spcPts val="480"/>
                        </a:spcAft>
                        <a:buNone/>
                      </a:pPr>
                      <a:r>
                        <a:rPr b="1" lang="en" sz="1700">
                          <a:solidFill>
                            <a:srgbClr val="404040"/>
                          </a:solidFill>
                          <a:latin typeface="Open Sans"/>
                          <a:ea typeface="Open Sans"/>
                          <a:cs typeface="Open Sans"/>
                          <a:sym typeface="Open Sans"/>
                        </a:rPr>
                        <a:t>Weakness in procurement procedures</a:t>
                      </a:r>
                      <a:endParaRPr b="1" sz="1700">
                        <a:solidFill>
                          <a:srgbClr val="404040"/>
                        </a:solidFill>
                        <a:latin typeface="Open Sans"/>
                        <a:ea typeface="Open Sans"/>
                        <a:cs typeface="Open Sans"/>
                        <a:sym typeface="Open San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480"/>
                        </a:spcBef>
                        <a:spcAft>
                          <a:spcPts val="480"/>
                        </a:spcAft>
                        <a:buNone/>
                      </a:pPr>
                      <a:r>
                        <a:rPr lang="en" sz="1700">
                          <a:solidFill>
                            <a:srgbClr val="404040"/>
                          </a:solidFill>
                          <a:latin typeface="Open Sans"/>
                          <a:ea typeface="Open Sans"/>
                          <a:cs typeface="Open Sans"/>
                          <a:sym typeface="Open Sans"/>
                        </a:rPr>
                        <a:t>Medium</a:t>
                      </a:r>
                      <a:endParaRPr sz="1700">
                        <a:solidFill>
                          <a:srgbClr val="404040"/>
                        </a:solidFill>
                        <a:latin typeface="Open Sans"/>
                        <a:ea typeface="Open Sans"/>
                        <a:cs typeface="Open Sans"/>
                        <a:sym typeface="Open Sans"/>
                      </a:endParaRPr>
                    </a:p>
                  </a:txBody>
                  <a:tcPr marT="0" marB="0" marR="73025" marL="7302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EA9999"/>
                    </a:solidFill>
                  </a:tcPr>
                </a:tc>
              </a:tr>
            </a:tbl>
          </a:graphicData>
        </a:graphic>
      </p:graphicFrame>
      <p:graphicFrame>
        <p:nvGraphicFramePr>
          <p:cNvPr id="101" name="Google Shape;101;p17"/>
          <p:cNvGraphicFramePr/>
          <p:nvPr/>
        </p:nvGraphicFramePr>
        <p:xfrm>
          <a:off x="567150" y="925738"/>
          <a:ext cx="3000000" cy="3000000"/>
        </p:xfrm>
        <a:graphic>
          <a:graphicData uri="http://schemas.openxmlformats.org/drawingml/2006/table">
            <a:tbl>
              <a:tblPr>
                <a:noFill/>
                <a:tableStyleId>{DA632DDE-CFF7-4336-AC25-3CB3ED608A16}</a:tableStyleId>
              </a:tblPr>
              <a:tblGrid>
                <a:gridCol w="2109700"/>
                <a:gridCol w="5900050"/>
              </a:tblGrid>
              <a:tr h="381000">
                <a:tc>
                  <a:txBody>
                    <a:bodyPr/>
                    <a:lstStyle/>
                    <a:p>
                      <a:pPr indent="0" lvl="0" marL="0" rtl="0" algn="l">
                        <a:spcBef>
                          <a:spcPts val="0"/>
                        </a:spcBef>
                        <a:spcAft>
                          <a:spcPts val="0"/>
                        </a:spcAft>
                        <a:buNone/>
                      </a:pPr>
                      <a:r>
                        <a:rPr b="1" lang="en" sz="1600">
                          <a:solidFill>
                            <a:schemeClr val="lt1"/>
                          </a:solidFill>
                          <a:latin typeface="Open Sans"/>
                          <a:ea typeface="Open Sans"/>
                          <a:cs typeface="Open Sans"/>
                          <a:sym typeface="Open Sans"/>
                        </a:rPr>
                        <a:t>Audit Period</a:t>
                      </a:r>
                      <a:endParaRPr b="1" sz="1600">
                        <a:solidFill>
                          <a:schemeClr val="lt1"/>
                        </a:solidFill>
                        <a:latin typeface="Open Sans"/>
                        <a:ea typeface="Open Sans"/>
                        <a:cs typeface="Open Sans"/>
                        <a:sym typeface="Open Sans"/>
                      </a:endParaRPr>
                    </a:p>
                  </a:txBody>
                  <a:tcPr marT="91425" marB="91425" marR="91425" marL="91425">
                    <a:solidFill>
                      <a:srgbClr val="6FA8DC"/>
                    </a:solidFill>
                  </a:tcPr>
                </a:tc>
                <a:tc>
                  <a:txBody>
                    <a:bodyPr/>
                    <a:lstStyle/>
                    <a:p>
                      <a:pPr indent="0" lvl="0" marL="0" rtl="0" algn="l">
                        <a:spcBef>
                          <a:spcPts val="0"/>
                        </a:spcBef>
                        <a:spcAft>
                          <a:spcPts val="0"/>
                        </a:spcAft>
                        <a:buNone/>
                      </a:pPr>
                      <a:r>
                        <a:rPr b="1" lang="en" sz="1600">
                          <a:latin typeface="Open Sans"/>
                          <a:ea typeface="Open Sans"/>
                          <a:cs typeface="Open Sans"/>
                          <a:sym typeface="Open Sans"/>
                        </a:rPr>
                        <a:t>2021</a:t>
                      </a:r>
                      <a:endParaRPr b="1" sz="1600">
                        <a:latin typeface="Open Sans"/>
                        <a:ea typeface="Open Sans"/>
                        <a:cs typeface="Open Sans"/>
                        <a:sym typeface="Open Sans"/>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232305" y="36630"/>
            <a:ext cx="7868100" cy="749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Audit Finding 2: </a:t>
            </a:r>
            <a:r>
              <a:rPr lang="en" sz="2000">
                <a:solidFill>
                  <a:srgbClr val="404040"/>
                </a:solidFill>
              </a:rPr>
              <a:t>Excessive Cash Payments</a:t>
            </a:r>
            <a:endParaRPr sz="3300"/>
          </a:p>
        </p:txBody>
      </p:sp>
      <p:sp>
        <p:nvSpPr>
          <p:cNvPr id="107" name="Google Shape;107;p18"/>
          <p:cNvSpPr txBox="1"/>
          <p:nvPr>
            <p:ph idx="12" type="sldNum"/>
          </p:nvPr>
        </p:nvSpPr>
        <p:spPr>
          <a:xfrm>
            <a:off x="8247150" y="4672475"/>
            <a:ext cx="256800" cy="1830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108" name="Google Shape;108;p18"/>
          <p:cNvSpPr/>
          <p:nvPr/>
        </p:nvSpPr>
        <p:spPr>
          <a:xfrm>
            <a:off x="2107175" y="1091125"/>
            <a:ext cx="6653400" cy="749700"/>
          </a:xfrm>
          <a:prstGeom prst="rect">
            <a:avLst/>
          </a:prstGeom>
          <a:solidFill>
            <a:schemeClr val="lt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457200" lvl="0" marL="0" rtl="0" algn="l">
              <a:spcBef>
                <a:spcPts val="0"/>
              </a:spcBef>
              <a:spcAft>
                <a:spcPts val="0"/>
              </a:spcAft>
              <a:buNone/>
            </a:pPr>
            <a:r>
              <a:t/>
            </a:r>
            <a:endParaRPr>
              <a:latin typeface="Open Sans"/>
              <a:ea typeface="Open Sans"/>
              <a:cs typeface="Open Sans"/>
              <a:sym typeface="Open Sans"/>
            </a:endParaRPr>
          </a:p>
          <a:p>
            <a:pPr indent="457200" lvl="0" marL="0" rtl="0" algn="l">
              <a:spcBef>
                <a:spcPts val="0"/>
              </a:spcBef>
              <a:spcAft>
                <a:spcPts val="0"/>
              </a:spcAft>
              <a:buNone/>
            </a:pPr>
            <a:r>
              <a:rPr lang="en">
                <a:latin typeface="Open Sans"/>
                <a:ea typeface="Open Sans"/>
                <a:cs typeface="Open Sans"/>
                <a:sym typeface="Open Sans"/>
              </a:rPr>
              <a:t>So</a:t>
            </a:r>
            <a:r>
              <a:rPr lang="en">
                <a:solidFill>
                  <a:srgbClr val="404040"/>
                </a:solidFill>
                <a:latin typeface="Open Sans"/>
                <a:ea typeface="Open Sans"/>
                <a:cs typeface="Open Sans"/>
                <a:sym typeface="Open Sans"/>
              </a:rPr>
              <a:t>me expenditures were </a:t>
            </a:r>
            <a:r>
              <a:rPr b="1" lang="en">
                <a:solidFill>
                  <a:srgbClr val="FF0000"/>
                </a:solidFill>
                <a:latin typeface="Open Sans"/>
                <a:ea typeface="Open Sans"/>
                <a:cs typeface="Open Sans"/>
                <a:sym typeface="Open Sans"/>
              </a:rPr>
              <a:t>paid in cash </a:t>
            </a:r>
            <a:r>
              <a:rPr lang="en">
                <a:solidFill>
                  <a:srgbClr val="404040"/>
                </a:solidFill>
                <a:latin typeface="Open Sans"/>
                <a:ea typeface="Open Sans"/>
                <a:cs typeface="Open Sans"/>
                <a:sym typeface="Open Sans"/>
              </a:rPr>
              <a:t>during training events, </a:t>
            </a:r>
            <a:endParaRPr>
              <a:solidFill>
                <a:srgbClr val="404040"/>
              </a:solidFill>
              <a:latin typeface="Open Sans"/>
              <a:ea typeface="Open Sans"/>
              <a:cs typeface="Open Sans"/>
              <a:sym typeface="Open Sans"/>
            </a:endParaRPr>
          </a:p>
          <a:p>
            <a:pPr indent="0" lvl="0" marL="457200" rtl="0" algn="l">
              <a:spcBef>
                <a:spcPts val="0"/>
              </a:spcBef>
              <a:spcAft>
                <a:spcPts val="0"/>
              </a:spcAft>
              <a:buNone/>
            </a:pPr>
            <a:r>
              <a:rPr lang="en">
                <a:solidFill>
                  <a:srgbClr val="404040"/>
                </a:solidFill>
                <a:latin typeface="Open Sans"/>
                <a:ea typeface="Open Sans"/>
                <a:cs typeface="Open Sans"/>
                <a:sym typeface="Open Sans"/>
              </a:rPr>
              <a:t>where it </a:t>
            </a:r>
            <a:r>
              <a:rPr b="1" lang="en">
                <a:solidFill>
                  <a:srgbClr val="ED1A3B"/>
                </a:solidFill>
                <a:latin typeface="Open Sans"/>
                <a:ea typeface="Open Sans"/>
                <a:cs typeface="Open Sans"/>
                <a:sym typeface="Open Sans"/>
              </a:rPr>
              <a:t>exceeded the petty cash threshold</a:t>
            </a:r>
            <a:r>
              <a:rPr lang="en">
                <a:solidFill>
                  <a:srgbClr val="404040"/>
                </a:solidFill>
                <a:latin typeface="Open Sans"/>
                <a:ea typeface="Open Sans"/>
                <a:cs typeface="Open Sans"/>
                <a:sym typeface="Open Sans"/>
              </a:rPr>
              <a:t>. </a:t>
            </a:r>
            <a:endParaRPr>
              <a:solidFill>
                <a:srgbClr val="404040"/>
              </a:solidFill>
              <a:latin typeface="Open Sans"/>
              <a:ea typeface="Open Sans"/>
              <a:cs typeface="Open Sans"/>
              <a:sym typeface="Open Sans"/>
            </a:endParaRPr>
          </a:p>
          <a:p>
            <a:pPr indent="457200" lvl="0" marL="0" rtl="0" algn="l">
              <a:spcBef>
                <a:spcPts val="0"/>
              </a:spcBef>
              <a:spcAft>
                <a:spcPts val="0"/>
              </a:spcAft>
              <a:buNone/>
            </a:pPr>
            <a:r>
              <a:rPr lang="en">
                <a:solidFill>
                  <a:srgbClr val="404040"/>
                </a:solidFill>
                <a:latin typeface="Open Sans"/>
                <a:ea typeface="Open Sans"/>
                <a:cs typeface="Open Sans"/>
                <a:sym typeface="Open Sans"/>
              </a:rPr>
              <a:t>Meeting room for the events were paid in cash.</a:t>
            </a:r>
            <a:endParaRPr>
              <a:solidFill>
                <a:srgbClr val="404040"/>
              </a:solidFill>
              <a:latin typeface="Open Sans"/>
              <a:ea typeface="Open Sans"/>
              <a:cs typeface="Open Sans"/>
              <a:sym typeface="Open Sans"/>
            </a:endParaRPr>
          </a:p>
          <a:p>
            <a:pPr indent="0" lvl="0" marL="0" rtl="0" algn="l">
              <a:spcBef>
                <a:spcPts val="0"/>
              </a:spcBef>
              <a:spcAft>
                <a:spcPts val="0"/>
              </a:spcAft>
              <a:buNone/>
            </a:pPr>
            <a:r>
              <a:t/>
            </a:r>
            <a:endParaRPr/>
          </a:p>
        </p:txBody>
      </p:sp>
      <p:sp>
        <p:nvSpPr>
          <p:cNvPr id="109" name="Google Shape;109;p18"/>
          <p:cNvSpPr/>
          <p:nvPr/>
        </p:nvSpPr>
        <p:spPr>
          <a:xfrm>
            <a:off x="232300" y="1091375"/>
            <a:ext cx="2356200" cy="749700"/>
          </a:xfrm>
          <a:prstGeom prst="homePlate">
            <a:avLst>
              <a:gd fmla="val 50000" name="adj"/>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a:solidFill>
                  <a:schemeClr val="lt1"/>
                </a:solidFill>
                <a:latin typeface="Open Sans"/>
                <a:ea typeface="Open Sans"/>
                <a:cs typeface="Open Sans"/>
                <a:sym typeface="Open Sans"/>
              </a:rPr>
              <a:t>Observation</a:t>
            </a:r>
            <a:endParaRPr b="1" sz="1700">
              <a:solidFill>
                <a:schemeClr val="lt1"/>
              </a:solidFill>
              <a:latin typeface="Open Sans"/>
              <a:ea typeface="Open Sans"/>
              <a:cs typeface="Open Sans"/>
              <a:sym typeface="Open Sans"/>
            </a:endParaRPr>
          </a:p>
        </p:txBody>
      </p:sp>
      <p:sp>
        <p:nvSpPr>
          <p:cNvPr id="110" name="Google Shape;110;p18"/>
          <p:cNvSpPr/>
          <p:nvPr/>
        </p:nvSpPr>
        <p:spPr>
          <a:xfrm>
            <a:off x="2107175" y="2010175"/>
            <a:ext cx="6653400" cy="385200"/>
          </a:xfrm>
          <a:prstGeom prst="rect">
            <a:avLst/>
          </a:prstGeom>
          <a:solidFill>
            <a:schemeClr val="lt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457200" lvl="0" marL="0" marR="0" rtl="0" algn="l">
              <a:lnSpc>
                <a:spcPct val="100000"/>
              </a:lnSpc>
              <a:spcBef>
                <a:spcPts val="0"/>
              </a:spcBef>
              <a:spcAft>
                <a:spcPts val="0"/>
              </a:spcAft>
              <a:buNone/>
            </a:pPr>
            <a:r>
              <a:t/>
            </a:r>
            <a:endParaRPr>
              <a:solidFill>
                <a:srgbClr val="404040"/>
              </a:solidFill>
              <a:latin typeface="Open Sans"/>
              <a:ea typeface="Open Sans"/>
              <a:cs typeface="Open Sans"/>
              <a:sym typeface="Open Sans"/>
            </a:endParaRPr>
          </a:p>
          <a:p>
            <a:pPr indent="457200" lvl="0" marL="0" marR="0" rtl="0" algn="l">
              <a:lnSpc>
                <a:spcPct val="100000"/>
              </a:lnSpc>
              <a:spcBef>
                <a:spcPts val="0"/>
              </a:spcBef>
              <a:spcAft>
                <a:spcPts val="0"/>
              </a:spcAft>
              <a:buNone/>
            </a:pPr>
            <a:r>
              <a:rPr lang="en">
                <a:solidFill>
                  <a:srgbClr val="404040"/>
                </a:solidFill>
                <a:latin typeface="Open Sans"/>
                <a:ea typeface="Open Sans"/>
                <a:cs typeface="Open Sans"/>
                <a:sym typeface="Open Sans"/>
              </a:rPr>
              <a:t> Risk of misappropriation of the project funds</a:t>
            </a:r>
            <a:endParaRPr>
              <a:solidFill>
                <a:srgbClr val="404040"/>
              </a:solidFill>
              <a:latin typeface="Open Sans"/>
              <a:ea typeface="Open Sans"/>
              <a:cs typeface="Open Sans"/>
              <a:sym typeface="Open Sans"/>
            </a:endParaRPr>
          </a:p>
          <a:p>
            <a:pPr indent="457200" lvl="0" marL="0" marR="0" rtl="0" algn="l">
              <a:lnSpc>
                <a:spcPct val="100000"/>
              </a:lnSpc>
              <a:spcBef>
                <a:spcPts val="0"/>
              </a:spcBef>
              <a:spcAft>
                <a:spcPts val="0"/>
              </a:spcAft>
              <a:buNone/>
            </a:pPr>
            <a:r>
              <a:t/>
            </a:r>
            <a:endParaRPr>
              <a:solidFill>
                <a:srgbClr val="404040"/>
              </a:solidFill>
              <a:latin typeface="Open Sans"/>
              <a:ea typeface="Open Sans"/>
              <a:cs typeface="Open Sans"/>
              <a:sym typeface="Open Sans"/>
            </a:endParaRPr>
          </a:p>
        </p:txBody>
      </p:sp>
      <p:sp>
        <p:nvSpPr>
          <p:cNvPr id="111" name="Google Shape;111;p18"/>
          <p:cNvSpPr/>
          <p:nvPr/>
        </p:nvSpPr>
        <p:spPr>
          <a:xfrm>
            <a:off x="232300" y="2010425"/>
            <a:ext cx="2356200" cy="385200"/>
          </a:xfrm>
          <a:prstGeom prst="homePlate">
            <a:avLst>
              <a:gd fmla="val 50000" name="adj"/>
            </a:avLst>
          </a:prstGeom>
          <a:solidFill>
            <a:srgbClr val="9FC5E8"/>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a:solidFill>
                  <a:schemeClr val="lt1"/>
                </a:solidFill>
                <a:latin typeface="Open Sans"/>
                <a:ea typeface="Open Sans"/>
                <a:cs typeface="Open Sans"/>
                <a:sym typeface="Open Sans"/>
              </a:rPr>
              <a:t>Impact</a:t>
            </a:r>
            <a:endParaRPr b="1" sz="1700">
              <a:solidFill>
                <a:schemeClr val="lt1"/>
              </a:solidFill>
              <a:latin typeface="Open Sans"/>
              <a:ea typeface="Open Sans"/>
              <a:cs typeface="Open Sans"/>
              <a:sym typeface="Open Sans"/>
            </a:endParaRPr>
          </a:p>
        </p:txBody>
      </p:sp>
      <p:sp>
        <p:nvSpPr>
          <p:cNvPr id="112" name="Google Shape;112;p18"/>
          <p:cNvSpPr/>
          <p:nvPr/>
        </p:nvSpPr>
        <p:spPr>
          <a:xfrm>
            <a:off x="2107175" y="2501575"/>
            <a:ext cx="6653400" cy="1497000"/>
          </a:xfrm>
          <a:prstGeom prst="rect">
            <a:avLst/>
          </a:prstGeom>
          <a:solidFill>
            <a:schemeClr val="lt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457200" lvl="0" marL="0" rtl="0" algn="l">
              <a:spcBef>
                <a:spcPts val="0"/>
              </a:spcBef>
              <a:spcAft>
                <a:spcPts val="0"/>
              </a:spcAft>
              <a:buNone/>
            </a:pPr>
            <a:r>
              <a:t/>
            </a:r>
            <a:endParaRPr>
              <a:latin typeface="Open Sans"/>
              <a:ea typeface="Open Sans"/>
              <a:cs typeface="Open Sans"/>
              <a:sym typeface="Open Sans"/>
            </a:endParaRPr>
          </a:p>
          <a:p>
            <a:pPr indent="0" lvl="0" marL="457200" marR="0" rtl="0" algn="l">
              <a:lnSpc>
                <a:spcPct val="100000"/>
              </a:lnSpc>
              <a:spcBef>
                <a:spcPts val="0"/>
              </a:spcBef>
              <a:spcAft>
                <a:spcPts val="0"/>
              </a:spcAft>
              <a:buNone/>
            </a:pPr>
            <a:r>
              <a:rPr lang="en">
                <a:solidFill>
                  <a:srgbClr val="404040"/>
                </a:solidFill>
                <a:latin typeface="Open Sans"/>
                <a:ea typeface="Open Sans"/>
                <a:cs typeface="Open Sans"/>
                <a:sym typeface="Open Sans"/>
              </a:rPr>
              <a:t>1. Ensure compliance with its internal policies and procedures; </a:t>
            </a:r>
            <a:endParaRPr>
              <a:solidFill>
                <a:srgbClr val="404040"/>
              </a:solidFill>
              <a:latin typeface="Open Sans"/>
              <a:ea typeface="Open Sans"/>
              <a:cs typeface="Open Sans"/>
              <a:sym typeface="Open Sans"/>
            </a:endParaRPr>
          </a:p>
          <a:p>
            <a:pPr indent="0" lvl="0" marL="457200" marR="0" rtl="0" algn="l">
              <a:lnSpc>
                <a:spcPct val="100000"/>
              </a:lnSpc>
              <a:spcBef>
                <a:spcPts val="0"/>
              </a:spcBef>
              <a:spcAft>
                <a:spcPts val="0"/>
              </a:spcAft>
              <a:buNone/>
            </a:pPr>
            <a:r>
              <a:rPr lang="en">
                <a:solidFill>
                  <a:srgbClr val="404040"/>
                </a:solidFill>
                <a:latin typeface="Open Sans"/>
                <a:ea typeface="Open Sans"/>
                <a:cs typeface="Open Sans"/>
                <a:sym typeface="Open Sans"/>
              </a:rPr>
              <a:t>2. Minimise cash payments;</a:t>
            </a:r>
            <a:endParaRPr>
              <a:solidFill>
                <a:srgbClr val="404040"/>
              </a:solidFill>
              <a:latin typeface="Open Sans"/>
              <a:ea typeface="Open Sans"/>
              <a:cs typeface="Open Sans"/>
              <a:sym typeface="Open Sans"/>
            </a:endParaRPr>
          </a:p>
          <a:p>
            <a:pPr indent="0" lvl="0" marL="457200" marR="0" rtl="0" algn="l">
              <a:lnSpc>
                <a:spcPct val="100000"/>
              </a:lnSpc>
              <a:spcBef>
                <a:spcPts val="0"/>
              </a:spcBef>
              <a:spcAft>
                <a:spcPts val="0"/>
              </a:spcAft>
              <a:buNone/>
            </a:pPr>
            <a:r>
              <a:rPr lang="en">
                <a:solidFill>
                  <a:srgbClr val="404040"/>
                </a:solidFill>
                <a:latin typeface="Open Sans"/>
                <a:ea typeface="Open Sans"/>
                <a:cs typeface="Open Sans"/>
                <a:sym typeface="Open Sans"/>
              </a:rPr>
              <a:t>3. Review the cash payment limit included in the cash policy on a regular basis; </a:t>
            </a:r>
            <a:endParaRPr>
              <a:solidFill>
                <a:srgbClr val="404040"/>
              </a:solidFill>
              <a:latin typeface="Open Sans"/>
              <a:ea typeface="Open Sans"/>
              <a:cs typeface="Open Sans"/>
              <a:sym typeface="Open Sans"/>
            </a:endParaRPr>
          </a:p>
          <a:p>
            <a:pPr indent="0" lvl="0" marL="457200" marR="0" rtl="0" algn="l">
              <a:lnSpc>
                <a:spcPct val="100000"/>
              </a:lnSpc>
              <a:spcBef>
                <a:spcPts val="0"/>
              </a:spcBef>
              <a:spcAft>
                <a:spcPts val="0"/>
              </a:spcAft>
              <a:buNone/>
            </a:pPr>
            <a:r>
              <a:rPr lang="en">
                <a:solidFill>
                  <a:srgbClr val="404040"/>
                </a:solidFill>
                <a:latin typeface="Open Sans"/>
                <a:ea typeface="Open Sans"/>
                <a:cs typeface="Open Sans"/>
                <a:sym typeface="Open Sans"/>
              </a:rPr>
              <a:t>4. Explore the banking options available &amp; appropriate for the needs of the organisation and project implementation.  </a:t>
            </a:r>
            <a:endParaRPr>
              <a:solidFill>
                <a:srgbClr val="404040"/>
              </a:solidFill>
              <a:latin typeface="Open Sans"/>
              <a:ea typeface="Open Sans"/>
              <a:cs typeface="Open Sans"/>
              <a:sym typeface="Open Sans"/>
            </a:endParaRPr>
          </a:p>
          <a:p>
            <a:pPr indent="0" lvl="0" marL="0" rtl="0" algn="l">
              <a:spcBef>
                <a:spcPts val="0"/>
              </a:spcBef>
              <a:spcAft>
                <a:spcPts val="0"/>
              </a:spcAft>
              <a:buNone/>
            </a:pPr>
            <a:r>
              <a:t/>
            </a:r>
            <a:endParaRPr/>
          </a:p>
        </p:txBody>
      </p:sp>
      <p:sp>
        <p:nvSpPr>
          <p:cNvPr id="113" name="Google Shape;113;p18"/>
          <p:cNvSpPr/>
          <p:nvPr/>
        </p:nvSpPr>
        <p:spPr>
          <a:xfrm>
            <a:off x="232300" y="2501825"/>
            <a:ext cx="2356200" cy="14970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a:solidFill>
                  <a:schemeClr val="lt1"/>
                </a:solidFill>
                <a:latin typeface="Open Sans"/>
                <a:ea typeface="Open Sans"/>
                <a:cs typeface="Open Sans"/>
                <a:sym typeface="Open Sans"/>
              </a:rPr>
              <a:t>Recommendation</a:t>
            </a:r>
            <a:endParaRPr b="1" sz="1700">
              <a:solidFill>
                <a:schemeClr val="lt1"/>
              </a:solidFill>
              <a:latin typeface="Open Sans"/>
              <a:ea typeface="Open Sans"/>
              <a:cs typeface="Open Sans"/>
              <a:sym typeface="Open Sans"/>
            </a:endParaRPr>
          </a:p>
        </p:txBody>
      </p:sp>
      <p:sp>
        <p:nvSpPr>
          <p:cNvPr id="114" name="Google Shape;114;p18"/>
          <p:cNvSpPr txBox="1"/>
          <p:nvPr/>
        </p:nvSpPr>
        <p:spPr>
          <a:xfrm>
            <a:off x="7387675" y="250900"/>
            <a:ext cx="1372800" cy="446400"/>
          </a:xfrm>
          <a:prstGeom prst="rect">
            <a:avLst/>
          </a:prstGeom>
          <a:solidFill>
            <a:srgbClr val="FF0000"/>
          </a:solidFill>
          <a:ln>
            <a:noFill/>
          </a:ln>
        </p:spPr>
        <p:txBody>
          <a:bodyPr anchorCtr="0" anchor="t" bIns="91425" lIns="91425" spcFirstLastPara="1" rIns="91425" wrap="square" tIns="91425">
            <a:spAutoFit/>
          </a:bodyPr>
          <a:lstStyle/>
          <a:p>
            <a:pPr indent="0" lvl="0" marL="0" rtl="0" algn="ctr">
              <a:spcBef>
                <a:spcPts val="480"/>
              </a:spcBef>
              <a:spcAft>
                <a:spcPts val="480"/>
              </a:spcAft>
              <a:buNone/>
            </a:pPr>
            <a:r>
              <a:rPr b="1" lang="en" sz="1700">
                <a:solidFill>
                  <a:srgbClr val="404040"/>
                </a:solidFill>
                <a:latin typeface="Open Sans"/>
                <a:ea typeface="Open Sans"/>
                <a:cs typeface="Open Sans"/>
                <a:sym typeface="Open Sans"/>
              </a:rPr>
              <a:t>High</a:t>
            </a:r>
            <a:endParaRPr b="1" sz="1700">
              <a:solidFill>
                <a:srgbClr val="404040"/>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379055" y="-115770"/>
            <a:ext cx="7868100" cy="749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Audit Finding 2: </a:t>
            </a:r>
            <a:r>
              <a:rPr lang="en" sz="2000">
                <a:solidFill>
                  <a:srgbClr val="404040"/>
                </a:solidFill>
              </a:rPr>
              <a:t>Excessive Cash Payments</a:t>
            </a:r>
            <a:endParaRPr/>
          </a:p>
        </p:txBody>
      </p:sp>
      <p:sp>
        <p:nvSpPr>
          <p:cNvPr id="120" name="Google Shape;120;p19"/>
          <p:cNvSpPr txBox="1"/>
          <p:nvPr>
            <p:ph idx="12" type="sldNum"/>
          </p:nvPr>
        </p:nvSpPr>
        <p:spPr>
          <a:xfrm>
            <a:off x="8247150" y="4672475"/>
            <a:ext cx="256800" cy="1830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121" name="Google Shape;121;p19"/>
          <p:cNvSpPr/>
          <p:nvPr/>
        </p:nvSpPr>
        <p:spPr>
          <a:xfrm>
            <a:off x="1850850" y="564000"/>
            <a:ext cx="7175100" cy="1543200"/>
          </a:xfrm>
          <a:prstGeom prst="rect">
            <a:avLst/>
          </a:prstGeom>
          <a:solidFill>
            <a:schemeClr val="lt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rgbClr val="40404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a:solidFill>
                <a:srgbClr val="404040"/>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04040"/>
              </a:buClr>
              <a:buSzPts val="1400"/>
              <a:buFont typeface="Open Sans"/>
              <a:buChar char="●"/>
            </a:pPr>
            <a:r>
              <a:rPr lang="en">
                <a:solidFill>
                  <a:srgbClr val="404040"/>
                </a:solidFill>
                <a:latin typeface="Open Sans"/>
                <a:ea typeface="Open Sans"/>
                <a:cs typeface="Open Sans"/>
                <a:sym typeface="Open Sans"/>
              </a:rPr>
              <a:t>Incompliance due to absence of bank accounts on provincial side;</a:t>
            </a:r>
            <a:endParaRPr>
              <a:solidFill>
                <a:srgbClr val="404040"/>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04040"/>
              </a:buClr>
              <a:buSzPts val="1400"/>
              <a:buFont typeface="Open Sans"/>
              <a:buChar char="●"/>
            </a:pPr>
            <a:r>
              <a:rPr lang="en">
                <a:solidFill>
                  <a:srgbClr val="404040"/>
                </a:solidFill>
                <a:latin typeface="Open Sans"/>
                <a:ea typeface="Open Sans"/>
                <a:cs typeface="Open Sans"/>
                <a:sym typeface="Open Sans"/>
              </a:rPr>
              <a:t>The regulation has been developed in 2019 and applied in 2021;</a:t>
            </a:r>
            <a:endParaRPr>
              <a:solidFill>
                <a:srgbClr val="404040"/>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04040"/>
              </a:buClr>
              <a:buSzPts val="1400"/>
              <a:buFont typeface="Open Sans"/>
              <a:buChar char="●"/>
            </a:pPr>
            <a:r>
              <a:rPr lang="en">
                <a:solidFill>
                  <a:srgbClr val="404040"/>
                </a:solidFill>
                <a:latin typeface="Open Sans"/>
                <a:ea typeface="Open Sans"/>
                <a:cs typeface="Open Sans"/>
                <a:sym typeface="Open Sans"/>
              </a:rPr>
              <a:t>Payments correspond to service cost of government training facilities;</a:t>
            </a:r>
            <a:endParaRPr>
              <a:solidFill>
                <a:srgbClr val="404040"/>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04040"/>
              </a:buClr>
              <a:buSzPts val="1400"/>
              <a:buFont typeface="Open Sans"/>
              <a:buChar char="●"/>
            </a:pPr>
            <a:r>
              <a:rPr lang="en">
                <a:solidFill>
                  <a:srgbClr val="404040"/>
                </a:solidFill>
                <a:latin typeface="Open Sans"/>
                <a:ea typeface="Open Sans"/>
                <a:cs typeface="Open Sans"/>
                <a:sym typeface="Open Sans"/>
              </a:rPr>
              <a:t>In Sep 2021, CMPE has officially notified all provinces to provide bank accounts of provinces and districts, to fully apply cash transfers to the facilities.</a:t>
            </a:r>
            <a:endParaRPr>
              <a:solidFill>
                <a:srgbClr val="404040"/>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04040"/>
              </a:buClr>
              <a:buSzPts val="1400"/>
              <a:buFont typeface="Open Sans"/>
              <a:buChar char="●"/>
            </a:pPr>
            <a:r>
              <a:rPr lang="en">
                <a:solidFill>
                  <a:srgbClr val="404040"/>
                </a:solidFill>
                <a:latin typeface="Open Sans"/>
                <a:ea typeface="Open Sans"/>
                <a:cs typeface="Open Sans"/>
                <a:sym typeface="Open Sans"/>
              </a:rPr>
              <a:t>In exceptional cases, where the bank accounts are not available, the justification should be documented. </a:t>
            </a:r>
            <a:endParaRPr>
              <a:solidFill>
                <a:srgbClr val="40404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a:solidFill>
                <a:srgbClr val="404040"/>
              </a:solidFill>
              <a:latin typeface="Open Sans"/>
              <a:ea typeface="Open Sans"/>
              <a:cs typeface="Open Sans"/>
              <a:sym typeface="Open Sans"/>
            </a:endParaRPr>
          </a:p>
          <a:p>
            <a:pPr indent="0" lvl="0" marL="0" rtl="0" algn="l">
              <a:spcBef>
                <a:spcPts val="0"/>
              </a:spcBef>
              <a:spcAft>
                <a:spcPts val="0"/>
              </a:spcAft>
              <a:buNone/>
            </a:pPr>
            <a:r>
              <a:t/>
            </a:r>
            <a:endParaRPr/>
          </a:p>
        </p:txBody>
      </p:sp>
      <p:sp>
        <p:nvSpPr>
          <p:cNvPr id="122" name="Google Shape;122;p19"/>
          <p:cNvSpPr/>
          <p:nvPr/>
        </p:nvSpPr>
        <p:spPr>
          <a:xfrm>
            <a:off x="226650" y="564250"/>
            <a:ext cx="1624200" cy="1543200"/>
          </a:xfrm>
          <a:prstGeom prst="rect">
            <a:avLst/>
          </a:prstGeom>
          <a:solidFill>
            <a:srgbClr val="D0E0E3"/>
          </a:solid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dk1"/>
                </a:solidFill>
                <a:latin typeface="Open Sans"/>
                <a:ea typeface="Open Sans"/>
                <a:cs typeface="Open Sans"/>
                <a:sym typeface="Open Sans"/>
              </a:rPr>
              <a:t>CMPE Response</a:t>
            </a:r>
            <a:endParaRPr b="1" sz="1700">
              <a:solidFill>
                <a:schemeClr val="dk1"/>
              </a:solidFill>
              <a:latin typeface="Open Sans"/>
              <a:ea typeface="Open Sans"/>
              <a:cs typeface="Open Sans"/>
              <a:sym typeface="Open Sans"/>
            </a:endParaRPr>
          </a:p>
        </p:txBody>
      </p:sp>
      <p:sp>
        <p:nvSpPr>
          <p:cNvPr id="123" name="Google Shape;123;p19"/>
          <p:cNvSpPr/>
          <p:nvPr/>
        </p:nvSpPr>
        <p:spPr>
          <a:xfrm>
            <a:off x="1850850" y="2289675"/>
            <a:ext cx="7175100" cy="2721000"/>
          </a:xfrm>
          <a:prstGeom prst="rect">
            <a:avLst/>
          </a:prstGeom>
          <a:solidFill>
            <a:schemeClr val="lt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rgbClr val="404040"/>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a:solidFill>
                <a:srgbClr val="404040"/>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04040"/>
              </a:buClr>
              <a:buSzPts val="1400"/>
              <a:buFont typeface="Open Sans"/>
              <a:buChar char="●"/>
            </a:pPr>
            <a:r>
              <a:rPr lang="en">
                <a:solidFill>
                  <a:srgbClr val="404040"/>
                </a:solidFill>
                <a:latin typeface="Open Sans"/>
                <a:ea typeface="Open Sans"/>
                <a:cs typeface="Open Sans"/>
                <a:sym typeface="Open Sans"/>
              </a:rPr>
              <a:t>PR disagrees with CMPE’s response and we agree with the audit findings, where the risk associated is high;</a:t>
            </a:r>
            <a:endParaRPr>
              <a:solidFill>
                <a:srgbClr val="404040"/>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04040"/>
              </a:buClr>
              <a:buSzPts val="1400"/>
              <a:buFont typeface="Open Sans"/>
              <a:buChar char="●"/>
            </a:pPr>
            <a:r>
              <a:rPr lang="en">
                <a:solidFill>
                  <a:srgbClr val="404040"/>
                </a:solidFill>
                <a:latin typeface="Open Sans"/>
                <a:ea typeface="Open Sans"/>
                <a:cs typeface="Open Sans"/>
                <a:sym typeface="Open Sans"/>
              </a:rPr>
              <a:t>The financial guidelines are in place since 2019 and not 2021. </a:t>
            </a:r>
            <a:endParaRPr>
              <a:solidFill>
                <a:srgbClr val="404040"/>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04040"/>
              </a:buClr>
              <a:buSzPts val="1400"/>
              <a:buFont typeface="Open Sans"/>
              <a:buChar char="●"/>
            </a:pPr>
            <a:r>
              <a:rPr lang="en">
                <a:solidFill>
                  <a:srgbClr val="404040"/>
                </a:solidFill>
                <a:latin typeface="Open Sans"/>
                <a:ea typeface="Open Sans"/>
                <a:cs typeface="Open Sans"/>
                <a:sym typeface="Open Sans"/>
              </a:rPr>
              <a:t>Trainings have been organized for the central staff in 2019, and early 2020 and with Provincial Staff in March 2020. </a:t>
            </a:r>
            <a:endParaRPr>
              <a:solidFill>
                <a:srgbClr val="404040"/>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04040"/>
              </a:buClr>
              <a:buSzPts val="1400"/>
              <a:buFont typeface="Open Sans"/>
              <a:buChar char="●"/>
            </a:pPr>
            <a:r>
              <a:rPr lang="en">
                <a:solidFill>
                  <a:srgbClr val="404040"/>
                </a:solidFill>
                <a:latin typeface="Open Sans"/>
                <a:ea typeface="Open Sans"/>
                <a:cs typeface="Open Sans"/>
                <a:sym typeface="Open Sans"/>
              </a:rPr>
              <a:t>In 2021, the PR followed up with additional communication, re-stating that payments in </a:t>
            </a:r>
            <a:r>
              <a:rPr lang="en">
                <a:solidFill>
                  <a:srgbClr val="404040"/>
                </a:solidFill>
                <a:latin typeface="Open Sans"/>
                <a:ea typeface="Open Sans"/>
                <a:cs typeface="Open Sans"/>
                <a:sym typeface="Open Sans"/>
              </a:rPr>
              <a:t>cash are not allowed. </a:t>
            </a:r>
            <a:endParaRPr>
              <a:solidFill>
                <a:srgbClr val="404040"/>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04040"/>
              </a:buClr>
              <a:buSzPts val="1400"/>
              <a:buFont typeface="Open Sans"/>
              <a:buChar char="●"/>
            </a:pPr>
            <a:r>
              <a:rPr lang="en">
                <a:solidFill>
                  <a:srgbClr val="404040"/>
                </a:solidFill>
                <a:latin typeface="Open Sans"/>
                <a:ea typeface="Open Sans"/>
                <a:cs typeface="Open Sans"/>
                <a:sym typeface="Open Sans"/>
              </a:rPr>
              <a:t>PR discussed repeatedly with CMPE and DCDC in 2021, that "CMPE to conduct a survey of the bank accounts available in the DHOs and provide a list of DHOs which do not have bank accounts”. The DHO must describe the alternative controls (e.g. Treasury function). The information must be certified by DHO and PHO, consolidated at Province Level (never delivered).</a:t>
            </a:r>
            <a:endParaRPr>
              <a:solidFill>
                <a:srgbClr val="40404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a:solidFill>
                <a:srgbClr val="404040"/>
              </a:solidFill>
              <a:latin typeface="Open Sans"/>
              <a:ea typeface="Open Sans"/>
              <a:cs typeface="Open Sans"/>
              <a:sym typeface="Open Sans"/>
            </a:endParaRPr>
          </a:p>
          <a:p>
            <a:pPr indent="0" lvl="0" marL="0" rtl="0" algn="l">
              <a:spcBef>
                <a:spcPts val="0"/>
              </a:spcBef>
              <a:spcAft>
                <a:spcPts val="0"/>
              </a:spcAft>
              <a:buNone/>
            </a:pPr>
            <a:r>
              <a:t/>
            </a:r>
            <a:endParaRPr/>
          </a:p>
        </p:txBody>
      </p:sp>
      <p:sp>
        <p:nvSpPr>
          <p:cNvPr id="124" name="Google Shape;124;p19"/>
          <p:cNvSpPr/>
          <p:nvPr/>
        </p:nvSpPr>
        <p:spPr>
          <a:xfrm>
            <a:off x="226650" y="2289675"/>
            <a:ext cx="1624200" cy="2721000"/>
          </a:xfrm>
          <a:prstGeom prst="rect">
            <a:avLst/>
          </a:prstGeom>
          <a:solidFill>
            <a:srgbClr val="CFE2F3"/>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dk1"/>
                </a:solidFill>
                <a:latin typeface="Open Sans"/>
                <a:ea typeface="Open Sans"/>
                <a:cs typeface="Open Sans"/>
                <a:sym typeface="Open Sans"/>
              </a:rPr>
              <a:t>PR</a:t>
            </a:r>
            <a:r>
              <a:rPr b="1" lang="en" sz="1700">
                <a:solidFill>
                  <a:schemeClr val="dk1"/>
                </a:solidFill>
                <a:latin typeface="Open Sans"/>
                <a:ea typeface="Open Sans"/>
                <a:cs typeface="Open Sans"/>
                <a:sym typeface="Open Sans"/>
              </a:rPr>
              <a:t> Response</a:t>
            </a:r>
            <a:endParaRPr b="1" sz="1700">
              <a:solidFill>
                <a:schemeClr val="dk1"/>
              </a:solidFill>
              <a:latin typeface="Open Sans"/>
              <a:ea typeface="Open Sans"/>
              <a:cs typeface="Open Sans"/>
              <a:sym typeface="Open Sans"/>
            </a:endParaRPr>
          </a:p>
        </p:txBody>
      </p:sp>
      <p:sp>
        <p:nvSpPr>
          <p:cNvPr id="125" name="Google Shape;125;p19"/>
          <p:cNvSpPr/>
          <p:nvPr/>
        </p:nvSpPr>
        <p:spPr>
          <a:xfrm>
            <a:off x="592650" y="1965450"/>
            <a:ext cx="892200" cy="1212600"/>
          </a:xfrm>
          <a:prstGeom prst="upArrow">
            <a:avLst>
              <a:gd fmla="val 50000" name="adj1"/>
              <a:gd fmla="val 50000" name="adj2"/>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232305" y="36630"/>
            <a:ext cx="7868100" cy="749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Audit Finding 3: </a:t>
            </a:r>
            <a:r>
              <a:rPr lang="en" sz="1700">
                <a:solidFill>
                  <a:srgbClr val="404040"/>
                </a:solidFill>
              </a:rPr>
              <a:t>Delay in cash advance settlement</a:t>
            </a:r>
            <a:endParaRPr sz="3300"/>
          </a:p>
        </p:txBody>
      </p:sp>
      <p:sp>
        <p:nvSpPr>
          <p:cNvPr id="131" name="Google Shape;131;p20"/>
          <p:cNvSpPr txBox="1"/>
          <p:nvPr>
            <p:ph idx="12" type="sldNum"/>
          </p:nvPr>
        </p:nvSpPr>
        <p:spPr>
          <a:xfrm>
            <a:off x="8247150" y="4672475"/>
            <a:ext cx="256800" cy="183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32" name="Google Shape;132;p20"/>
          <p:cNvSpPr/>
          <p:nvPr/>
        </p:nvSpPr>
        <p:spPr>
          <a:xfrm>
            <a:off x="2107175" y="786325"/>
            <a:ext cx="6653400" cy="749700"/>
          </a:xfrm>
          <a:prstGeom prst="rect">
            <a:avLst/>
          </a:prstGeom>
          <a:solidFill>
            <a:schemeClr val="lt1"/>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457200" lvl="0" marL="457200" marR="0" rtl="0" algn="l">
              <a:lnSpc>
                <a:spcPct val="100000"/>
              </a:lnSpc>
              <a:spcBef>
                <a:spcPts val="0"/>
              </a:spcBef>
              <a:spcAft>
                <a:spcPts val="0"/>
              </a:spcAft>
              <a:buNone/>
            </a:pPr>
            <a:r>
              <a:t/>
            </a:r>
            <a:endParaRPr>
              <a:solidFill>
                <a:srgbClr val="404040"/>
              </a:solidFill>
              <a:latin typeface="Open Sans"/>
              <a:ea typeface="Open Sans"/>
              <a:cs typeface="Open Sans"/>
              <a:sym typeface="Open Sans"/>
            </a:endParaRPr>
          </a:p>
          <a:p>
            <a:pPr indent="0" lvl="0" marL="457200" marR="0" rtl="0" algn="l">
              <a:lnSpc>
                <a:spcPct val="100000"/>
              </a:lnSpc>
              <a:spcBef>
                <a:spcPts val="0"/>
              </a:spcBef>
              <a:spcAft>
                <a:spcPts val="0"/>
              </a:spcAft>
              <a:buNone/>
            </a:pPr>
            <a:r>
              <a:rPr lang="en">
                <a:solidFill>
                  <a:srgbClr val="404040"/>
                </a:solidFill>
                <a:latin typeface="Open Sans"/>
                <a:ea typeface="Open Sans"/>
                <a:cs typeface="Open Sans"/>
                <a:sym typeface="Open Sans"/>
              </a:rPr>
              <a:t>Several advances were not settled within the required timetable. </a:t>
            </a:r>
            <a:endParaRPr>
              <a:solidFill>
                <a:srgbClr val="404040"/>
              </a:solidFill>
              <a:latin typeface="Open Sans"/>
              <a:ea typeface="Open Sans"/>
              <a:cs typeface="Open Sans"/>
              <a:sym typeface="Open Sans"/>
            </a:endParaRPr>
          </a:p>
          <a:p>
            <a:pPr indent="0" lvl="0" marL="457200" marR="0" rtl="0" algn="l">
              <a:lnSpc>
                <a:spcPct val="100000"/>
              </a:lnSpc>
              <a:spcBef>
                <a:spcPts val="0"/>
              </a:spcBef>
              <a:spcAft>
                <a:spcPts val="0"/>
              </a:spcAft>
              <a:buNone/>
            </a:pPr>
            <a:r>
              <a:rPr lang="en">
                <a:solidFill>
                  <a:srgbClr val="404040"/>
                </a:solidFill>
                <a:latin typeface="Open Sans"/>
                <a:ea typeface="Open Sans"/>
                <a:cs typeface="Open Sans"/>
                <a:sym typeface="Open Sans"/>
              </a:rPr>
              <a:t>No documentation to show justification for the delay in the liquidation of the advances.</a:t>
            </a:r>
            <a:endParaRPr>
              <a:solidFill>
                <a:srgbClr val="404040"/>
              </a:solidFill>
              <a:latin typeface="Open Sans"/>
              <a:ea typeface="Open Sans"/>
              <a:cs typeface="Open Sans"/>
              <a:sym typeface="Open Sans"/>
            </a:endParaRPr>
          </a:p>
          <a:p>
            <a:pPr indent="0" lvl="0" marL="0" rtl="0" algn="l">
              <a:spcBef>
                <a:spcPts val="0"/>
              </a:spcBef>
              <a:spcAft>
                <a:spcPts val="0"/>
              </a:spcAft>
              <a:buNone/>
            </a:pPr>
            <a:r>
              <a:t/>
            </a:r>
            <a:endParaRPr/>
          </a:p>
        </p:txBody>
      </p:sp>
      <p:sp>
        <p:nvSpPr>
          <p:cNvPr id="133" name="Google Shape;133;p20"/>
          <p:cNvSpPr/>
          <p:nvPr/>
        </p:nvSpPr>
        <p:spPr>
          <a:xfrm>
            <a:off x="232300" y="786575"/>
            <a:ext cx="2356200" cy="749700"/>
          </a:xfrm>
          <a:prstGeom prst="homePlate">
            <a:avLst>
              <a:gd fmla="val 50000" name="adj"/>
            </a:avLst>
          </a:prstGeom>
          <a:solidFill>
            <a:srgbClr val="93C47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a:solidFill>
                  <a:schemeClr val="lt1"/>
                </a:solidFill>
                <a:latin typeface="Open Sans"/>
                <a:ea typeface="Open Sans"/>
                <a:cs typeface="Open Sans"/>
                <a:sym typeface="Open Sans"/>
              </a:rPr>
              <a:t>Observation</a:t>
            </a:r>
            <a:endParaRPr b="1" sz="1700">
              <a:solidFill>
                <a:schemeClr val="lt1"/>
              </a:solidFill>
              <a:latin typeface="Open Sans"/>
              <a:ea typeface="Open Sans"/>
              <a:cs typeface="Open Sans"/>
              <a:sym typeface="Open Sans"/>
            </a:endParaRPr>
          </a:p>
        </p:txBody>
      </p:sp>
      <p:sp>
        <p:nvSpPr>
          <p:cNvPr id="134" name="Google Shape;134;p20"/>
          <p:cNvSpPr/>
          <p:nvPr/>
        </p:nvSpPr>
        <p:spPr>
          <a:xfrm>
            <a:off x="1686625" y="1703200"/>
            <a:ext cx="7074000" cy="1280400"/>
          </a:xfrm>
          <a:prstGeom prst="rect">
            <a:avLst/>
          </a:prstGeom>
          <a:solidFill>
            <a:schemeClr val="lt1"/>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457200" lvl="0" marL="0" marR="0" rtl="0" algn="l">
              <a:lnSpc>
                <a:spcPct val="100000"/>
              </a:lnSpc>
              <a:spcBef>
                <a:spcPts val="0"/>
              </a:spcBef>
              <a:spcAft>
                <a:spcPts val="0"/>
              </a:spcAft>
              <a:buNone/>
            </a:pPr>
            <a:r>
              <a:t/>
            </a:r>
            <a:endParaRPr>
              <a:solidFill>
                <a:srgbClr val="404040"/>
              </a:solidFill>
              <a:latin typeface="Open Sans"/>
              <a:ea typeface="Open Sans"/>
              <a:cs typeface="Open Sans"/>
              <a:sym typeface="Open Sans"/>
            </a:endParaRPr>
          </a:p>
          <a:p>
            <a:pPr indent="-317500" lvl="0" marL="1371600" marR="0" rtl="0" algn="l">
              <a:lnSpc>
                <a:spcPct val="100000"/>
              </a:lnSpc>
              <a:spcBef>
                <a:spcPts val="0"/>
              </a:spcBef>
              <a:spcAft>
                <a:spcPts val="0"/>
              </a:spcAft>
              <a:buClr>
                <a:srgbClr val="404040"/>
              </a:buClr>
              <a:buSzPts val="1400"/>
              <a:buFont typeface="Open Sans"/>
              <a:buChar char="●"/>
            </a:pPr>
            <a:r>
              <a:rPr lang="en">
                <a:solidFill>
                  <a:srgbClr val="404040"/>
                </a:solidFill>
                <a:latin typeface="Open Sans"/>
                <a:ea typeface="Open Sans"/>
                <a:cs typeface="Open Sans"/>
                <a:sym typeface="Open Sans"/>
              </a:rPr>
              <a:t>I</a:t>
            </a:r>
            <a:r>
              <a:rPr lang="en">
                <a:solidFill>
                  <a:srgbClr val="404040"/>
                </a:solidFill>
                <a:latin typeface="Open Sans"/>
                <a:ea typeface="Open Sans"/>
                <a:cs typeface="Open Sans"/>
                <a:sym typeface="Open Sans"/>
              </a:rPr>
              <a:t>ncrease the likelihood that expenditure may not be reported in the correct period or that relevant supporting documents may not be present. </a:t>
            </a:r>
            <a:endParaRPr>
              <a:solidFill>
                <a:srgbClr val="404040"/>
              </a:solidFill>
              <a:latin typeface="Open Sans"/>
              <a:ea typeface="Open Sans"/>
              <a:cs typeface="Open Sans"/>
              <a:sym typeface="Open Sans"/>
            </a:endParaRPr>
          </a:p>
          <a:p>
            <a:pPr indent="-317500" lvl="0" marL="1371600" marR="0" rtl="0" algn="l">
              <a:lnSpc>
                <a:spcPct val="100000"/>
              </a:lnSpc>
              <a:spcBef>
                <a:spcPts val="0"/>
              </a:spcBef>
              <a:spcAft>
                <a:spcPts val="0"/>
              </a:spcAft>
              <a:buClr>
                <a:srgbClr val="404040"/>
              </a:buClr>
              <a:buSzPts val="1400"/>
              <a:buFont typeface="Open Sans"/>
              <a:buChar char="●"/>
            </a:pPr>
            <a:r>
              <a:rPr lang="en">
                <a:solidFill>
                  <a:srgbClr val="404040"/>
                </a:solidFill>
                <a:latin typeface="Open Sans"/>
                <a:ea typeface="Open Sans"/>
                <a:cs typeface="Open Sans"/>
                <a:sym typeface="Open Sans"/>
              </a:rPr>
              <a:t>Delayed liquidation may affect project implementation. </a:t>
            </a:r>
            <a:endParaRPr>
              <a:solidFill>
                <a:srgbClr val="404040"/>
              </a:solidFill>
              <a:latin typeface="Open Sans"/>
              <a:ea typeface="Open Sans"/>
              <a:cs typeface="Open Sans"/>
              <a:sym typeface="Open Sans"/>
            </a:endParaRPr>
          </a:p>
          <a:p>
            <a:pPr indent="-317500" lvl="0" marL="1371600" marR="0" rtl="0" algn="l">
              <a:lnSpc>
                <a:spcPct val="100000"/>
              </a:lnSpc>
              <a:spcBef>
                <a:spcPts val="0"/>
              </a:spcBef>
              <a:spcAft>
                <a:spcPts val="0"/>
              </a:spcAft>
              <a:buClr>
                <a:srgbClr val="404040"/>
              </a:buClr>
              <a:buSzPts val="1400"/>
              <a:buFont typeface="Open Sans"/>
              <a:buChar char="●"/>
            </a:pPr>
            <a:r>
              <a:rPr lang="en">
                <a:solidFill>
                  <a:srgbClr val="404040"/>
                </a:solidFill>
                <a:latin typeface="Open Sans"/>
                <a:ea typeface="Open Sans"/>
                <a:cs typeface="Open Sans"/>
                <a:sym typeface="Open Sans"/>
              </a:rPr>
              <a:t>Provision of additional advances without liquidating the initial advance increases the risk of the commingling of funds.</a:t>
            </a:r>
            <a:endParaRPr>
              <a:solidFill>
                <a:srgbClr val="404040"/>
              </a:solidFill>
              <a:latin typeface="Open Sans"/>
              <a:ea typeface="Open Sans"/>
              <a:cs typeface="Open Sans"/>
              <a:sym typeface="Open Sans"/>
            </a:endParaRPr>
          </a:p>
          <a:p>
            <a:pPr indent="457200" lvl="0" marL="0" marR="0" rtl="0" algn="l">
              <a:lnSpc>
                <a:spcPct val="100000"/>
              </a:lnSpc>
              <a:spcBef>
                <a:spcPts val="0"/>
              </a:spcBef>
              <a:spcAft>
                <a:spcPts val="0"/>
              </a:spcAft>
              <a:buNone/>
            </a:pPr>
            <a:r>
              <a:t/>
            </a:r>
            <a:endParaRPr>
              <a:solidFill>
                <a:srgbClr val="404040"/>
              </a:solidFill>
              <a:latin typeface="Open Sans"/>
              <a:ea typeface="Open Sans"/>
              <a:cs typeface="Open Sans"/>
              <a:sym typeface="Open Sans"/>
            </a:endParaRPr>
          </a:p>
        </p:txBody>
      </p:sp>
      <p:sp>
        <p:nvSpPr>
          <p:cNvPr id="135" name="Google Shape;135;p20"/>
          <p:cNvSpPr/>
          <p:nvPr/>
        </p:nvSpPr>
        <p:spPr>
          <a:xfrm>
            <a:off x="232300" y="1703200"/>
            <a:ext cx="2356200" cy="1280400"/>
          </a:xfrm>
          <a:prstGeom prst="homePlate">
            <a:avLst>
              <a:gd fmla="val 50000" name="adj"/>
            </a:avLst>
          </a:prstGeom>
          <a:solidFill>
            <a:srgbClr val="D9EAD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a:solidFill>
                  <a:schemeClr val="lt1"/>
                </a:solidFill>
                <a:latin typeface="Open Sans"/>
                <a:ea typeface="Open Sans"/>
                <a:cs typeface="Open Sans"/>
                <a:sym typeface="Open Sans"/>
              </a:rPr>
              <a:t>Impact</a:t>
            </a:r>
            <a:endParaRPr b="1" sz="1700">
              <a:solidFill>
                <a:schemeClr val="lt1"/>
              </a:solidFill>
              <a:latin typeface="Open Sans"/>
              <a:ea typeface="Open Sans"/>
              <a:cs typeface="Open Sans"/>
              <a:sym typeface="Open Sans"/>
            </a:endParaRPr>
          </a:p>
        </p:txBody>
      </p:sp>
      <p:sp>
        <p:nvSpPr>
          <p:cNvPr id="136" name="Google Shape;136;p20"/>
          <p:cNvSpPr/>
          <p:nvPr/>
        </p:nvSpPr>
        <p:spPr>
          <a:xfrm>
            <a:off x="2107175" y="3187375"/>
            <a:ext cx="6653400" cy="1126200"/>
          </a:xfrm>
          <a:prstGeom prst="rect">
            <a:avLst/>
          </a:prstGeom>
          <a:solidFill>
            <a:schemeClr val="lt1"/>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457200" lvl="0" marL="0" rtl="0" algn="l">
              <a:spcBef>
                <a:spcPts val="0"/>
              </a:spcBef>
              <a:spcAft>
                <a:spcPts val="0"/>
              </a:spcAft>
              <a:buNone/>
            </a:pPr>
            <a:r>
              <a:t/>
            </a:r>
            <a:endParaRPr>
              <a:latin typeface="Open Sans"/>
              <a:ea typeface="Open Sans"/>
              <a:cs typeface="Open Sans"/>
              <a:sym typeface="Open Sans"/>
            </a:endParaRPr>
          </a:p>
          <a:p>
            <a:pPr indent="-317500" lvl="0" marL="914400" marR="0" rtl="0" algn="l">
              <a:lnSpc>
                <a:spcPct val="100000"/>
              </a:lnSpc>
              <a:spcBef>
                <a:spcPts val="0"/>
              </a:spcBef>
              <a:spcAft>
                <a:spcPts val="0"/>
              </a:spcAft>
              <a:buClr>
                <a:srgbClr val="404040"/>
              </a:buClr>
              <a:buSzPts val="1400"/>
              <a:buFont typeface="Open Sans"/>
              <a:buAutoNum type="arabicPeriod"/>
            </a:pPr>
            <a:r>
              <a:rPr lang="en">
                <a:solidFill>
                  <a:srgbClr val="404040"/>
                </a:solidFill>
                <a:latin typeface="Open Sans"/>
                <a:ea typeface="Open Sans"/>
                <a:cs typeface="Open Sans"/>
                <a:sym typeface="Open Sans"/>
              </a:rPr>
              <a:t>Monitor advances closely;</a:t>
            </a:r>
            <a:endParaRPr>
              <a:solidFill>
                <a:srgbClr val="404040"/>
              </a:solidFill>
              <a:latin typeface="Open Sans"/>
              <a:ea typeface="Open Sans"/>
              <a:cs typeface="Open Sans"/>
              <a:sym typeface="Open Sans"/>
            </a:endParaRPr>
          </a:p>
          <a:p>
            <a:pPr indent="-317500" lvl="0" marL="914400" marR="0" rtl="0" algn="l">
              <a:lnSpc>
                <a:spcPct val="100000"/>
              </a:lnSpc>
              <a:spcBef>
                <a:spcPts val="0"/>
              </a:spcBef>
              <a:spcAft>
                <a:spcPts val="0"/>
              </a:spcAft>
              <a:buClr>
                <a:srgbClr val="404040"/>
              </a:buClr>
              <a:buSzPts val="1400"/>
              <a:buFont typeface="Open Sans"/>
              <a:buAutoNum type="arabicPeriod"/>
            </a:pPr>
            <a:r>
              <a:rPr lang="en">
                <a:solidFill>
                  <a:srgbClr val="404040"/>
                </a:solidFill>
                <a:latin typeface="Open Sans"/>
                <a:ea typeface="Open Sans"/>
                <a:cs typeface="Open Sans"/>
                <a:sym typeface="Open Sans"/>
              </a:rPr>
              <a:t>Proactively follow-up on outstanding advances;</a:t>
            </a:r>
            <a:endParaRPr>
              <a:solidFill>
                <a:srgbClr val="404040"/>
              </a:solidFill>
              <a:latin typeface="Open Sans"/>
              <a:ea typeface="Open Sans"/>
              <a:cs typeface="Open Sans"/>
              <a:sym typeface="Open Sans"/>
            </a:endParaRPr>
          </a:p>
          <a:p>
            <a:pPr indent="-317500" lvl="0" marL="914400" marR="0" rtl="0" algn="l">
              <a:lnSpc>
                <a:spcPct val="100000"/>
              </a:lnSpc>
              <a:spcBef>
                <a:spcPts val="0"/>
              </a:spcBef>
              <a:spcAft>
                <a:spcPts val="0"/>
              </a:spcAft>
              <a:buClr>
                <a:srgbClr val="404040"/>
              </a:buClr>
              <a:buSzPts val="1400"/>
              <a:buFont typeface="Open Sans"/>
              <a:buAutoNum type="arabicPeriod"/>
            </a:pPr>
            <a:r>
              <a:rPr lang="en">
                <a:solidFill>
                  <a:srgbClr val="404040"/>
                </a:solidFill>
                <a:latin typeface="Open Sans"/>
                <a:ea typeface="Open Sans"/>
                <a:cs typeface="Open Sans"/>
                <a:sym typeface="Open Sans"/>
              </a:rPr>
              <a:t>Justify the delay (officers), to be reviewed and approved by the immediate supervisor before the cash advance is cleared.</a:t>
            </a:r>
            <a:endParaRPr>
              <a:solidFill>
                <a:srgbClr val="404040"/>
              </a:solidFill>
              <a:latin typeface="Open Sans"/>
              <a:ea typeface="Open Sans"/>
              <a:cs typeface="Open Sans"/>
              <a:sym typeface="Open Sans"/>
            </a:endParaRPr>
          </a:p>
          <a:p>
            <a:pPr indent="0" lvl="0" marL="0" rtl="0" algn="l">
              <a:spcBef>
                <a:spcPts val="0"/>
              </a:spcBef>
              <a:spcAft>
                <a:spcPts val="0"/>
              </a:spcAft>
              <a:buNone/>
            </a:pPr>
            <a:r>
              <a:t/>
            </a:r>
            <a:endParaRPr/>
          </a:p>
        </p:txBody>
      </p:sp>
      <p:sp>
        <p:nvSpPr>
          <p:cNvPr id="137" name="Google Shape;137;p20"/>
          <p:cNvSpPr/>
          <p:nvPr/>
        </p:nvSpPr>
        <p:spPr>
          <a:xfrm>
            <a:off x="232300" y="3187625"/>
            <a:ext cx="2356200" cy="1125900"/>
          </a:xfrm>
          <a:prstGeom prst="rect">
            <a:avLst/>
          </a:prstGeom>
          <a:solidFill>
            <a:srgbClr val="B6D7A8"/>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a:solidFill>
                  <a:schemeClr val="lt1"/>
                </a:solidFill>
                <a:latin typeface="Open Sans"/>
                <a:ea typeface="Open Sans"/>
                <a:cs typeface="Open Sans"/>
                <a:sym typeface="Open Sans"/>
              </a:rPr>
              <a:t>Recommendation</a:t>
            </a:r>
            <a:endParaRPr b="1" sz="1700">
              <a:solidFill>
                <a:schemeClr val="lt1"/>
              </a:solidFill>
              <a:latin typeface="Open Sans"/>
              <a:ea typeface="Open Sans"/>
              <a:cs typeface="Open Sans"/>
              <a:sym typeface="Open Sans"/>
            </a:endParaRPr>
          </a:p>
        </p:txBody>
      </p:sp>
      <p:sp>
        <p:nvSpPr>
          <p:cNvPr id="138" name="Google Shape;138;p20"/>
          <p:cNvSpPr txBox="1"/>
          <p:nvPr/>
        </p:nvSpPr>
        <p:spPr>
          <a:xfrm>
            <a:off x="7387675" y="250900"/>
            <a:ext cx="1372800" cy="446400"/>
          </a:xfrm>
          <a:prstGeom prst="rect">
            <a:avLst/>
          </a:prstGeom>
          <a:solidFill>
            <a:srgbClr val="FF0000"/>
          </a:solidFill>
          <a:ln>
            <a:noFill/>
          </a:ln>
        </p:spPr>
        <p:txBody>
          <a:bodyPr anchorCtr="0" anchor="t" bIns="91425" lIns="91425" spcFirstLastPara="1" rIns="91425" wrap="square" tIns="91425">
            <a:spAutoFit/>
          </a:bodyPr>
          <a:lstStyle/>
          <a:p>
            <a:pPr indent="0" lvl="0" marL="0" rtl="0" algn="ctr">
              <a:spcBef>
                <a:spcPts val="480"/>
              </a:spcBef>
              <a:spcAft>
                <a:spcPts val="480"/>
              </a:spcAft>
              <a:buNone/>
            </a:pPr>
            <a:r>
              <a:rPr b="1" lang="en" sz="1700">
                <a:solidFill>
                  <a:srgbClr val="404040"/>
                </a:solidFill>
                <a:latin typeface="Open Sans"/>
                <a:ea typeface="Open Sans"/>
                <a:cs typeface="Open Sans"/>
                <a:sym typeface="Open Sans"/>
              </a:rPr>
              <a:t>Medium</a:t>
            </a:r>
            <a:endParaRPr b="1" sz="1700">
              <a:solidFill>
                <a:srgbClr val="40404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txBox="1"/>
          <p:nvPr>
            <p:ph idx="12" type="sldNum"/>
          </p:nvPr>
        </p:nvSpPr>
        <p:spPr>
          <a:xfrm>
            <a:off x="8247150" y="4672475"/>
            <a:ext cx="256800" cy="183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44" name="Google Shape;144;p21"/>
          <p:cNvSpPr/>
          <p:nvPr/>
        </p:nvSpPr>
        <p:spPr>
          <a:xfrm>
            <a:off x="2735125" y="868800"/>
            <a:ext cx="6172200" cy="1065000"/>
          </a:xfrm>
          <a:prstGeom prst="rect">
            <a:avLst/>
          </a:prstGeom>
          <a:solidFill>
            <a:schemeClr val="lt1"/>
          </a:solidFill>
          <a:ln cap="flat" cmpd="sng" w="952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457200" lvl="0" marL="0" marR="0" rtl="0" algn="l">
              <a:lnSpc>
                <a:spcPct val="115000"/>
              </a:lnSpc>
              <a:spcBef>
                <a:spcPts val="0"/>
              </a:spcBef>
              <a:spcAft>
                <a:spcPts val="0"/>
              </a:spcAft>
              <a:buNone/>
            </a:pPr>
            <a:r>
              <a:t/>
            </a:r>
            <a:endParaRPr sz="1000">
              <a:highlight>
                <a:srgbClr val="FFFFFF"/>
              </a:highlight>
            </a:endParaRPr>
          </a:p>
          <a:p>
            <a:pPr indent="457200" lvl="0" marL="0" marR="0" rtl="0" algn="l">
              <a:lnSpc>
                <a:spcPct val="115000"/>
              </a:lnSpc>
              <a:spcBef>
                <a:spcPts val="0"/>
              </a:spcBef>
              <a:spcAft>
                <a:spcPts val="0"/>
              </a:spcAft>
              <a:buNone/>
            </a:pPr>
            <a:r>
              <a:t/>
            </a:r>
            <a:endParaRPr sz="1000">
              <a:highlight>
                <a:srgbClr val="FFFFFF"/>
              </a:highlight>
            </a:endParaRPr>
          </a:p>
          <a:p>
            <a:pPr indent="-317500" lvl="0" marL="457200" marR="0" rtl="0" algn="l">
              <a:lnSpc>
                <a:spcPct val="100000"/>
              </a:lnSpc>
              <a:spcBef>
                <a:spcPts val="0"/>
              </a:spcBef>
              <a:spcAft>
                <a:spcPts val="0"/>
              </a:spcAft>
              <a:buClr>
                <a:srgbClr val="404040"/>
              </a:buClr>
              <a:buSzPts val="1400"/>
              <a:buFont typeface="Open Sans"/>
              <a:buChar char="●"/>
            </a:pPr>
            <a:r>
              <a:rPr lang="en">
                <a:solidFill>
                  <a:srgbClr val="404040"/>
                </a:solidFill>
                <a:latin typeface="Open Sans"/>
                <a:ea typeface="Open Sans"/>
                <a:cs typeface="Open Sans"/>
                <a:sym typeface="Open Sans"/>
              </a:rPr>
              <a:t>Delay was due to review of supporting documents by provincial finance officer,where some documents needed to be justified</a:t>
            </a:r>
            <a:endParaRPr>
              <a:solidFill>
                <a:srgbClr val="404040"/>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04040"/>
              </a:buClr>
              <a:buSzPts val="1400"/>
              <a:buFont typeface="Open Sans"/>
              <a:buChar char="●"/>
            </a:pPr>
            <a:r>
              <a:rPr lang="en">
                <a:solidFill>
                  <a:srgbClr val="404040"/>
                </a:solidFill>
                <a:latin typeface="Open Sans"/>
                <a:ea typeface="Open Sans"/>
                <a:cs typeface="Open Sans"/>
                <a:sym typeface="Open Sans"/>
              </a:rPr>
              <a:t>COVID 19 Lock down put significant delay for the advance settlement.</a:t>
            </a:r>
            <a:r>
              <a:rPr lang="en" sz="1000"/>
              <a:t> </a:t>
            </a:r>
            <a:endParaRPr>
              <a:solidFill>
                <a:srgbClr val="404040"/>
              </a:solidFill>
              <a:latin typeface="Open Sans"/>
              <a:ea typeface="Open Sans"/>
              <a:cs typeface="Open Sans"/>
              <a:sym typeface="Open Sans"/>
            </a:endParaRPr>
          </a:p>
          <a:p>
            <a:pPr indent="0" lvl="0" marL="0" rtl="0" algn="l">
              <a:spcBef>
                <a:spcPts val="0"/>
              </a:spcBef>
              <a:spcAft>
                <a:spcPts val="0"/>
              </a:spcAft>
              <a:buNone/>
            </a:pPr>
            <a:r>
              <a:t/>
            </a:r>
            <a:endParaRPr/>
          </a:p>
        </p:txBody>
      </p:sp>
      <p:sp>
        <p:nvSpPr>
          <p:cNvPr id="145" name="Google Shape;145;p21"/>
          <p:cNvSpPr/>
          <p:nvPr/>
        </p:nvSpPr>
        <p:spPr>
          <a:xfrm>
            <a:off x="379050" y="869050"/>
            <a:ext cx="2356200" cy="1065000"/>
          </a:xfrm>
          <a:prstGeom prst="rect">
            <a:avLst/>
          </a:prstGeom>
          <a:solidFill>
            <a:srgbClr val="EAD1DC"/>
          </a:solidFill>
          <a:ln cap="flat" cmpd="sng" w="952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dk1"/>
                </a:solidFill>
                <a:latin typeface="Open Sans"/>
                <a:ea typeface="Open Sans"/>
                <a:cs typeface="Open Sans"/>
                <a:sym typeface="Open Sans"/>
              </a:rPr>
              <a:t>CMPE Response</a:t>
            </a:r>
            <a:endParaRPr b="1" sz="1700">
              <a:solidFill>
                <a:schemeClr val="dk1"/>
              </a:solidFill>
              <a:latin typeface="Open Sans"/>
              <a:ea typeface="Open Sans"/>
              <a:cs typeface="Open Sans"/>
              <a:sym typeface="Open Sans"/>
            </a:endParaRPr>
          </a:p>
        </p:txBody>
      </p:sp>
      <p:sp>
        <p:nvSpPr>
          <p:cNvPr id="146" name="Google Shape;146;p21"/>
          <p:cNvSpPr/>
          <p:nvPr/>
        </p:nvSpPr>
        <p:spPr>
          <a:xfrm>
            <a:off x="2735250" y="2127025"/>
            <a:ext cx="6172200" cy="2591100"/>
          </a:xfrm>
          <a:prstGeom prst="rect">
            <a:avLst/>
          </a:prstGeom>
          <a:solidFill>
            <a:schemeClr val="lt1"/>
          </a:solidFill>
          <a:ln cap="flat" cmpd="sng" w="952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rgbClr val="404040"/>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04040"/>
              </a:buClr>
              <a:buSzPts val="1400"/>
              <a:buFont typeface="Open Sans"/>
              <a:buChar char="●"/>
            </a:pPr>
            <a:r>
              <a:rPr lang="en">
                <a:solidFill>
                  <a:srgbClr val="404040"/>
                </a:solidFill>
                <a:latin typeface="Open Sans"/>
                <a:ea typeface="Open Sans"/>
                <a:cs typeface="Open Sans"/>
                <a:sym typeface="Open Sans"/>
              </a:rPr>
              <a:t>Delay in cash </a:t>
            </a:r>
            <a:r>
              <a:rPr lang="en">
                <a:solidFill>
                  <a:srgbClr val="404040"/>
                </a:solidFill>
                <a:latin typeface="Open Sans"/>
                <a:ea typeface="Open Sans"/>
                <a:cs typeface="Open Sans"/>
                <a:sym typeface="Open Sans"/>
              </a:rPr>
              <a:t>advance</a:t>
            </a:r>
            <a:r>
              <a:rPr lang="en">
                <a:solidFill>
                  <a:srgbClr val="404040"/>
                </a:solidFill>
                <a:latin typeface="Open Sans"/>
                <a:ea typeface="Open Sans"/>
                <a:cs typeface="Open Sans"/>
                <a:sym typeface="Open Sans"/>
              </a:rPr>
              <a:t> settlement </a:t>
            </a:r>
            <a:r>
              <a:rPr lang="en">
                <a:solidFill>
                  <a:srgbClr val="404040"/>
                </a:solidFill>
                <a:latin typeface="Open Sans"/>
                <a:ea typeface="Open Sans"/>
                <a:cs typeface="Open Sans"/>
                <a:sym typeface="Open Sans"/>
              </a:rPr>
              <a:t>have been a repetitive finding in all of the PR's supportive supervisions since 2018, with no improvement on CMPE’s side.</a:t>
            </a:r>
            <a:endParaRPr>
              <a:solidFill>
                <a:srgbClr val="404040"/>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04040"/>
              </a:buClr>
              <a:buSzPts val="1400"/>
              <a:buFont typeface="Open Sans"/>
              <a:buChar char="●"/>
            </a:pPr>
            <a:r>
              <a:rPr lang="en">
                <a:solidFill>
                  <a:srgbClr val="404040"/>
                </a:solidFill>
                <a:latin typeface="Open Sans"/>
                <a:ea typeface="Open Sans"/>
                <a:cs typeface="Open Sans"/>
                <a:sym typeface="Open Sans"/>
              </a:rPr>
              <a:t>CMPE staff is trained, and PR has provided tools to track advances. </a:t>
            </a:r>
            <a:endParaRPr>
              <a:solidFill>
                <a:srgbClr val="404040"/>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04040"/>
              </a:buClr>
              <a:buSzPts val="1400"/>
              <a:buFont typeface="Open Sans"/>
              <a:buChar char="●"/>
            </a:pPr>
            <a:r>
              <a:rPr lang="en">
                <a:solidFill>
                  <a:srgbClr val="404040"/>
                </a:solidFill>
                <a:latin typeface="Open Sans"/>
                <a:ea typeface="Open Sans"/>
                <a:cs typeface="Open Sans"/>
                <a:sym typeface="Open Sans"/>
              </a:rPr>
              <a:t>PR has been advising repeatedly that the outstanding advances should be followed up with provinces on monthly basis, with management involvement and actions taken on outstanding &gt; 60 days.</a:t>
            </a:r>
            <a:endParaRPr>
              <a:solidFill>
                <a:srgbClr val="404040"/>
              </a:solidFill>
              <a:latin typeface="Open Sans"/>
              <a:ea typeface="Open Sans"/>
              <a:cs typeface="Open Sans"/>
              <a:sym typeface="Open Sans"/>
            </a:endParaRPr>
          </a:p>
          <a:p>
            <a:pPr indent="-317500" lvl="0" marL="457200" marR="0" rtl="0" algn="l">
              <a:lnSpc>
                <a:spcPct val="100000"/>
              </a:lnSpc>
              <a:spcBef>
                <a:spcPts val="0"/>
              </a:spcBef>
              <a:spcAft>
                <a:spcPts val="0"/>
              </a:spcAft>
              <a:buClr>
                <a:srgbClr val="404040"/>
              </a:buClr>
              <a:buSzPts val="1400"/>
              <a:buFont typeface="Open Sans"/>
              <a:buChar char="●"/>
            </a:pPr>
            <a:r>
              <a:rPr lang="en">
                <a:solidFill>
                  <a:srgbClr val="404040"/>
                </a:solidFill>
                <a:latin typeface="Open Sans"/>
                <a:ea typeface="Open Sans"/>
                <a:cs typeface="Open Sans"/>
                <a:sym typeface="Open Sans"/>
              </a:rPr>
              <a:t>In July, outstanding advances by CMPE Central (Vientiane) staff: 1,15 billion KIP &gt; 90 days and 1.1 billion KIP &gt; 60 days.</a:t>
            </a:r>
            <a:endParaRPr/>
          </a:p>
        </p:txBody>
      </p:sp>
      <p:sp>
        <p:nvSpPr>
          <p:cNvPr id="147" name="Google Shape;147;p21"/>
          <p:cNvSpPr/>
          <p:nvPr/>
        </p:nvSpPr>
        <p:spPr>
          <a:xfrm>
            <a:off x="379050" y="2127275"/>
            <a:ext cx="2356200" cy="2591100"/>
          </a:xfrm>
          <a:prstGeom prst="rect">
            <a:avLst/>
          </a:prstGeom>
          <a:solidFill>
            <a:srgbClr val="FCE5CD"/>
          </a:solid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dk1"/>
                </a:solidFill>
                <a:latin typeface="Open Sans"/>
                <a:ea typeface="Open Sans"/>
                <a:cs typeface="Open Sans"/>
                <a:sym typeface="Open Sans"/>
              </a:rPr>
              <a:t>PR Response</a:t>
            </a:r>
            <a:endParaRPr b="1" sz="1700">
              <a:solidFill>
                <a:schemeClr val="dk1"/>
              </a:solidFill>
              <a:latin typeface="Open Sans"/>
              <a:ea typeface="Open Sans"/>
              <a:cs typeface="Open Sans"/>
              <a:sym typeface="Open Sans"/>
            </a:endParaRPr>
          </a:p>
        </p:txBody>
      </p:sp>
      <p:sp>
        <p:nvSpPr>
          <p:cNvPr id="148" name="Google Shape;148;p21"/>
          <p:cNvSpPr/>
          <p:nvPr/>
        </p:nvSpPr>
        <p:spPr>
          <a:xfrm>
            <a:off x="1111050" y="1629125"/>
            <a:ext cx="892200" cy="874200"/>
          </a:xfrm>
          <a:prstGeom prst="upArrow">
            <a:avLst>
              <a:gd fmla="val 50000" name="adj1"/>
              <a:gd fmla="val 50000" name="adj2"/>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1"/>
          <p:cNvSpPr txBox="1"/>
          <p:nvPr>
            <p:ph type="title"/>
          </p:nvPr>
        </p:nvSpPr>
        <p:spPr>
          <a:xfrm>
            <a:off x="379055" y="36630"/>
            <a:ext cx="7868100" cy="749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Audit Finding 3: </a:t>
            </a:r>
            <a:r>
              <a:rPr lang="en" sz="1700">
                <a:solidFill>
                  <a:srgbClr val="404040"/>
                </a:solidFill>
              </a:rPr>
              <a:t>Delay in cash advance settlement</a:t>
            </a:r>
            <a:endParaRPr sz="3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2"/>
          <p:cNvSpPr txBox="1"/>
          <p:nvPr>
            <p:ph type="title"/>
          </p:nvPr>
        </p:nvSpPr>
        <p:spPr>
          <a:xfrm>
            <a:off x="263730" y="-39445"/>
            <a:ext cx="7868100" cy="749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Impact on Future Disbursements</a:t>
            </a:r>
            <a:endParaRPr/>
          </a:p>
        </p:txBody>
      </p:sp>
      <p:sp>
        <p:nvSpPr>
          <p:cNvPr id="155" name="Google Shape;155;p22"/>
          <p:cNvSpPr txBox="1"/>
          <p:nvPr>
            <p:ph idx="12" type="sldNum"/>
          </p:nvPr>
        </p:nvSpPr>
        <p:spPr>
          <a:xfrm>
            <a:off x="8247150" y="4672475"/>
            <a:ext cx="256800" cy="1830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156" name="Google Shape;156;p22"/>
          <p:cNvGrpSpPr/>
          <p:nvPr/>
        </p:nvGrpSpPr>
        <p:grpSpPr>
          <a:xfrm>
            <a:off x="1149888" y="1511832"/>
            <a:ext cx="3339000" cy="3339000"/>
            <a:chOff x="2902488" y="902232"/>
            <a:chExt cx="3339000" cy="3339000"/>
          </a:xfrm>
        </p:grpSpPr>
        <p:sp>
          <p:nvSpPr>
            <p:cNvPr id="157" name="Google Shape;157;p22"/>
            <p:cNvSpPr/>
            <p:nvPr/>
          </p:nvSpPr>
          <p:spPr>
            <a:xfrm rot="-5400000">
              <a:off x="2902488" y="902232"/>
              <a:ext cx="3339000" cy="3339000"/>
            </a:xfrm>
            <a:prstGeom prst="ellipse">
              <a:avLst/>
            </a:prstGeom>
            <a:noFill/>
            <a:ln cap="flat" cmpd="sng" w="19050">
              <a:solidFill>
                <a:srgbClr val="0D5D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2"/>
            <p:cNvSpPr/>
            <p:nvPr/>
          </p:nvSpPr>
          <p:spPr>
            <a:xfrm>
              <a:off x="3123875" y="1123625"/>
              <a:ext cx="2896500" cy="2896200"/>
            </a:xfrm>
            <a:prstGeom prst="pie">
              <a:avLst>
                <a:gd fmla="val 2689583" name="adj1"/>
                <a:gd fmla="val 13510993" name="adj2"/>
              </a:avLst>
            </a:prstGeom>
            <a:solidFill>
              <a:srgbClr val="A1C3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22"/>
          <p:cNvGrpSpPr/>
          <p:nvPr/>
        </p:nvGrpSpPr>
        <p:grpSpPr>
          <a:xfrm>
            <a:off x="1911438" y="2273382"/>
            <a:ext cx="1815900" cy="1815900"/>
            <a:chOff x="3664038" y="1663782"/>
            <a:chExt cx="1815900" cy="1815900"/>
          </a:xfrm>
        </p:grpSpPr>
        <p:sp>
          <p:nvSpPr>
            <p:cNvPr id="160" name="Google Shape;160;p22"/>
            <p:cNvSpPr/>
            <p:nvPr/>
          </p:nvSpPr>
          <p:spPr>
            <a:xfrm>
              <a:off x="3664038" y="1663782"/>
              <a:ext cx="1815900" cy="1815900"/>
            </a:xfrm>
            <a:prstGeom prst="ellipse">
              <a:avLst/>
            </a:prstGeom>
            <a:solidFill>
              <a:srgbClr val="0C58D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2"/>
            <p:cNvSpPr txBox="1"/>
            <p:nvPr/>
          </p:nvSpPr>
          <p:spPr>
            <a:xfrm>
              <a:off x="3899988" y="2158482"/>
              <a:ext cx="1344000" cy="826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FFFFFF"/>
                  </a:solidFill>
                  <a:latin typeface="Roboto"/>
                  <a:ea typeface="Roboto"/>
                  <a:cs typeface="Roboto"/>
                  <a:sym typeface="Roboto"/>
                </a:rPr>
                <a:t>Q8 Disbursement</a:t>
              </a:r>
              <a:endParaRPr b="1">
                <a:solidFill>
                  <a:srgbClr val="FFFFFF"/>
                </a:solidFill>
                <a:latin typeface="Roboto"/>
                <a:ea typeface="Roboto"/>
                <a:cs typeface="Roboto"/>
                <a:sym typeface="Roboto"/>
              </a:endParaRPr>
            </a:p>
          </p:txBody>
        </p:sp>
      </p:grpSp>
      <p:grpSp>
        <p:nvGrpSpPr>
          <p:cNvPr id="162" name="Google Shape;162;p22"/>
          <p:cNvGrpSpPr/>
          <p:nvPr/>
        </p:nvGrpSpPr>
        <p:grpSpPr>
          <a:xfrm>
            <a:off x="212725" y="1463546"/>
            <a:ext cx="1963125" cy="1933845"/>
            <a:chOff x="2859873" y="853971"/>
            <a:chExt cx="1068600" cy="1068600"/>
          </a:xfrm>
        </p:grpSpPr>
        <p:sp>
          <p:nvSpPr>
            <p:cNvPr id="163" name="Google Shape;163;p22"/>
            <p:cNvSpPr/>
            <p:nvPr/>
          </p:nvSpPr>
          <p:spPr>
            <a:xfrm>
              <a:off x="2859873" y="853971"/>
              <a:ext cx="1068600" cy="1068600"/>
            </a:xfrm>
            <a:prstGeom prst="ellipse">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2"/>
            <p:cNvSpPr txBox="1"/>
            <p:nvPr/>
          </p:nvSpPr>
          <p:spPr>
            <a:xfrm>
              <a:off x="3012800" y="1022197"/>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500">
                  <a:solidFill>
                    <a:srgbClr val="FFFFFF"/>
                  </a:solidFill>
                  <a:latin typeface="Roboto"/>
                  <a:ea typeface="Roboto"/>
                  <a:cs typeface="Roboto"/>
                  <a:sym typeface="Roboto"/>
                </a:rPr>
                <a:t>1. </a:t>
              </a:r>
              <a:r>
                <a:rPr lang="en" sz="1500">
                  <a:solidFill>
                    <a:srgbClr val="FFFFFF"/>
                  </a:solidFill>
                  <a:latin typeface="Roboto"/>
                  <a:ea typeface="Roboto"/>
                  <a:cs typeface="Roboto"/>
                  <a:sym typeface="Roboto"/>
                </a:rPr>
                <a:t>Improved performance in advances reconciliation</a:t>
              </a:r>
              <a:endParaRPr sz="1500">
                <a:solidFill>
                  <a:srgbClr val="FFFFFF"/>
                </a:solidFill>
                <a:latin typeface="Roboto"/>
                <a:ea typeface="Roboto"/>
                <a:cs typeface="Roboto"/>
                <a:sym typeface="Roboto"/>
              </a:endParaRPr>
            </a:p>
          </p:txBody>
        </p:sp>
      </p:grpSp>
      <p:grpSp>
        <p:nvGrpSpPr>
          <p:cNvPr id="165" name="Google Shape;165;p22"/>
          <p:cNvGrpSpPr/>
          <p:nvPr/>
        </p:nvGrpSpPr>
        <p:grpSpPr>
          <a:xfrm>
            <a:off x="3461739" y="2978485"/>
            <a:ext cx="2019868" cy="1933845"/>
            <a:chOff x="5214448" y="3234278"/>
            <a:chExt cx="1068600" cy="1068600"/>
          </a:xfrm>
        </p:grpSpPr>
        <p:sp>
          <p:nvSpPr>
            <p:cNvPr id="166" name="Google Shape;166;p22"/>
            <p:cNvSpPr/>
            <p:nvPr/>
          </p:nvSpPr>
          <p:spPr>
            <a:xfrm>
              <a:off x="5214448" y="3234278"/>
              <a:ext cx="1068600" cy="1068600"/>
            </a:xfrm>
            <a:prstGeom prst="ellipse">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2"/>
            <p:cNvSpPr txBox="1"/>
            <p:nvPr/>
          </p:nvSpPr>
          <p:spPr>
            <a:xfrm>
              <a:off x="5367375" y="3402503"/>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500">
                  <a:solidFill>
                    <a:srgbClr val="FFFFFF"/>
                  </a:solidFill>
                  <a:latin typeface="Roboto"/>
                  <a:ea typeface="Roboto"/>
                  <a:cs typeface="Roboto"/>
                  <a:sym typeface="Roboto"/>
                </a:rPr>
                <a:t>2. </a:t>
              </a:r>
              <a:r>
                <a:rPr lang="en" sz="1500">
                  <a:solidFill>
                    <a:srgbClr val="FFFFFF"/>
                  </a:solidFill>
                  <a:latin typeface="Roboto"/>
                  <a:ea typeface="Roboto"/>
                  <a:cs typeface="Roboto"/>
                  <a:sym typeface="Roboto"/>
                </a:rPr>
                <a:t>Improved performance in CMPE internal control</a:t>
              </a:r>
              <a:r>
                <a:rPr lang="en" sz="1500">
                  <a:solidFill>
                    <a:srgbClr val="FFFFFF"/>
                  </a:solidFill>
                  <a:latin typeface="Roboto"/>
                  <a:ea typeface="Roboto"/>
                  <a:cs typeface="Roboto"/>
                  <a:sym typeface="Roboto"/>
                </a:rPr>
                <a:t>s</a:t>
              </a:r>
              <a:endParaRPr sz="1500">
                <a:solidFill>
                  <a:srgbClr val="FFFFFF"/>
                </a:solidFill>
                <a:latin typeface="Roboto"/>
                <a:ea typeface="Roboto"/>
                <a:cs typeface="Roboto"/>
                <a:sym typeface="Roboto"/>
              </a:endParaRPr>
            </a:p>
          </p:txBody>
        </p:sp>
      </p:grpSp>
      <p:sp>
        <p:nvSpPr>
          <p:cNvPr id="168" name="Google Shape;168;p22"/>
          <p:cNvSpPr/>
          <p:nvPr/>
        </p:nvSpPr>
        <p:spPr>
          <a:xfrm>
            <a:off x="3307250" y="2115075"/>
            <a:ext cx="2242200" cy="863400"/>
          </a:xfrm>
          <a:prstGeom prst="leftArrow">
            <a:avLst>
              <a:gd fmla="val 50000" name="adj1"/>
              <a:gd fmla="val 50000" name="adj2"/>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Conditional on proof of:</a:t>
            </a:r>
            <a:endParaRPr/>
          </a:p>
        </p:txBody>
      </p:sp>
      <p:sp>
        <p:nvSpPr>
          <p:cNvPr id="169" name="Google Shape;169;p22"/>
          <p:cNvSpPr txBox="1"/>
          <p:nvPr/>
        </p:nvSpPr>
        <p:spPr>
          <a:xfrm>
            <a:off x="5935750" y="710250"/>
            <a:ext cx="3000000" cy="3140100"/>
          </a:xfrm>
          <a:prstGeom prst="rect">
            <a:avLst/>
          </a:prstGeom>
          <a:noFill/>
          <a:ln>
            <a:noFill/>
          </a:ln>
        </p:spPr>
        <p:txBody>
          <a:bodyPr anchorCtr="0" anchor="t" bIns="91425" lIns="91425" spcFirstLastPara="1" rIns="91425" wrap="square" tIns="91425">
            <a:spAutoFit/>
          </a:bodyPr>
          <a:lstStyle/>
          <a:p>
            <a:pPr indent="0" lvl="2" marL="0" rtl="0" algn="l">
              <a:lnSpc>
                <a:spcPct val="100000"/>
              </a:lnSpc>
              <a:spcBef>
                <a:spcPts val="0"/>
              </a:spcBef>
              <a:spcAft>
                <a:spcPts val="0"/>
              </a:spcAft>
              <a:buNone/>
            </a:pPr>
            <a:r>
              <a:rPr b="1" lang="en" sz="1200">
                <a:latin typeface="Roboto"/>
                <a:ea typeface="Roboto"/>
                <a:cs typeface="Roboto"/>
                <a:sym typeface="Roboto"/>
              </a:rPr>
              <a:t>Proof of management follow up on monthly advances outstanding for more than 6</a:t>
            </a:r>
            <a:r>
              <a:rPr b="1" lang="en" sz="1200">
                <a:latin typeface="Roboto"/>
                <a:ea typeface="Roboto"/>
                <a:cs typeface="Roboto"/>
                <a:sym typeface="Roboto"/>
              </a:rPr>
              <a:t>0 days</a:t>
            </a:r>
            <a:r>
              <a:rPr lang="en" sz="1200">
                <a:latin typeface="Roboto"/>
                <a:ea typeface="Roboto"/>
                <a:cs typeface="Roboto"/>
                <a:sym typeface="Roboto"/>
              </a:rPr>
              <a:t> should be submitted before the quarterly budget disbursement is due:</a:t>
            </a:r>
            <a:endParaRPr sz="1200">
              <a:latin typeface="Roboto"/>
              <a:ea typeface="Roboto"/>
              <a:cs typeface="Roboto"/>
              <a:sym typeface="Roboto"/>
            </a:endParaRPr>
          </a:p>
          <a:p>
            <a:pPr indent="0" lvl="2" marL="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memo signed by CMPE  management, describing actions taken in each previous month to follow up on each advance outstanding for longer than 60 days.</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For example, for the Q8 disbursement ( Oct – Dec 2022), the memo should refer to the outstanding advances as reported for June and July.</a:t>
            </a:r>
            <a:endParaRPr sz="1200">
              <a:latin typeface="Roboto"/>
              <a:ea typeface="Roboto"/>
              <a:cs typeface="Roboto"/>
              <a:sym typeface="Roboto"/>
            </a:endParaRPr>
          </a:p>
        </p:txBody>
      </p:sp>
      <p:sp>
        <p:nvSpPr>
          <p:cNvPr id="170" name="Google Shape;170;p22"/>
          <p:cNvSpPr txBox="1"/>
          <p:nvPr/>
        </p:nvSpPr>
        <p:spPr>
          <a:xfrm>
            <a:off x="304850" y="701550"/>
            <a:ext cx="5244600" cy="646500"/>
          </a:xfrm>
          <a:prstGeom prst="rect">
            <a:avLst/>
          </a:prstGeom>
          <a:noFill/>
          <a:ln cap="flat" cmpd="sng" w="9525">
            <a:solidFill>
              <a:srgbClr val="6FA8DC"/>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200">
                <a:latin typeface="Roboto"/>
                <a:ea typeface="Roboto"/>
                <a:cs typeface="Roboto"/>
                <a:sym typeface="Roboto"/>
              </a:rPr>
              <a:t>In accordance with the Grant Agreement, PR can withhold payment of funds until the quality of work is satisfactory, and corrections are made.</a:t>
            </a:r>
            <a:endParaRPr sz="6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p:nvPr/>
        </p:nvSpPr>
        <p:spPr>
          <a:xfrm>
            <a:off x="6676775" y="3919900"/>
            <a:ext cx="2286000" cy="110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chemeClr val="lt1"/>
                </a:solidFill>
              </a:rPr>
              <a:t>Thank you</a:t>
            </a:r>
            <a:endParaRPr b="1" sz="32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NOPS PPT theme">
  <a:themeElements>
    <a:clrScheme name="Theme colour">
      <a:dk1>
        <a:srgbClr val="27251F"/>
      </a:dk1>
      <a:lt1>
        <a:srgbClr val="FFFFFF"/>
      </a:lt1>
      <a:dk2>
        <a:srgbClr val="97999B"/>
      </a:dk2>
      <a:lt2>
        <a:srgbClr val="0092D1"/>
      </a:lt2>
      <a:accent1>
        <a:srgbClr val="004976"/>
      </a:accent1>
      <a:accent2>
        <a:srgbClr val="4EC3E0"/>
      </a:accent2>
      <a:accent3>
        <a:srgbClr val="FFC72C"/>
      </a:accent3>
      <a:accent4>
        <a:srgbClr val="C4D600"/>
      </a:accent4>
      <a:accent5>
        <a:srgbClr val="E35205"/>
      </a:accent5>
      <a:accent6>
        <a:srgbClr val="5C068C"/>
      </a:accent6>
      <a:hlink>
        <a:srgbClr val="991E66"/>
      </a:hlink>
      <a:folHlink>
        <a:srgbClr val="97D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