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xml" ContentType="application/vnd.openxmlformats-officedocument.presentationml.tags+xml"/>
  <Override PartName="/ppt/notesSlides/notesSlide1.xml" ContentType="application/vnd.openxmlformats-officedocument.presentationml.notesSlide+xml"/>
  <Override PartName="/ppt/theme/themeOverride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 id="2147483660" r:id="rId4"/>
    <p:sldMasterId id="2147483678" r:id="rId5"/>
    <p:sldMasterId id="2147483697" r:id="rId6"/>
    <p:sldMasterId id="2147483716" r:id="rId7"/>
  </p:sldMasterIdLst>
  <p:notesMasterIdLst>
    <p:notesMasterId r:id="rId24"/>
  </p:notesMasterIdLst>
  <p:sldIdLst>
    <p:sldId id="256" r:id="rId8"/>
    <p:sldId id="385" r:id="rId9"/>
    <p:sldId id="271" r:id="rId10"/>
    <p:sldId id="2146" r:id="rId11"/>
    <p:sldId id="257" r:id="rId12"/>
    <p:sldId id="347" r:id="rId13"/>
    <p:sldId id="2150" r:id="rId14"/>
    <p:sldId id="2098" r:id="rId15"/>
    <p:sldId id="371" r:id="rId16"/>
    <p:sldId id="366" r:id="rId17"/>
    <p:sldId id="353" r:id="rId18"/>
    <p:sldId id="381" r:id="rId19"/>
    <p:sldId id="362" r:id="rId20"/>
    <p:sldId id="2152" r:id="rId21"/>
    <p:sldId id="2153" r:id="rId22"/>
    <p:sldId id="34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9E06D9D-44E7-4749-B097-6C1EB016110F}">
          <p14:sldIdLst>
            <p14:sldId id="256"/>
            <p14:sldId id="385"/>
            <p14:sldId id="271"/>
            <p14:sldId id="2146"/>
            <p14:sldId id="257"/>
            <p14:sldId id="347"/>
            <p14:sldId id="2150"/>
            <p14:sldId id="2098"/>
            <p14:sldId id="371"/>
            <p14:sldId id="366"/>
            <p14:sldId id="353"/>
            <p14:sldId id="381"/>
            <p14:sldId id="362"/>
            <p14:sldId id="2152"/>
            <p14:sldId id="2153"/>
            <p14:sldId id="34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n Bos" initials="EB" lastIdx="2" clrIdx="0">
    <p:extLst>
      <p:ext uri="{19B8F6BF-5375-455C-9EA6-DF929625EA0E}">
        <p15:presenceInfo xmlns:p15="http://schemas.microsoft.com/office/powerpoint/2012/main" userId="S::Elin.Bos@theglobalfund.org::57caf9b1-dccf-46f1-9b35-784e0b77e74c" providerId="AD"/>
      </p:ext>
    </p:extLst>
  </p:cmAuthor>
  <p:cmAuthor id="2" name="Sophavanh (Sophie) Thitsy" initials="ST" lastIdx="3" clrIdx="1">
    <p:extLst>
      <p:ext uri="{19B8F6BF-5375-455C-9EA6-DF929625EA0E}">
        <p15:presenceInfo xmlns:p15="http://schemas.microsoft.com/office/powerpoint/2012/main" userId="Sophavanh (Sophie) Thits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792888-3271-4B88-BD3D-58EEB4330BCC}" v="140" dt="2021-12-08T15:51:26.7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42" autoAdjust="0"/>
    <p:restoredTop sz="94660"/>
  </p:normalViewPr>
  <p:slideViewPr>
    <p:cSldViewPr snapToGrid="0">
      <p:cViewPr varScale="1">
        <p:scale>
          <a:sx n="164" d="100"/>
          <a:sy n="164" d="100"/>
        </p:scale>
        <p:origin x="444"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4.xml"/><Relationship Id="rId7" Type="http://schemas.openxmlformats.org/officeDocument/2006/relationships/slideMaster" Target="slideMasters/slideMaster5.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2.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imena Navia Henao" userId="1be2b94e-e5d5-4111-b925-ad58f6691a1d" providerId="ADAL" clId="{8E792888-3271-4B88-BD3D-58EEB4330BCC}"/>
    <pc:docChg chg="undo custSel addSld delSld modSld sldOrd modSection">
      <pc:chgData name="Ximena Navia Henao" userId="1be2b94e-e5d5-4111-b925-ad58f6691a1d" providerId="ADAL" clId="{8E792888-3271-4B88-BD3D-58EEB4330BCC}" dt="2021-12-08T17:17:23.990" v="4935" actId="20577"/>
      <pc:docMkLst>
        <pc:docMk/>
      </pc:docMkLst>
      <pc:sldChg chg="modSp mod ord">
        <pc:chgData name="Ximena Navia Henao" userId="1be2b94e-e5d5-4111-b925-ad58f6691a1d" providerId="ADAL" clId="{8E792888-3271-4B88-BD3D-58EEB4330BCC}" dt="2021-12-08T12:55:55.846" v="478"/>
        <pc:sldMkLst>
          <pc:docMk/>
          <pc:sldMk cId="3680738845" sldId="257"/>
        </pc:sldMkLst>
        <pc:spChg chg="mod">
          <ac:chgData name="Ximena Navia Henao" userId="1be2b94e-e5d5-4111-b925-ad58f6691a1d" providerId="ADAL" clId="{8E792888-3271-4B88-BD3D-58EEB4330BCC}" dt="2021-12-08T12:37:15.628" v="6" actId="20577"/>
          <ac:spMkLst>
            <pc:docMk/>
            <pc:sldMk cId="3680738845" sldId="257"/>
            <ac:spMk id="3" creationId="{310F9B1F-21B8-47FA-ACB5-1F5796D67F0D}"/>
          </ac:spMkLst>
        </pc:spChg>
      </pc:sldChg>
      <pc:sldChg chg="del">
        <pc:chgData name="Ximena Navia Henao" userId="1be2b94e-e5d5-4111-b925-ad58f6691a1d" providerId="ADAL" clId="{8E792888-3271-4B88-BD3D-58EEB4330BCC}" dt="2021-12-08T16:51:32.114" v="3763" actId="47"/>
        <pc:sldMkLst>
          <pc:docMk/>
          <pc:sldMk cId="1689274272" sldId="264"/>
        </pc:sldMkLst>
      </pc:sldChg>
      <pc:sldChg chg="del">
        <pc:chgData name="Ximena Navia Henao" userId="1be2b94e-e5d5-4111-b925-ad58f6691a1d" providerId="ADAL" clId="{8E792888-3271-4B88-BD3D-58EEB4330BCC}" dt="2021-12-08T16:51:34.014" v="3764" actId="47"/>
        <pc:sldMkLst>
          <pc:docMk/>
          <pc:sldMk cId="317155314" sldId="265"/>
        </pc:sldMkLst>
      </pc:sldChg>
      <pc:sldChg chg="del">
        <pc:chgData name="Ximena Navia Henao" userId="1be2b94e-e5d5-4111-b925-ad58f6691a1d" providerId="ADAL" clId="{8E792888-3271-4B88-BD3D-58EEB4330BCC}" dt="2021-12-08T16:51:36.611" v="3766" actId="47"/>
        <pc:sldMkLst>
          <pc:docMk/>
          <pc:sldMk cId="3105715532" sldId="266"/>
        </pc:sldMkLst>
      </pc:sldChg>
      <pc:sldChg chg="del">
        <pc:chgData name="Ximena Navia Henao" userId="1be2b94e-e5d5-4111-b925-ad58f6691a1d" providerId="ADAL" clId="{8E792888-3271-4B88-BD3D-58EEB4330BCC}" dt="2021-12-08T16:51:38.393" v="3768" actId="47"/>
        <pc:sldMkLst>
          <pc:docMk/>
          <pc:sldMk cId="2168286407" sldId="267"/>
        </pc:sldMkLst>
      </pc:sldChg>
      <pc:sldChg chg="modSp ord">
        <pc:chgData name="Ximena Navia Henao" userId="1be2b94e-e5d5-4111-b925-ad58f6691a1d" providerId="ADAL" clId="{8E792888-3271-4B88-BD3D-58EEB4330BCC}" dt="2021-12-08T12:57:51.536" v="608"/>
        <pc:sldMkLst>
          <pc:docMk/>
          <pc:sldMk cId="1501651892" sldId="271"/>
        </pc:sldMkLst>
        <pc:graphicFrameChg chg="mod">
          <ac:chgData name="Ximena Navia Henao" userId="1be2b94e-e5d5-4111-b925-ad58f6691a1d" providerId="ADAL" clId="{8E792888-3271-4B88-BD3D-58EEB4330BCC}" dt="2021-12-08T12:57:26.171" v="606" actId="478"/>
          <ac:graphicFrameMkLst>
            <pc:docMk/>
            <pc:sldMk cId="1501651892" sldId="271"/>
            <ac:graphicFrameMk id="10" creationId="{0975D471-B83B-49C5-B7A4-FF1946925D8F}"/>
          </ac:graphicFrameMkLst>
        </pc:graphicFrameChg>
      </pc:sldChg>
      <pc:sldChg chg="modSp mod ord">
        <pc:chgData name="Ximena Navia Henao" userId="1be2b94e-e5d5-4111-b925-ad58f6691a1d" providerId="ADAL" clId="{8E792888-3271-4B88-BD3D-58EEB4330BCC}" dt="2021-12-08T12:55:58.739" v="480"/>
        <pc:sldMkLst>
          <pc:docMk/>
          <pc:sldMk cId="2677476855" sldId="347"/>
        </pc:sldMkLst>
        <pc:spChg chg="mod">
          <ac:chgData name="Ximena Navia Henao" userId="1be2b94e-e5d5-4111-b925-ad58f6691a1d" providerId="ADAL" clId="{8E792888-3271-4B88-BD3D-58EEB4330BCC}" dt="2021-12-08T12:43:48.255" v="187" actId="20577"/>
          <ac:spMkLst>
            <pc:docMk/>
            <pc:sldMk cId="2677476855" sldId="347"/>
            <ac:spMk id="3" creationId="{310F9B1F-21B8-47FA-ACB5-1F5796D67F0D}"/>
          </ac:spMkLst>
        </pc:spChg>
        <pc:spChg chg="mod">
          <ac:chgData name="Ximena Navia Henao" userId="1be2b94e-e5d5-4111-b925-ad58f6691a1d" providerId="ADAL" clId="{8E792888-3271-4B88-BD3D-58EEB4330BCC}" dt="2021-12-08T12:37:43.043" v="12" actId="12"/>
          <ac:spMkLst>
            <pc:docMk/>
            <pc:sldMk cId="2677476855" sldId="347"/>
            <ac:spMk id="8" creationId="{DE18224B-758B-4431-A6D2-D0A42F856D3D}"/>
          </ac:spMkLst>
        </pc:spChg>
      </pc:sldChg>
      <pc:sldChg chg="del">
        <pc:chgData name="Ximena Navia Henao" userId="1be2b94e-e5d5-4111-b925-ad58f6691a1d" providerId="ADAL" clId="{8E792888-3271-4B88-BD3D-58EEB4330BCC}" dt="2021-12-08T13:10:51.283" v="1333" actId="47"/>
        <pc:sldMkLst>
          <pc:docMk/>
          <pc:sldMk cId="431672535" sldId="349"/>
        </pc:sldMkLst>
      </pc:sldChg>
      <pc:sldChg chg="del">
        <pc:chgData name="Ximena Navia Henao" userId="1be2b94e-e5d5-4111-b925-ad58f6691a1d" providerId="ADAL" clId="{8E792888-3271-4B88-BD3D-58EEB4330BCC}" dt="2021-12-08T13:16:43.666" v="1561" actId="47"/>
        <pc:sldMkLst>
          <pc:docMk/>
          <pc:sldMk cId="198253154" sldId="352"/>
        </pc:sldMkLst>
      </pc:sldChg>
      <pc:sldChg chg="modSp mod">
        <pc:chgData name="Ximena Navia Henao" userId="1be2b94e-e5d5-4111-b925-ad58f6691a1d" providerId="ADAL" clId="{8E792888-3271-4B88-BD3D-58EEB4330BCC}" dt="2021-12-08T17:01:11.184" v="3779" actId="20577"/>
        <pc:sldMkLst>
          <pc:docMk/>
          <pc:sldMk cId="4286191180" sldId="353"/>
        </pc:sldMkLst>
        <pc:spChg chg="mod">
          <ac:chgData name="Ximena Navia Henao" userId="1be2b94e-e5d5-4111-b925-ad58f6691a1d" providerId="ADAL" clId="{8E792888-3271-4B88-BD3D-58EEB4330BCC}" dt="2021-12-08T13:12:21.065" v="1371" actId="20577"/>
          <ac:spMkLst>
            <pc:docMk/>
            <pc:sldMk cId="4286191180" sldId="353"/>
            <ac:spMk id="3" creationId="{310F9B1F-21B8-47FA-ACB5-1F5796D67F0D}"/>
          </ac:spMkLst>
        </pc:spChg>
        <pc:spChg chg="mod">
          <ac:chgData name="Ximena Navia Henao" userId="1be2b94e-e5d5-4111-b925-ad58f6691a1d" providerId="ADAL" clId="{8E792888-3271-4B88-BD3D-58EEB4330BCC}" dt="2021-12-08T17:01:11.184" v="3779" actId="20577"/>
          <ac:spMkLst>
            <pc:docMk/>
            <pc:sldMk cId="4286191180" sldId="353"/>
            <ac:spMk id="8" creationId="{DE18224B-758B-4431-A6D2-D0A42F856D3D}"/>
          </ac:spMkLst>
        </pc:spChg>
      </pc:sldChg>
      <pc:sldChg chg="del">
        <pc:chgData name="Ximena Navia Henao" userId="1be2b94e-e5d5-4111-b925-ad58f6691a1d" providerId="ADAL" clId="{8E792888-3271-4B88-BD3D-58EEB4330BCC}" dt="2021-12-08T13:11:58.595" v="1366" actId="47"/>
        <pc:sldMkLst>
          <pc:docMk/>
          <pc:sldMk cId="1893704441" sldId="356"/>
        </pc:sldMkLst>
      </pc:sldChg>
      <pc:sldChg chg="modSp mod">
        <pc:chgData name="Ximena Navia Henao" userId="1be2b94e-e5d5-4111-b925-ad58f6691a1d" providerId="ADAL" clId="{8E792888-3271-4B88-BD3D-58EEB4330BCC}" dt="2021-12-08T13:26:06.568" v="2633" actId="20577"/>
        <pc:sldMkLst>
          <pc:docMk/>
          <pc:sldMk cId="4072112184" sldId="362"/>
        </pc:sldMkLst>
        <pc:spChg chg="mod">
          <ac:chgData name="Ximena Navia Henao" userId="1be2b94e-e5d5-4111-b925-ad58f6691a1d" providerId="ADAL" clId="{8E792888-3271-4B88-BD3D-58EEB4330BCC}" dt="2021-12-08T13:25:50.779" v="2618" actId="20577"/>
          <ac:spMkLst>
            <pc:docMk/>
            <pc:sldMk cId="4072112184" sldId="362"/>
            <ac:spMk id="3" creationId="{310F9B1F-21B8-47FA-ACB5-1F5796D67F0D}"/>
          </ac:spMkLst>
        </pc:spChg>
        <pc:spChg chg="mod">
          <ac:chgData name="Ximena Navia Henao" userId="1be2b94e-e5d5-4111-b925-ad58f6691a1d" providerId="ADAL" clId="{8E792888-3271-4B88-BD3D-58EEB4330BCC}" dt="2021-12-08T13:26:06.568" v="2633" actId="20577"/>
          <ac:spMkLst>
            <pc:docMk/>
            <pc:sldMk cId="4072112184" sldId="362"/>
            <ac:spMk id="4" creationId="{D0E81F6A-0B7E-4134-858A-1F821B395C21}"/>
          </ac:spMkLst>
        </pc:spChg>
      </pc:sldChg>
      <pc:sldChg chg="addSp delSp modSp del mod">
        <pc:chgData name="Ximena Navia Henao" userId="1be2b94e-e5d5-4111-b925-ad58f6691a1d" providerId="ADAL" clId="{8E792888-3271-4B88-BD3D-58EEB4330BCC}" dt="2021-12-08T17:13:31.696" v="4218" actId="47"/>
        <pc:sldMkLst>
          <pc:docMk/>
          <pc:sldMk cId="2040609193" sldId="363"/>
        </pc:sldMkLst>
        <pc:spChg chg="mod">
          <ac:chgData name="Ximena Navia Henao" userId="1be2b94e-e5d5-4111-b925-ad58f6691a1d" providerId="ADAL" clId="{8E792888-3271-4B88-BD3D-58EEB4330BCC}" dt="2021-12-08T17:07:04.355" v="3816" actId="20577"/>
          <ac:spMkLst>
            <pc:docMk/>
            <pc:sldMk cId="2040609193" sldId="363"/>
            <ac:spMk id="3" creationId="{310F9B1F-21B8-47FA-ACB5-1F5796D67F0D}"/>
          </ac:spMkLst>
        </pc:spChg>
        <pc:spChg chg="mod">
          <ac:chgData name="Ximena Navia Henao" userId="1be2b94e-e5d5-4111-b925-ad58f6691a1d" providerId="ADAL" clId="{8E792888-3271-4B88-BD3D-58EEB4330BCC}" dt="2021-12-08T17:13:29.256" v="4217" actId="20577"/>
          <ac:spMkLst>
            <pc:docMk/>
            <pc:sldMk cId="2040609193" sldId="363"/>
            <ac:spMk id="4" creationId="{A3092998-630C-4774-BB97-74D227405854}"/>
          </ac:spMkLst>
        </pc:spChg>
        <pc:spChg chg="add del">
          <ac:chgData name="Ximena Navia Henao" userId="1be2b94e-e5d5-4111-b925-ad58f6691a1d" providerId="ADAL" clId="{8E792888-3271-4B88-BD3D-58EEB4330BCC}" dt="2021-12-08T15:06:35.535" v="2636" actId="22"/>
          <ac:spMkLst>
            <pc:docMk/>
            <pc:sldMk cId="2040609193" sldId="363"/>
            <ac:spMk id="6" creationId="{50F6C809-520F-4DB4-BAF6-12F5A75D6512}"/>
          </ac:spMkLst>
        </pc:spChg>
      </pc:sldChg>
      <pc:sldChg chg="del">
        <pc:chgData name="Ximena Navia Henao" userId="1be2b94e-e5d5-4111-b925-ad58f6691a1d" providerId="ADAL" clId="{8E792888-3271-4B88-BD3D-58EEB4330BCC}" dt="2021-12-08T16:51:35.414" v="3765" actId="47"/>
        <pc:sldMkLst>
          <pc:docMk/>
          <pc:sldMk cId="3790420821" sldId="364"/>
        </pc:sldMkLst>
      </pc:sldChg>
      <pc:sldChg chg="modSp mod">
        <pc:chgData name="Ximena Navia Henao" userId="1be2b94e-e5d5-4111-b925-ad58f6691a1d" providerId="ADAL" clId="{8E792888-3271-4B88-BD3D-58EEB4330BCC}" dt="2021-12-08T14:17:25.454" v="2634" actId="5793"/>
        <pc:sldMkLst>
          <pc:docMk/>
          <pc:sldMk cId="2042638801" sldId="366"/>
        </pc:sldMkLst>
        <pc:spChg chg="mod">
          <ac:chgData name="Ximena Navia Henao" userId="1be2b94e-e5d5-4111-b925-ad58f6691a1d" providerId="ADAL" clId="{8E792888-3271-4B88-BD3D-58EEB4330BCC}" dt="2021-12-08T13:11:50.095" v="1365" actId="20577"/>
          <ac:spMkLst>
            <pc:docMk/>
            <pc:sldMk cId="2042638801" sldId="366"/>
            <ac:spMk id="3" creationId="{310F9B1F-21B8-47FA-ACB5-1F5796D67F0D}"/>
          </ac:spMkLst>
        </pc:spChg>
        <pc:spChg chg="mod">
          <ac:chgData name="Ximena Navia Henao" userId="1be2b94e-e5d5-4111-b925-ad58f6691a1d" providerId="ADAL" clId="{8E792888-3271-4B88-BD3D-58EEB4330BCC}" dt="2021-12-08T14:17:25.454" v="2634" actId="5793"/>
          <ac:spMkLst>
            <pc:docMk/>
            <pc:sldMk cId="2042638801" sldId="366"/>
            <ac:spMk id="5" creationId="{8FFAE0DF-FEE6-4D4A-A959-1728DA6F5E35}"/>
          </ac:spMkLst>
        </pc:spChg>
      </pc:sldChg>
      <pc:sldChg chg="modSp del mod">
        <pc:chgData name="Ximena Navia Henao" userId="1be2b94e-e5d5-4111-b925-ad58f6691a1d" providerId="ADAL" clId="{8E792888-3271-4B88-BD3D-58EEB4330BCC}" dt="2021-12-08T13:09:39.105" v="1313" actId="47"/>
        <pc:sldMkLst>
          <pc:docMk/>
          <pc:sldMk cId="669394769" sldId="367"/>
        </pc:sldMkLst>
        <pc:spChg chg="mod">
          <ac:chgData name="Ximena Navia Henao" userId="1be2b94e-e5d5-4111-b925-ad58f6691a1d" providerId="ADAL" clId="{8E792888-3271-4B88-BD3D-58EEB4330BCC}" dt="2021-12-08T13:06:40.198" v="1115" actId="20577"/>
          <ac:spMkLst>
            <pc:docMk/>
            <pc:sldMk cId="669394769" sldId="367"/>
            <ac:spMk id="2" creationId="{8FFA15B1-9BEC-42DD-B441-018D3804A631}"/>
          </ac:spMkLst>
        </pc:spChg>
        <pc:spChg chg="mod">
          <ac:chgData name="Ximena Navia Henao" userId="1be2b94e-e5d5-4111-b925-ad58f6691a1d" providerId="ADAL" clId="{8E792888-3271-4B88-BD3D-58EEB4330BCC}" dt="2021-12-08T13:02:25.905" v="863" actId="20577"/>
          <ac:spMkLst>
            <pc:docMk/>
            <pc:sldMk cId="669394769" sldId="367"/>
            <ac:spMk id="3" creationId="{310F9B1F-21B8-47FA-ACB5-1F5796D67F0D}"/>
          </ac:spMkLst>
        </pc:spChg>
        <pc:spChg chg="mod">
          <ac:chgData name="Ximena Navia Henao" userId="1be2b94e-e5d5-4111-b925-ad58f6691a1d" providerId="ADAL" clId="{8E792888-3271-4B88-BD3D-58EEB4330BCC}" dt="2021-12-08T13:05:28.991" v="1102" actId="20577"/>
          <ac:spMkLst>
            <pc:docMk/>
            <pc:sldMk cId="669394769" sldId="367"/>
            <ac:spMk id="8" creationId="{DE18224B-758B-4431-A6D2-D0A42F856D3D}"/>
          </ac:spMkLst>
        </pc:spChg>
      </pc:sldChg>
      <pc:sldChg chg="del">
        <pc:chgData name="Ximena Navia Henao" userId="1be2b94e-e5d5-4111-b925-ad58f6691a1d" providerId="ADAL" clId="{8E792888-3271-4B88-BD3D-58EEB4330BCC}" dt="2021-12-08T13:10:49.458" v="1332" actId="47"/>
        <pc:sldMkLst>
          <pc:docMk/>
          <pc:sldMk cId="2701044051" sldId="368"/>
        </pc:sldMkLst>
      </pc:sldChg>
      <pc:sldChg chg="del">
        <pc:chgData name="Ximena Navia Henao" userId="1be2b94e-e5d5-4111-b925-ad58f6691a1d" providerId="ADAL" clId="{8E792888-3271-4B88-BD3D-58EEB4330BCC}" dt="2021-12-08T13:10:57.176" v="1334" actId="47"/>
        <pc:sldMkLst>
          <pc:docMk/>
          <pc:sldMk cId="3734661193" sldId="369"/>
        </pc:sldMkLst>
      </pc:sldChg>
      <pc:sldChg chg="modSp mod">
        <pc:chgData name="Ximena Navia Henao" userId="1be2b94e-e5d5-4111-b925-ad58f6691a1d" providerId="ADAL" clId="{8E792888-3271-4B88-BD3D-58EEB4330BCC}" dt="2021-12-08T13:11:39.476" v="1352" actId="20577"/>
        <pc:sldMkLst>
          <pc:docMk/>
          <pc:sldMk cId="3930200504" sldId="371"/>
        </pc:sldMkLst>
        <pc:spChg chg="mod">
          <ac:chgData name="Ximena Navia Henao" userId="1be2b94e-e5d5-4111-b925-ad58f6691a1d" providerId="ADAL" clId="{8E792888-3271-4B88-BD3D-58EEB4330BCC}" dt="2021-12-08T13:11:39.476" v="1352" actId="20577"/>
          <ac:spMkLst>
            <pc:docMk/>
            <pc:sldMk cId="3930200504" sldId="371"/>
            <ac:spMk id="3" creationId="{310F9B1F-21B8-47FA-ACB5-1F5796D67F0D}"/>
          </ac:spMkLst>
        </pc:spChg>
      </pc:sldChg>
      <pc:sldChg chg="del">
        <pc:chgData name="Ximena Navia Henao" userId="1be2b94e-e5d5-4111-b925-ad58f6691a1d" providerId="ADAL" clId="{8E792888-3271-4B88-BD3D-58EEB4330BCC}" dt="2021-12-08T13:10:01.267" v="1315" actId="47"/>
        <pc:sldMkLst>
          <pc:docMk/>
          <pc:sldMk cId="946125705" sldId="376"/>
        </pc:sldMkLst>
      </pc:sldChg>
      <pc:sldChg chg="del">
        <pc:chgData name="Ximena Navia Henao" userId="1be2b94e-e5d5-4111-b925-ad58f6691a1d" providerId="ADAL" clId="{8E792888-3271-4B88-BD3D-58EEB4330BCC}" dt="2021-12-08T16:51:37.680" v="3767" actId="47"/>
        <pc:sldMkLst>
          <pc:docMk/>
          <pc:sldMk cId="1278037526" sldId="377"/>
        </pc:sldMkLst>
      </pc:sldChg>
      <pc:sldChg chg="del">
        <pc:chgData name="Ximena Navia Henao" userId="1be2b94e-e5d5-4111-b925-ad58f6691a1d" providerId="ADAL" clId="{8E792888-3271-4B88-BD3D-58EEB4330BCC}" dt="2021-12-08T16:51:38.980" v="3769" actId="47"/>
        <pc:sldMkLst>
          <pc:docMk/>
          <pc:sldMk cId="3065211144" sldId="378"/>
        </pc:sldMkLst>
      </pc:sldChg>
      <pc:sldChg chg="del">
        <pc:chgData name="Ximena Navia Henao" userId="1be2b94e-e5d5-4111-b925-ad58f6691a1d" providerId="ADAL" clId="{8E792888-3271-4B88-BD3D-58EEB4330BCC}" dt="2021-12-08T13:10:59.254" v="1335" actId="47"/>
        <pc:sldMkLst>
          <pc:docMk/>
          <pc:sldMk cId="2074991797" sldId="379"/>
        </pc:sldMkLst>
      </pc:sldChg>
      <pc:sldChg chg="del">
        <pc:chgData name="Ximena Navia Henao" userId="1be2b94e-e5d5-4111-b925-ad58f6691a1d" providerId="ADAL" clId="{8E792888-3271-4B88-BD3D-58EEB4330BCC}" dt="2021-12-08T13:11:01.277" v="1336" actId="47"/>
        <pc:sldMkLst>
          <pc:docMk/>
          <pc:sldMk cId="3674866178" sldId="380"/>
        </pc:sldMkLst>
      </pc:sldChg>
      <pc:sldChg chg="modSp mod">
        <pc:chgData name="Ximena Navia Henao" userId="1be2b94e-e5d5-4111-b925-ad58f6691a1d" providerId="ADAL" clId="{8E792888-3271-4B88-BD3D-58EEB4330BCC}" dt="2021-12-08T13:16:29.215" v="1559" actId="6549"/>
        <pc:sldMkLst>
          <pc:docMk/>
          <pc:sldMk cId="1083059584" sldId="381"/>
        </pc:sldMkLst>
        <pc:spChg chg="mod">
          <ac:chgData name="Ximena Navia Henao" userId="1be2b94e-e5d5-4111-b925-ad58f6691a1d" providerId="ADAL" clId="{8E792888-3271-4B88-BD3D-58EEB4330BCC}" dt="2021-12-08T13:15:10.637" v="1473" actId="20577"/>
          <ac:spMkLst>
            <pc:docMk/>
            <pc:sldMk cId="1083059584" sldId="381"/>
            <ac:spMk id="3" creationId="{310F9B1F-21B8-47FA-ACB5-1F5796D67F0D}"/>
          </ac:spMkLst>
        </pc:spChg>
        <pc:spChg chg="mod">
          <ac:chgData name="Ximena Navia Henao" userId="1be2b94e-e5d5-4111-b925-ad58f6691a1d" providerId="ADAL" clId="{8E792888-3271-4B88-BD3D-58EEB4330BCC}" dt="2021-12-08T13:16:29.215" v="1559" actId="6549"/>
          <ac:spMkLst>
            <pc:docMk/>
            <pc:sldMk cId="1083059584" sldId="381"/>
            <ac:spMk id="8" creationId="{DE18224B-758B-4431-A6D2-D0A42F856D3D}"/>
          </ac:spMkLst>
        </pc:spChg>
      </pc:sldChg>
      <pc:sldChg chg="add del">
        <pc:chgData name="Ximena Navia Henao" userId="1be2b94e-e5d5-4111-b925-ad58f6691a1d" providerId="ADAL" clId="{8E792888-3271-4B88-BD3D-58EEB4330BCC}" dt="2021-12-08T13:16:39.627" v="1560" actId="47"/>
        <pc:sldMkLst>
          <pc:docMk/>
          <pc:sldMk cId="2049122700" sldId="382"/>
        </pc:sldMkLst>
      </pc:sldChg>
      <pc:sldChg chg="modSp add del mod">
        <pc:chgData name="Ximena Navia Henao" userId="1be2b94e-e5d5-4111-b925-ad58f6691a1d" providerId="ADAL" clId="{8E792888-3271-4B88-BD3D-58EEB4330BCC}" dt="2021-12-08T12:50:23.332" v="436" actId="20577"/>
        <pc:sldMkLst>
          <pc:docMk/>
          <pc:sldMk cId="3579305280" sldId="385"/>
        </pc:sldMkLst>
        <pc:spChg chg="mod">
          <ac:chgData name="Ximena Navia Henao" userId="1be2b94e-e5d5-4111-b925-ad58f6691a1d" providerId="ADAL" clId="{8E792888-3271-4B88-BD3D-58EEB4330BCC}" dt="2021-12-08T12:48:20.408" v="227" actId="27636"/>
          <ac:spMkLst>
            <pc:docMk/>
            <pc:sldMk cId="3579305280" sldId="385"/>
            <ac:spMk id="3" creationId="{310F9B1F-21B8-47FA-ACB5-1F5796D67F0D}"/>
          </ac:spMkLst>
        </pc:spChg>
        <pc:spChg chg="mod">
          <ac:chgData name="Ximena Navia Henao" userId="1be2b94e-e5d5-4111-b925-ad58f6691a1d" providerId="ADAL" clId="{8E792888-3271-4B88-BD3D-58EEB4330BCC}" dt="2021-12-08T12:48:31.543" v="274" actId="20577"/>
          <ac:spMkLst>
            <pc:docMk/>
            <pc:sldMk cId="3579305280" sldId="385"/>
            <ac:spMk id="22" creationId="{5DF19FB4-2FBD-4939-86F9-FFA49F79A25C}"/>
          </ac:spMkLst>
        </pc:spChg>
        <pc:spChg chg="mod">
          <ac:chgData name="Ximena Navia Henao" userId="1be2b94e-e5d5-4111-b925-ad58f6691a1d" providerId="ADAL" clId="{8E792888-3271-4B88-BD3D-58EEB4330BCC}" dt="2021-12-08T12:49:14.983" v="379" actId="20577"/>
          <ac:spMkLst>
            <pc:docMk/>
            <pc:sldMk cId="3579305280" sldId="385"/>
            <ac:spMk id="27" creationId="{77FD1AE8-7AC2-4633-9D49-11D7D0A1B600}"/>
          </ac:spMkLst>
        </pc:spChg>
        <pc:spChg chg="mod">
          <ac:chgData name="Ximena Navia Henao" userId="1be2b94e-e5d5-4111-b925-ad58f6691a1d" providerId="ADAL" clId="{8E792888-3271-4B88-BD3D-58EEB4330BCC}" dt="2021-12-08T12:48:48.934" v="312" actId="20577"/>
          <ac:spMkLst>
            <pc:docMk/>
            <pc:sldMk cId="3579305280" sldId="385"/>
            <ac:spMk id="31" creationId="{7186749B-FEE8-423C-8BCB-53B816A333A9}"/>
          </ac:spMkLst>
        </pc:spChg>
        <pc:spChg chg="mod">
          <ac:chgData name="Ximena Navia Henao" userId="1be2b94e-e5d5-4111-b925-ad58f6691a1d" providerId="ADAL" clId="{8E792888-3271-4B88-BD3D-58EEB4330BCC}" dt="2021-12-08T12:50:09.448" v="434" actId="20577"/>
          <ac:spMkLst>
            <pc:docMk/>
            <pc:sldMk cId="3579305280" sldId="385"/>
            <ac:spMk id="35" creationId="{DFC34358-7A46-4D23-9EFD-9BDB777E7FE4}"/>
          </ac:spMkLst>
        </pc:spChg>
        <pc:spChg chg="mod">
          <ac:chgData name="Ximena Navia Henao" userId="1be2b94e-e5d5-4111-b925-ad58f6691a1d" providerId="ADAL" clId="{8E792888-3271-4B88-BD3D-58EEB4330BCC}" dt="2021-12-08T12:50:23.332" v="436" actId="20577"/>
          <ac:spMkLst>
            <pc:docMk/>
            <pc:sldMk cId="3579305280" sldId="385"/>
            <ac:spMk id="42" creationId="{F5C8F74D-B023-4B4B-8AA1-F6D7A5C563F1}"/>
          </ac:spMkLst>
        </pc:spChg>
      </pc:sldChg>
      <pc:sldChg chg="modSp mod">
        <pc:chgData name="Ximena Navia Henao" userId="1be2b94e-e5d5-4111-b925-ad58f6691a1d" providerId="ADAL" clId="{8E792888-3271-4B88-BD3D-58EEB4330BCC}" dt="2021-12-08T13:11:26.063" v="1337" actId="20577"/>
        <pc:sldMkLst>
          <pc:docMk/>
          <pc:sldMk cId="2130424454" sldId="2098"/>
        </pc:sldMkLst>
        <pc:spChg chg="mod">
          <ac:chgData name="Ximena Navia Henao" userId="1be2b94e-e5d5-4111-b925-ad58f6691a1d" providerId="ADAL" clId="{8E792888-3271-4B88-BD3D-58EEB4330BCC}" dt="2021-12-08T13:11:26.063" v="1337" actId="20577"/>
          <ac:spMkLst>
            <pc:docMk/>
            <pc:sldMk cId="2130424454" sldId="2098"/>
            <ac:spMk id="3" creationId="{310F9B1F-21B8-47FA-ACB5-1F5796D67F0D}"/>
          </ac:spMkLst>
        </pc:spChg>
        <pc:spChg chg="mod">
          <ac:chgData name="Ximena Navia Henao" userId="1be2b94e-e5d5-4111-b925-ad58f6691a1d" providerId="ADAL" clId="{8E792888-3271-4B88-BD3D-58EEB4330BCC}" dt="2021-12-08T13:10:21.525" v="1331" actId="20577"/>
          <ac:spMkLst>
            <pc:docMk/>
            <pc:sldMk cId="2130424454" sldId="2098"/>
            <ac:spMk id="83" creationId="{56ADF7AF-81CF-445A-BE08-E284461333A0}"/>
          </ac:spMkLst>
        </pc:spChg>
      </pc:sldChg>
      <pc:sldChg chg="modSp del mod">
        <pc:chgData name="Ximena Navia Henao" userId="1be2b94e-e5d5-4111-b925-ad58f6691a1d" providerId="ADAL" clId="{8E792888-3271-4B88-BD3D-58EEB4330BCC}" dt="2021-12-08T16:58:04.194" v="3770" actId="47"/>
        <pc:sldMkLst>
          <pc:docMk/>
          <pc:sldMk cId="382494164" sldId="2100"/>
        </pc:sldMkLst>
        <pc:spChg chg="mod">
          <ac:chgData name="Ximena Navia Henao" userId="1be2b94e-e5d5-4111-b925-ad58f6691a1d" providerId="ADAL" clId="{8E792888-3271-4B88-BD3D-58EEB4330BCC}" dt="2021-12-08T13:01:58.850" v="861" actId="20577"/>
          <ac:spMkLst>
            <pc:docMk/>
            <pc:sldMk cId="382494164" sldId="2100"/>
            <ac:spMk id="2" creationId="{8FFA15B1-9BEC-42DD-B441-018D3804A631}"/>
          </ac:spMkLst>
        </pc:spChg>
      </pc:sldChg>
      <pc:sldChg chg="addSp modSp add mod">
        <pc:chgData name="Ximena Navia Henao" userId="1be2b94e-e5d5-4111-b925-ad58f6691a1d" providerId="ADAL" clId="{8E792888-3271-4B88-BD3D-58EEB4330BCC}" dt="2021-12-08T12:53:21.354" v="475" actId="207"/>
        <pc:sldMkLst>
          <pc:docMk/>
          <pc:sldMk cId="1741011495" sldId="2146"/>
        </pc:sldMkLst>
        <pc:spChg chg="mod">
          <ac:chgData name="Ximena Navia Henao" userId="1be2b94e-e5d5-4111-b925-ad58f6691a1d" providerId="ADAL" clId="{8E792888-3271-4B88-BD3D-58EEB4330BCC}" dt="2021-12-08T12:51:12.017" v="438" actId="27636"/>
          <ac:spMkLst>
            <pc:docMk/>
            <pc:sldMk cId="1741011495" sldId="2146"/>
            <ac:spMk id="2" creationId="{6FE6B687-1AB1-41F7-8A12-F0563489E931}"/>
          </ac:spMkLst>
        </pc:spChg>
        <pc:spChg chg="mod">
          <ac:chgData name="Ximena Navia Henao" userId="1be2b94e-e5d5-4111-b925-ad58f6691a1d" providerId="ADAL" clId="{8E792888-3271-4B88-BD3D-58EEB4330BCC}" dt="2021-12-08T12:51:29.204" v="439" actId="20577"/>
          <ac:spMkLst>
            <pc:docMk/>
            <pc:sldMk cId="1741011495" sldId="2146"/>
            <ac:spMk id="4" creationId="{FD6785E9-9469-45D5-868C-63000A29DC56}"/>
          </ac:spMkLst>
        </pc:spChg>
        <pc:spChg chg="add mod">
          <ac:chgData name="Ximena Navia Henao" userId="1be2b94e-e5d5-4111-b925-ad58f6691a1d" providerId="ADAL" clId="{8E792888-3271-4B88-BD3D-58EEB4330BCC}" dt="2021-12-08T12:53:21.354" v="475" actId="207"/>
          <ac:spMkLst>
            <pc:docMk/>
            <pc:sldMk cId="1741011495" sldId="2146"/>
            <ac:spMk id="36" creationId="{F2867B06-1BA3-4E11-AD06-7EC04A89E85D}"/>
          </ac:spMkLst>
        </pc:spChg>
      </pc:sldChg>
      <pc:sldChg chg="delSp modSp add del mod setBg">
        <pc:chgData name="Ximena Navia Henao" userId="1be2b94e-e5d5-4111-b925-ad58f6691a1d" providerId="ADAL" clId="{8E792888-3271-4B88-BD3D-58EEB4330BCC}" dt="2021-12-08T13:07:26.338" v="1122" actId="47"/>
        <pc:sldMkLst>
          <pc:docMk/>
          <pc:sldMk cId="1228729930" sldId="2147"/>
        </pc:sldMkLst>
        <pc:spChg chg="del">
          <ac:chgData name="Ximena Navia Henao" userId="1be2b94e-e5d5-4111-b925-ad58f6691a1d" providerId="ADAL" clId="{8E792888-3271-4B88-BD3D-58EEB4330BCC}" dt="2021-12-08T13:07:00.546" v="1117" actId="478"/>
          <ac:spMkLst>
            <pc:docMk/>
            <pc:sldMk cId="1228729930" sldId="2147"/>
            <ac:spMk id="2" creationId="{8FFA15B1-9BEC-42DD-B441-018D3804A631}"/>
          </ac:spMkLst>
        </pc:spChg>
        <pc:spChg chg="del mod">
          <ac:chgData name="Ximena Navia Henao" userId="1be2b94e-e5d5-4111-b925-ad58f6691a1d" providerId="ADAL" clId="{8E792888-3271-4B88-BD3D-58EEB4330BCC}" dt="2021-12-08T13:07:08.189" v="1119" actId="478"/>
          <ac:spMkLst>
            <pc:docMk/>
            <pc:sldMk cId="1228729930" sldId="2147"/>
            <ac:spMk id="8" creationId="{DE18224B-758B-4431-A6D2-D0A42F856D3D}"/>
          </ac:spMkLst>
        </pc:spChg>
      </pc:sldChg>
      <pc:sldChg chg="add del setBg">
        <pc:chgData name="Ximena Navia Henao" userId="1be2b94e-e5d5-4111-b925-ad58f6691a1d" providerId="ADAL" clId="{8E792888-3271-4B88-BD3D-58EEB4330BCC}" dt="2021-12-08T13:09:58.539" v="1314" actId="47"/>
        <pc:sldMkLst>
          <pc:docMk/>
          <pc:sldMk cId="893341437" sldId="2148"/>
        </pc:sldMkLst>
      </pc:sldChg>
      <pc:sldChg chg="add del setBg">
        <pc:chgData name="Ximena Navia Henao" userId="1be2b94e-e5d5-4111-b925-ad58f6691a1d" providerId="ADAL" clId="{8E792888-3271-4B88-BD3D-58EEB4330BCC}" dt="2021-12-08T13:07:51.739" v="1126" actId="47"/>
        <pc:sldMkLst>
          <pc:docMk/>
          <pc:sldMk cId="484767546" sldId="2149"/>
        </pc:sldMkLst>
      </pc:sldChg>
      <pc:sldChg chg="add del setBg">
        <pc:chgData name="Ximena Navia Henao" userId="1be2b94e-e5d5-4111-b925-ad58f6691a1d" providerId="ADAL" clId="{8E792888-3271-4B88-BD3D-58EEB4330BCC}" dt="2021-12-08T13:07:27.458" v="1123" actId="47"/>
        <pc:sldMkLst>
          <pc:docMk/>
          <pc:sldMk cId="3707011343" sldId="2149"/>
        </pc:sldMkLst>
      </pc:sldChg>
      <pc:sldChg chg="modSp add mod">
        <pc:chgData name="Ximena Navia Henao" userId="1be2b94e-e5d5-4111-b925-ad58f6691a1d" providerId="ADAL" clId="{8E792888-3271-4B88-BD3D-58EEB4330BCC}" dt="2021-12-08T13:09:35.188" v="1312" actId="20577"/>
        <pc:sldMkLst>
          <pc:docMk/>
          <pc:sldMk cId="901301950" sldId="2150"/>
        </pc:sldMkLst>
        <pc:spChg chg="mod">
          <ac:chgData name="Ximena Navia Henao" userId="1be2b94e-e5d5-4111-b925-ad58f6691a1d" providerId="ADAL" clId="{8E792888-3271-4B88-BD3D-58EEB4330BCC}" dt="2021-12-08T13:09:35.188" v="1312" actId="20577"/>
          <ac:spMkLst>
            <pc:docMk/>
            <pc:sldMk cId="901301950" sldId="2150"/>
            <ac:spMk id="2" creationId="{8FFA15B1-9BEC-42DD-B441-018D3804A631}"/>
          </ac:spMkLst>
        </pc:spChg>
        <pc:spChg chg="mod">
          <ac:chgData name="Ximena Navia Henao" userId="1be2b94e-e5d5-4111-b925-ad58f6691a1d" providerId="ADAL" clId="{8E792888-3271-4B88-BD3D-58EEB4330BCC}" dt="2021-12-08T13:08:03.083" v="1152" actId="20577"/>
          <ac:spMkLst>
            <pc:docMk/>
            <pc:sldMk cId="901301950" sldId="2150"/>
            <ac:spMk id="3" creationId="{310F9B1F-21B8-47FA-ACB5-1F5796D67F0D}"/>
          </ac:spMkLst>
        </pc:spChg>
      </pc:sldChg>
      <pc:sldChg chg="modSp new del mod">
        <pc:chgData name="Ximena Navia Henao" userId="1be2b94e-e5d5-4111-b925-ad58f6691a1d" providerId="ADAL" clId="{8E792888-3271-4B88-BD3D-58EEB4330BCC}" dt="2021-12-08T15:15:26.743" v="2678" actId="47"/>
        <pc:sldMkLst>
          <pc:docMk/>
          <pc:sldMk cId="466166878" sldId="2151"/>
        </pc:sldMkLst>
        <pc:spChg chg="mod">
          <ac:chgData name="Ximena Navia Henao" userId="1be2b94e-e5d5-4111-b925-ad58f6691a1d" providerId="ADAL" clId="{8E792888-3271-4B88-BD3D-58EEB4330BCC}" dt="2021-12-08T15:07:39.829" v="2677" actId="20577"/>
          <ac:spMkLst>
            <pc:docMk/>
            <pc:sldMk cId="466166878" sldId="2151"/>
            <ac:spMk id="2" creationId="{DC803690-3975-4897-9085-8D9D2B9040C2}"/>
          </ac:spMkLst>
        </pc:spChg>
      </pc:sldChg>
      <pc:sldChg chg="modSp mod">
        <pc:chgData name="Ximena Navia Henao" userId="1be2b94e-e5d5-4111-b925-ad58f6691a1d" providerId="ADAL" clId="{8E792888-3271-4B88-BD3D-58EEB4330BCC}" dt="2021-12-08T17:06:15.863" v="3794" actId="20577"/>
        <pc:sldMkLst>
          <pc:docMk/>
          <pc:sldMk cId="2572645004" sldId="2152"/>
        </pc:sldMkLst>
        <pc:spChg chg="mod">
          <ac:chgData name="Ximena Navia Henao" userId="1be2b94e-e5d5-4111-b925-ad58f6691a1d" providerId="ADAL" clId="{8E792888-3271-4B88-BD3D-58EEB4330BCC}" dt="2021-12-08T17:06:15.863" v="3794" actId="20577"/>
          <ac:spMkLst>
            <pc:docMk/>
            <pc:sldMk cId="2572645004" sldId="2152"/>
            <ac:spMk id="3" creationId="{310F9B1F-21B8-47FA-ACB5-1F5796D67F0D}"/>
          </ac:spMkLst>
        </pc:spChg>
        <pc:spChg chg="mod">
          <ac:chgData name="Ximena Navia Henao" userId="1be2b94e-e5d5-4111-b925-ad58f6691a1d" providerId="ADAL" clId="{8E792888-3271-4B88-BD3D-58EEB4330BCC}" dt="2021-12-08T15:51:12.490" v="3754" actId="5793"/>
          <ac:spMkLst>
            <pc:docMk/>
            <pc:sldMk cId="2572645004" sldId="2152"/>
            <ac:spMk id="8" creationId="{DE18224B-758B-4431-A6D2-D0A42F856D3D}"/>
          </ac:spMkLst>
        </pc:spChg>
      </pc:sldChg>
      <pc:sldChg chg="modSp mod">
        <pc:chgData name="Ximena Navia Henao" userId="1be2b94e-e5d5-4111-b925-ad58f6691a1d" providerId="ADAL" clId="{8E792888-3271-4B88-BD3D-58EEB4330BCC}" dt="2021-12-08T17:17:23.990" v="4935" actId="20577"/>
        <pc:sldMkLst>
          <pc:docMk/>
          <pc:sldMk cId="844345664" sldId="2153"/>
        </pc:sldMkLst>
        <pc:spChg chg="mod">
          <ac:chgData name="Ximena Navia Henao" userId="1be2b94e-e5d5-4111-b925-ad58f6691a1d" providerId="ADAL" clId="{8E792888-3271-4B88-BD3D-58EEB4330BCC}" dt="2021-12-08T17:15:08.682" v="4243" actId="20577"/>
          <ac:spMkLst>
            <pc:docMk/>
            <pc:sldMk cId="844345664" sldId="2153"/>
            <ac:spMk id="3" creationId="{310F9B1F-21B8-47FA-ACB5-1F5796D67F0D}"/>
          </ac:spMkLst>
        </pc:spChg>
        <pc:spChg chg="mod">
          <ac:chgData name="Ximena Navia Henao" userId="1be2b94e-e5d5-4111-b925-ad58f6691a1d" providerId="ADAL" clId="{8E792888-3271-4B88-BD3D-58EEB4330BCC}" dt="2021-12-08T17:17:23.990" v="4935" actId="20577"/>
          <ac:spMkLst>
            <pc:docMk/>
            <pc:sldMk cId="844345664" sldId="2153"/>
            <ac:spMk id="8" creationId="{DE18224B-758B-4431-A6D2-D0A42F856D3D}"/>
          </ac:spMkLst>
        </pc:spChg>
      </pc:sldChg>
      <pc:sldChg chg="delSp modSp add del mod">
        <pc:chgData name="Ximena Navia Henao" userId="1be2b94e-e5d5-4111-b925-ad58f6691a1d" providerId="ADAL" clId="{8E792888-3271-4B88-BD3D-58EEB4330BCC}" dt="2021-12-08T12:54:19.355" v="476" actId="47"/>
        <pc:sldMkLst>
          <pc:docMk/>
          <pc:sldMk cId="1722270467" sldId="4947"/>
        </pc:sldMkLst>
        <pc:spChg chg="mod">
          <ac:chgData name="Ximena Navia Henao" userId="1be2b94e-e5d5-4111-b925-ad58f6691a1d" providerId="ADAL" clId="{8E792888-3271-4B88-BD3D-58EEB4330BCC}" dt="2021-12-08T12:44:54.833" v="189" actId="13822"/>
          <ac:spMkLst>
            <pc:docMk/>
            <pc:sldMk cId="1722270467" sldId="4947"/>
            <ac:spMk id="2" creationId="{5B804E9F-B6B5-41F9-9B63-9AF435FDC2B7}"/>
          </ac:spMkLst>
        </pc:spChg>
        <pc:spChg chg="del">
          <ac:chgData name="Ximena Navia Henao" userId="1be2b94e-e5d5-4111-b925-ad58f6691a1d" providerId="ADAL" clId="{8E792888-3271-4B88-BD3D-58EEB4330BCC}" dt="2021-12-08T12:45:21.379" v="192" actId="478"/>
          <ac:spMkLst>
            <pc:docMk/>
            <pc:sldMk cId="1722270467" sldId="4947"/>
            <ac:spMk id="5" creationId="{98539FE1-E2E1-4E86-91D0-F71F31807473}"/>
          </ac:spMkLst>
        </pc:spChg>
        <pc:spChg chg="mod">
          <ac:chgData name="Ximena Navia Henao" userId="1be2b94e-e5d5-4111-b925-ad58f6691a1d" providerId="ADAL" clId="{8E792888-3271-4B88-BD3D-58EEB4330BCC}" dt="2021-12-08T12:45:48.153" v="220" actId="20577"/>
          <ac:spMkLst>
            <pc:docMk/>
            <pc:sldMk cId="1722270467" sldId="4947"/>
            <ac:spMk id="22" creationId="{F1038CF5-767F-4DBB-8ABF-52B64DBEF061}"/>
          </ac:spMkLst>
        </pc:spChg>
        <pc:spChg chg="mod">
          <ac:chgData name="Ximena Navia Henao" userId="1be2b94e-e5d5-4111-b925-ad58f6691a1d" providerId="ADAL" clId="{8E792888-3271-4B88-BD3D-58EEB4330BCC}" dt="2021-12-08T12:44:59.939" v="190" actId="13822"/>
          <ac:spMkLst>
            <pc:docMk/>
            <pc:sldMk cId="1722270467" sldId="4947"/>
            <ac:spMk id="44" creationId="{7E139379-1914-4446-8D6D-984A47041A54}"/>
          </ac:spMkLst>
        </pc:spChg>
        <pc:spChg chg="mod">
          <ac:chgData name="Ximena Navia Henao" userId="1be2b94e-e5d5-4111-b925-ad58f6691a1d" providerId="ADAL" clId="{8E792888-3271-4B88-BD3D-58EEB4330BCC}" dt="2021-12-08T12:45:07.814" v="191" actId="13822"/>
          <ac:spMkLst>
            <pc:docMk/>
            <pc:sldMk cId="1722270467" sldId="4947"/>
            <ac:spMk id="46" creationId="{89DA262E-0502-4E65-8ABA-E063880EAC4C}"/>
          </ac:spMkLst>
        </pc:spChg>
        <pc:spChg chg="mod">
          <ac:chgData name="Ximena Navia Henao" userId="1be2b94e-e5d5-4111-b925-ad58f6691a1d" providerId="ADAL" clId="{8E792888-3271-4B88-BD3D-58EEB4330BCC}" dt="2021-12-08T12:46:01.378" v="221" actId="6549"/>
          <ac:spMkLst>
            <pc:docMk/>
            <pc:sldMk cId="1722270467" sldId="4947"/>
            <ac:spMk id="47" creationId="{1751D31D-3535-411D-8BAC-95CCC90AB185}"/>
          </ac:spMkLst>
        </pc:spChg>
      </pc:sldChg>
      <pc:sldChg chg="add del">
        <pc:chgData name="Ximena Navia Henao" userId="1be2b94e-e5d5-4111-b925-ad58f6691a1d" providerId="ADAL" clId="{8E792888-3271-4B88-BD3D-58EEB4330BCC}" dt="2021-12-08T12:48:06.909" v="224"/>
        <pc:sldMkLst>
          <pc:docMk/>
          <pc:sldMk cId="2149926307" sldId="494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01DEAE-82D0-46BD-88EB-60F9509E7D2C}"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374D1EAA-A002-4B3E-807C-E5B91B2D4E92}">
      <dgm:prSet phldrT="[Text]"/>
      <dgm:spPr>
        <a:xfrm>
          <a:off x="628203" y="452596"/>
          <a:ext cx="7748488" cy="905192"/>
        </a:xfrm>
        <a:prstGeom prst="rect">
          <a:avLst/>
        </a:prstGeom>
        <a:solidFill>
          <a:srgbClr val="17375E"/>
        </a:solidFill>
      </dgm:spPr>
      <dgm:t>
        <a:bodyPr/>
        <a:lstStyle/>
        <a:p>
          <a:pPr>
            <a:buNone/>
          </a:pPr>
          <a:r>
            <a:rPr lang="en-US" b="1" dirty="0">
              <a:latin typeface="Ebrima" panose="02000000000000000000" pitchFamily="2" charset="0"/>
              <a:ea typeface="Ebrima" panose="02000000000000000000" pitchFamily="2" charset="0"/>
              <a:cs typeface="Ebrima" panose="02000000000000000000" pitchFamily="2" charset="0"/>
            </a:rPr>
            <a:t>Component 1:  Quality of health care at the Health Center level</a:t>
          </a:r>
        </a:p>
      </dgm:t>
    </dgm:pt>
    <dgm:pt modelId="{D6AFEFC1-E639-4FF3-A4C2-D80273314BCA}" type="parTrans" cxnId="{B6B0A21B-3E6F-4500-9FAA-5BF69DFCC210}">
      <dgm:prSet/>
      <dgm:spPr/>
      <dgm:t>
        <a:bodyPr/>
        <a:lstStyle/>
        <a:p>
          <a:endParaRPr lang="en-US"/>
        </a:p>
      </dgm:t>
    </dgm:pt>
    <dgm:pt modelId="{9E414E27-750D-4405-BBCA-19FDFD97736A}" type="sibTrans" cxnId="{B6B0A21B-3E6F-4500-9FAA-5BF69DFCC210}">
      <dgm:prSet/>
      <dgm:spPr>
        <a:xfrm>
          <a:off x="-5116967" y="-783865"/>
          <a:ext cx="6093694" cy="6093694"/>
        </a:xfrm>
        <a:prstGeom prst="blockArc">
          <a:avLst>
            <a:gd name="adj1" fmla="val 18900000"/>
            <a:gd name="adj2" fmla="val 2700000"/>
            <a:gd name="adj3" fmla="val 354"/>
          </a:avLst>
        </a:prstGeom>
      </dgm:spPr>
      <dgm:t>
        <a:bodyPr/>
        <a:lstStyle/>
        <a:p>
          <a:endParaRPr lang="en-US"/>
        </a:p>
      </dgm:t>
    </dgm:pt>
    <dgm:pt modelId="{25C86873-0146-47FF-A951-B07CE2BEF825}">
      <dgm:prSet phldrT="[Text]"/>
      <dgm:spPr>
        <a:xfrm>
          <a:off x="957241" y="1810385"/>
          <a:ext cx="7419450" cy="905192"/>
        </a:xfrm>
        <a:prstGeom prst="rect">
          <a:avLst/>
        </a:prstGeom>
        <a:solidFill>
          <a:srgbClr val="17375E"/>
        </a:solidFill>
      </dgm:spPr>
      <dgm:t>
        <a:bodyPr/>
        <a:lstStyle/>
        <a:p>
          <a:pPr>
            <a:buNone/>
          </a:pPr>
          <a:r>
            <a:rPr lang="en-US" b="1" dirty="0">
              <a:latin typeface="Ebrima" panose="02000000000000000000" pitchFamily="2" charset="0"/>
              <a:ea typeface="Ebrima" panose="02000000000000000000" pitchFamily="2" charset="0"/>
              <a:cs typeface="Ebrima" panose="02000000000000000000" pitchFamily="2" charset="0"/>
            </a:rPr>
            <a:t>Component 2: Disbursement Linked Indicators (DLIs) at the provincial and central level</a:t>
          </a:r>
        </a:p>
      </dgm:t>
    </dgm:pt>
    <dgm:pt modelId="{91C7010E-4DE2-4719-8951-EA3194E46BE9}" type="parTrans" cxnId="{CEDF9C8A-6632-4B2E-B759-948B3C7E9A9D}">
      <dgm:prSet/>
      <dgm:spPr/>
      <dgm:t>
        <a:bodyPr/>
        <a:lstStyle/>
        <a:p>
          <a:endParaRPr lang="en-US"/>
        </a:p>
      </dgm:t>
    </dgm:pt>
    <dgm:pt modelId="{4785D450-4671-4562-8980-2F1DEE55E7B0}" type="sibTrans" cxnId="{CEDF9C8A-6632-4B2E-B759-948B3C7E9A9D}">
      <dgm:prSet/>
      <dgm:spPr/>
      <dgm:t>
        <a:bodyPr/>
        <a:lstStyle/>
        <a:p>
          <a:endParaRPr lang="en-US"/>
        </a:p>
      </dgm:t>
    </dgm:pt>
    <dgm:pt modelId="{31501633-79F8-4502-908B-2EAA4FC68E67}">
      <dgm:prSet phldrT="[Text]"/>
      <dgm:spPr>
        <a:xfrm>
          <a:off x="628203" y="3168174"/>
          <a:ext cx="7748488" cy="905192"/>
        </a:xfrm>
        <a:prstGeom prst="rect">
          <a:avLst/>
        </a:prstGeom>
        <a:solidFill>
          <a:srgbClr val="17375E"/>
        </a:solidFill>
      </dgm:spPr>
      <dgm:t>
        <a:bodyPr/>
        <a:lstStyle/>
        <a:p>
          <a:pPr>
            <a:buNone/>
          </a:pPr>
          <a:r>
            <a:rPr lang="en-US" b="1" dirty="0">
              <a:latin typeface="Ebrima" panose="02000000000000000000" pitchFamily="2" charset="0"/>
              <a:ea typeface="Ebrima" panose="02000000000000000000" pitchFamily="2" charset="0"/>
              <a:cs typeface="Ebrima" panose="02000000000000000000" pitchFamily="2" charset="0"/>
            </a:rPr>
            <a:t>Component 3:  Project Management</a:t>
          </a:r>
        </a:p>
      </dgm:t>
    </dgm:pt>
    <dgm:pt modelId="{25D6888C-59A0-41E1-BF2E-0B5A01921AAB}" type="parTrans" cxnId="{7D920905-46C9-4A32-8A7C-D02F183FE31C}">
      <dgm:prSet/>
      <dgm:spPr/>
      <dgm:t>
        <a:bodyPr/>
        <a:lstStyle/>
        <a:p>
          <a:endParaRPr lang="en-US"/>
        </a:p>
      </dgm:t>
    </dgm:pt>
    <dgm:pt modelId="{BDF948C1-B69C-4675-B6A0-6AE6A4FA40A7}" type="sibTrans" cxnId="{7D920905-46C9-4A32-8A7C-D02F183FE31C}">
      <dgm:prSet/>
      <dgm:spPr/>
      <dgm:t>
        <a:bodyPr/>
        <a:lstStyle/>
        <a:p>
          <a:endParaRPr lang="en-US"/>
        </a:p>
      </dgm:t>
    </dgm:pt>
    <dgm:pt modelId="{949E1920-2171-4B9B-A6CC-83DA36BB445A}" type="pres">
      <dgm:prSet presAssocID="{3F01DEAE-82D0-46BD-88EB-60F9509E7D2C}" presName="Name0" presStyleCnt="0">
        <dgm:presLayoutVars>
          <dgm:chMax val="7"/>
          <dgm:chPref val="7"/>
          <dgm:dir/>
        </dgm:presLayoutVars>
      </dgm:prSet>
      <dgm:spPr/>
    </dgm:pt>
    <dgm:pt modelId="{C683DC0F-3AD0-4549-B573-D6F9B7086C79}" type="pres">
      <dgm:prSet presAssocID="{3F01DEAE-82D0-46BD-88EB-60F9509E7D2C}" presName="Name1" presStyleCnt="0"/>
      <dgm:spPr/>
    </dgm:pt>
    <dgm:pt modelId="{6942A398-BD98-40CE-82B8-E3DC3A9D969C}" type="pres">
      <dgm:prSet presAssocID="{3F01DEAE-82D0-46BD-88EB-60F9509E7D2C}" presName="cycle" presStyleCnt="0"/>
      <dgm:spPr/>
    </dgm:pt>
    <dgm:pt modelId="{29A2D9A9-348A-42AC-9E96-9FAF57C088B6}" type="pres">
      <dgm:prSet presAssocID="{3F01DEAE-82D0-46BD-88EB-60F9509E7D2C}" presName="srcNode" presStyleLbl="node1" presStyleIdx="0" presStyleCnt="3"/>
      <dgm:spPr/>
    </dgm:pt>
    <dgm:pt modelId="{141477CD-8BB9-4E78-9AE3-16F64E7056AE}" type="pres">
      <dgm:prSet presAssocID="{3F01DEAE-82D0-46BD-88EB-60F9509E7D2C}" presName="conn" presStyleLbl="parChTrans1D2" presStyleIdx="0" presStyleCnt="1"/>
      <dgm:spPr/>
    </dgm:pt>
    <dgm:pt modelId="{53FDE7D3-89C8-4E46-AA66-0DF5EC4A021D}" type="pres">
      <dgm:prSet presAssocID="{3F01DEAE-82D0-46BD-88EB-60F9509E7D2C}" presName="extraNode" presStyleLbl="node1" presStyleIdx="0" presStyleCnt="3"/>
      <dgm:spPr/>
    </dgm:pt>
    <dgm:pt modelId="{690C18A2-9689-44AD-978F-693D5EAA540D}" type="pres">
      <dgm:prSet presAssocID="{3F01DEAE-82D0-46BD-88EB-60F9509E7D2C}" presName="dstNode" presStyleLbl="node1" presStyleIdx="0" presStyleCnt="3"/>
      <dgm:spPr/>
    </dgm:pt>
    <dgm:pt modelId="{985D890C-4B44-4A12-9765-8DD73C550C85}" type="pres">
      <dgm:prSet presAssocID="{374D1EAA-A002-4B3E-807C-E5B91B2D4E92}" presName="text_1" presStyleLbl="node1" presStyleIdx="0" presStyleCnt="3">
        <dgm:presLayoutVars>
          <dgm:bulletEnabled val="1"/>
        </dgm:presLayoutVars>
      </dgm:prSet>
      <dgm:spPr/>
    </dgm:pt>
    <dgm:pt modelId="{3D894A2C-42F2-4D24-A09F-14720DFACF73}" type="pres">
      <dgm:prSet presAssocID="{374D1EAA-A002-4B3E-807C-E5B91B2D4E92}" presName="accent_1" presStyleCnt="0"/>
      <dgm:spPr/>
    </dgm:pt>
    <dgm:pt modelId="{F124D53A-BE1A-4F1C-A9CC-412DFED69058}" type="pres">
      <dgm:prSet presAssocID="{374D1EAA-A002-4B3E-807C-E5B91B2D4E92}" presName="accentRepeatNode" presStyleLbl="solidFgAcc1" presStyleIdx="0" presStyleCnt="3"/>
      <dgm:spPr>
        <a:xfrm>
          <a:off x="62458" y="339447"/>
          <a:ext cx="1131490" cy="1131490"/>
        </a:xfrm>
        <a:prstGeom prst="ellipse">
          <a:avLst/>
        </a:prstGeom>
        <a:solidFill>
          <a:schemeClr val="accent3">
            <a:lumMod val="20000"/>
            <a:lumOff val="80000"/>
          </a:schemeClr>
        </a:solidFill>
      </dgm:spPr>
    </dgm:pt>
    <dgm:pt modelId="{FF35744F-F8D2-4665-A8FC-21C8A35B9E8C}" type="pres">
      <dgm:prSet presAssocID="{25C86873-0146-47FF-A951-B07CE2BEF825}" presName="text_2" presStyleLbl="node1" presStyleIdx="1" presStyleCnt="3">
        <dgm:presLayoutVars>
          <dgm:bulletEnabled val="1"/>
        </dgm:presLayoutVars>
      </dgm:prSet>
      <dgm:spPr/>
    </dgm:pt>
    <dgm:pt modelId="{1BB93BF4-D9C6-40C5-9517-5DCDE212F507}" type="pres">
      <dgm:prSet presAssocID="{25C86873-0146-47FF-A951-B07CE2BEF825}" presName="accent_2" presStyleCnt="0"/>
      <dgm:spPr/>
    </dgm:pt>
    <dgm:pt modelId="{3AA21519-9EAC-4DEE-9EAA-6EBEA24C0BF8}" type="pres">
      <dgm:prSet presAssocID="{25C86873-0146-47FF-A951-B07CE2BEF825}" presName="accentRepeatNode" presStyleLbl="solidFgAcc1" presStyleIdx="1" presStyleCnt="3"/>
      <dgm:spPr>
        <a:xfrm>
          <a:off x="391495" y="1697236"/>
          <a:ext cx="1131490" cy="1131490"/>
        </a:xfrm>
        <a:prstGeom prst="ellipse">
          <a:avLst/>
        </a:prstGeom>
        <a:solidFill>
          <a:schemeClr val="accent3">
            <a:lumMod val="20000"/>
            <a:lumOff val="80000"/>
          </a:schemeClr>
        </a:solidFill>
      </dgm:spPr>
    </dgm:pt>
    <dgm:pt modelId="{C3F09E0B-5677-49D7-B81D-18B4581D3060}" type="pres">
      <dgm:prSet presAssocID="{31501633-79F8-4502-908B-2EAA4FC68E67}" presName="text_3" presStyleLbl="node1" presStyleIdx="2" presStyleCnt="3" custLinFactNeighborX="-285">
        <dgm:presLayoutVars>
          <dgm:bulletEnabled val="1"/>
        </dgm:presLayoutVars>
      </dgm:prSet>
      <dgm:spPr/>
    </dgm:pt>
    <dgm:pt modelId="{9B868F62-E9F8-4704-8E1B-7217C3F1DEC9}" type="pres">
      <dgm:prSet presAssocID="{31501633-79F8-4502-908B-2EAA4FC68E67}" presName="accent_3" presStyleCnt="0"/>
      <dgm:spPr/>
    </dgm:pt>
    <dgm:pt modelId="{4305B2CD-9CFF-493E-B79A-C956FA1E42A8}" type="pres">
      <dgm:prSet presAssocID="{31501633-79F8-4502-908B-2EAA4FC68E67}" presName="accentRepeatNode" presStyleLbl="solidFgAcc1" presStyleIdx="2" presStyleCnt="3"/>
      <dgm:spPr>
        <a:xfrm>
          <a:off x="62458" y="3055025"/>
          <a:ext cx="1131490" cy="1131490"/>
        </a:xfrm>
        <a:prstGeom prst="ellipse">
          <a:avLst/>
        </a:prstGeom>
        <a:solidFill>
          <a:schemeClr val="accent3">
            <a:lumMod val="20000"/>
            <a:lumOff val="80000"/>
          </a:schemeClr>
        </a:solidFill>
      </dgm:spPr>
    </dgm:pt>
  </dgm:ptLst>
  <dgm:cxnLst>
    <dgm:cxn modelId="{7D920905-46C9-4A32-8A7C-D02F183FE31C}" srcId="{3F01DEAE-82D0-46BD-88EB-60F9509E7D2C}" destId="{31501633-79F8-4502-908B-2EAA4FC68E67}" srcOrd="2" destOrd="0" parTransId="{25D6888C-59A0-41E1-BF2E-0B5A01921AAB}" sibTransId="{BDF948C1-B69C-4675-B6A0-6AE6A4FA40A7}"/>
    <dgm:cxn modelId="{9746C113-0F8D-4785-B407-68BF03D97E32}" type="presOf" srcId="{25C86873-0146-47FF-A951-B07CE2BEF825}" destId="{FF35744F-F8D2-4665-A8FC-21C8A35B9E8C}" srcOrd="0" destOrd="0" presId="urn:microsoft.com/office/officeart/2008/layout/VerticalCurvedList"/>
    <dgm:cxn modelId="{B6B0A21B-3E6F-4500-9FAA-5BF69DFCC210}" srcId="{3F01DEAE-82D0-46BD-88EB-60F9509E7D2C}" destId="{374D1EAA-A002-4B3E-807C-E5B91B2D4E92}" srcOrd="0" destOrd="0" parTransId="{D6AFEFC1-E639-4FF3-A4C2-D80273314BCA}" sibTransId="{9E414E27-750D-4405-BBCA-19FDFD97736A}"/>
    <dgm:cxn modelId="{FDAE8163-C937-4E8D-B29C-05F8F12390F0}" type="presOf" srcId="{374D1EAA-A002-4B3E-807C-E5B91B2D4E92}" destId="{985D890C-4B44-4A12-9765-8DD73C550C85}" srcOrd="0" destOrd="0" presId="urn:microsoft.com/office/officeart/2008/layout/VerticalCurvedList"/>
    <dgm:cxn modelId="{AB8AD566-FCF0-4D15-A4BA-BD4580CD6127}" type="presOf" srcId="{31501633-79F8-4502-908B-2EAA4FC68E67}" destId="{C3F09E0B-5677-49D7-B81D-18B4581D3060}" srcOrd="0" destOrd="0" presId="urn:microsoft.com/office/officeart/2008/layout/VerticalCurvedList"/>
    <dgm:cxn modelId="{96774381-EA9A-4E8F-9BC6-F9E353FBB682}" type="presOf" srcId="{9E414E27-750D-4405-BBCA-19FDFD97736A}" destId="{141477CD-8BB9-4E78-9AE3-16F64E7056AE}" srcOrd="0" destOrd="0" presId="urn:microsoft.com/office/officeart/2008/layout/VerticalCurvedList"/>
    <dgm:cxn modelId="{CEDF9C8A-6632-4B2E-B759-948B3C7E9A9D}" srcId="{3F01DEAE-82D0-46BD-88EB-60F9509E7D2C}" destId="{25C86873-0146-47FF-A951-B07CE2BEF825}" srcOrd="1" destOrd="0" parTransId="{91C7010E-4DE2-4719-8951-EA3194E46BE9}" sibTransId="{4785D450-4671-4562-8980-2F1DEE55E7B0}"/>
    <dgm:cxn modelId="{4F9FE0FC-E491-4D0F-BA48-15F2678CD45D}" type="presOf" srcId="{3F01DEAE-82D0-46BD-88EB-60F9509E7D2C}" destId="{949E1920-2171-4B9B-A6CC-83DA36BB445A}" srcOrd="0" destOrd="0" presId="urn:microsoft.com/office/officeart/2008/layout/VerticalCurvedList"/>
    <dgm:cxn modelId="{6243ED87-9615-448C-AFD7-C36EFDC354D8}" type="presParOf" srcId="{949E1920-2171-4B9B-A6CC-83DA36BB445A}" destId="{C683DC0F-3AD0-4549-B573-D6F9B7086C79}" srcOrd="0" destOrd="0" presId="urn:microsoft.com/office/officeart/2008/layout/VerticalCurvedList"/>
    <dgm:cxn modelId="{926374D6-A92C-4ADC-B89B-ACD12C43C7A6}" type="presParOf" srcId="{C683DC0F-3AD0-4549-B573-D6F9B7086C79}" destId="{6942A398-BD98-40CE-82B8-E3DC3A9D969C}" srcOrd="0" destOrd="0" presId="urn:microsoft.com/office/officeart/2008/layout/VerticalCurvedList"/>
    <dgm:cxn modelId="{DFA12E60-B2F1-41D2-B792-E1CAE988768B}" type="presParOf" srcId="{6942A398-BD98-40CE-82B8-E3DC3A9D969C}" destId="{29A2D9A9-348A-42AC-9E96-9FAF57C088B6}" srcOrd="0" destOrd="0" presId="urn:microsoft.com/office/officeart/2008/layout/VerticalCurvedList"/>
    <dgm:cxn modelId="{17A75714-8F74-4E18-8EFF-D23236A158A5}" type="presParOf" srcId="{6942A398-BD98-40CE-82B8-E3DC3A9D969C}" destId="{141477CD-8BB9-4E78-9AE3-16F64E7056AE}" srcOrd="1" destOrd="0" presId="urn:microsoft.com/office/officeart/2008/layout/VerticalCurvedList"/>
    <dgm:cxn modelId="{242E3E81-962E-4FDB-AE2B-336A067BF42D}" type="presParOf" srcId="{6942A398-BD98-40CE-82B8-E3DC3A9D969C}" destId="{53FDE7D3-89C8-4E46-AA66-0DF5EC4A021D}" srcOrd="2" destOrd="0" presId="urn:microsoft.com/office/officeart/2008/layout/VerticalCurvedList"/>
    <dgm:cxn modelId="{96EA35F6-B74F-42CC-932D-08885A1851D9}" type="presParOf" srcId="{6942A398-BD98-40CE-82B8-E3DC3A9D969C}" destId="{690C18A2-9689-44AD-978F-693D5EAA540D}" srcOrd="3" destOrd="0" presId="urn:microsoft.com/office/officeart/2008/layout/VerticalCurvedList"/>
    <dgm:cxn modelId="{0A75512A-CB94-4B0D-8B8F-7EEA8D048F68}" type="presParOf" srcId="{C683DC0F-3AD0-4549-B573-D6F9B7086C79}" destId="{985D890C-4B44-4A12-9765-8DD73C550C85}" srcOrd="1" destOrd="0" presId="urn:microsoft.com/office/officeart/2008/layout/VerticalCurvedList"/>
    <dgm:cxn modelId="{6E661E79-3A9B-4ED3-9754-ABAFD42150A0}" type="presParOf" srcId="{C683DC0F-3AD0-4549-B573-D6F9B7086C79}" destId="{3D894A2C-42F2-4D24-A09F-14720DFACF73}" srcOrd="2" destOrd="0" presId="urn:microsoft.com/office/officeart/2008/layout/VerticalCurvedList"/>
    <dgm:cxn modelId="{FFB6E74C-55E3-4498-9812-A525419A19AB}" type="presParOf" srcId="{3D894A2C-42F2-4D24-A09F-14720DFACF73}" destId="{F124D53A-BE1A-4F1C-A9CC-412DFED69058}" srcOrd="0" destOrd="0" presId="urn:microsoft.com/office/officeart/2008/layout/VerticalCurvedList"/>
    <dgm:cxn modelId="{CE8CCEC0-0327-4C3D-B4CC-C79EF823C2A5}" type="presParOf" srcId="{C683DC0F-3AD0-4549-B573-D6F9B7086C79}" destId="{FF35744F-F8D2-4665-A8FC-21C8A35B9E8C}" srcOrd="3" destOrd="0" presId="urn:microsoft.com/office/officeart/2008/layout/VerticalCurvedList"/>
    <dgm:cxn modelId="{CF17C473-04C5-4970-AB28-77DC7EFC088C}" type="presParOf" srcId="{C683DC0F-3AD0-4549-B573-D6F9B7086C79}" destId="{1BB93BF4-D9C6-40C5-9517-5DCDE212F507}" srcOrd="4" destOrd="0" presId="urn:microsoft.com/office/officeart/2008/layout/VerticalCurvedList"/>
    <dgm:cxn modelId="{AEB08E74-7EF3-4EBF-886A-AB1BF4748B65}" type="presParOf" srcId="{1BB93BF4-D9C6-40C5-9517-5DCDE212F507}" destId="{3AA21519-9EAC-4DEE-9EAA-6EBEA24C0BF8}" srcOrd="0" destOrd="0" presId="urn:microsoft.com/office/officeart/2008/layout/VerticalCurvedList"/>
    <dgm:cxn modelId="{08B36D74-A011-49A1-924F-C5DC641ACB7A}" type="presParOf" srcId="{C683DC0F-3AD0-4549-B573-D6F9B7086C79}" destId="{C3F09E0B-5677-49D7-B81D-18B4581D3060}" srcOrd="5" destOrd="0" presId="urn:microsoft.com/office/officeart/2008/layout/VerticalCurvedList"/>
    <dgm:cxn modelId="{46C031DD-AD41-4569-84AC-39C58DC1851A}" type="presParOf" srcId="{C683DC0F-3AD0-4549-B573-D6F9B7086C79}" destId="{9B868F62-E9F8-4704-8E1B-7217C3F1DEC9}" srcOrd="6" destOrd="0" presId="urn:microsoft.com/office/officeart/2008/layout/VerticalCurvedList"/>
    <dgm:cxn modelId="{D6CFEE7A-C67F-428E-82A5-8740573A384F}" type="presParOf" srcId="{9B868F62-E9F8-4704-8E1B-7217C3F1DEC9}" destId="{4305B2CD-9CFF-493E-B79A-C956FA1E42A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1477CD-8BB9-4E78-9AE3-16F64E7056AE}">
      <dsp:nvSpPr>
        <dsp:cNvPr id="0" name=""/>
        <dsp:cNvSpPr/>
      </dsp:nvSpPr>
      <dsp:spPr>
        <a:xfrm>
          <a:off x="-5337837" y="-817502"/>
          <a:ext cx="6356534" cy="6356534"/>
        </a:xfrm>
        <a:prstGeom prst="blockArc">
          <a:avLst>
            <a:gd name="adj1" fmla="val 18900000"/>
            <a:gd name="adj2" fmla="val 2700000"/>
            <a:gd name="adj3" fmla="val 354"/>
          </a:avLst>
        </a:pr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85D890C-4B44-4A12-9765-8DD73C550C85}">
      <dsp:nvSpPr>
        <dsp:cNvPr id="0" name=""/>
        <dsp:cNvSpPr/>
      </dsp:nvSpPr>
      <dsp:spPr>
        <a:xfrm>
          <a:off x="655348" y="472152"/>
          <a:ext cx="9646569" cy="944305"/>
        </a:xfrm>
        <a:prstGeom prst="rect">
          <a:avLst/>
        </a:prstGeom>
        <a:solidFill>
          <a:srgbClr val="17375E"/>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9543" tIns="68580" rIns="68580" bIns="68580" numCol="1" spcCol="1270" anchor="ctr" anchorCtr="0">
          <a:noAutofit/>
        </a:bodyPr>
        <a:lstStyle/>
        <a:p>
          <a:pPr marL="0" lvl="0" indent="0" algn="l" defTabSz="1200150">
            <a:lnSpc>
              <a:spcPct val="90000"/>
            </a:lnSpc>
            <a:spcBef>
              <a:spcPct val="0"/>
            </a:spcBef>
            <a:spcAft>
              <a:spcPct val="35000"/>
            </a:spcAft>
            <a:buNone/>
          </a:pPr>
          <a:r>
            <a:rPr lang="en-US" sz="2700" b="1" kern="1200" dirty="0">
              <a:latin typeface="Ebrima" panose="02000000000000000000" pitchFamily="2" charset="0"/>
              <a:ea typeface="Ebrima" panose="02000000000000000000" pitchFamily="2" charset="0"/>
              <a:cs typeface="Ebrima" panose="02000000000000000000" pitchFamily="2" charset="0"/>
            </a:rPr>
            <a:t>Component 1:  Quality of health care at the Health Center level</a:t>
          </a:r>
        </a:p>
      </dsp:txBody>
      <dsp:txXfrm>
        <a:off x="655348" y="472152"/>
        <a:ext cx="9646569" cy="944305"/>
      </dsp:txXfrm>
    </dsp:sp>
    <dsp:sp modelId="{F124D53A-BE1A-4F1C-A9CC-412DFED69058}">
      <dsp:nvSpPr>
        <dsp:cNvPr id="0" name=""/>
        <dsp:cNvSpPr/>
      </dsp:nvSpPr>
      <dsp:spPr>
        <a:xfrm>
          <a:off x="65157" y="354114"/>
          <a:ext cx="1180382" cy="1180382"/>
        </a:xfrm>
        <a:prstGeom prst="ellipse">
          <a:avLst/>
        </a:prstGeom>
        <a:solidFill>
          <a:schemeClr val="accent3">
            <a:lumMod val="20000"/>
            <a:lumOff val="8000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F35744F-F8D2-4665-A8FC-21C8A35B9E8C}">
      <dsp:nvSpPr>
        <dsp:cNvPr id="0" name=""/>
        <dsp:cNvSpPr/>
      </dsp:nvSpPr>
      <dsp:spPr>
        <a:xfrm>
          <a:off x="998603" y="1888611"/>
          <a:ext cx="9303314" cy="944305"/>
        </a:xfrm>
        <a:prstGeom prst="rect">
          <a:avLst/>
        </a:prstGeom>
        <a:solidFill>
          <a:srgbClr val="17375E"/>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9543" tIns="68580" rIns="68580" bIns="68580" numCol="1" spcCol="1270" anchor="ctr" anchorCtr="0">
          <a:noAutofit/>
        </a:bodyPr>
        <a:lstStyle/>
        <a:p>
          <a:pPr marL="0" lvl="0" indent="0" algn="l" defTabSz="1200150">
            <a:lnSpc>
              <a:spcPct val="90000"/>
            </a:lnSpc>
            <a:spcBef>
              <a:spcPct val="0"/>
            </a:spcBef>
            <a:spcAft>
              <a:spcPct val="35000"/>
            </a:spcAft>
            <a:buNone/>
          </a:pPr>
          <a:r>
            <a:rPr lang="en-US" sz="2700" b="1" kern="1200" dirty="0">
              <a:latin typeface="Ebrima" panose="02000000000000000000" pitchFamily="2" charset="0"/>
              <a:ea typeface="Ebrima" panose="02000000000000000000" pitchFamily="2" charset="0"/>
              <a:cs typeface="Ebrima" panose="02000000000000000000" pitchFamily="2" charset="0"/>
            </a:rPr>
            <a:t>Component 2: Disbursement Linked Indicators (DLIs) at the provincial and central level</a:t>
          </a:r>
        </a:p>
      </dsp:txBody>
      <dsp:txXfrm>
        <a:off x="998603" y="1888611"/>
        <a:ext cx="9303314" cy="944305"/>
      </dsp:txXfrm>
    </dsp:sp>
    <dsp:sp modelId="{3AA21519-9EAC-4DEE-9EAA-6EBEA24C0BF8}">
      <dsp:nvSpPr>
        <dsp:cNvPr id="0" name=""/>
        <dsp:cNvSpPr/>
      </dsp:nvSpPr>
      <dsp:spPr>
        <a:xfrm>
          <a:off x="408412" y="1770573"/>
          <a:ext cx="1180382" cy="1180382"/>
        </a:xfrm>
        <a:prstGeom prst="ellipse">
          <a:avLst/>
        </a:prstGeom>
        <a:solidFill>
          <a:schemeClr val="accent3">
            <a:lumMod val="20000"/>
            <a:lumOff val="8000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C3F09E0B-5677-49D7-B81D-18B4581D3060}">
      <dsp:nvSpPr>
        <dsp:cNvPr id="0" name=""/>
        <dsp:cNvSpPr/>
      </dsp:nvSpPr>
      <dsp:spPr>
        <a:xfrm>
          <a:off x="627855" y="3305070"/>
          <a:ext cx="9646569" cy="944305"/>
        </a:xfrm>
        <a:prstGeom prst="rect">
          <a:avLst/>
        </a:prstGeom>
        <a:solidFill>
          <a:srgbClr val="17375E"/>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9543" tIns="68580" rIns="68580" bIns="68580" numCol="1" spcCol="1270" anchor="ctr" anchorCtr="0">
          <a:noAutofit/>
        </a:bodyPr>
        <a:lstStyle/>
        <a:p>
          <a:pPr marL="0" lvl="0" indent="0" algn="l" defTabSz="1200150">
            <a:lnSpc>
              <a:spcPct val="90000"/>
            </a:lnSpc>
            <a:spcBef>
              <a:spcPct val="0"/>
            </a:spcBef>
            <a:spcAft>
              <a:spcPct val="35000"/>
            </a:spcAft>
            <a:buNone/>
          </a:pPr>
          <a:r>
            <a:rPr lang="en-US" sz="2700" b="1" kern="1200" dirty="0">
              <a:latin typeface="Ebrima" panose="02000000000000000000" pitchFamily="2" charset="0"/>
              <a:ea typeface="Ebrima" panose="02000000000000000000" pitchFamily="2" charset="0"/>
              <a:cs typeface="Ebrima" panose="02000000000000000000" pitchFamily="2" charset="0"/>
            </a:rPr>
            <a:t>Component 3:  Project Management</a:t>
          </a:r>
        </a:p>
      </dsp:txBody>
      <dsp:txXfrm>
        <a:off x="627855" y="3305070"/>
        <a:ext cx="9646569" cy="944305"/>
      </dsp:txXfrm>
    </dsp:sp>
    <dsp:sp modelId="{4305B2CD-9CFF-493E-B79A-C956FA1E42A8}">
      <dsp:nvSpPr>
        <dsp:cNvPr id="0" name=""/>
        <dsp:cNvSpPr/>
      </dsp:nvSpPr>
      <dsp:spPr>
        <a:xfrm>
          <a:off x="65157" y="3187032"/>
          <a:ext cx="1180382" cy="1180382"/>
        </a:xfrm>
        <a:prstGeom prst="ellipse">
          <a:avLst/>
        </a:prstGeom>
        <a:solidFill>
          <a:schemeClr val="accent3">
            <a:lumMod val="20000"/>
            <a:lumOff val="8000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10E599-024E-4975-9C82-538E1A4DC324}"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7F64EA-1E08-4EAA-B941-97F70454C0F4}" type="slidenum">
              <a:rPr lang="en-US" smtClean="0"/>
              <a:t>‹#›</a:t>
            </a:fld>
            <a:endParaRPr lang="en-US"/>
          </a:p>
        </p:txBody>
      </p:sp>
    </p:spTree>
    <p:extLst>
      <p:ext uri="{BB962C8B-B14F-4D97-AF65-F5344CB8AC3E}">
        <p14:creationId xmlns:p14="http://schemas.microsoft.com/office/powerpoint/2010/main" val="3975862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7DA00EE-2A66-49B0-978D-29FBD6B0C757}" type="slidenum">
              <a:rPr lang="en-US" smtClean="0"/>
              <a:t>4</a:t>
            </a:fld>
            <a:endParaRPr lang="en-US"/>
          </a:p>
        </p:txBody>
      </p:sp>
    </p:spTree>
    <p:extLst>
      <p:ext uri="{BB962C8B-B14F-4D97-AF65-F5344CB8AC3E}">
        <p14:creationId xmlns:p14="http://schemas.microsoft.com/office/powerpoint/2010/main" val="3262922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25A32-944A-413E-884B-BC8B4A476E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578FD7-38F8-4F99-A5D9-0EB6B9E9B7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3362A5-AF05-40AF-9DEB-B0B379BB732F}"/>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5C318AFC-9219-4028-A8CC-8EA53748BE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D3180-A85F-4EF4-BC4C-FDDAC5F7CAAF}"/>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161288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F966E-6D35-4B69-B20F-BD24FC4D8C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3C254-AFF3-46DC-9642-660917462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A9B95-EE17-4652-991E-DF4214238AA4}"/>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B01F5F34-2D2F-47EE-A2DB-548FF28905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B04A1-E57D-4332-8D28-E5F93742A823}"/>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940846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535374-0616-4407-9C32-7282712150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685F2E-8D37-4991-B158-5BECC3823E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2BEEC-319E-44C3-98DF-0ADBC576FF2E}"/>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2070FBC5-2549-4EAB-9123-BC61A02EBB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4CE20A-BBD1-4ABB-A7F0-D1F1C3A02EE8}"/>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274842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577976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894442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tx2"/>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0700224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6806694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4353633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173442944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1355226259"/>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21526567"/>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169767007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D20C-5360-47AD-AD9E-B79D6DDA61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BE6E73-F5E5-4938-B686-00D116CD4A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39ABC6-A8D8-4233-AD7E-6D7CDA8C63E5}"/>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9452D7AB-E1AC-4455-B359-2D12AB321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481BAF-940F-48FC-B3BD-CE5E573A3ABC}"/>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539207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4983322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2838807241"/>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25331861"/>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72598933"/>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306577730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0407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12/8/2021</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28511548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12/8/2021</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6820489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577918"/>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37059579"/>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CEA13-ACF3-4D07-8BBB-647F40CF4E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D6A41C-ADD0-4A28-855E-6E31977296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C4B3C7-F24F-448B-AD48-A8778E280C42}"/>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FAF3CE5B-4427-4535-B51F-E82CC34A91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8CE5F7-F5F9-4B0C-99F0-7275898A1F6A}"/>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0245634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3074082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679773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3499914895"/>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3854546153"/>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71066207"/>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2799697253"/>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68838515"/>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743162738"/>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99876507"/>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08603920"/>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138641776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40B2F-0F5D-4D34-B26E-65278B84D4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957535-87B8-4A80-9404-1D1FDFD55E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C5E59-ABBD-475E-9720-D7B0E017F0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27C42-F475-4E15-9BD7-8AEF66CFB2CD}"/>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6" name="Footer Placeholder 5">
            <a:extLst>
              <a:ext uri="{FF2B5EF4-FFF2-40B4-BE49-F238E27FC236}">
                <a16:creationId xmlns:a16="http://schemas.microsoft.com/office/drawing/2014/main" id="{2F05CB2F-12AF-48AB-A028-8964CEB13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B5FA2B-8CD3-46AD-8C6D-5696D4D1F2FD}"/>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18156409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04785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12/8/2021</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1740783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6311261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12/8/2021</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266831261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9095-05C0-4677-8029-E4CB032BBC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E1C2E5-0E2B-4B20-A850-A42DDCCCC8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55B04-EB47-472C-84D7-8337B3E8B5A7}"/>
              </a:ext>
            </a:extLst>
          </p:cNvPr>
          <p:cNvSpPr>
            <a:spLocks noGrp="1"/>
          </p:cNvSpPr>
          <p:nvPr>
            <p:ph type="dt" sz="half" idx="10"/>
          </p:nvPr>
        </p:nvSpPr>
        <p:spPr/>
        <p:txBody>
          <a:bodyPr/>
          <a:lstStyle/>
          <a:p>
            <a:fld id="{CE1F7631-BE5F-4B37-9822-F1A5C80A9CB4}" type="datetime1">
              <a:rPr lang="en-US" smtClean="0"/>
              <a:t>12/8/2021</a:t>
            </a:fld>
            <a:endParaRPr lang="en-US"/>
          </a:p>
        </p:txBody>
      </p:sp>
      <p:sp>
        <p:nvSpPr>
          <p:cNvPr id="5" name="Footer Placeholder 4">
            <a:extLst>
              <a:ext uri="{FF2B5EF4-FFF2-40B4-BE49-F238E27FC236}">
                <a16:creationId xmlns:a16="http://schemas.microsoft.com/office/drawing/2014/main" id="{7A8C096B-2FDE-465C-8F02-18D897FF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9C289-6F17-4A9A-B6CE-24FEABAAB218}"/>
              </a:ext>
            </a:extLst>
          </p:cNvPr>
          <p:cNvSpPr>
            <a:spLocks noGrp="1"/>
          </p:cNvSpPr>
          <p:nvPr>
            <p:ph type="sldNum" sz="quarter" idx="12"/>
          </p:nvPr>
        </p:nvSpPr>
        <p:spPr/>
        <p:txBody>
          <a:bodyPr/>
          <a:lstStyle/>
          <a:p>
            <a:fld id="{A49E903A-53C6-408E-9A7C-BF21A6A0A5DC}" type="slidenum">
              <a:rPr lang="en-US" smtClean="0"/>
              <a:t>‹#›</a:t>
            </a:fld>
            <a:endParaRPr lang="en-US"/>
          </a:p>
        </p:txBody>
      </p:sp>
      <p:cxnSp>
        <p:nvCxnSpPr>
          <p:cNvPr id="8" name="Straight Connector 7">
            <a:extLst>
              <a:ext uri="{FF2B5EF4-FFF2-40B4-BE49-F238E27FC236}">
                <a16:creationId xmlns:a16="http://schemas.microsoft.com/office/drawing/2014/main" id="{C90961A5-2E7A-4196-94A9-CE3D0AB00208}"/>
              </a:ext>
            </a:extLst>
          </p:cNvPr>
          <p:cNvCxnSpPr/>
          <p:nvPr userDrawn="1"/>
        </p:nvCxnSpPr>
        <p:spPr>
          <a:xfrm>
            <a:off x="819912" y="4562475"/>
            <a:ext cx="7162800" cy="0"/>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531035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925535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82781443"/>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0094489"/>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55767457"/>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205416361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40D99-DF8C-42EB-961E-4D0C712800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DB0551-C83D-420D-B292-4897488EF1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D92AC-16AC-4809-9BD6-378A0E092A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B7DB9B-140F-4312-BE2C-246371D832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46950-3BF7-4518-8FC6-F45A923D13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3E752B-8E93-4A00-AD4D-E1A5C3A4B45E}"/>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8" name="Footer Placeholder 7">
            <a:extLst>
              <a:ext uri="{FF2B5EF4-FFF2-40B4-BE49-F238E27FC236}">
                <a16:creationId xmlns:a16="http://schemas.microsoft.com/office/drawing/2014/main" id="{491AE1AB-CEC6-40F4-9E23-F57A8DD14F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ABF7DB-7C1B-4A7C-AA51-47A47F84EA9F}"/>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4757575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83421301"/>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71181108"/>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3546573797"/>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52904616"/>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1489008876"/>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3964041"/>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1301708"/>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1244205998"/>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760454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12/8/2021</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199388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12/8/2021</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58684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80CE-9C01-48D0-BA1A-C162500D32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71BDBB-B857-49F6-8F61-6793279318BB}"/>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4" name="Footer Placeholder 3">
            <a:extLst>
              <a:ext uri="{FF2B5EF4-FFF2-40B4-BE49-F238E27FC236}">
                <a16:creationId xmlns:a16="http://schemas.microsoft.com/office/drawing/2014/main" id="{71831BF3-8849-4F87-831E-7F7B70584A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582A8F-EB6D-4B68-8589-7A0FB1A3AB23}"/>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7503236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9095-05C0-4677-8029-E4CB032BBC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E1C2E5-0E2B-4B20-A850-A42DDCCCC8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55B04-EB47-472C-84D7-8337B3E8B5A7}"/>
              </a:ext>
            </a:extLst>
          </p:cNvPr>
          <p:cNvSpPr>
            <a:spLocks noGrp="1"/>
          </p:cNvSpPr>
          <p:nvPr>
            <p:ph type="dt" sz="half" idx="10"/>
          </p:nvPr>
        </p:nvSpPr>
        <p:spPr/>
        <p:txBody>
          <a:bodyPr/>
          <a:lstStyle/>
          <a:p>
            <a:fld id="{CE1F7631-BE5F-4B37-9822-F1A5C80A9CB4}" type="datetime1">
              <a:rPr lang="en-US" smtClean="0"/>
              <a:t>12/8/2021</a:t>
            </a:fld>
            <a:endParaRPr lang="en-US"/>
          </a:p>
        </p:txBody>
      </p:sp>
      <p:sp>
        <p:nvSpPr>
          <p:cNvPr id="5" name="Footer Placeholder 4">
            <a:extLst>
              <a:ext uri="{FF2B5EF4-FFF2-40B4-BE49-F238E27FC236}">
                <a16:creationId xmlns:a16="http://schemas.microsoft.com/office/drawing/2014/main" id="{7A8C096B-2FDE-465C-8F02-18D897FF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9C289-6F17-4A9A-B6CE-24FEABAAB218}"/>
              </a:ext>
            </a:extLst>
          </p:cNvPr>
          <p:cNvSpPr>
            <a:spLocks noGrp="1"/>
          </p:cNvSpPr>
          <p:nvPr>
            <p:ph type="sldNum" sz="quarter" idx="12"/>
          </p:nvPr>
        </p:nvSpPr>
        <p:spPr/>
        <p:txBody>
          <a:bodyPr/>
          <a:lstStyle/>
          <a:p>
            <a:fld id="{A49E903A-53C6-408E-9A7C-BF21A6A0A5DC}" type="slidenum">
              <a:rPr lang="en-US" smtClean="0"/>
              <a:t>‹#›</a:t>
            </a:fld>
            <a:endParaRPr lang="en-US"/>
          </a:p>
        </p:txBody>
      </p:sp>
      <p:cxnSp>
        <p:nvCxnSpPr>
          <p:cNvPr id="8" name="Straight Connector 7">
            <a:extLst>
              <a:ext uri="{FF2B5EF4-FFF2-40B4-BE49-F238E27FC236}">
                <a16:creationId xmlns:a16="http://schemas.microsoft.com/office/drawing/2014/main" id="{C90961A5-2E7A-4196-94A9-CE3D0AB00208}"/>
              </a:ext>
            </a:extLst>
          </p:cNvPr>
          <p:cNvCxnSpPr/>
          <p:nvPr userDrawn="1"/>
        </p:nvCxnSpPr>
        <p:spPr>
          <a:xfrm>
            <a:off x="819912" y="4562475"/>
            <a:ext cx="7162800" cy="0"/>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251980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lour test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288009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156AFAAF-BA58-4279-9792-021ACCB80353}"/>
              </a:ext>
            </a:extLst>
          </p:cNvPr>
          <p:cNvSpPr/>
          <p:nvPr userDrawn="1"/>
        </p:nvSpPr>
        <p:spPr>
          <a:xfrm>
            <a:off x="371475" y="4293096"/>
            <a:ext cx="5544395" cy="1691779"/>
          </a:xfrm>
          <a:prstGeom prst="rect">
            <a:avLst/>
          </a:prstGeom>
          <a:solidFill>
            <a:srgbClr val="F0EA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Tint panel colour</a:t>
            </a:r>
            <a:endParaRPr lang="en-US" dirty="0">
              <a:solidFill>
                <a:schemeClr val="tx1"/>
              </a:solidFill>
            </a:endParaRPr>
          </a:p>
        </p:txBody>
      </p:sp>
    </p:spTree>
    <p:extLst>
      <p:ext uri="{BB962C8B-B14F-4D97-AF65-F5344CB8AC3E}">
        <p14:creationId xmlns:p14="http://schemas.microsoft.com/office/powerpoint/2010/main" val="2837485597"/>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Event or sess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036000" y="2883272"/>
            <a:ext cx="6120000" cy="1296000"/>
          </a:xfrm>
        </p:spPr>
        <p:txBody>
          <a:bodyPr anchor="t" anchorCtr="0"/>
          <a:lstStyle>
            <a:lvl1pPr algn="ctr">
              <a:defRPr sz="4400">
                <a:solidFill>
                  <a:schemeClr val="bg2"/>
                </a:solidFill>
              </a:defRPr>
            </a:lvl1pPr>
          </a:lstStyle>
          <a:p>
            <a:r>
              <a:rPr lang="en-US" dirty="0"/>
              <a:t>Double tap to add event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862411"/>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Event or session slide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p:nvPr>
        </p:nvSpPr>
        <p:spPr>
          <a:xfrm>
            <a:off x="0" y="0"/>
            <a:ext cx="12192000" cy="3420000"/>
          </a:xfrm>
          <a:solidFill>
            <a:schemeClr val="tx1"/>
          </a:solidFill>
        </p:spPr>
        <p:txBody>
          <a:bodyPr/>
          <a:lstStyle/>
          <a:p>
            <a:endParaRPr lang="en-US"/>
          </a:p>
        </p:txBody>
      </p:sp>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102675" y="4143412"/>
            <a:ext cx="6120000" cy="1296000"/>
          </a:xfrm>
        </p:spPr>
        <p:txBody>
          <a:bodyPr anchor="t" anchorCtr="0"/>
          <a:lstStyle>
            <a:lvl1pPr algn="ctr">
              <a:defRPr sz="4400">
                <a:solidFill>
                  <a:schemeClr val="bg2"/>
                </a:solidFill>
              </a:defRPr>
            </a:lvl1pPr>
          </a:lstStyle>
          <a:p>
            <a:r>
              <a:rPr lang="en-US" dirty="0"/>
              <a:t>Double tap to add event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5644252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type="title" preserve="1">
  <p:cSld name="Session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036000" y="2883272"/>
            <a:ext cx="6120000" cy="1296000"/>
          </a:xfrm>
        </p:spPr>
        <p:txBody>
          <a:bodyPr anchor="t" anchorCtr="0"/>
          <a:lstStyle>
            <a:lvl1pPr algn="ctr">
              <a:defRPr sz="4400">
                <a:solidFill>
                  <a:schemeClr val="bg2"/>
                </a:solidFill>
              </a:defRPr>
            </a:lvl1pPr>
          </a:lstStyle>
          <a:p>
            <a:r>
              <a:rPr lang="en-US" dirty="0"/>
              <a:t>Add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session subtitle</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74497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ssion and subtitle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p:nvPr>
        </p:nvSpPr>
        <p:spPr>
          <a:xfrm>
            <a:off x="0" y="0"/>
            <a:ext cx="12192000" cy="3420000"/>
          </a:xfrm>
          <a:solidFill>
            <a:schemeClr val="tx1"/>
          </a:solidFill>
        </p:spPr>
        <p:txBody>
          <a:bodyPr/>
          <a:lstStyle/>
          <a:p>
            <a:endParaRPr lang="en-US"/>
          </a:p>
        </p:txBody>
      </p:sp>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102675" y="4143412"/>
            <a:ext cx="6120000" cy="1296000"/>
          </a:xfrm>
        </p:spPr>
        <p:txBody>
          <a:bodyPr anchor="t" anchorCtr="0"/>
          <a:lstStyle>
            <a:lvl1pPr algn="ctr">
              <a:defRPr sz="4400">
                <a:solidFill>
                  <a:schemeClr val="bg2"/>
                </a:solidFill>
              </a:defRPr>
            </a:lvl1pPr>
          </a:lstStyle>
          <a:p>
            <a:r>
              <a:rPr lang="en-US" dirty="0"/>
              <a:t>Add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session subtitle</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82313118"/>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Alt Event or sess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1415480" y="2919276"/>
            <a:ext cx="3060000" cy="905765"/>
          </a:xfrm>
        </p:spPr>
        <p:txBody>
          <a:bodyPr anchor="t" anchorCtr="0"/>
          <a:lstStyle>
            <a:lvl1pPr algn="ctr">
              <a:defRPr sz="3200">
                <a:solidFill>
                  <a:schemeClr val="bg2"/>
                </a:solidFill>
              </a:defRPr>
            </a:lvl1pPr>
          </a:lstStyle>
          <a:p>
            <a:r>
              <a:rPr lang="en-US" dirty="0"/>
              <a:t>Click to add event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1415480" y="2564903"/>
            <a:ext cx="3060000" cy="267625"/>
          </a:xfrm>
        </p:spPr>
        <p:txBody>
          <a:bodyPr/>
          <a:lstStyle>
            <a:lvl1pPr marL="0" indent="0" algn="ctr">
              <a:buNone/>
              <a:defRPr sz="11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1415480" y="2862000"/>
            <a:ext cx="306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1415480" y="3861048"/>
            <a:ext cx="306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42BDF912-3809-494D-9D04-8DA05028653D}"/>
              </a:ext>
            </a:extLst>
          </p:cNvPr>
          <p:cNvPicPr>
            <a:picLocks noChangeAspect="1"/>
          </p:cNvPicPr>
          <p:nvPr userDrawn="1"/>
        </p:nvPicPr>
        <p:blipFill>
          <a:blip r:embed="rId2"/>
          <a:stretch>
            <a:fillRect/>
          </a:stretch>
        </p:blipFill>
        <p:spPr>
          <a:xfrm>
            <a:off x="1610878" y="6156000"/>
            <a:ext cx="2669204" cy="320846"/>
          </a:xfrm>
          <a:prstGeom prst="rect">
            <a:avLst/>
          </a:prstGeom>
        </p:spPr>
      </p:pic>
      <p:sp>
        <p:nvSpPr>
          <p:cNvPr id="9" name="Subtitle 2">
            <a:extLst>
              <a:ext uri="{FF2B5EF4-FFF2-40B4-BE49-F238E27FC236}">
                <a16:creationId xmlns:a16="http://schemas.microsoft.com/office/drawing/2014/main" id="{9736595E-A31F-4097-BE41-78226CB84A56}"/>
              </a:ext>
            </a:extLst>
          </p:cNvPr>
          <p:cNvSpPr txBox="1">
            <a:spLocks/>
          </p:cNvSpPr>
          <p:nvPr userDrawn="1"/>
        </p:nvSpPr>
        <p:spPr>
          <a:xfrm>
            <a:off x="1415480" y="3953463"/>
            <a:ext cx="3060000" cy="267625"/>
          </a:xfrm>
          <a:prstGeom prst="rect">
            <a:avLst/>
          </a:prstGeom>
        </p:spPr>
        <p:txBody>
          <a:bodyPr vert="horz" lIns="0" tIns="0" rIns="0" bIns="0" rtlCol="0">
            <a:noAutofit/>
          </a:bodyPr>
          <a:lstStyle>
            <a:lvl1pPr marL="0" indent="0" algn="ctr" defTabSz="914400" rtl="0" eaLnBrk="1" latinLnBrk="0" hangingPunct="1">
              <a:lnSpc>
                <a:spcPct val="100000"/>
              </a:lnSpc>
              <a:spcBef>
                <a:spcPts val="1200"/>
              </a:spcBef>
              <a:spcAft>
                <a:spcPts val="0"/>
              </a:spcAft>
              <a:buFont typeface="Arial" panose="020B0604020202020204" pitchFamily="34" charset="0"/>
              <a:buNone/>
              <a:defRPr sz="1100" kern="1200" cap="all" baseline="0">
                <a:solidFill>
                  <a:schemeClr val="bg2"/>
                </a:solidFill>
                <a:latin typeface="+mn-lt"/>
                <a:ea typeface="+mn-ea"/>
                <a:cs typeface="+mn-cs"/>
              </a:defRPr>
            </a:lvl1pPr>
            <a:lvl2pPr marL="457200" indent="0" algn="ctr" defTabSz="914400" rtl="0" eaLnBrk="1" latinLnBrk="0" hangingPunct="1">
              <a:lnSpc>
                <a:spcPct val="100000"/>
              </a:lnSpc>
              <a:spcBef>
                <a:spcPts val="0"/>
              </a:spcBef>
              <a:spcAft>
                <a:spcPts val="0"/>
              </a:spcAft>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0"/>
              </a:spcBef>
              <a:spcAft>
                <a:spcPts val="0"/>
              </a:spcAft>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0"/>
              </a:spcBef>
              <a:spcAft>
                <a:spcPts val="0"/>
              </a:spcAft>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US"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Click to add session subtitle</a:t>
            </a:r>
          </a:p>
        </p:txBody>
      </p:sp>
      <p:sp>
        <p:nvSpPr>
          <p:cNvPr id="6" name="Picture Placeholder 5">
            <a:extLst>
              <a:ext uri="{FF2B5EF4-FFF2-40B4-BE49-F238E27FC236}">
                <a16:creationId xmlns:a16="http://schemas.microsoft.com/office/drawing/2014/main" id="{FA866A72-F465-4725-A044-B246D7B667A0}"/>
              </a:ext>
            </a:extLst>
          </p:cNvPr>
          <p:cNvSpPr>
            <a:spLocks noGrp="1"/>
          </p:cNvSpPr>
          <p:nvPr>
            <p:ph type="pic" sz="quarter" idx="10"/>
          </p:nvPr>
        </p:nvSpPr>
        <p:spPr>
          <a:xfrm>
            <a:off x="6096000" y="368300"/>
            <a:ext cx="5724525" cy="6121400"/>
          </a:xfrm>
          <a:solidFill>
            <a:schemeClr val="tx1"/>
          </a:solidFill>
        </p:spPr>
        <p:txBody>
          <a:bodyPr/>
          <a:lstStyle>
            <a:lvl1pPr>
              <a:defRPr>
                <a:solidFill>
                  <a:schemeClr val="bg1"/>
                </a:solidFill>
              </a:defRPr>
            </a:lvl1pPr>
          </a:lstStyle>
          <a:p>
            <a:endParaRPr lang="en-US"/>
          </a:p>
        </p:txBody>
      </p:sp>
    </p:spTree>
    <p:extLst>
      <p:ext uri="{BB962C8B-B14F-4D97-AF65-F5344CB8AC3E}">
        <p14:creationId xmlns:p14="http://schemas.microsoft.com/office/powerpoint/2010/main" val="3948575891"/>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66441198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2625844324"/>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5393646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6A6B3A-D3AD-4A10-9547-823461E19985}"/>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3" name="Footer Placeholder 2">
            <a:extLst>
              <a:ext uri="{FF2B5EF4-FFF2-40B4-BE49-F238E27FC236}">
                <a16:creationId xmlns:a16="http://schemas.microsoft.com/office/drawing/2014/main" id="{E21BD564-BF0F-4B62-BA6B-0179E81B43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3AB8A3-FBFE-4E9F-B83C-9146F47B8285}"/>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74831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89A1-6971-4C17-9A05-D2572FADB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2112CE-DD6E-40DA-825B-126F76B358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BDC9F0-F0D8-4507-BD86-9306851F4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A69568-572A-4E2E-8136-66BEFC991596}"/>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6" name="Footer Placeholder 5">
            <a:extLst>
              <a:ext uri="{FF2B5EF4-FFF2-40B4-BE49-F238E27FC236}">
                <a16:creationId xmlns:a16="http://schemas.microsoft.com/office/drawing/2014/main" id="{34D12306-A57F-4EA2-97A1-6774037B7C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F9BED5-26DC-4EE8-A23E-354AD529131C}"/>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51223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3509-CF42-496F-B613-D7286588E9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7FFCC3-B5D3-4265-82A5-651AAFA43D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F1EE29-C7A3-4751-A7E3-EBB96D89F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2109D-6A2A-4B26-89FA-28D5D7EABF12}"/>
              </a:ext>
            </a:extLst>
          </p:cNvPr>
          <p:cNvSpPr>
            <a:spLocks noGrp="1"/>
          </p:cNvSpPr>
          <p:nvPr>
            <p:ph type="dt" sz="half" idx="10"/>
          </p:nvPr>
        </p:nvSpPr>
        <p:spPr/>
        <p:txBody>
          <a:bodyPr/>
          <a:lstStyle/>
          <a:p>
            <a:fld id="{09D5DF24-F50B-450F-B763-7E32B4255EAF}" type="datetimeFigureOut">
              <a:rPr lang="en-US" smtClean="0"/>
              <a:t>12/8/2021</a:t>
            </a:fld>
            <a:endParaRPr lang="en-US"/>
          </a:p>
        </p:txBody>
      </p:sp>
      <p:sp>
        <p:nvSpPr>
          <p:cNvPr id="6" name="Footer Placeholder 5">
            <a:extLst>
              <a:ext uri="{FF2B5EF4-FFF2-40B4-BE49-F238E27FC236}">
                <a16:creationId xmlns:a16="http://schemas.microsoft.com/office/drawing/2014/main" id="{7FEA6175-86E1-4E84-8E86-EDE27175DD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DA78B-9046-455A-9F7A-861F126B1F7B}"/>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288365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theme" Target="../theme/theme4.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5" Type="http://schemas.openxmlformats.org/officeDocument/2006/relationships/slideLayout" Target="../slideLayouts/slideLayout65.xml"/><Relationship Id="rId10" Type="http://schemas.openxmlformats.org/officeDocument/2006/relationships/theme" Target="../theme/theme5.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139B3F-1C09-4ECA-9E75-8F72914404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62B1FC-E895-4E39-B2DB-B36459710B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98156-5C49-487F-B0D6-EF09FD761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5DF24-F50B-450F-B763-7E32B4255EAF}" type="datetimeFigureOut">
              <a:rPr lang="en-US" smtClean="0"/>
              <a:t>12/8/2021</a:t>
            </a:fld>
            <a:endParaRPr lang="en-US"/>
          </a:p>
        </p:txBody>
      </p:sp>
      <p:sp>
        <p:nvSpPr>
          <p:cNvPr id="5" name="Footer Placeholder 4">
            <a:extLst>
              <a:ext uri="{FF2B5EF4-FFF2-40B4-BE49-F238E27FC236}">
                <a16:creationId xmlns:a16="http://schemas.microsoft.com/office/drawing/2014/main" id="{98B5FE70-7ADE-41E2-8999-71E1480CC7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51553E-F30B-44F0-9398-6C0C03F97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F053A-9E31-435A-911A-19F925B353B1}" type="slidenum">
              <a:rPr lang="en-US" smtClean="0"/>
              <a:t>‹#›</a:t>
            </a:fld>
            <a:endParaRPr lang="en-US"/>
          </a:p>
        </p:txBody>
      </p:sp>
    </p:spTree>
    <p:extLst>
      <p:ext uri="{BB962C8B-B14F-4D97-AF65-F5344CB8AC3E}">
        <p14:creationId xmlns:p14="http://schemas.microsoft.com/office/powerpoint/2010/main" val="2757453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72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7817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7" r:id="rId15"/>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515930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5" r:id="rId16"/>
    <p:sldLayoutId id="2147483696" r:id="rId17"/>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2261917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4" r:id="rId15"/>
    <p:sldLayoutId id="2147483715" r:id="rId16"/>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a:t>
            </a:r>
            <a:endParaRPr lang="en-US" dirty="0"/>
          </a:p>
          <a:p>
            <a:pPr lvl="6"/>
            <a:r>
              <a:rPr lang="en-GB" dirty="0"/>
              <a:t>Seventh</a:t>
            </a:r>
            <a:endParaRPr lang="en-US" dirty="0"/>
          </a:p>
          <a:p>
            <a:pPr lvl="7"/>
            <a:r>
              <a:rPr lang="en-GB" dirty="0"/>
              <a:t>Eighth</a:t>
            </a:r>
            <a:endParaRPr lang="en-US" dirty="0"/>
          </a:p>
          <a:p>
            <a:pPr lvl="8"/>
            <a:r>
              <a:rPr lang="en-GB" dirty="0"/>
              <a:t>Ninth</a:t>
            </a:r>
            <a:endParaRPr lang="en-US" dirty="0"/>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Tree>
    <p:extLst>
      <p:ext uri="{BB962C8B-B14F-4D97-AF65-F5344CB8AC3E}">
        <p14:creationId xmlns:p14="http://schemas.microsoft.com/office/powerpoint/2010/main" val="1018760813"/>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6" r:id="rId9"/>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500"/>
        </a:spcBef>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5" Type="http://schemas.openxmlformats.org/officeDocument/2006/relationships/notesSlide" Target="../notesSlides/notesSlide1.xml"/><Relationship Id="rId4"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CCM Meeting</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b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r>
              <a:rPr lang="en-US" sz="3200" kern="0" dirty="0">
                <a:solidFill>
                  <a:prstClr val="white">
                    <a:lumMod val="75000"/>
                  </a:prstClr>
                </a:solidFill>
                <a:latin typeface="Ebrima" panose="02000000000000000000" pitchFamily="2" charset="0"/>
                <a:ea typeface="Ebrima" panose="02000000000000000000" pitchFamily="2" charset="0"/>
                <a:cs typeface="Ebrima" panose="02000000000000000000" pitchFamily="2" charset="0"/>
              </a:rPr>
              <a:t>Update from </a:t>
            </a:r>
            <a:r>
              <a:rPr kumimoji="0" lang="en-US" sz="3200" b="1" i="0" u="none" strike="noStrike" kern="0" cap="none" spc="0" normalizeH="0" baseline="0" noProof="0" dirty="0">
                <a:ln>
                  <a:noFill/>
                </a:ln>
                <a:solidFill>
                  <a:prstClr val="white">
                    <a:lumMod val="75000"/>
                  </a:prstClr>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Implementation Support Mission</a:t>
            </a:r>
            <a:b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br>
              <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r>
              <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 December 9, 2021</a:t>
            </a:r>
          </a:p>
        </p:txBody>
      </p:sp>
    </p:spTree>
    <p:extLst>
      <p:ext uri="{BB962C8B-B14F-4D97-AF65-F5344CB8AC3E}">
        <p14:creationId xmlns:p14="http://schemas.microsoft.com/office/powerpoint/2010/main" val="380948526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Component #2: HIV and TB</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FFAE0DF-FEE6-4D4A-A959-1728DA6F5E35}"/>
              </a:ext>
            </a:extLst>
          </p:cNvPr>
          <p:cNvSpPr txBox="1"/>
          <p:nvPr/>
        </p:nvSpPr>
        <p:spPr>
          <a:xfrm>
            <a:off x="665825" y="1586983"/>
            <a:ext cx="11078968"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rPr>
              <a:t>Key Recommendations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indent="-514350">
              <a:buFont typeface="Wingdings" panose="05000000000000000000" pitchFamily="2" charset="2"/>
              <a:buChar char="ü"/>
              <a:defRPr/>
            </a:pPr>
            <a:r>
              <a:rPr lang="en-US" sz="2000" b="1" dirty="0">
                <a:solidFill>
                  <a:schemeClr val="bg1"/>
                </a:solidFill>
                <a:latin typeface="Ebrima" panose="02000000000000000000" pitchFamily="2" charset="0"/>
                <a:ea typeface="Ebrima" panose="02000000000000000000" pitchFamily="2" charset="0"/>
                <a:cs typeface="Ebrima" panose="02000000000000000000" pitchFamily="2" charset="0"/>
              </a:rPr>
              <a:t>Increasing coverage of HIV testing: CHAS to develop a roadmap with CSOs, WHO and UNAIDS with clear strategies to assure increased HIV service coverage among key populations. The roadmap should suggest specific strategies to address barriers to HIV testing for key populations in the context of Covid-19 and propose e</a:t>
            </a:r>
            <a:r>
              <a:rPr lang="en-US" sz="2000" b="1" dirty="0" err="1">
                <a:solidFill>
                  <a:schemeClr val="bg1"/>
                </a:solidFill>
                <a:latin typeface="Ebrima" panose="02000000000000000000" pitchFamily="2" charset="0"/>
                <a:ea typeface="Ebrima" panose="02000000000000000000" pitchFamily="2" charset="0"/>
                <a:cs typeface="Ebrima" panose="02000000000000000000" pitchFamily="2" charset="0"/>
              </a:rPr>
              <a:t>vidence</a:t>
            </a:r>
            <a:r>
              <a:rPr lang="en-US" sz="2000" b="1" dirty="0">
                <a:solidFill>
                  <a:schemeClr val="bg1"/>
                </a:solidFill>
                <a:latin typeface="Ebrima" panose="02000000000000000000" pitchFamily="2" charset="0"/>
                <a:ea typeface="Ebrima" panose="02000000000000000000" pitchFamily="2" charset="0"/>
                <a:cs typeface="Ebrima" panose="02000000000000000000" pitchFamily="2" charset="0"/>
              </a:rPr>
              <a:t>-based HIV prevention and treatment interventions (such as CBT, ST, </a:t>
            </a:r>
            <a:r>
              <a:rPr lang="en-US" sz="2000" b="1" dirty="0" err="1">
                <a:solidFill>
                  <a:schemeClr val="bg1"/>
                </a:solidFill>
                <a:latin typeface="Ebrima" panose="02000000000000000000" pitchFamily="2" charset="0"/>
                <a:ea typeface="Ebrima" panose="02000000000000000000" pitchFamily="2" charset="0"/>
                <a:cs typeface="Ebrima" panose="02000000000000000000" pitchFamily="2" charset="0"/>
              </a:rPr>
              <a:t>PrEP</a:t>
            </a:r>
            <a:r>
              <a:rPr lang="en-US" sz="2000" b="1" dirty="0">
                <a:solidFill>
                  <a:schemeClr val="bg1"/>
                </a:solidFill>
                <a:latin typeface="Ebrima" panose="02000000000000000000" pitchFamily="2" charset="0"/>
                <a:ea typeface="Ebrima" panose="02000000000000000000" pitchFamily="2" charset="0"/>
                <a:cs typeface="Ebrima" panose="02000000000000000000" pitchFamily="2" charset="0"/>
              </a:rPr>
              <a:t>) to optimize and increase coverage of effective interventions for hard to reach populations. </a:t>
            </a:r>
          </a:p>
          <a:p>
            <a:pPr>
              <a:defRPr/>
            </a:pPr>
            <a:endParaRPr lang="en-US" sz="2000" b="1" dirty="0">
              <a:solidFill>
                <a:schemeClr val="bg1"/>
              </a:solidFill>
              <a:latin typeface="Ebrima" panose="02000000000000000000" pitchFamily="2" charset="0"/>
              <a:ea typeface="Ebrima" panose="02000000000000000000" pitchFamily="2" charset="0"/>
              <a:cs typeface="Ebrima" panose="02000000000000000000" pitchFamily="2" charset="0"/>
            </a:endParaRPr>
          </a:p>
          <a:p>
            <a:pPr marL="514350" indent="-514350">
              <a:buFont typeface="Wingdings" panose="05000000000000000000" pitchFamily="2" charset="2"/>
              <a:buChar char="ü"/>
              <a:defRPr/>
            </a:pPr>
            <a:r>
              <a:rPr lang="en-US" sz="2000" b="1" dirty="0">
                <a:solidFill>
                  <a:schemeClr val="bg1"/>
                </a:solidFill>
                <a:latin typeface="Ebrima" panose="02000000000000000000" pitchFamily="2" charset="0"/>
                <a:ea typeface="Ebrima" panose="02000000000000000000" pitchFamily="2" charset="0"/>
                <a:cs typeface="Ebrima" panose="02000000000000000000" pitchFamily="2" charset="0"/>
              </a:rPr>
              <a:t>Increasing TB case notification through a differentiated approach: NTC to develop a road map with CSOs and WHO with clear strategies to increase TB case notification. The roadmap should consider a differentiated approach for the provinces based on current programmatic performance and addressing barriers to implementation in the context of Covid-19, including strategies to strengthen the capacity at the local and community level to conduct active case finding. </a:t>
            </a:r>
          </a:p>
        </p:txBody>
      </p:sp>
    </p:spTree>
    <p:extLst>
      <p:ext uri="{BB962C8B-B14F-4D97-AF65-F5344CB8AC3E}">
        <p14:creationId xmlns:p14="http://schemas.microsoft.com/office/powerpoint/2010/main" val="2042638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Key Findings: Component # 3</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67733" y="1787723"/>
            <a:ext cx="12056534" cy="3877985"/>
          </a:xfrm>
          <a:prstGeom prst="rect">
            <a:avLst/>
          </a:prstGeom>
          <a:noFill/>
          <a:ln>
            <a:noFill/>
          </a:ln>
        </p:spPr>
        <p:txBody>
          <a:bodyPr wrap="square">
            <a:spAutoFit/>
          </a:bodyPr>
          <a:lstStyle/>
          <a:p>
            <a:pPr marL="514350" lvl="0" indent="-514350">
              <a:spcBef>
                <a:spcPts val="600"/>
              </a:spcBef>
              <a:buFont typeface="Wingdings" panose="05000000000000000000" pitchFamily="2" charset="2"/>
              <a:buChar char="ü"/>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Completed optimize HR structure under NPCO for WB/GF financed programs</a:t>
            </a:r>
          </a:p>
          <a:p>
            <a:pPr lvl="0">
              <a:spcBef>
                <a:spcPts val="600"/>
              </a:spcBef>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Completed recruitment of verification agencies for DLIs and QPS</a:t>
            </a:r>
          </a:p>
          <a:p>
            <a:pPr marL="514350" indent="-514350">
              <a:spcBef>
                <a:spcPts val="600"/>
              </a:spcBef>
              <a:buFont typeface="Wingdings" panose="05000000000000000000" pitchFamily="2" charset="2"/>
              <a:buChar char="ü"/>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Timeline for QPS and DLI verification has been discussed and agreed. The DLI verification reports for the first QPS verification and DLI Year-1 achievement are expected in February and March 2022 respectively</a:t>
            </a:r>
          </a:p>
          <a:p>
            <a:pPr lvl="0">
              <a:spcBef>
                <a:spcPts val="600"/>
              </a:spcBef>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286191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Key Findings &amp; Recommendations: Gender</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596282" y="1376031"/>
            <a:ext cx="10999435" cy="3801041"/>
          </a:xfrm>
          <a:prstGeom prst="rect">
            <a:avLst/>
          </a:prstGeom>
          <a:noFill/>
          <a:ln>
            <a:noFill/>
          </a:ln>
        </p:spPr>
        <p:txBody>
          <a:bodyPr wrap="square">
            <a:spAutoFit/>
          </a:bodyPr>
          <a:lstStyle/>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Finalized Annual Implementation Plan based on Gender Action Plan (GAP)</a:t>
            </a:r>
          </a:p>
          <a:p>
            <a:pPr marR="0" lvl="0" algn="l" defTabSz="914400" rtl="0" eaLnBrk="1" fontAlgn="auto" latinLnBrk="0" hangingPunct="1">
              <a:lnSpc>
                <a:spcPct val="100000"/>
              </a:lnSpc>
              <a:spcBef>
                <a:spcPts val="600"/>
              </a:spcBef>
              <a:spcAft>
                <a:spcPts val="0"/>
              </a:spcAft>
              <a:buClrTx/>
              <a:buSzTx/>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Update Gender Assessment and GAP for the actual pace of implementation in the COVID-19 context </a:t>
            </a:r>
          </a:p>
          <a:p>
            <a:pPr marR="0" lvl="0" algn="l" defTabSz="914400" rtl="0" eaLnBrk="1" fontAlgn="auto" latinLnBrk="0" hangingPunct="1">
              <a:lnSpc>
                <a:spcPct val="100000"/>
              </a:lnSpc>
              <a:spcBef>
                <a:spcPts val="600"/>
              </a:spcBef>
              <a:spcAft>
                <a:spcPts val="0"/>
              </a:spcAft>
              <a:buClrTx/>
              <a:buSzTx/>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C</a:t>
            </a:r>
            <a:r>
              <a:rPr kumimoji="0" lang="en-US" sz="2400" b="1" i="0" u="none" strike="noStrike" kern="1200" cap="none" spc="0" normalizeH="0" baseline="0" noProof="0" dirty="0" err="1">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onsider</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 </a:t>
            </a: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needs </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of key populations and barriers to HIV and TB services to update Gender Assessment and implementation of GAP</a:t>
            </a: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083059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Restructuring: reimbursement to advance payment</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0E81F6A-0B7E-4134-858A-1F821B395C21}"/>
              </a:ext>
            </a:extLst>
          </p:cNvPr>
          <p:cNvSpPr txBox="1"/>
          <p:nvPr/>
        </p:nvSpPr>
        <p:spPr>
          <a:xfrm>
            <a:off x="101600" y="1376031"/>
            <a:ext cx="11818643" cy="5016758"/>
          </a:xfrm>
          <a:prstGeom prst="rect">
            <a:avLst/>
          </a:prstGeom>
          <a:noFill/>
          <a:ln>
            <a:noFill/>
          </a:ln>
        </p:spPr>
        <p:txBody>
          <a:bodyPr wrap="square">
            <a:spAutoFit/>
          </a:bodyPr>
          <a:lstStyle/>
          <a:p>
            <a:pPr marL="514350" lvl="0" indent="-514350">
              <a:spcBef>
                <a:spcPts val="600"/>
              </a:spcBef>
              <a:buFont typeface="Wingdings" panose="05000000000000000000" pitchFamily="2" charset="2"/>
              <a:buChar char="ü"/>
            </a:pPr>
            <a:r>
              <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Delays in the contracting of the independent academic institution (IAI) and subsequent verification of DLI results, have affected planned timelines for Year 1 disbursement</a:t>
            </a:r>
          </a:p>
          <a:p>
            <a:pPr lvl="0">
              <a:spcBef>
                <a:spcPts val="600"/>
              </a:spcBef>
            </a:pPr>
            <a:endPar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r>
              <a:rPr lang="en-US" sz="2000" b="1" dirty="0">
                <a:solidFill>
                  <a:prstClr val="white"/>
                </a:solidFill>
                <a:latin typeface="Ebrima" panose="02000000000000000000" pitchFamily="2" charset="0"/>
                <a:ea typeface="Ebrima" panose="02000000000000000000" pitchFamily="2" charset="0"/>
                <a:cs typeface="Ebrima" panose="02000000000000000000" pitchFamily="2" charset="0"/>
              </a:rPr>
              <a:t>As per the request from MOH and MOF, the WB and GF have agreed to advance Year 1 funds prior to the official verification of programmatic results by the IAI</a:t>
            </a:r>
          </a:p>
          <a:p>
            <a:pPr lvl="0">
              <a:spcBef>
                <a:spcPts val="600"/>
              </a:spcBef>
            </a:pPr>
            <a:endPar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r>
              <a:rPr lang="en-US" sz="2000" b="1" dirty="0">
                <a:solidFill>
                  <a:prstClr val="white"/>
                </a:solidFill>
                <a:latin typeface="Ebrima" panose="02000000000000000000" pitchFamily="2" charset="0"/>
                <a:ea typeface="Ebrima" panose="02000000000000000000" pitchFamily="2" charset="0"/>
                <a:cs typeface="Ebrima" panose="02000000000000000000" pitchFamily="2" charset="0"/>
              </a:rPr>
              <a:t>Aim: to </a:t>
            </a:r>
            <a:r>
              <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provide more flexibility in order to address the impact of COVID-19 on implementation and to mitigate delays in IAI verification of the DLI results</a:t>
            </a:r>
          </a:p>
          <a:p>
            <a:pPr lvl="0">
              <a:spcBef>
                <a:spcPts val="600"/>
              </a:spcBef>
            </a:pPr>
            <a:endPar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r>
              <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Year 1 payment: advance payment for Year 1 will be made upon receipt of MOH’s programmatic report of achievement against DLI targets, but prior to verification by IAI</a:t>
            </a:r>
          </a:p>
          <a:p>
            <a:pPr lvl="0">
              <a:spcBef>
                <a:spcPts val="600"/>
              </a:spcBef>
            </a:pPr>
            <a:endPar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Wingdings" panose="05000000000000000000" pitchFamily="2" charset="2"/>
              <a:buChar char="ü"/>
            </a:pPr>
            <a:r>
              <a:rPr kumimoji="0" lang="en-US" sz="20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Year 2 payment: reimbursement payment, but only upon verification of Year 1 results – adjustments may be made</a:t>
            </a:r>
          </a:p>
        </p:txBody>
      </p:sp>
    </p:spTree>
    <p:extLst>
      <p:ext uri="{BB962C8B-B14F-4D97-AF65-F5344CB8AC3E}">
        <p14:creationId xmlns:p14="http://schemas.microsoft.com/office/powerpoint/2010/main" val="407211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Procurement &amp; Co-financing</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64597" y="1903960"/>
            <a:ext cx="12056534" cy="6848029"/>
          </a:xfrm>
          <a:prstGeom prst="rect">
            <a:avLst/>
          </a:prstGeom>
          <a:noFill/>
          <a:ln>
            <a:noFill/>
          </a:ln>
        </p:spPr>
        <p:txBody>
          <a:bodyPr wrap="square">
            <a:spAutoFit/>
          </a:bodyPr>
          <a:lstStyle/>
          <a:p>
            <a:pPr marL="514350" indent="-514350">
              <a:spcBef>
                <a:spcPts val="600"/>
              </a:spcBef>
              <a:buFont typeface="Wingdings" panose="05000000000000000000" pitchFamily="2" charset="2"/>
              <a:buChar char="ü"/>
            </a:pPr>
            <a:r>
              <a:rPr lang="en-US" sz="2400" b="1" dirty="0" err="1">
                <a:solidFill>
                  <a:prstClr val="white"/>
                </a:solidFill>
                <a:latin typeface="Ebrima" panose="02000000000000000000" pitchFamily="2" charset="0"/>
                <a:ea typeface="Ebrima" panose="02000000000000000000" pitchFamily="2" charset="0"/>
                <a:cs typeface="Ebrima" panose="02000000000000000000" pitchFamily="2" charset="0"/>
              </a:rPr>
              <a:t>GoL</a:t>
            </a: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 committed US$ 3.1 M of domestic funding for procurement of HIV and TB commodities for the 2021-2023 period, in addition to US$ 4.7 M budgeted under GF grant</a:t>
            </a:r>
          </a:p>
          <a:p>
            <a:pPr>
              <a:spcBef>
                <a:spcPts val="600"/>
              </a:spcBef>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MOH requested to utilize Y3 procurement grant budget to cover Y2 gaps in order to avoid delays </a:t>
            </a: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a:spcBef>
                <a:spcPts val="600"/>
              </a:spcBef>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Orders need to be placed (</a:t>
            </a:r>
            <a:r>
              <a:rPr lang="en-US" sz="2400" b="1" dirty="0" err="1">
                <a:solidFill>
                  <a:prstClr val="white"/>
                </a:solidFill>
                <a:latin typeface="Ebrima" panose="02000000000000000000" pitchFamily="2" charset="0"/>
                <a:ea typeface="Ebrima" panose="02000000000000000000" pitchFamily="2" charset="0"/>
                <a:cs typeface="Ebrima" panose="02000000000000000000" pitchFamily="2" charset="0"/>
              </a:rPr>
              <a:t>Wambo</a:t>
            </a: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/GDF) asap</a:t>
            </a:r>
          </a:p>
          <a:p>
            <a:pPr>
              <a:spcBef>
                <a:spcPts val="600"/>
              </a:spcBef>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Request for letter of commitment from the Minister of Health with assurance for Y3 procurement</a:t>
            </a: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a:spcBef>
                <a:spcPts val="600"/>
              </a:spcBef>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a:spcBef>
                <a:spcPts val="600"/>
              </a:spcBef>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572645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C19RM: US$ 7 M for 2021 - 2023 </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64597" y="1903960"/>
            <a:ext cx="12056534" cy="6617196"/>
          </a:xfrm>
          <a:prstGeom prst="rect">
            <a:avLst/>
          </a:prstGeom>
          <a:noFill/>
          <a:ln>
            <a:noFill/>
          </a:ln>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Procurement of Health Products: </a:t>
            </a:r>
            <a:r>
              <a:rPr kumimoji="0" lang="en-US" sz="2400" b="1" i="0" u="none" strike="noStrike" kern="1200" cap="none" spc="0" normalizeH="0" baseline="0" noProof="0" dirty="0" err="1">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GeneXperts</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 PPE, reagents, LLINs, RDTs, oxygen</a:t>
            </a: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Support for the HIV, TB and Malaria Programs to ensure continuity of testing and treatment services: updating of guidelines and SOPs, referral systems, living support for patients, household visits and transportation costs</a:t>
            </a: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Support </a:t>
            </a:r>
            <a:r>
              <a:rPr kumimoji="0" lang="en-US" sz="2400" b="1" i="0" u="none" strike="noStrike" kern="1200" cap="none" spc="0" normalizeH="0" baseline="0" noProof="0" dirty="0" err="1">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fo</a:t>
            </a: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r the community-led response: support to networks and peer-support groups for ART retention, online counselling, community monitoring for contact tracing, treatment adherence, follow up, online counselling for HIV and TB, provision of mental health services and support for survivors of domestic violence through the shelters</a:t>
            </a: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844345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F5723CD-4925-4B44-9F83-E4F852FA29C9}"/>
              </a:ext>
            </a:extLst>
          </p:cNvPr>
          <p:cNvSpPr txBox="1">
            <a:spLocks/>
          </p:cNvSpPr>
          <p:nvPr/>
        </p:nvSpPr>
        <p:spPr>
          <a:xfrm>
            <a:off x="660399" y="2547381"/>
            <a:ext cx="10515600" cy="250721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THANK YOU</a:t>
            </a:r>
          </a:p>
        </p:txBody>
      </p:sp>
    </p:spTree>
    <p:extLst>
      <p:ext uri="{BB962C8B-B14F-4D97-AF65-F5344CB8AC3E}">
        <p14:creationId xmlns:p14="http://schemas.microsoft.com/office/powerpoint/2010/main" val="415079098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4" y="151766"/>
            <a:ext cx="11443317" cy="787131"/>
          </a:xfrm>
          <a:prstGeom prst="rect">
            <a:avLst/>
          </a:prstGeom>
        </p:spPr>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rPr>
              <a:t>Health and Nutrition Service Access (HANSA) Program </a:t>
            </a:r>
          </a:p>
        </p:txBody>
      </p:sp>
      <p:sp>
        <p:nvSpPr>
          <p:cNvPr id="22" name="Content Placeholder 4">
            <a:extLst>
              <a:ext uri="{FF2B5EF4-FFF2-40B4-BE49-F238E27FC236}">
                <a16:creationId xmlns:a16="http://schemas.microsoft.com/office/drawing/2014/main" id="{5DF19FB4-2FBD-4939-86F9-FFA49F79A25C}"/>
              </a:ext>
            </a:extLst>
          </p:cNvPr>
          <p:cNvSpPr txBox="1">
            <a:spLocks/>
          </p:cNvSpPr>
          <p:nvPr/>
        </p:nvSpPr>
        <p:spPr>
          <a:xfrm>
            <a:off x="3979831" y="1439597"/>
            <a:ext cx="7061872" cy="586623"/>
          </a:xfrm>
          <a:prstGeom prst="rect">
            <a:avLst/>
          </a:prstGeom>
        </p:spPr>
        <p:txBody>
          <a:bodyPr vert="horz" lIns="0" tIns="0" rIns="0" bIns="0" rtlCol="0" anchor="t">
            <a:normAutofit fontScale="92500"/>
          </a:bodyPr>
          <a:lst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rPr>
              <a:t>To help improve access to quality health and nutrition services, with a focus on priority programs such as HIV and TB , particularly in targeted areas of Lao PDR</a:t>
            </a:r>
          </a:p>
        </p:txBody>
      </p:sp>
      <p:sp>
        <p:nvSpPr>
          <p:cNvPr id="24" name="Rectangle: Rounded Corners 23">
            <a:extLst>
              <a:ext uri="{FF2B5EF4-FFF2-40B4-BE49-F238E27FC236}">
                <a16:creationId xmlns:a16="http://schemas.microsoft.com/office/drawing/2014/main" id="{5D000511-117E-4FEE-9A96-17ED3527959B}"/>
              </a:ext>
            </a:extLst>
          </p:cNvPr>
          <p:cNvSpPr/>
          <p:nvPr/>
        </p:nvSpPr>
        <p:spPr>
          <a:xfrm>
            <a:off x="502091" y="3547665"/>
            <a:ext cx="3217645" cy="914400"/>
          </a:xfrm>
          <a:prstGeom prst="roundRect">
            <a:avLst/>
          </a:prstGeom>
          <a:solidFill>
            <a:srgbClr val="36668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133" b="1" i="0" u="none" strike="noStrike" kern="0" cap="none" spc="0" normalizeH="0" baseline="0" noProof="0" dirty="0">
                <a:ln>
                  <a:noFill/>
                </a:ln>
                <a:solidFill>
                  <a:prstClr val="white">
                    <a:lumMod val="95000"/>
                  </a:prstClr>
                </a:solidFill>
                <a:effectLst/>
                <a:uLnTx/>
                <a:uFillTx/>
                <a:latin typeface="Arial" panose="020B0604020202020204"/>
                <a:ea typeface="+mn-ea"/>
                <a:cs typeface="+mn-cs"/>
              </a:rPr>
              <a:t>Sector-wide engagement</a:t>
            </a:r>
          </a:p>
        </p:txBody>
      </p:sp>
      <p:sp>
        <p:nvSpPr>
          <p:cNvPr id="25" name="Rectangle: Rounded Corners 24">
            <a:extLst>
              <a:ext uri="{FF2B5EF4-FFF2-40B4-BE49-F238E27FC236}">
                <a16:creationId xmlns:a16="http://schemas.microsoft.com/office/drawing/2014/main" id="{C7FF2A1A-6902-4164-8B29-A5EBA6561606}"/>
              </a:ext>
            </a:extLst>
          </p:cNvPr>
          <p:cNvSpPr/>
          <p:nvPr/>
        </p:nvSpPr>
        <p:spPr>
          <a:xfrm>
            <a:off x="509207" y="2405985"/>
            <a:ext cx="3210529" cy="914400"/>
          </a:xfrm>
          <a:prstGeom prst="roundRect">
            <a:avLst/>
          </a:prstGeom>
          <a:solidFill>
            <a:srgbClr val="36668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133" b="1" i="0" u="none" strike="noStrike" kern="0" cap="none" spc="0" normalizeH="0" baseline="0" noProof="0" dirty="0">
                <a:ln>
                  <a:noFill/>
                </a:ln>
                <a:solidFill>
                  <a:prstClr val="white">
                    <a:lumMod val="95000"/>
                  </a:prstClr>
                </a:solidFill>
                <a:effectLst/>
                <a:uLnTx/>
                <a:uFillTx/>
                <a:latin typeface="Arial" panose="020B0604020202020204"/>
                <a:ea typeface="+mn-ea"/>
                <a:cs typeface="+mn-cs"/>
              </a:rPr>
              <a:t>Alignment</a:t>
            </a:r>
          </a:p>
        </p:txBody>
      </p:sp>
      <p:sp>
        <p:nvSpPr>
          <p:cNvPr id="27" name="Content Placeholder 4">
            <a:extLst>
              <a:ext uri="{FF2B5EF4-FFF2-40B4-BE49-F238E27FC236}">
                <a16:creationId xmlns:a16="http://schemas.microsoft.com/office/drawing/2014/main" id="{77FD1AE8-7AC2-4633-9D49-11D7D0A1B600}"/>
              </a:ext>
            </a:extLst>
          </p:cNvPr>
          <p:cNvSpPr txBox="1">
            <a:spLocks/>
          </p:cNvSpPr>
          <p:nvPr/>
        </p:nvSpPr>
        <p:spPr>
          <a:xfrm>
            <a:off x="3979720" y="3738384"/>
            <a:ext cx="7325316" cy="709420"/>
          </a:xfrm>
          <a:prstGeom prst="rect">
            <a:avLst/>
          </a:prstGeom>
        </p:spPr>
        <p:txBody>
          <a:bodyPr vert="horz" lIns="0" tIns="0" rIns="0" bIns="60960" rtlCol="0" anchor="t">
            <a:normAutofit/>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1600" dirty="0">
                <a:solidFill>
                  <a:schemeClr val="bg1"/>
                </a:solidFill>
                <a:latin typeface="Arial" panose="020B0604020202020204"/>
              </a:rPr>
              <a:t>HANSA is investing at all levels of the health system (provincial, district, village) and increasing coordination between all the main departments of the MOH</a:t>
            </a:r>
          </a:p>
        </p:txBody>
      </p:sp>
      <p:sp>
        <p:nvSpPr>
          <p:cNvPr id="28" name="Content Placeholder 4">
            <a:extLst>
              <a:ext uri="{FF2B5EF4-FFF2-40B4-BE49-F238E27FC236}">
                <a16:creationId xmlns:a16="http://schemas.microsoft.com/office/drawing/2014/main" id="{13C32142-0B9A-412D-BF09-331E68259EEE}"/>
              </a:ext>
            </a:extLst>
          </p:cNvPr>
          <p:cNvSpPr txBox="1">
            <a:spLocks/>
          </p:cNvSpPr>
          <p:nvPr/>
        </p:nvSpPr>
        <p:spPr>
          <a:xfrm>
            <a:off x="3961960" y="2379652"/>
            <a:ext cx="7061872" cy="914400"/>
          </a:xfrm>
          <a:prstGeom prst="rect">
            <a:avLst/>
          </a:prstGeom>
        </p:spPr>
        <p:txBody>
          <a:bodyPr vert="horz" lIns="0" tIns="0" rIns="0" bIns="60960" rtlCol="0">
            <a:normAutofit/>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a:defRPr/>
            </a:pPr>
            <a:endParaRPr lang="en-US" sz="1333" dirty="0">
              <a:solidFill>
                <a:srgbClr val="404040"/>
              </a:solidFill>
              <a:latin typeface="Arial" panose="020B0604020202020204"/>
            </a:endParaRPr>
          </a:p>
        </p:txBody>
      </p:sp>
      <p:sp>
        <p:nvSpPr>
          <p:cNvPr id="31" name="Rectangle: Rounded Corners 30">
            <a:extLst>
              <a:ext uri="{FF2B5EF4-FFF2-40B4-BE49-F238E27FC236}">
                <a16:creationId xmlns:a16="http://schemas.microsoft.com/office/drawing/2014/main" id="{7186749B-FEE8-423C-8BCB-53B816A333A9}"/>
              </a:ext>
            </a:extLst>
          </p:cNvPr>
          <p:cNvSpPr/>
          <p:nvPr/>
        </p:nvSpPr>
        <p:spPr>
          <a:xfrm>
            <a:off x="3879232" y="2405986"/>
            <a:ext cx="7677992" cy="914400"/>
          </a:xfrm>
          <a:prstGeom prst="roundRect">
            <a:avLst/>
          </a:prstGeom>
          <a:noFill/>
          <a:ln w="19050" cap="flat" cmpd="sng" algn="ctr">
            <a:solidFill>
              <a:srgbClr val="688CA9"/>
            </a:solidFill>
            <a:prstDash val="dash"/>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chemeClr val="bg1"/>
                </a:solidFill>
                <a:effectLst/>
                <a:uLnTx/>
                <a:uFillTx/>
                <a:latin typeface="Arial" panose="020B0604020202020204"/>
                <a:ea typeface="+mn-ea"/>
                <a:cs typeface="+mn-cs"/>
              </a:rPr>
              <a:t>The project is fully aligned with key national strategy and global policy </a:t>
            </a:r>
            <a:r>
              <a:rPr lang="en-US" sz="1600" kern="0" dirty="0">
                <a:solidFill>
                  <a:schemeClr val="bg1"/>
                </a:solidFill>
                <a:latin typeface="Arial" panose="020B0604020202020204"/>
              </a:rPr>
              <a:t>priorities, including </a:t>
            </a:r>
            <a:r>
              <a:rPr kumimoji="0" lang="en-US" sz="1600" b="0" i="0" u="none" strike="noStrike" kern="0" cap="none" spc="0" normalizeH="0" baseline="0" noProof="0" dirty="0">
                <a:ln>
                  <a:noFill/>
                </a:ln>
                <a:solidFill>
                  <a:schemeClr val="bg1"/>
                </a:solidFill>
                <a:effectLst>
                  <a:glow>
                    <a:srgbClr val="000000"/>
                  </a:glow>
                  <a:outerShdw sx="0" sy="0">
                    <a:srgbClr val="000000"/>
                  </a:outerShdw>
                  <a:reflection stA="0" endPos="0" fadeDir="0" sx="0" sy="0"/>
                </a:effectLst>
                <a:uLnTx/>
                <a:uFillTx/>
                <a:latin typeface="Arial" panose="020B0604020202020204"/>
                <a:ea typeface="+mn-ea"/>
                <a:cs typeface="+mn-cs"/>
              </a:rPr>
              <a:t>the health sector reform strategy 2021-2025</a:t>
            </a:r>
            <a:endParaRPr kumimoji="0" lang="en-US" sz="1600" b="0" i="0" u="none" strike="noStrike" kern="0" cap="none" spc="0" normalizeH="0" baseline="0" noProof="0" dirty="0">
              <a:ln>
                <a:noFill/>
              </a:ln>
              <a:solidFill>
                <a:schemeClr val="bg1"/>
              </a:solidFill>
              <a:effectLst/>
              <a:uLnTx/>
              <a:uFillTx/>
              <a:latin typeface="Arial" panose="020B0604020202020204"/>
              <a:ea typeface="+mn-ea"/>
              <a:cs typeface="+mn-cs"/>
            </a:endParaRPr>
          </a:p>
        </p:txBody>
      </p:sp>
      <p:sp>
        <p:nvSpPr>
          <p:cNvPr id="33" name="Rectangle: Rounded Corners 32">
            <a:extLst>
              <a:ext uri="{FF2B5EF4-FFF2-40B4-BE49-F238E27FC236}">
                <a16:creationId xmlns:a16="http://schemas.microsoft.com/office/drawing/2014/main" id="{4721F561-5972-404E-8D19-CE774B06375A}"/>
              </a:ext>
            </a:extLst>
          </p:cNvPr>
          <p:cNvSpPr/>
          <p:nvPr/>
        </p:nvSpPr>
        <p:spPr>
          <a:xfrm>
            <a:off x="3872112" y="3554792"/>
            <a:ext cx="7670841" cy="914400"/>
          </a:xfrm>
          <a:prstGeom prst="roundRect">
            <a:avLst/>
          </a:prstGeom>
          <a:noFill/>
          <a:ln w="19050" cap="flat" cmpd="sng" algn="ctr">
            <a:solidFill>
              <a:srgbClr val="688CA9"/>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
        <p:nvSpPr>
          <p:cNvPr id="35" name="Content Placeholder 4">
            <a:extLst>
              <a:ext uri="{FF2B5EF4-FFF2-40B4-BE49-F238E27FC236}">
                <a16:creationId xmlns:a16="http://schemas.microsoft.com/office/drawing/2014/main" id="{DFC34358-7A46-4D23-9EFD-9BDB777E7FE4}"/>
              </a:ext>
            </a:extLst>
          </p:cNvPr>
          <p:cNvSpPr txBox="1">
            <a:spLocks/>
          </p:cNvSpPr>
          <p:nvPr/>
        </p:nvSpPr>
        <p:spPr>
          <a:xfrm>
            <a:off x="3987182" y="4814301"/>
            <a:ext cx="7440699" cy="549637"/>
          </a:xfrm>
          <a:prstGeom prst="rect">
            <a:avLst/>
          </a:prstGeom>
        </p:spPr>
        <p:txBody>
          <a:bodyPr vert="horz" lIns="0" tIns="0" rIns="0" bIns="60960" rtlCol="0" anchor="t">
            <a:noAutofit/>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1600" dirty="0">
                <a:solidFill>
                  <a:schemeClr val="bg1"/>
                </a:solidFill>
                <a:latin typeface="Arial" panose="020B0604020202020204"/>
              </a:rPr>
              <a:t>HANSA is implemented through a performance-based financing approach using Disbursement Linked Indicators (DLIs) based on experience of previous WB project</a:t>
            </a:r>
          </a:p>
        </p:txBody>
      </p:sp>
      <p:sp>
        <p:nvSpPr>
          <p:cNvPr id="37" name="Rectangle: Rounded Corners 36">
            <a:extLst>
              <a:ext uri="{FF2B5EF4-FFF2-40B4-BE49-F238E27FC236}">
                <a16:creationId xmlns:a16="http://schemas.microsoft.com/office/drawing/2014/main" id="{8D2A0BC3-ECEE-49B7-A451-11810A0F9744}"/>
              </a:ext>
            </a:extLst>
          </p:cNvPr>
          <p:cNvSpPr/>
          <p:nvPr/>
        </p:nvSpPr>
        <p:spPr>
          <a:xfrm>
            <a:off x="501439" y="1234533"/>
            <a:ext cx="3210529" cy="914400"/>
          </a:xfrm>
          <a:prstGeom prst="roundRect">
            <a:avLst/>
          </a:prstGeom>
          <a:solidFill>
            <a:srgbClr val="36668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133" b="1" i="0" u="none" strike="noStrike" kern="0" cap="none" spc="0" normalizeH="0" baseline="0" noProof="0" dirty="0">
                <a:ln>
                  <a:noFill/>
                </a:ln>
                <a:solidFill>
                  <a:prstClr val="white">
                    <a:lumMod val="95000"/>
                  </a:prstClr>
                </a:solidFill>
                <a:effectLst/>
                <a:uLnTx/>
                <a:uFillTx/>
                <a:latin typeface="Arial" panose="020B0604020202020204"/>
                <a:ea typeface="+mn-ea"/>
                <a:cs typeface="+mn-cs"/>
              </a:rPr>
              <a:t>Project Objective</a:t>
            </a:r>
          </a:p>
        </p:txBody>
      </p:sp>
      <p:sp>
        <p:nvSpPr>
          <p:cNvPr id="38" name="Rectangle: Rounded Corners 37">
            <a:extLst>
              <a:ext uri="{FF2B5EF4-FFF2-40B4-BE49-F238E27FC236}">
                <a16:creationId xmlns:a16="http://schemas.microsoft.com/office/drawing/2014/main" id="{7178B80E-5367-435C-86D6-FAE0B56FA4ED}"/>
              </a:ext>
            </a:extLst>
          </p:cNvPr>
          <p:cNvSpPr/>
          <p:nvPr/>
        </p:nvSpPr>
        <p:spPr>
          <a:xfrm>
            <a:off x="494322" y="4621592"/>
            <a:ext cx="3217646" cy="914400"/>
          </a:xfrm>
          <a:prstGeom prst="roundRect">
            <a:avLst/>
          </a:prstGeom>
          <a:solidFill>
            <a:srgbClr val="36668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133" b="1" i="0" u="none" strike="noStrike" kern="0" cap="none" spc="0" normalizeH="0" baseline="0" noProof="0" dirty="0">
                <a:ln>
                  <a:noFill/>
                </a:ln>
                <a:solidFill>
                  <a:prstClr val="white"/>
                </a:solidFill>
                <a:effectLst/>
                <a:uLnTx/>
                <a:uFillTx/>
                <a:latin typeface="Arial" panose="020B0604020202020204"/>
                <a:ea typeface="+mn-ea"/>
                <a:cs typeface="+mn-cs"/>
              </a:rPr>
              <a:t>PBF</a:t>
            </a:r>
            <a:r>
              <a:rPr kumimoji="0" lang="en-US" sz="2133" b="1" i="0" u="none" strike="noStrike" kern="0" cap="none" spc="0" normalizeH="0" baseline="0" noProof="0" dirty="0">
                <a:ln>
                  <a:noFill/>
                </a:ln>
                <a:solidFill>
                  <a:prstClr val="white">
                    <a:lumMod val="95000"/>
                  </a:prstClr>
                </a:solidFill>
                <a:effectLst/>
                <a:uLnTx/>
                <a:uFillTx/>
                <a:latin typeface="Arial" panose="020B0604020202020204"/>
                <a:ea typeface="+mn-ea"/>
                <a:cs typeface="+mn-cs"/>
              </a:rPr>
              <a:t> Approach</a:t>
            </a:r>
          </a:p>
        </p:txBody>
      </p:sp>
      <p:sp>
        <p:nvSpPr>
          <p:cNvPr id="40" name="Rectangle: Rounded Corners 39">
            <a:extLst>
              <a:ext uri="{FF2B5EF4-FFF2-40B4-BE49-F238E27FC236}">
                <a16:creationId xmlns:a16="http://schemas.microsoft.com/office/drawing/2014/main" id="{AE6C6393-593A-494B-9ABD-AEB134E8F79F}"/>
              </a:ext>
            </a:extLst>
          </p:cNvPr>
          <p:cNvSpPr/>
          <p:nvPr/>
        </p:nvSpPr>
        <p:spPr>
          <a:xfrm>
            <a:off x="3806957" y="4651573"/>
            <a:ext cx="7670841" cy="914400"/>
          </a:xfrm>
          <a:prstGeom prst="roundRect">
            <a:avLst/>
          </a:prstGeom>
          <a:noFill/>
          <a:ln w="19050" cap="flat" cmpd="sng" algn="ctr">
            <a:solidFill>
              <a:srgbClr val="688CA9"/>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
        <p:nvSpPr>
          <p:cNvPr id="41" name="Rectangle: Rounded Corners 40">
            <a:extLst>
              <a:ext uri="{FF2B5EF4-FFF2-40B4-BE49-F238E27FC236}">
                <a16:creationId xmlns:a16="http://schemas.microsoft.com/office/drawing/2014/main" id="{49D2AD65-92FA-4599-97F7-92920EDDD521}"/>
              </a:ext>
            </a:extLst>
          </p:cNvPr>
          <p:cNvSpPr/>
          <p:nvPr/>
        </p:nvSpPr>
        <p:spPr>
          <a:xfrm>
            <a:off x="501441" y="5738896"/>
            <a:ext cx="3217645" cy="914400"/>
          </a:xfrm>
          <a:prstGeom prst="roundRect">
            <a:avLst/>
          </a:prstGeom>
          <a:solidFill>
            <a:srgbClr val="36668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133" b="1" kern="0" dirty="0">
                <a:solidFill>
                  <a:prstClr val="white">
                    <a:lumMod val="95000"/>
                  </a:prstClr>
                </a:solidFill>
                <a:latin typeface="Arial" panose="020B0604020202020204"/>
              </a:rPr>
              <a:t>Project Financing</a:t>
            </a:r>
            <a:endParaRPr kumimoji="0" lang="en-US" sz="2133" b="1" i="0" u="none" strike="noStrike" kern="0" cap="none" spc="0" normalizeH="0" baseline="0" noProof="0" dirty="0">
              <a:ln>
                <a:noFill/>
              </a:ln>
              <a:solidFill>
                <a:prstClr val="white">
                  <a:lumMod val="95000"/>
                </a:prstClr>
              </a:solidFill>
              <a:effectLst/>
              <a:uLnTx/>
              <a:uFillTx/>
              <a:latin typeface="Arial" panose="020B0604020202020204"/>
              <a:ea typeface="+mn-ea"/>
              <a:cs typeface="+mn-cs"/>
            </a:endParaRPr>
          </a:p>
        </p:txBody>
      </p:sp>
      <p:sp>
        <p:nvSpPr>
          <p:cNvPr id="42" name="Content Placeholder 4">
            <a:extLst>
              <a:ext uri="{FF2B5EF4-FFF2-40B4-BE49-F238E27FC236}">
                <a16:creationId xmlns:a16="http://schemas.microsoft.com/office/drawing/2014/main" id="{F5C8F74D-B023-4B4B-8AA1-F6D7A5C563F1}"/>
              </a:ext>
            </a:extLst>
          </p:cNvPr>
          <p:cNvSpPr txBox="1">
            <a:spLocks/>
          </p:cNvSpPr>
          <p:nvPr/>
        </p:nvSpPr>
        <p:spPr>
          <a:xfrm>
            <a:off x="3979720" y="5820947"/>
            <a:ext cx="7509117" cy="885287"/>
          </a:xfrm>
          <a:prstGeom prst="rect">
            <a:avLst/>
          </a:prstGeom>
        </p:spPr>
        <p:txBody>
          <a:bodyPr vert="horz" lIns="0" tIns="0" rIns="0" bIns="60960" rtlCol="0" anchor="t">
            <a:normAutofit/>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1500" dirty="0">
                <a:solidFill>
                  <a:schemeClr val="bg1"/>
                </a:solidFill>
                <a:latin typeface="Arial" panose="020B0604020202020204"/>
              </a:rPr>
              <a:t>HANSA is jointly financed by World Bank ($23M), Global Fund ($10M) and DFAT ($3M): Total Financing of $36M (July 2020 to December 2025) </a:t>
            </a:r>
          </a:p>
        </p:txBody>
      </p:sp>
      <p:sp>
        <p:nvSpPr>
          <p:cNvPr id="43" name="Rectangle: Rounded Corners 42">
            <a:extLst>
              <a:ext uri="{FF2B5EF4-FFF2-40B4-BE49-F238E27FC236}">
                <a16:creationId xmlns:a16="http://schemas.microsoft.com/office/drawing/2014/main" id="{5C059FB5-08AA-431E-9EE6-50349E987891}"/>
              </a:ext>
            </a:extLst>
          </p:cNvPr>
          <p:cNvSpPr/>
          <p:nvPr/>
        </p:nvSpPr>
        <p:spPr>
          <a:xfrm>
            <a:off x="3872112" y="5738896"/>
            <a:ext cx="7670841" cy="914400"/>
          </a:xfrm>
          <a:prstGeom prst="roundRect">
            <a:avLst/>
          </a:prstGeom>
          <a:noFill/>
          <a:ln w="19050" cap="flat" cmpd="sng" algn="ctr">
            <a:solidFill>
              <a:srgbClr val="688CA9"/>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
        <p:nvSpPr>
          <p:cNvPr id="44" name="Rectangle: Rounded Corners 43">
            <a:extLst>
              <a:ext uri="{FF2B5EF4-FFF2-40B4-BE49-F238E27FC236}">
                <a16:creationId xmlns:a16="http://schemas.microsoft.com/office/drawing/2014/main" id="{381C4D6C-BB1D-4152-9DCA-D647B9FE861B}"/>
              </a:ext>
            </a:extLst>
          </p:cNvPr>
          <p:cNvSpPr/>
          <p:nvPr/>
        </p:nvSpPr>
        <p:spPr>
          <a:xfrm>
            <a:off x="3886383" y="1275369"/>
            <a:ext cx="7670841" cy="914400"/>
          </a:xfrm>
          <a:prstGeom prst="roundRect">
            <a:avLst/>
          </a:prstGeom>
          <a:noFill/>
          <a:ln w="19050" cap="flat" cmpd="sng" algn="ctr">
            <a:solidFill>
              <a:srgbClr val="688CA9"/>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7930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523784" y="151766"/>
            <a:ext cx="11443316"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54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HANSA Project Components</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10" name="Content Placeholder 5">
            <a:extLst>
              <a:ext uri="{FF2B5EF4-FFF2-40B4-BE49-F238E27FC236}">
                <a16:creationId xmlns:a16="http://schemas.microsoft.com/office/drawing/2014/main" id="{0975D471-B83B-49C5-B7A4-FF1946925D8F}"/>
              </a:ext>
            </a:extLst>
          </p:cNvPr>
          <p:cNvGraphicFramePr>
            <a:graphicFrameLocks/>
          </p:cNvGraphicFramePr>
          <p:nvPr>
            <p:extLst>
              <p:ext uri="{D42A27DB-BD31-4B8C-83A1-F6EECF244321}">
                <p14:modId xmlns:p14="http://schemas.microsoft.com/office/powerpoint/2010/main" val="39664100"/>
              </p:ext>
            </p:extLst>
          </p:nvPr>
        </p:nvGraphicFramePr>
        <p:xfrm>
          <a:off x="1166674" y="1583140"/>
          <a:ext cx="10367075" cy="47215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1651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D6785E9-9469-45D5-868C-63000A29DC56}"/>
              </a:ext>
            </a:extLst>
          </p:cNvPr>
          <p:cNvSpPr>
            <a:spLocks noGrp="1"/>
          </p:cNvSpPr>
          <p:nvPr>
            <p:ph sz="quarter" idx="11"/>
          </p:nvPr>
        </p:nvSpPr>
        <p:spPr>
          <a:xfrm>
            <a:off x="371475" y="1075507"/>
            <a:ext cx="11449050" cy="1426500"/>
          </a:xfrm>
        </p:spPr>
        <p:txBody>
          <a:bodyPr/>
          <a:lstStyle/>
          <a:p>
            <a:pPr marL="285750" indent="-285750">
              <a:buFont typeface="Wingdings" panose="05000000000000000000" pitchFamily="2" charset="2"/>
              <a:buChar char="v"/>
            </a:pPr>
            <a:r>
              <a:rPr lang="en-US" sz="2000" dirty="0"/>
              <a:t>A total of </a:t>
            </a:r>
            <a:r>
              <a:rPr lang="en-US" sz="2000" b="1" dirty="0"/>
              <a:t>USD 36M </a:t>
            </a:r>
            <a:r>
              <a:rPr lang="en-US" sz="2000" dirty="0"/>
              <a:t>to be </a:t>
            </a:r>
            <a:r>
              <a:rPr lang="en-US" sz="2000" b="1" dirty="0"/>
              <a:t>invested in HANSA </a:t>
            </a:r>
            <a:r>
              <a:rPr lang="en-US" sz="2000" dirty="0"/>
              <a:t>which includes three components </a:t>
            </a:r>
          </a:p>
        </p:txBody>
      </p:sp>
      <p:sp>
        <p:nvSpPr>
          <p:cNvPr id="2" name="Title 1">
            <a:extLst>
              <a:ext uri="{FF2B5EF4-FFF2-40B4-BE49-F238E27FC236}">
                <a16:creationId xmlns:a16="http://schemas.microsoft.com/office/drawing/2014/main" id="{6FE6B687-1AB1-41F7-8A12-F0563489E931}"/>
              </a:ext>
            </a:extLst>
          </p:cNvPr>
          <p:cNvSpPr>
            <a:spLocks noGrp="1"/>
          </p:cNvSpPr>
          <p:nvPr>
            <p:ph type="title"/>
          </p:nvPr>
        </p:nvSpPr>
        <p:spPr>
          <a:xfrm>
            <a:off x="371475" y="166026"/>
            <a:ext cx="11449050" cy="599888"/>
          </a:xfrm>
        </p:spPr>
        <p:txBody>
          <a:bodyPr>
            <a:normAutofit fontScale="90000"/>
          </a:bodyPr>
          <a:lstStyle/>
          <a:p>
            <a:r>
              <a:rPr lang="en-US" b="1" dirty="0"/>
              <a:t>Joint Investment Overview</a:t>
            </a:r>
            <a:endParaRPr lang="en-US" b="1" noProof="0" dirty="0"/>
          </a:p>
        </p:txBody>
      </p:sp>
      <p:sp>
        <p:nvSpPr>
          <p:cNvPr id="3" name="Slide Number Placeholder 2">
            <a:extLst>
              <a:ext uri="{FF2B5EF4-FFF2-40B4-BE49-F238E27FC236}">
                <a16:creationId xmlns:a16="http://schemas.microsoft.com/office/drawing/2014/main" id="{1036B0C8-D6AA-4D9A-9C51-98576453C378}"/>
              </a:ext>
            </a:extLst>
          </p:cNvPr>
          <p:cNvSpPr>
            <a:spLocks noGrp="1"/>
          </p:cNvSpPr>
          <p:nvPr>
            <p:ph type="sldNum" sz="quarter" idx="10"/>
          </p:nvPr>
        </p:nvSpPr>
        <p:spPr>
          <a:xfrm>
            <a:off x="5862638" y="6196519"/>
            <a:ext cx="466724" cy="293181"/>
          </a:xfrm>
        </p:spPr>
        <p:txBody>
          <a:bodyPr/>
          <a:lstStyle/>
          <a:p>
            <a:fld id="{2AAA7032-8CB7-40F4-9CB9-A644B8ADA1F8}" type="slidenum">
              <a:rPr lang="en-US" smtClean="0"/>
              <a:pPr/>
              <a:t>4</a:t>
            </a:fld>
            <a:endParaRPr lang="en-US" dirty="0"/>
          </a:p>
        </p:txBody>
      </p:sp>
      <p:sp>
        <p:nvSpPr>
          <p:cNvPr id="5" name="Rectangle 4">
            <a:extLst>
              <a:ext uri="{FF2B5EF4-FFF2-40B4-BE49-F238E27FC236}">
                <a16:creationId xmlns:a16="http://schemas.microsoft.com/office/drawing/2014/main" id="{ADB79D1B-4AF2-461C-806F-7797BD18082E}"/>
              </a:ext>
            </a:extLst>
          </p:cNvPr>
          <p:cNvSpPr/>
          <p:nvPr/>
        </p:nvSpPr>
        <p:spPr>
          <a:xfrm>
            <a:off x="783156" y="5717343"/>
            <a:ext cx="11341148" cy="430887"/>
          </a:xfrm>
          <a:prstGeom prst="rect">
            <a:avLst/>
          </a:prstGeom>
        </p:spPr>
        <p:txBody>
          <a:bodyPr wrap="square">
            <a:spAutoFit/>
          </a:bodyPr>
          <a:lstStyle/>
          <a:p>
            <a:r>
              <a:rPr lang="en-US" sz="1100" dirty="0"/>
              <a:t>* The Department of Foreign Affairs and Trade of Australia</a:t>
            </a:r>
          </a:p>
          <a:p>
            <a:r>
              <a:rPr lang="en-US" sz="1100" dirty="0"/>
              <a:t>** External TA to support HANSA</a:t>
            </a:r>
          </a:p>
        </p:txBody>
      </p:sp>
      <p:sp>
        <p:nvSpPr>
          <p:cNvPr id="6" name="Rectangle: Rounded Corners 5">
            <a:extLst>
              <a:ext uri="{FF2B5EF4-FFF2-40B4-BE49-F238E27FC236}">
                <a16:creationId xmlns:a16="http://schemas.microsoft.com/office/drawing/2014/main" id="{AD323975-D4FD-44BB-922E-1B113C69B4C1}"/>
              </a:ext>
            </a:extLst>
          </p:cNvPr>
          <p:cNvSpPr/>
          <p:nvPr/>
        </p:nvSpPr>
        <p:spPr>
          <a:xfrm>
            <a:off x="963547" y="3442638"/>
            <a:ext cx="2131505" cy="1154040"/>
          </a:xfrm>
          <a:prstGeom prst="roundRect">
            <a:avLst>
              <a:gd name="adj" fmla="val 503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GF </a:t>
            </a:r>
          </a:p>
          <a:p>
            <a:pPr algn="ctr">
              <a:spcAft>
                <a:spcPts val="600"/>
              </a:spcAft>
            </a:pPr>
            <a:r>
              <a:rPr lang="en-US" sz="1600" dirty="0">
                <a:solidFill>
                  <a:schemeClr val="bg1"/>
                </a:solidFill>
              </a:rPr>
              <a:t>2020-2022 Allocation TB/HIV</a:t>
            </a:r>
          </a:p>
          <a:p>
            <a:pPr algn="ctr"/>
            <a:r>
              <a:rPr lang="en-US" b="1" dirty="0">
                <a:solidFill>
                  <a:schemeClr val="bg1"/>
                </a:solidFill>
              </a:rPr>
              <a:t>USD 15,507,232</a:t>
            </a:r>
          </a:p>
        </p:txBody>
      </p:sp>
      <p:sp>
        <p:nvSpPr>
          <p:cNvPr id="7" name="Rectangle: Rounded Corners 6">
            <a:extLst>
              <a:ext uri="{FF2B5EF4-FFF2-40B4-BE49-F238E27FC236}">
                <a16:creationId xmlns:a16="http://schemas.microsoft.com/office/drawing/2014/main" id="{FF9BF36B-420C-4FCA-9A6B-05E97799C59C}"/>
              </a:ext>
            </a:extLst>
          </p:cNvPr>
          <p:cNvSpPr/>
          <p:nvPr/>
        </p:nvSpPr>
        <p:spPr>
          <a:xfrm>
            <a:off x="6004108" y="2174902"/>
            <a:ext cx="2113558" cy="646331"/>
          </a:xfrm>
          <a:prstGeom prst="roundRect">
            <a:avLst>
              <a:gd name="adj" fmla="val 9163"/>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HANSA</a:t>
            </a:r>
          </a:p>
          <a:p>
            <a:pPr algn="ctr"/>
            <a:r>
              <a:rPr lang="en-US" b="1" dirty="0">
                <a:solidFill>
                  <a:schemeClr val="bg1"/>
                </a:solidFill>
              </a:rPr>
              <a:t>USD 36.0M</a:t>
            </a:r>
          </a:p>
        </p:txBody>
      </p:sp>
      <p:sp>
        <p:nvSpPr>
          <p:cNvPr id="8" name="Rectangle: Rounded Corners 7">
            <a:extLst>
              <a:ext uri="{FF2B5EF4-FFF2-40B4-BE49-F238E27FC236}">
                <a16:creationId xmlns:a16="http://schemas.microsoft.com/office/drawing/2014/main" id="{F7F19D44-E8B7-4C10-A6DA-AABF56F954ED}"/>
              </a:ext>
            </a:extLst>
          </p:cNvPr>
          <p:cNvSpPr/>
          <p:nvPr/>
        </p:nvSpPr>
        <p:spPr>
          <a:xfrm>
            <a:off x="6004108" y="2983274"/>
            <a:ext cx="2113558" cy="646331"/>
          </a:xfrm>
          <a:prstGeom prst="roundRect">
            <a:avLst>
              <a:gd name="adj" fmla="val 916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Wambo/GDF</a:t>
            </a:r>
          </a:p>
          <a:p>
            <a:pPr algn="ctr"/>
            <a:r>
              <a:rPr lang="en-US" b="1" dirty="0">
                <a:solidFill>
                  <a:schemeClr val="tx1">
                    <a:lumMod val="50000"/>
                  </a:schemeClr>
                </a:solidFill>
              </a:rPr>
              <a:t>USD 4.7M</a:t>
            </a:r>
          </a:p>
        </p:txBody>
      </p:sp>
      <p:sp>
        <p:nvSpPr>
          <p:cNvPr id="9" name="Rectangle: Rounded Corners 8">
            <a:extLst>
              <a:ext uri="{FF2B5EF4-FFF2-40B4-BE49-F238E27FC236}">
                <a16:creationId xmlns:a16="http://schemas.microsoft.com/office/drawing/2014/main" id="{3BB4F38C-7B9C-442B-B473-5A96B49EDCB2}"/>
              </a:ext>
            </a:extLst>
          </p:cNvPr>
          <p:cNvSpPr/>
          <p:nvPr/>
        </p:nvSpPr>
        <p:spPr>
          <a:xfrm>
            <a:off x="6004108" y="3905099"/>
            <a:ext cx="2113558" cy="646331"/>
          </a:xfrm>
          <a:prstGeom prst="roundRect">
            <a:avLst>
              <a:gd name="adj" fmla="val 7651"/>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TA (WHO/CHAI)**</a:t>
            </a:r>
          </a:p>
          <a:p>
            <a:pPr algn="ctr"/>
            <a:r>
              <a:rPr lang="en-US" b="1" dirty="0">
                <a:solidFill>
                  <a:schemeClr val="bg1"/>
                </a:solidFill>
              </a:rPr>
              <a:t>USD 0.8M</a:t>
            </a:r>
          </a:p>
        </p:txBody>
      </p:sp>
      <p:sp>
        <p:nvSpPr>
          <p:cNvPr id="10" name="Rectangle: Rounded Corners 9">
            <a:extLst>
              <a:ext uri="{FF2B5EF4-FFF2-40B4-BE49-F238E27FC236}">
                <a16:creationId xmlns:a16="http://schemas.microsoft.com/office/drawing/2014/main" id="{A25C7F89-5C0D-44D7-B502-2501802CD0F6}"/>
              </a:ext>
            </a:extLst>
          </p:cNvPr>
          <p:cNvSpPr/>
          <p:nvPr/>
        </p:nvSpPr>
        <p:spPr>
          <a:xfrm>
            <a:off x="956278" y="2270438"/>
            <a:ext cx="2131505" cy="449294"/>
          </a:xfrm>
          <a:prstGeom prst="roundRect">
            <a:avLst>
              <a:gd name="adj" fmla="val 1067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World Bank</a:t>
            </a:r>
          </a:p>
        </p:txBody>
      </p:sp>
      <p:sp>
        <p:nvSpPr>
          <p:cNvPr id="11" name="Rectangle: Rounded Corners 10">
            <a:extLst>
              <a:ext uri="{FF2B5EF4-FFF2-40B4-BE49-F238E27FC236}">
                <a16:creationId xmlns:a16="http://schemas.microsoft.com/office/drawing/2014/main" id="{AA682A13-30CD-4F01-9B64-69633B0F6F87}"/>
              </a:ext>
            </a:extLst>
          </p:cNvPr>
          <p:cNvSpPr/>
          <p:nvPr/>
        </p:nvSpPr>
        <p:spPr>
          <a:xfrm>
            <a:off x="956278" y="2864411"/>
            <a:ext cx="2131505" cy="449294"/>
          </a:xfrm>
          <a:prstGeom prst="roundRect">
            <a:avLst>
              <a:gd name="adj" fmla="val 1067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DFAT*</a:t>
            </a:r>
          </a:p>
        </p:txBody>
      </p:sp>
      <p:cxnSp>
        <p:nvCxnSpPr>
          <p:cNvPr id="13" name="Connector: Elbow 12">
            <a:extLst>
              <a:ext uri="{FF2B5EF4-FFF2-40B4-BE49-F238E27FC236}">
                <a16:creationId xmlns:a16="http://schemas.microsoft.com/office/drawing/2014/main" id="{776B2F1B-2D34-40FA-AD74-F1559EB8A614}"/>
              </a:ext>
            </a:extLst>
          </p:cNvPr>
          <p:cNvCxnSpPr>
            <a:cxnSpLocks/>
            <a:stCxn id="10" idx="3"/>
            <a:endCxn id="7" idx="1"/>
          </p:cNvCxnSpPr>
          <p:nvPr/>
        </p:nvCxnSpPr>
        <p:spPr>
          <a:xfrm>
            <a:off x="3087783" y="2495085"/>
            <a:ext cx="2916325" cy="2983"/>
          </a:xfrm>
          <a:prstGeom prst="bentConnector3">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or: Elbow 18">
            <a:extLst>
              <a:ext uri="{FF2B5EF4-FFF2-40B4-BE49-F238E27FC236}">
                <a16:creationId xmlns:a16="http://schemas.microsoft.com/office/drawing/2014/main" id="{4B414D72-D03D-41A8-B2A9-C199A8A7570B}"/>
              </a:ext>
            </a:extLst>
          </p:cNvPr>
          <p:cNvCxnSpPr>
            <a:cxnSpLocks/>
            <a:stCxn id="11" idx="3"/>
            <a:endCxn id="7" idx="1"/>
          </p:cNvCxnSpPr>
          <p:nvPr/>
        </p:nvCxnSpPr>
        <p:spPr>
          <a:xfrm flipV="1">
            <a:off x="3087783" y="2498068"/>
            <a:ext cx="2916325" cy="590990"/>
          </a:xfrm>
          <a:prstGeom prst="bentConnector3">
            <a:avLst>
              <a:gd name="adj1" fmla="val 44827"/>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D847C938-315D-46AA-B972-32E573FA6BFD}"/>
              </a:ext>
            </a:extLst>
          </p:cNvPr>
          <p:cNvCxnSpPr>
            <a:cxnSpLocks/>
            <a:endCxn id="7" idx="1"/>
          </p:cNvCxnSpPr>
          <p:nvPr/>
        </p:nvCxnSpPr>
        <p:spPr>
          <a:xfrm flipV="1">
            <a:off x="3095052" y="2498068"/>
            <a:ext cx="2909056" cy="1313180"/>
          </a:xfrm>
          <a:prstGeom prst="bentConnector3">
            <a:avLst>
              <a:gd name="adj1" fmla="val 4476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A6943099-9719-4225-86D7-296037D253C7}"/>
              </a:ext>
            </a:extLst>
          </p:cNvPr>
          <p:cNvSpPr/>
          <p:nvPr/>
        </p:nvSpPr>
        <p:spPr>
          <a:xfrm>
            <a:off x="2861690" y="2057612"/>
            <a:ext cx="1458710" cy="438582"/>
          </a:xfrm>
          <a:prstGeom prst="rect">
            <a:avLst/>
          </a:prstGeom>
        </p:spPr>
        <p:txBody>
          <a:bodyPr wrap="square">
            <a:spAutoFit/>
          </a:bodyPr>
          <a:lstStyle/>
          <a:p>
            <a:pPr algn="r"/>
            <a:r>
              <a:rPr lang="en-US" sz="1200" dirty="0"/>
              <a:t>USD 23M (Credit) </a:t>
            </a:r>
          </a:p>
          <a:p>
            <a:pPr algn="r"/>
            <a:r>
              <a:rPr lang="en-US" sz="1050" dirty="0">
                <a:solidFill>
                  <a:srgbClr val="0070C0"/>
                </a:solidFill>
              </a:rPr>
              <a:t>(64% of HANSA)</a:t>
            </a:r>
          </a:p>
        </p:txBody>
      </p:sp>
      <p:sp>
        <p:nvSpPr>
          <p:cNvPr id="32" name="Rectangle 31">
            <a:extLst>
              <a:ext uri="{FF2B5EF4-FFF2-40B4-BE49-F238E27FC236}">
                <a16:creationId xmlns:a16="http://schemas.microsoft.com/office/drawing/2014/main" id="{325EABBF-17D0-4893-9DC5-4DBB4953BB27}"/>
              </a:ext>
            </a:extLst>
          </p:cNvPr>
          <p:cNvSpPr/>
          <p:nvPr/>
        </p:nvSpPr>
        <p:spPr>
          <a:xfrm>
            <a:off x="2979772" y="2663479"/>
            <a:ext cx="1340627" cy="438582"/>
          </a:xfrm>
          <a:prstGeom prst="rect">
            <a:avLst/>
          </a:prstGeom>
        </p:spPr>
        <p:txBody>
          <a:bodyPr wrap="square">
            <a:spAutoFit/>
          </a:bodyPr>
          <a:lstStyle/>
          <a:p>
            <a:pPr algn="r"/>
            <a:r>
              <a:rPr lang="en-US" sz="1200" dirty="0"/>
              <a:t>USD 3M (Grant)</a:t>
            </a:r>
          </a:p>
          <a:p>
            <a:pPr algn="r"/>
            <a:r>
              <a:rPr lang="en-US" sz="1050" dirty="0">
                <a:solidFill>
                  <a:srgbClr val="0070C0"/>
                </a:solidFill>
              </a:rPr>
              <a:t>(8% of HANSA)</a:t>
            </a:r>
          </a:p>
        </p:txBody>
      </p:sp>
      <p:sp>
        <p:nvSpPr>
          <p:cNvPr id="35" name="Rectangle 34">
            <a:extLst>
              <a:ext uri="{FF2B5EF4-FFF2-40B4-BE49-F238E27FC236}">
                <a16:creationId xmlns:a16="http://schemas.microsoft.com/office/drawing/2014/main" id="{BC88F67C-4F49-4B2F-A60F-C13834902ED4}"/>
              </a:ext>
            </a:extLst>
          </p:cNvPr>
          <p:cNvSpPr/>
          <p:nvPr/>
        </p:nvSpPr>
        <p:spPr>
          <a:xfrm>
            <a:off x="2949330" y="3206811"/>
            <a:ext cx="1371070" cy="600164"/>
          </a:xfrm>
          <a:prstGeom prst="rect">
            <a:avLst/>
          </a:prstGeom>
        </p:spPr>
        <p:txBody>
          <a:bodyPr wrap="square">
            <a:spAutoFit/>
          </a:bodyPr>
          <a:lstStyle/>
          <a:p>
            <a:pPr algn="r"/>
            <a:r>
              <a:rPr lang="en-US" sz="1200" dirty="0"/>
              <a:t>USD10M (Grant)</a:t>
            </a:r>
          </a:p>
          <a:p>
            <a:pPr algn="r"/>
            <a:r>
              <a:rPr lang="en-US" sz="1050" dirty="0">
                <a:solidFill>
                  <a:srgbClr val="0070C0"/>
                </a:solidFill>
              </a:rPr>
              <a:t>(28% of HANSA)</a:t>
            </a:r>
          </a:p>
          <a:p>
            <a:pPr algn="r"/>
            <a:r>
              <a:rPr lang="en-US" sz="1050" dirty="0">
                <a:solidFill>
                  <a:schemeClr val="bg1">
                    <a:lumMod val="50000"/>
                  </a:schemeClr>
                </a:solidFill>
              </a:rPr>
              <a:t>(65% of </a:t>
            </a:r>
            <a:r>
              <a:rPr lang="en-US" sz="1050" dirty="0" err="1">
                <a:solidFill>
                  <a:schemeClr val="bg1">
                    <a:lumMod val="50000"/>
                  </a:schemeClr>
                </a:solidFill>
              </a:rPr>
              <a:t>alloc</a:t>
            </a:r>
            <a:r>
              <a:rPr lang="en-US" sz="1050" dirty="0">
                <a:solidFill>
                  <a:schemeClr val="bg1">
                    <a:lumMod val="50000"/>
                  </a:schemeClr>
                </a:solidFill>
              </a:rPr>
              <a:t>.)</a:t>
            </a:r>
          </a:p>
        </p:txBody>
      </p:sp>
      <p:cxnSp>
        <p:nvCxnSpPr>
          <p:cNvPr id="39" name="Connector: Elbow 38">
            <a:extLst>
              <a:ext uri="{FF2B5EF4-FFF2-40B4-BE49-F238E27FC236}">
                <a16:creationId xmlns:a16="http://schemas.microsoft.com/office/drawing/2014/main" id="{78A616B2-2C98-4DFB-A6BC-AE5EBBE9F877}"/>
              </a:ext>
            </a:extLst>
          </p:cNvPr>
          <p:cNvCxnSpPr>
            <a:cxnSpLocks/>
            <a:stCxn id="6" idx="3"/>
          </p:cNvCxnSpPr>
          <p:nvPr/>
        </p:nvCxnSpPr>
        <p:spPr>
          <a:xfrm flipV="1">
            <a:off x="3095052" y="3126998"/>
            <a:ext cx="2909056" cy="892660"/>
          </a:xfrm>
          <a:prstGeom prst="bentConnector3">
            <a:avLst>
              <a:gd name="adj1" fmla="val 57963"/>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B067CF0A-5CC8-4788-B1AD-9E67B4DF752F}"/>
              </a:ext>
            </a:extLst>
          </p:cNvPr>
          <p:cNvCxnSpPr>
            <a:cxnSpLocks/>
            <a:endCxn id="9" idx="1"/>
          </p:cNvCxnSpPr>
          <p:nvPr/>
        </p:nvCxnSpPr>
        <p:spPr>
          <a:xfrm>
            <a:off x="3095052" y="4227938"/>
            <a:ext cx="2909056" cy="327"/>
          </a:xfrm>
          <a:prstGeom prst="bentConnector3">
            <a:avLst>
              <a:gd name="adj1" fmla="val 50000"/>
            </a:avLst>
          </a:prstGeom>
          <a:ln w="254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65D76E9E-B73A-4810-9DE1-C524A7892B8D}"/>
              </a:ext>
            </a:extLst>
          </p:cNvPr>
          <p:cNvSpPr/>
          <p:nvPr/>
        </p:nvSpPr>
        <p:spPr>
          <a:xfrm>
            <a:off x="4689962" y="3798056"/>
            <a:ext cx="1251661" cy="438582"/>
          </a:xfrm>
          <a:prstGeom prst="rect">
            <a:avLst/>
          </a:prstGeom>
        </p:spPr>
        <p:txBody>
          <a:bodyPr wrap="square">
            <a:spAutoFit/>
          </a:bodyPr>
          <a:lstStyle/>
          <a:p>
            <a:pPr algn="r"/>
            <a:r>
              <a:rPr lang="en-US" sz="1200" dirty="0"/>
              <a:t>USD 0.8M</a:t>
            </a:r>
            <a:endParaRPr lang="en-US" sz="1050" dirty="0">
              <a:solidFill>
                <a:srgbClr val="0070C0"/>
              </a:solidFill>
            </a:endParaRPr>
          </a:p>
          <a:p>
            <a:pPr algn="r"/>
            <a:r>
              <a:rPr lang="en-US" sz="1050" dirty="0">
                <a:solidFill>
                  <a:schemeClr val="bg1">
                    <a:lumMod val="50000"/>
                  </a:schemeClr>
                </a:solidFill>
              </a:rPr>
              <a:t>(5% of </a:t>
            </a:r>
            <a:r>
              <a:rPr lang="en-US" sz="1050" dirty="0" err="1">
                <a:solidFill>
                  <a:schemeClr val="bg1">
                    <a:lumMod val="50000"/>
                  </a:schemeClr>
                </a:solidFill>
              </a:rPr>
              <a:t>alloc</a:t>
            </a:r>
            <a:r>
              <a:rPr lang="en-US" sz="1050" dirty="0">
                <a:solidFill>
                  <a:schemeClr val="bg1">
                    <a:lumMod val="50000"/>
                  </a:schemeClr>
                </a:solidFill>
              </a:rPr>
              <a:t>.)</a:t>
            </a:r>
          </a:p>
        </p:txBody>
      </p:sp>
      <p:sp>
        <p:nvSpPr>
          <p:cNvPr id="50" name="Rectangle 49">
            <a:extLst>
              <a:ext uri="{FF2B5EF4-FFF2-40B4-BE49-F238E27FC236}">
                <a16:creationId xmlns:a16="http://schemas.microsoft.com/office/drawing/2014/main" id="{9D8615A7-D9C5-41EB-BDE5-0FCAF4410CFF}"/>
              </a:ext>
            </a:extLst>
          </p:cNvPr>
          <p:cNvSpPr/>
          <p:nvPr/>
        </p:nvSpPr>
        <p:spPr>
          <a:xfrm>
            <a:off x="4663020" y="3130147"/>
            <a:ext cx="1251661" cy="438582"/>
          </a:xfrm>
          <a:prstGeom prst="rect">
            <a:avLst/>
          </a:prstGeom>
        </p:spPr>
        <p:txBody>
          <a:bodyPr wrap="square">
            <a:spAutoFit/>
          </a:bodyPr>
          <a:lstStyle/>
          <a:p>
            <a:pPr algn="r"/>
            <a:r>
              <a:rPr lang="en-US" sz="1200" dirty="0"/>
              <a:t>USD 4.7M</a:t>
            </a:r>
            <a:endParaRPr lang="en-US" sz="1050" dirty="0">
              <a:solidFill>
                <a:srgbClr val="0070C0"/>
              </a:solidFill>
            </a:endParaRPr>
          </a:p>
          <a:p>
            <a:pPr algn="r"/>
            <a:r>
              <a:rPr lang="en-US" sz="1050" dirty="0">
                <a:solidFill>
                  <a:schemeClr val="bg1">
                    <a:lumMod val="50000"/>
                  </a:schemeClr>
                </a:solidFill>
              </a:rPr>
              <a:t>(30% of </a:t>
            </a:r>
            <a:r>
              <a:rPr lang="en-US" sz="1050" dirty="0" err="1">
                <a:solidFill>
                  <a:schemeClr val="bg1">
                    <a:lumMod val="50000"/>
                  </a:schemeClr>
                </a:solidFill>
              </a:rPr>
              <a:t>alloc</a:t>
            </a:r>
            <a:r>
              <a:rPr lang="en-US" sz="1050" dirty="0">
                <a:solidFill>
                  <a:schemeClr val="bg1">
                    <a:lumMod val="50000"/>
                  </a:schemeClr>
                </a:solidFill>
              </a:rPr>
              <a:t>.)</a:t>
            </a:r>
          </a:p>
        </p:txBody>
      </p:sp>
      <p:sp>
        <p:nvSpPr>
          <p:cNvPr id="75" name="Rectangle: Rounded Corners 74">
            <a:extLst>
              <a:ext uri="{FF2B5EF4-FFF2-40B4-BE49-F238E27FC236}">
                <a16:creationId xmlns:a16="http://schemas.microsoft.com/office/drawing/2014/main" id="{A0EFDF0E-4939-4E61-A8E8-181B95BC5F3E}"/>
              </a:ext>
            </a:extLst>
          </p:cNvPr>
          <p:cNvSpPr/>
          <p:nvPr/>
        </p:nvSpPr>
        <p:spPr>
          <a:xfrm>
            <a:off x="9158418" y="1886074"/>
            <a:ext cx="2113558" cy="514360"/>
          </a:xfrm>
          <a:prstGeom prst="roundRect">
            <a:avLst>
              <a:gd name="adj" fmla="val 9163"/>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Component 1</a:t>
            </a:r>
          </a:p>
          <a:p>
            <a:pPr algn="ctr"/>
            <a:r>
              <a:rPr lang="en-US" sz="1600" b="1" dirty="0">
                <a:solidFill>
                  <a:schemeClr val="tx1">
                    <a:lumMod val="50000"/>
                  </a:schemeClr>
                </a:solidFill>
              </a:rPr>
              <a:t>USD 12.2M</a:t>
            </a:r>
            <a:endParaRPr lang="en-US" b="1" dirty="0">
              <a:solidFill>
                <a:schemeClr val="tx1">
                  <a:lumMod val="50000"/>
                </a:schemeClr>
              </a:solidFill>
            </a:endParaRPr>
          </a:p>
        </p:txBody>
      </p:sp>
      <p:sp>
        <p:nvSpPr>
          <p:cNvPr id="76" name="Rectangle: Rounded Corners 75">
            <a:extLst>
              <a:ext uri="{FF2B5EF4-FFF2-40B4-BE49-F238E27FC236}">
                <a16:creationId xmlns:a16="http://schemas.microsoft.com/office/drawing/2014/main" id="{51C29D3C-CDD0-4F86-BC95-206E9520C051}"/>
              </a:ext>
            </a:extLst>
          </p:cNvPr>
          <p:cNvSpPr/>
          <p:nvPr/>
        </p:nvSpPr>
        <p:spPr>
          <a:xfrm>
            <a:off x="9158418" y="2536383"/>
            <a:ext cx="2113558" cy="514360"/>
          </a:xfrm>
          <a:prstGeom prst="roundRect">
            <a:avLst>
              <a:gd name="adj" fmla="val 9163"/>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Component 2</a:t>
            </a:r>
          </a:p>
          <a:p>
            <a:pPr algn="ctr"/>
            <a:r>
              <a:rPr lang="en-US" sz="1600" b="1" dirty="0">
                <a:solidFill>
                  <a:schemeClr val="tx1">
                    <a:lumMod val="50000"/>
                  </a:schemeClr>
                </a:solidFill>
              </a:rPr>
              <a:t>USD 17.8M</a:t>
            </a:r>
            <a:endParaRPr lang="en-US" b="1" dirty="0">
              <a:solidFill>
                <a:schemeClr val="tx1">
                  <a:lumMod val="50000"/>
                </a:schemeClr>
              </a:solidFill>
            </a:endParaRPr>
          </a:p>
        </p:txBody>
      </p:sp>
      <p:sp>
        <p:nvSpPr>
          <p:cNvPr id="77" name="Rectangle: Rounded Corners 76">
            <a:extLst>
              <a:ext uri="{FF2B5EF4-FFF2-40B4-BE49-F238E27FC236}">
                <a16:creationId xmlns:a16="http://schemas.microsoft.com/office/drawing/2014/main" id="{7063FEBF-33D7-4A49-88D0-D8E25C5830DB}"/>
              </a:ext>
            </a:extLst>
          </p:cNvPr>
          <p:cNvSpPr/>
          <p:nvPr/>
        </p:nvSpPr>
        <p:spPr>
          <a:xfrm>
            <a:off x="9158418" y="3186692"/>
            <a:ext cx="2113558" cy="514360"/>
          </a:xfrm>
          <a:prstGeom prst="roundRect">
            <a:avLst>
              <a:gd name="adj" fmla="val 9163"/>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Component 3</a:t>
            </a:r>
          </a:p>
          <a:p>
            <a:pPr algn="ctr"/>
            <a:r>
              <a:rPr lang="en-US" sz="1600" b="1" dirty="0">
                <a:solidFill>
                  <a:schemeClr val="tx1">
                    <a:lumMod val="50000"/>
                  </a:schemeClr>
                </a:solidFill>
              </a:rPr>
              <a:t>USD 6.0M</a:t>
            </a:r>
            <a:endParaRPr lang="en-US" b="1" dirty="0">
              <a:solidFill>
                <a:schemeClr val="tx1">
                  <a:lumMod val="50000"/>
                </a:schemeClr>
              </a:solidFill>
            </a:endParaRPr>
          </a:p>
        </p:txBody>
      </p:sp>
      <p:cxnSp>
        <p:nvCxnSpPr>
          <p:cNvPr id="78" name="Connector: Elbow 77">
            <a:extLst>
              <a:ext uri="{FF2B5EF4-FFF2-40B4-BE49-F238E27FC236}">
                <a16:creationId xmlns:a16="http://schemas.microsoft.com/office/drawing/2014/main" id="{81F3DEDC-F31D-44EF-829F-F5BC1E82AD3D}"/>
              </a:ext>
            </a:extLst>
          </p:cNvPr>
          <p:cNvCxnSpPr>
            <a:cxnSpLocks/>
            <a:stCxn id="7" idx="3"/>
            <a:endCxn id="75" idx="1"/>
          </p:cNvCxnSpPr>
          <p:nvPr/>
        </p:nvCxnSpPr>
        <p:spPr>
          <a:xfrm flipV="1">
            <a:off x="8117666" y="2143254"/>
            <a:ext cx="1040752" cy="354814"/>
          </a:xfrm>
          <a:prstGeom prst="bentConnector3">
            <a:avLst>
              <a:gd name="adj1" fmla="val 2657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1" name="Connector: Elbow 80">
            <a:extLst>
              <a:ext uri="{FF2B5EF4-FFF2-40B4-BE49-F238E27FC236}">
                <a16:creationId xmlns:a16="http://schemas.microsoft.com/office/drawing/2014/main" id="{FB6657C9-CC42-44EE-83BB-4C1C753BC124}"/>
              </a:ext>
            </a:extLst>
          </p:cNvPr>
          <p:cNvCxnSpPr>
            <a:cxnSpLocks/>
            <a:stCxn id="7" idx="3"/>
            <a:endCxn id="76" idx="1"/>
          </p:cNvCxnSpPr>
          <p:nvPr/>
        </p:nvCxnSpPr>
        <p:spPr>
          <a:xfrm>
            <a:off x="8117666" y="2498068"/>
            <a:ext cx="1040752" cy="295495"/>
          </a:xfrm>
          <a:prstGeom prst="bentConnector3">
            <a:avLst>
              <a:gd name="adj1" fmla="val 2657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61B456E8-58DB-46C2-BE6C-71BC95856AE8}"/>
              </a:ext>
            </a:extLst>
          </p:cNvPr>
          <p:cNvCxnSpPr>
            <a:cxnSpLocks/>
            <a:stCxn id="7" idx="3"/>
            <a:endCxn id="77" idx="1"/>
          </p:cNvCxnSpPr>
          <p:nvPr/>
        </p:nvCxnSpPr>
        <p:spPr>
          <a:xfrm>
            <a:off x="8117666" y="2498068"/>
            <a:ext cx="1040752" cy="945804"/>
          </a:xfrm>
          <a:prstGeom prst="bentConnector3">
            <a:avLst>
              <a:gd name="adj1" fmla="val 2657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0" name="Rectangle 89">
            <a:extLst>
              <a:ext uri="{FF2B5EF4-FFF2-40B4-BE49-F238E27FC236}">
                <a16:creationId xmlns:a16="http://schemas.microsoft.com/office/drawing/2014/main" id="{7B03A72C-2250-4CAF-8E89-B680B221BDC9}"/>
              </a:ext>
            </a:extLst>
          </p:cNvPr>
          <p:cNvSpPr/>
          <p:nvPr/>
        </p:nvSpPr>
        <p:spPr>
          <a:xfrm>
            <a:off x="8481114" y="1880828"/>
            <a:ext cx="531581" cy="253916"/>
          </a:xfrm>
          <a:prstGeom prst="rect">
            <a:avLst/>
          </a:prstGeom>
        </p:spPr>
        <p:txBody>
          <a:bodyPr wrap="square">
            <a:spAutoFit/>
          </a:bodyPr>
          <a:lstStyle/>
          <a:p>
            <a:pPr algn="r"/>
            <a:r>
              <a:rPr lang="en-US" sz="1050" dirty="0">
                <a:solidFill>
                  <a:srgbClr val="0070C0"/>
                </a:solidFill>
              </a:rPr>
              <a:t>34%</a:t>
            </a:r>
          </a:p>
        </p:txBody>
      </p:sp>
      <p:sp>
        <p:nvSpPr>
          <p:cNvPr id="91" name="Rectangle 90">
            <a:extLst>
              <a:ext uri="{FF2B5EF4-FFF2-40B4-BE49-F238E27FC236}">
                <a16:creationId xmlns:a16="http://schemas.microsoft.com/office/drawing/2014/main" id="{7915D93D-BFA7-440F-996B-5EBBB626E293}"/>
              </a:ext>
            </a:extLst>
          </p:cNvPr>
          <p:cNvSpPr/>
          <p:nvPr/>
        </p:nvSpPr>
        <p:spPr>
          <a:xfrm>
            <a:off x="8481114" y="2539647"/>
            <a:ext cx="531581" cy="253916"/>
          </a:xfrm>
          <a:prstGeom prst="rect">
            <a:avLst/>
          </a:prstGeom>
        </p:spPr>
        <p:txBody>
          <a:bodyPr wrap="square">
            <a:spAutoFit/>
          </a:bodyPr>
          <a:lstStyle/>
          <a:p>
            <a:pPr algn="r"/>
            <a:r>
              <a:rPr lang="en-US" sz="1050" dirty="0">
                <a:solidFill>
                  <a:srgbClr val="0070C0"/>
                </a:solidFill>
              </a:rPr>
              <a:t>49%</a:t>
            </a:r>
          </a:p>
        </p:txBody>
      </p:sp>
      <p:sp>
        <p:nvSpPr>
          <p:cNvPr id="92" name="Rectangle 91">
            <a:extLst>
              <a:ext uri="{FF2B5EF4-FFF2-40B4-BE49-F238E27FC236}">
                <a16:creationId xmlns:a16="http://schemas.microsoft.com/office/drawing/2014/main" id="{878D60B4-E930-47C3-B685-E44417B6F717}"/>
              </a:ext>
            </a:extLst>
          </p:cNvPr>
          <p:cNvSpPr/>
          <p:nvPr/>
        </p:nvSpPr>
        <p:spPr>
          <a:xfrm>
            <a:off x="8481114" y="3198466"/>
            <a:ext cx="531581" cy="253916"/>
          </a:xfrm>
          <a:prstGeom prst="rect">
            <a:avLst/>
          </a:prstGeom>
        </p:spPr>
        <p:txBody>
          <a:bodyPr wrap="square">
            <a:spAutoFit/>
          </a:bodyPr>
          <a:lstStyle/>
          <a:p>
            <a:pPr algn="r"/>
            <a:r>
              <a:rPr lang="en-US" sz="1050" dirty="0">
                <a:solidFill>
                  <a:srgbClr val="0070C0"/>
                </a:solidFill>
              </a:rPr>
              <a:t>17%</a:t>
            </a:r>
          </a:p>
        </p:txBody>
      </p:sp>
      <p:sp>
        <p:nvSpPr>
          <p:cNvPr id="98" name="Rectangle: Rounded Corners 97">
            <a:extLst>
              <a:ext uri="{FF2B5EF4-FFF2-40B4-BE49-F238E27FC236}">
                <a16:creationId xmlns:a16="http://schemas.microsoft.com/office/drawing/2014/main" id="{1BCF9EB7-06AD-48DE-A540-D22EA07A41A7}"/>
              </a:ext>
            </a:extLst>
          </p:cNvPr>
          <p:cNvSpPr/>
          <p:nvPr/>
        </p:nvSpPr>
        <p:spPr>
          <a:xfrm>
            <a:off x="9158418" y="3815200"/>
            <a:ext cx="2113558" cy="514360"/>
          </a:xfrm>
          <a:prstGeom prst="roundRect">
            <a:avLst>
              <a:gd name="adj" fmla="val 9163"/>
            </a:avLst>
          </a:prstGeom>
          <a:noFill/>
          <a:ln w="19050">
            <a:solidFill>
              <a:schemeClr val="accent3">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lumMod val="50000"/>
                  </a:schemeClr>
                </a:solidFill>
              </a:rPr>
              <a:t>Component 4</a:t>
            </a:r>
          </a:p>
          <a:p>
            <a:pPr algn="ctr"/>
            <a:r>
              <a:rPr lang="en-US" sz="1600" b="1" dirty="0">
                <a:solidFill>
                  <a:schemeClr val="tx1">
                    <a:lumMod val="50000"/>
                  </a:schemeClr>
                </a:solidFill>
              </a:rPr>
              <a:t>USD 0.0M</a:t>
            </a:r>
            <a:endParaRPr lang="en-US" b="1" dirty="0">
              <a:solidFill>
                <a:schemeClr val="tx1">
                  <a:lumMod val="50000"/>
                </a:schemeClr>
              </a:solidFill>
            </a:endParaRPr>
          </a:p>
        </p:txBody>
      </p:sp>
      <p:cxnSp>
        <p:nvCxnSpPr>
          <p:cNvPr id="99" name="Connector: Elbow 98">
            <a:extLst>
              <a:ext uri="{FF2B5EF4-FFF2-40B4-BE49-F238E27FC236}">
                <a16:creationId xmlns:a16="http://schemas.microsoft.com/office/drawing/2014/main" id="{616E8185-3FC5-4D95-9CD3-88E2AF09C893}"/>
              </a:ext>
            </a:extLst>
          </p:cNvPr>
          <p:cNvCxnSpPr>
            <a:cxnSpLocks/>
            <a:stCxn id="7" idx="3"/>
            <a:endCxn id="98" idx="1"/>
          </p:cNvCxnSpPr>
          <p:nvPr/>
        </p:nvCxnSpPr>
        <p:spPr>
          <a:xfrm>
            <a:off x="8117666" y="2498068"/>
            <a:ext cx="1040752" cy="1574312"/>
          </a:xfrm>
          <a:prstGeom prst="bentConnector3">
            <a:avLst>
              <a:gd name="adj1" fmla="val 27059"/>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D03BE8C8-0202-435A-B6F4-057251F94D9B}"/>
              </a:ext>
            </a:extLst>
          </p:cNvPr>
          <p:cNvSpPr/>
          <p:nvPr/>
        </p:nvSpPr>
        <p:spPr>
          <a:xfrm>
            <a:off x="9093182" y="4313617"/>
            <a:ext cx="2346920" cy="369332"/>
          </a:xfrm>
          <a:prstGeom prst="rect">
            <a:avLst/>
          </a:prstGeom>
        </p:spPr>
        <p:txBody>
          <a:bodyPr wrap="square">
            <a:spAutoFit/>
          </a:bodyPr>
          <a:lstStyle/>
          <a:p>
            <a:r>
              <a:rPr lang="en-US" sz="900" dirty="0"/>
              <a:t>For Contingent Emergency Response</a:t>
            </a:r>
          </a:p>
          <a:p>
            <a:r>
              <a:rPr lang="en-US" sz="900" dirty="0"/>
              <a:t>(no GF nor DFAT involvement)</a:t>
            </a:r>
          </a:p>
        </p:txBody>
      </p:sp>
      <p:sp>
        <p:nvSpPr>
          <p:cNvPr id="105" name="Rectangle 104">
            <a:extLst>
              <a:ext uri="{FF2B5EF4-FFF2-40B4-BE49-F238E27FC236}">
                <a16:creationId xmlns:a16="http://schemas.microsoft.com/office/drawing/2014/main" id="{CA9B5402-E000-4EF1-B74F-F4DCE8D13F8C}"/>
              </a:ext>
            </a:extLst>
          </p:cNvPr>
          <p:cNvSpPr/>
          <p:nvPr/>
        </p:nvSpPr>
        <p:spPr>
          <a:xfrm>
            <a:off x="8485958" y="3839406"/>
            <a:ext cx="531581" cy="253916"/>
          </a:xfrm>
          <a:prstGeom prst="rect">
            <a:avLst/>
          </a:prstGeom>
        </p:spPr>
        <p:txBody>
          <a:bodyPr wrap="square">
            <a:spAutoFit/>
          </a:bodyPr>
          <a:lstStyle/>
          <a:p>
            <a:pPr algn="r"/>
            <a:r>
              <a:rPr lang="en-US" sz="1050" dirty="0">
                <a:solidFill>
                  <a:srgbClr val="0070C0"/>
                </a:solidFill>
              </a:rPr>
              <a:t>0%</a:t>
            </a:r>
          </a:p>
        </p:txBody>
      </p:sp>
      <p:sp>
        <p:nvSpPr>
          <p:cNvPr id="36" name="Rectangle: Rounded Corners 35">
            <a:extLst>
              <a:ext uri="{FF2B5EF4-FFF2-40B4-BE49-F238E27FC236}">
                <a16:creationId xmlns:a16="http://schemas.microsoft.com/office/drawing/2014/main" id="{F2867B06-1BA3-4E11-AD06-7EC04A89E85D}"/>
              </a:ext>
            </a:extLst>
          </p:cNvPr>
          <p:cNvSpPr/>
          <p:nvPr/>
        </p:nvSpPr>
        <p:spPr>
          <a:xfrm>
            <a:off x="956277" y="4682949"/>
            <a:ext cx="2093015" cy="1028581"/>
          </a:xfrm>
          <a:prstGeom prst="roundRect">
            <a:avLst>
              <a:gd name="adj" fmla="val 503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GF </a:t>
            </a:r>
          </a:p>
          <a:p>
            <a:pPr algn="ctr">
              <a:spcAft>
                <a:spcPts val="600"/>
              </a:spcAft>
            </a:pPr>
            <a:r>
              <a:rPr lang="en-US" sz="1600" dirty="0">
                <a:solidFill>
                  <a:schemeClr val="bg1"/>
                </a:solidFill>
              </a:rPr>
              <a:t>2021-2023 C19RM award</a:t>
            </a:r>
          </a:p>
          <a:p>
            <a:pPr algn="ctr"/>
            <a:r>
              <a:rPr lang="en-US" b="1" dirty="0">
                <a:solidFill>
                  <a:schemeClr val="bg1"/>
                </a:solidFill>
              </a:rPr>
              <a:t>USD 7 M</a:t>
            </a:r>
          </a:p>
        </p:txBody>
      </p:sp>
    </p:spTree>
    <p:custDataLst>
      <p:custData r:id="rId1"/>
      <p:custData r:id="rId2"/>
      <p:tags r:id="rId3"/>
    </p:custDataLst>
    <p:extLst>
      <p:ext uri="{BB962C8B-B14F-4D97-AF65-F5344CB8AC3E}">
        <p14:creationId xmlns:p14="http://schemas.microsoft.com/office/powerpoint/2010/main" val="17410114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1200" cap="none" spc="0" normalizeH="0" baseline="0" noProof="0" dirty="0">
                <a:ln w="9525">
                  <a:solidFill>
                    <a:prstClr val="white"/>
                  </a:solidFill>
                  <a:prstDash val="solid"/>
                </a:ln>
                <a:solidFill>
                  <a:srgbClr val="00B0F0"/>
                </a:solidFill>
                <a:effectLst>
                  <a:outerShdw blurRad="12700" dist="38100" dir="2700000" algn="tl" rotWithShape="0">
                    <a:srgbClr val="5B9BD5">
                      <a:lumMod val="60000"/>
                      <a:lumOff val="40000"/>
                    </a:srgbClr>
                  </a:outerShdw>
                </a:effectLst>
                <a:uLnTx/>
                <a:uFillTx/>
                <a:latin typeface="Ebrima" panose="02000000000000000000" pitchFamily="2" charset="0"/>
                <a:ea typeface="Ebrima" panose="02000000000000000000" pitchFamily="2" charset="0"/>
                <a:cs typeface="Ebrima" panose="02000000000000000000" pitchFamily="2" charset="0"/>
              </a:rPr>
              <a:t> </a:t>
            </a: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The Joint Mission jointly conducted by: </a:t>
            </a:r>
            <a:endParaRPr lang="en-US" sz="52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endParaRP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026" name="Picture 2" descr="Department of Foreign Affairs and Trade (DFAT), Government of Australia |  CHS Alliance">
            <a:extLst>
              <a:ext uri="{FF2B5EF4-FFF2-40B4-BE49-F238E27FC236}">
                <a16:creationId xmlns:a16="http://schemas.microsoft.com/office/drawing/2014/main" id="{6C056C1D-AF89-423E-8BD9-18F409FF9F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20618" y="2442887"/>
            <a:ext cx="2728682" cy="1836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8" name="Picture 4" descr="The Global Fund | UNICEF Chad">
            <a:extLst>
              <a:ext uri="{FF2B5EF4-FFF2-40B4-BE49-F238E27FC236}">
                <a16:creationId xmlns:a16="http://schemas.microsoft.com/office/drawing/2014/main" id="{1458737D-05B6-4C55-8DC1-ACE4F7822B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0213" y="2442887"/>
            <a:ext cx="2800350" cy="183613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0" name="Picture 6" descr="World Bank | Info">
            <a:extLst>
              <a:ext uri="{FF2B5EF4-FFF2-40B4-BE49-F238E27FC236}">
                <a16:creationId xmlns:a16="http://schemas.microsoft.com/office/drawing/2014/main" id="{B5998EC2-17FF-41F0-861A-5CEDC2BBA0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3408" y="2429612"/>
            <a:ext cx="2847975" cy="18494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8073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Objectives of Joint Mission 22 Nov – 1 Dec 2021</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665824" y="1859068"/>
            <a:ext cx="10999435" cy="3416320"/>
          </a:xfrm>
          <a:prstGeom prst="rect">
            <a:avLst/>
          </a:prstGeom>
          <a:noFill/>
          <a:ln>
            <a:noFill/>
          </a:ln>
        </p:spPr>
        <p:txBody>
          <a:bodyPr wrap="square">
            <a:spAutoFit/>
          </a:bodyPr>
          <a:lstStyle/>
          <a:p>
            <a:pPr marL="514350" lvl="0" indent="-514350">
              <a:spcBef>
                <a:spcPts val="600"/>
              </a:spcBef>
              <a:buFont typeface="Arial" panose="020B0604020202020204" pitchFamily="34" charset="0"/>
              <a:buChar char="•"/>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Review implementation progress and follow up on actions from the technical update mission in June 2021 </a:t>
            </a:r>
          </a:p>
          <a:p>
            <a:pPr marL="457200" lvl="0" indent="-457200">
              <a:spcBef>
                <a:spcPts val="600"/>
              </a:spcBef>
              <a:buFont typeface="Arial" panose="020B0604020202020204" pitchFamily="34" charset="0"/>
              <a:buChar char="•"/>
            </a:pPr>
            <a:endParaRPr lang="en-US" sz="28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Arial" panose="020B0604020202020204" pitchFamily="34" charset="0"/>
              <a:buChar char="•"/>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Discuss and agree on the scope of the restructuring</a:t>
            </a:r>
          </a:p>
          <a:p>
            <a:pPr marL="457200" lvl="0" indent="-457200">
              <a:spcBef>
                <a:spcPts val="600"/>
              </a:spcBef>
              <a:buFont typeface="Arial" panose="020B0604020202020204" pitchFamily="34" charset="0"/>
              <a:buChar char="•"/>
            </a:pPr>
            <a:endParaRPr lang="en-US" sz="28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514350" lvl="0" indent="-514350">
              <a:spcBef>
                <a:spcPts val="600"/>
              </a:spcBef>
              <a:buFont typeface="Arial" panose="020B0604020202020204" pitchFamily="34" charset="0"/>
              <a:buChar char="•"/>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Discuss and agree on mitigation actions related to the COVID-19 situation to accelerate implementation</a:t>
            </a:r>
            <a:endParaRPr kumimoji="0" lang="en-US" sz="28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677476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Key Findings: Component #1</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3954929"/>
          </a:xfrm>
          <a:prstGeom prst="rect">
            <a:avLst/>
          </a:prstGeom>
        </p:spPr>
        <p:txBody>
          <a:bodyPr wrap="square">
            <a:spAutoFit/>
          </a:bodyPr>
          <a:lstStyle/>
          <a:p>
            <a:pPr marR="0" lvl="0" algn="l" defTabSz="914400" rtl="0" eaLnBrk="1" fontAlgn="auto" latinLnBrk="0" hangingPunct="1">
              <a:lnSpc>
                <a:spcPct val="90000"/>
              </a:lnSpc>
              <a:spcBef>
                <a:spcPts val="600"/>
              </a:spcBef>
              <a:spcAft>
                <a:spcPts val="0"/>
              </a:spcAft>
              <a:buClrTx/>
              <a:buSzTx/>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Improving quality of health care at the HC level</a:t>
            </a: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Teams have been trained on </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QPS in 4 provinces, the assessments completed in November, and 4 additional provinces planned in December</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3</a:t>
            </a:r>
            <a:r>
              <a:rPr kumimoji="0" lang="en-US" sz="2400" b="1" i="0" u="none" strike="noStrike" kern="1200" cap="none" spc="0" normalizeH="0" baseline="3000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rd</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 part verification agency was contracted and first round of assessment to be completed in January 2022</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The first QPS payment to the HC is expected in Q1-2022</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90000"/>
              </a:lnSpc>
              <a:spcBef>
                <a:spcPts val="600"/>
              </a:spcBef>
              <a:spcAft>
                <a:spcPts val="0"/>
              </a:spcAft>
              <a:buClrTx/>
              <a:buSzTx/>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Challenges</a:t>
            </a:r>
          </a:p>
          <a:p>
            <a:pPr marL="342900" marR="0" lvl="0" indent="-3429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Delays in implementation of activities due to Covid-19 restrictions</a:t>
            </a:r>
          </a:p>
          <a:p>
            <a:pPr marL="342900" marR="0" lvl="0" indent="-3429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Challenges for HC in opening of bank accounts to receive QPS payment</a:t>
            </a:r>
          </a:p>
        </p:txBody>
      </p:sp>
    </p:spTree>
    <p:extLst>
      <p:ext uri="{BB962C8B-B14F-4D97-AF65-F5344CB8AC3E}">
        <p14:creationId xmlns:p14="http://schemas.microsoft.com/office/powerpoint/2010/main" val="901301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1061146" cy="90959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Component #2: Service delivery (12 DLIs) </a:t>
            </a:r>
          </a:p>
        </p:txBody>
      </p:sp>
      <p:sp>
        <p:nvSpPr>
          <p:cNvPr id="76" name="Slide Number Placeholder 3">
            <a:extLst>
              <a:ext uri="{FF2B5EF4-FFF2-40B4-BE49-F238E27FC236}">
                <a16:creationId xmlns:a16="http://schemas.microsoft.com/office/drawing/2014/main" id="{B00E6E47-322B-4946-9A97-0434FAF3D2AA}"/>
              </a:ext>
            </a:extLst>
          </p:cNvPr>
          <p:cNvSpPr txBox="1">
            <a:spLocks/>
          </p:cNvSpPr>
          <p:nvPr/>
        </p:nvSpPr>
        <p:spPr>
          <a:xfrm>
            <a:off x="11353800" y="6196519"/>
            <a:ext cx="466724" cy="293181"/>
          </a:xfrm>
          <a:prstGeom prst="rect">
            <a:avLst/>
          </a:prstGeom>
        </p:spPr>
        <p:txBody>
          <a:bodyPr vert="horz" lIns="0" tIns="0" rIns="0" bIns="0" rtlCol="0" anchor="b" anchorCtr="0"/>
          <a:lstStyle>
            <a:defPPr>
              <a:defRPr lang="en-US"/>
            </a:defPPr>
            <a:lvl1pPr marL="0" algn="r" defTabSz="914400" rtl="0" eaLnBrk="1" latinLnBrk="0" hangingPunct="1">
              <a:defRPr sz="1200" kern="1200">
                <a:solidFill>
                  <a:srgbClr val="80808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D1E3EDB-D7EB-F14E-A6D1-748C03EC5EDC}" type="slidenum">
              <a:rPr lang="en-US" smtClean="0">
                <a:solidFill>
                  <a:schemeClr val="bg1"/>
                </a:solidFill>
                <a:latin typeface="Arial" panose="020B0604020202020204"/>
              </a:rPr>
              <a:pPr>
                <a:defRPr/>
              </a:pPr>
              <a:t>8</a:t>
            </a:fld>
            <a:endParaRPr lang="en-US" dirty="0">
              <a:solidFill>
                <a:schemeClr val="bg1"/>
              </a:solidFill>
              <a:latin typeface="Arial" panose="020B0604020202020204"/>
            </a:endParaRPr>
          </a:p>
        </p:txBody>
      </p:sp>
      <p:sp>
        <p:nvSpPr>
          <p:cNvPr id="77" name="Content Placeholder 4">
            <a:extLst>
              <a:ext uri="{FF2B5EF4-FFF2-40B4-BE49-F238E27FC236}">
                <a16:creationId xmlns:a16="http://schemas.microsoft.com/office/drawing/2014/main" id="{2EB7DAF8-4D5A-4377-BEFF-E9E506F5BE86}"/>
              </a:ext>
            </a:extLst>
          </p:cNvPr>
          <p:cNvSpPr txBox="1">
            <a:spLocks/>
          </p:cNvSpPr>
          <p:nvPr/>
        </p:nvSpPr>
        <p:spPr>
          <a:xfrm>
            <a:off x="889310" y="1196752"/>
            <a:ext cx="8856765" cy="1855534"/>
          </a:xfrm>
          <a:prstGeom prst="rect">
            <a:avLst/>
          </a:prstGeom>
        </p:spPr>
        <p:txBody>
          <a:bodyPr vert="horz" lIns="0" tIns="0" rIns="0" bIns="0" rtlCol="0">
            <a:normAutofit/>
          </a:bodyPr>
          <a:lst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kumimoji="0" lang="en-US" sz="2400" b="1" i="0" u="none" strike="noStrike" kern="1200" cap="none" spc="0" normalizeH="0" baseline="0" noProof="0" dirty="0">
                <a:ln>
                  <a:noFill/>
                </a:ln>
                <a:solidFill>
                  <a:schemeClr val="bg1"/>
                </a:solidFill>
                <a:effectLst/>
                <a:uLnTx/>
                <a:uFillTx/>
                <a:latin typeface="Arial" panose="020B0604020202020204"/>
                <a:ea typeface="+mn-ea"/>
                <a:cs typeface="+mn-cs"/>
              </a:rPr>
              <a:t>Strengthening PHC for performance and quality for UHC</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Performance and quality assessment at primary health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Free MCH and timely payment to health center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Supply of essential drugs and supplies at health center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Deployment of clinical personnel at health center level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Financial Management at health center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Improved data and monitoring using DHIS2</a:t>
            </a:r>
          </a:p>
        </p:txBody>
      </p:sp>
      <p:sp>
        <p:nvSpPr>
          <p:cNvPr id="79" name="Rectangle: Rounded Corners 78">
            <a:extLst>
              <a:ext uri="{FF2B5EF4-FFF2-40B4-BE49-F238E27FC236}">
                <a16:creationId xmlns:a16="http://schemas.microsoft.com/office/drawing/2014/main" id="{0E74F60E-4DB9-4D76-900E-42BD473539FB}"/>
              </a:ext>
            </a:extLst>
          </p:cNvPr>
          <p:cNvSpPr/>
          <p:nvPr/>
        </p:nvSpPr>
        <p:spPr>
          <a:xfrm>
            <a:off x="410853" y="1166348"/>
            <a:ext cx="11061147" cy="1788541"/>
          </a:xfrm>
          <a:prstGeom prst="roundRect">
            <a:avLst/>
          </a:prstGeom>
          <a:noFill/>
          <a:ln w="12700" cap="flat" cmpd="sng" algn="ctr">
            <a:solidFill>
              <a:srgbClr val="003F72">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chemeClr val="bg1"/>
              </a:solidFill>
              <a:effectLst/>
              <a:uLnTx/>
              <a:uFillTx/>
              <a:latin typeface="Arial" panose="020B0604020202020204"/>
              <a:ea typeface="+mn-ea"/>
              <a:cs typeface="+mn-cs"/>
            </a:endParaRPr>
          </a:p>
        </p:txBody>
      </p:sp>
      <p:sp>
        <p:nvSpPr>
          <p:cNvPr id="80" name="Content Placeholder 4">
            <a:extLst>
              <a:ext uri="{FF2B5EF4-FFF2-40B4-BE49-F238E27FC236}">
                <a16:creationId xmlns:a16="http://schemas.microsoft.com/office/drawing/2014/main" id="{7F980369-D3DD-4A0B-B52D-1B470BE9DE50}"/>
              </a:ext>
            </a:extLst>
          </p:cNvPr>
          <p:cNvSpPr txBox="1">
            <a:spLocks/>
          </p:cNvSpPr>
          <p:nvPr/>
        </p:nvSpPr>
        <p:spPr>
          <a:xfrm>
            <a:off x="818922" y="3299839"/>
            <a:ext cx="8466885" cy="1227121"/>
          </a:xfrm>
          <a:prstGeom prst="rect">
            <a:avLst/>
          </a:prstGeom>
        </p:spPr>
        <p:txBody>
          <a:bodyPr vert="horz" lIns="0" tIns="0" rIns="0" bIns="60960" rtlCol="0">
            <a:normAutofit fontScale="92500" lnSpcReduction="10000"/>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178" rtl="0" eaLnBrk="1" fontAlgn="auto" latinLnBrk="0" hangingPunct="1">
              <a:lnSpc>
                <a:spcPct val="100000"/>
              </a:lnSpc>
              <a:spcBef>
                <a:spcPts val="600"/>
              </a:spcBef>
              <a:spcAft>
                <a:spcPts val="600"/>
              </a:spcAft>
              <a:buClrTx/>
              <a:buSzTx/>
              <a:buFontTx/>
              <a:buNone/>
              <a:tabLst/>
              <a:defRPr/>
            </a:pPr>
            <a:r>
              <a:rPr kumimoji="0" lang="en-US" sz="2400" b="1" i="0" u="none" strike="noStrike" kern="1200" cap="none" spc="0" normalizeH="0" baseline="0" noProof="0" dirty="0">
                <a:ln>
                  <a:noFill/>
                </a:ln>
                <a:solidFill>
                  <a:schemeClr val="bg1"/>
                </a:solidFill>
                <a:effectLst/>
                <a:uLnTx/>
                <a:uFillTx/>
                <a:latin typeface="Arial" panose="020B0604020202020204"/>
                <a:ea typeface="+mn-ea"/>
                <a:cs typeface="+mn-cs"/>
              </a:rPr>
              <a:t>Addressing Malnutrition (focus on four priority provinces)</a:t>
            </a:r>
          </a:p>
          <a:p>
            <a:pPr marL="285750" marR="0" lvl="1" indent="-285750" algn="l" defTabSz="457178" rtl="0" eaLnBrk="1" fontAlgn="auto" latinLnBrk="0" hangingPunct="1">
              <a:lnSpc>
                <a:spcPts val="1900"/>
              </a:lnSpc>
              <a:spcBef>
                <a:spcPts val="0"/>
              </a:spcBef>
              <a:spcAft>
                <a:spcPts val="30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Implementation of SBCC and GMP at village-level</a:t>
            </a:r>
          </a:p>
          <a:p>
            <a:pPr marL="285750" marR="0" lvl="1" indent="-285750" algn="l" defTabSz="457178" rtl="0" eaLnBrk="1" fontAlgn="auto" latinLnBrk="0" hangingPunct="1">
              <a:lnSpc>
                <a:spcPts val="1900"/>
              </a:lnSpc>
              <a:spcBef>
                <a:spcPts val="0"/>
              </a:spcBef>
              <a:spcAft>
                <a:spcPts val="30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Integrated outreach to remote villages</a:t>
            </a:r>
          </a:p>
          <a:p>
            <a:pPr marL="285750" marR="0" lvl="1" indent="-285750" algn="l" defTabSz="457178" rtl="0" eaLnBrk="1" fontAlgn="auto" latinLnBrk="0" hangingPunct="1">
              <a:lnSpc>
                <a:spcPts val="1900"/>
              </a:lnSpc>
              <a:spcBef>
                <a:spcPts val="0"/>
              </a:spcBef>
              <a:spcAft>
                <a:spcPts val="30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Increased coverage of MCH and immunization services</a:t>
            </a:r>
          </a:p>
        </p:txBody>
      </p:sp>
      <p:sp>
        <p:nvSpPr>
          <p:cNvPr id="81" name="Rectangle: Rounded Corners 80">
            <a:extLst>
              <a:ext uri="{FF2B5EF4-FFF2-40B4-BE49-F238E27FC236}">
                <a16:creationId xmlns:a16="http://schemas.microsoft.com/office/drawing/2014/main" id="{721C365E-5A66-42A3-87AF-2694067FA866}"/>
              </a:ext>
            </a:extLst>
          </p:cNvPr>
          <p:cNvSpPr/>
          <p:nvPr/>
        </p:nvSpPr>
        <p:spPr>
          <a:xfrm>
            <a:off x="410852" y="3132780"/>
            <a:ext cx="11061147" cy="1582960"/>
          </a:xfrm>
          <a:prstGeom prst="roundRect">
            <a:avLst/>
          </a:prstGeom>
          <a:noFill/>
          <a:ln w="12700" cap="flat" cmpd="sng" algn="ctr">
            <a:solidFill>
              <a:srgbClr val="003F72">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chemeClr val="bg1"/>
              </a:solidFill>
              <a:effectLst/>
              <a:uLnTx/>
              <a:uFillTx/>
              <a:latin typeface="Arial" panose="020B0604020202020204"/>
              <a:ea typeface="+mn-ea"/>
              <a:cs typeface="+mn-cs"/>
            </a:endParaRPr>
          </a:p>
        </p:txBody>
      </p:sp>
      <p:sp>
        <p:nvSpPr>
          <p:cNvPr id="82" name="Rectangle: Rounded Corners 81">
            <a:extLst>
              <a:ext uri="{FF2B5EF4-FFF2-40B4-BE49-F238E27FC236}">
                <a16:creationId xmlns:a16="http://schemas.microsoft.com/office/drawing/2014/main" id="{E98DA244-3E76-4ACC-8C1E-F20C91105267}"/>
              </a:ext>
            </a:extLst>
          </p:cNvPr>
          <p:cNvSpPr/>
          <p:nvPr/>
        </p:nvSpPr>
        <p:spPr>
          <a:xfrm>
            <a:off x="410853" y="4893631"/>
            <a:ext cx="11061147" cy="1582960"/>
          </a:xfrm>
          <a:prstGeom prst="roundRect">
            <a:avLst/>
          </a:prstGeom>
          <a:noFill/>
          <a:ln w="12700" cap="flat" cmpd="sng" algn="ctr">
            <a:solidFill>
              <a:srgbClr val="003F72">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chemeClr val="bg1"/>
              </a:solidFill>
              <a:effectLst/>
              <a:uLnTx/>
              <a:uFillTx/>
              <a:latin typeface="Arial" panose="020B0604020202020204"/>
              <a:ea typeface="+mn-ea"/>
              <a:cs typeface="+mn-cs"/>
            </a:endParaRPr>
          </a:p>
        </p:txBody>
      </p:sp>
      <p:sp>
        <p:nvSpPr>
          <p:cNvPr id="83" name="Content Placeholder 4">
            <a:extLst>
              <a:ext uri="{FF2B5EF4-FFF2-40B4-BE49-F238E27FC236}">
                <a16:creationId xmlns:a16="http://schemas.microsoft.com/office/drawing/2014/main" id="{56ADF7AF-81CF-445A-BE08-E284461333A0}"/>
              </a:ext>
            </a:extLst>
          </p:cNvPr>
          <p:cNvSpPr txBox="1">
            <a:spLocks/>
          </p:cNvSpPr>
          <p:nvPr/>
        </p:nvSpPr>
        <p:spPr>
          <a:xfrm>
            <a:off x="827124" y="5001067"/>
            <a:ext cx="8342344" cy="1381169"/>
          </a:xfrm>
          <a:prstGeom prst="rect">
            <a:avLst/>
          </a:prstGeom>
        </p:spPr>
        <p:txBody>
          <a:bodyPr vert="horz" lIns="0" tIns="0" rIns="0" bIns="60960" rtlCol="0">
            <a:noAutofit/>
          </a:bodyPr>
          <a:lstStyle>
            <a:lvl1pPr marL="0" indent="0" algn="l" defTabSz="457178" rtl="0" eaLnBrk="1" latinLnBrk="0" hangingPunct="1">
              <a:lnSpc>
                <a:spcPts val="1900"/>
              </a:lnSpc>
              <a:spcBef>
                <a:spcPts val="0"/>
              </a:spcBef>
              <a:buFontTx/>
              <a:buNone/>
              <a:defRPr sz="1800" kern="1200" baseline="0">
                <a:solidFill>
                  <a:schemeClr val="tx1"/>
                </a:solidFill>
                <a:latin typeface="+mn-lt"/>
                <a:ea typeface="+mn-ea"/>
                <a:cs typeface="+mn-cs"/>
              </a:defRPr>
            </a:lvl1pPr>
            <a:lvl2pPr marL="0" indent="0" algn="l" defTabSz="457178" rtl="0" eaLnBrk="1" latinLnBrk="0" hangingPunct="1">
              <a:lnSpc>
                <a:spcPts val="1900"/>
              </a:lnSpc>
              <a:spcBef>
                <a:spcPts val="0"/>
              </a:spcBef>
              <a:buFontTx/>
              <a:buNone/>
              <a:defRPr sz="1800" kern="1200">
                <a:solidFill>
                  <a:schemeClr val="tx1">
                    <a:lumMod val="50000"/>
                    <a:lumOff val="50000"/>
                  </a:schemeClr>
                </a:solidFill>
                <a:latin typeface="Arial"/>
                <a:ea typeface="+mn-ea"/>
                <a:cs typeface="+mn-cs"/>
              </a:defRPr>
            </a:lvl2pPr>
            <a:lvl3pPr marL="0" indent="0" algn="l" defTabSz="457178" rtl="0" eaLnBrk="1" latinLnBrk="0" hangingPunct="1">
              <a:lnSpc>
                <a:spcPts val="1700"/>
              </a:lnSpc>
              <a:spcBef>
                <a:spcPts val="0"/>
              </a:spcBef>
              <a:buFontTx/>
              <a:buNone/>
              <a:defRPr sz="1600" kern="1200" baseline="0">
                <a:solidFill>
                  <a:schemeClr val="tx1"/>
                </a:solidFill>
                <a:latin typeface="Arial"/>
                <a:ea typeface="+mn-ea"/>
                <a:cs typeface="+mn-cs"/>
              </a:defRPr>
            </a:lvl3pPr>
            <a:lvl4pPr marL="262787" indent="-136793" algn="l" defTabSz="457178" rtl="0" eaLnBrk="1" latinLnBrk="0" hangingPunct="1">
              <a:spcBef>
                <a:spcPts val="0"/>
              </a:spcBef>
              <a:buFont typeface="Lucida Grande"/>
              <a:buChar char="&gt;"/>
              <a:defRPr sz="1600" kern="1200" baseline="0">
                <a:solidFill>
                  <a:schemeClr val="tx1">
                    <a:lumMod val="50000"/>
                    <a:lumOff val="50000"/>
                  </a:schemeClr>
                </a:solidFill>
                <a:latin typeface="Arial"/>
                <a:ea typeface="+mn-ea"/>
                <a:cs typeface="+mn-cs"/>
              </a:defRPr>
            </a:lvl4pPr>
            <a:lvl5pPr marL="457178" indent="-136793" algn="l" defTabSz="457178" rtl="0" eaLnBrk="1" latinLnBrk="0" hangingPunct="1">
              <a:lnSpc>
                <a:spcPts val="1400"/>
              </a:lnSpc>
              <a:spcBef>
                <a:spcPts val="0"/>
              </a:spcBef>
              <a:buFont typeface="Arial"/>
              <a:buChar char="–"/>
              <a:defRPr sz="1200" kern="1200" baseline="0">
                <a:solidFill>
                  <a:schemeClr val="tx1">
                    <a:lumMod val="50000"/>
                    <a:lumOff val="50000"/>
                  </a:schemeClr>
                </a:solidFill>
                <a:latin typeface="Arial"/>
                <a:ea typeface="+mn-ea"/>
                <a:cs typeface="+mn-cs"/>
              </a:defRPr>
            </a:lvl5pPr>
            <a:lvl6pPr marL="2514474" indent="-228588"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8"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8"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8" algn="l" defTabSz="457178"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178" rtl="0" eaLnBrk="1" fontAlgn="auto" latinLnBrk="0" hangingPunct="1">
              <a:lnSpc>
                <a:spcPct val="100000"/>
              </a:lnSpc>
              <a:spcBef>
                <a:spcPts val="600"/>
              </a:spcBef>
              <a:spcAft>
                <a:spcPts val="600"/>
              </a:spcAft>
              <a:buClrTx/>
              <a:buSzTx/>
              <a:buFontTx/>
              <a:buNone/>
              <a:tabLst/>
              <a:defRPr/>
            </a:pPr>
            <a:r>
              <a:rPr kumimoji="0" lang="en-US" sz="2400" b="1" i="0" u="none" strike="noStrike" kern="1200" cap="none" spc="0" normalizeH="0" baseline="0" noProof="0" dirty="0">
                <a:ln>
                  <a:noFill/>
                </a:ln>
                <a:solidFill>
                  <a:schemeClr val="bg1"/>
                </a:solidFill>
                <a:effectLst/>
                <a:uLnTx/>
                <a:uFillTx/>
                <a:latin typeface="Arial" panose="020B0604020202020204"/>
                <a:ea typeface="+mn-ea"/>
                <a:cs typeface="+mn-cs"/>
              </a:rPr>
              <a:t>Delivery of Priority Public Health Programs</a:t>
            </a:r>
            <a:endParaRPr kumimoji="0" lang="en-US" sz="2400" b="0" i="0" u="none" strike="noStrike" kern="1200" cap="none" spc="0" normalizeH="0" baseline="0" noProof="0" dirty="0">
              <a:ln>
                <a:noFill/>
              </a:ln>
              <a:solidFill>
                <a:schemeClr val="bg1"/>
              </a:solidFill>
              <a:effectLst/>
              <a:uLnTx/>
              <a:uFillTx/>
              <a:latin typeface="Arial" panose="020B0604020202020204"/>
              <a:ea typeface="+mn-ea"/>
              <a:cs typeface="+mn-cs"/>
            </a:endParaRPr>
          </a:p>
          <a:p>
            <a:pPr marL="285750" marR="0" lvl="1" indent="-285750" algn="l" defTabSz="457178" rtl="0" eaLnBrk="1" fontAlgn="auto" latinLnBrk="0" hangingPunct="1">
              <a:lnSpc>
                <a:spcPts val="1900"/>
              </a:lnSpc>
              <a:spcBef>
                <a:spcPts val="0"/>
              </a:spcBef>
              <a:spcAft>
                <a:spcPts val="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Increased coverage of HIV testing and treatment</a:t>
            </a:r>
          </a:p>
          <a:p>
            <a:pPr marL="285750" marR="0" lvl="1" indent="-285750" algn="l" defTabSz="457178" rtl="0" eaLnBrk="1" fontAlgn="auto" latinLnBrk="0" hangingPunct="1">
              <a:lnSpc>
                <a:spcPts val="1900"/>
              </a:lnSpc>
              <a:spcBef>
                <a:spcPts val="0"/>
              </a:spcBef>
              <a:spcAft>
                <a:spcPts val="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Improved TB notification</a:t>
            </a:r>
          </a:p>
          <a:p>
            <a:pPr marL="285750" marR="0" lvl="1" indent="-285750" algn="l" defTabSz="457178" rtl="0" eaLnBrk="1" fontAlgn="auto" latinLnBrk="0" hangingPunct="1">
              <a:lnSpc>
                <a:spcPts val="1900"/>
              </a:lnSpc>
              <a:spcBef>
                <a:spcPts val="0"/>
              </a:spcBef>
              <a:spcAft>
                <a:spcPts val="0"/>
              </a:spcAft>
              <a:buClrTx/>
              <a:buSzTx/>
              <a:buFont typeface="Wingdings" panose="05000000000000000000" pitchFamily="2" charset="2"/>
              <a:buChar char="§"/>
              <a:tabLst/>
              <a:defRPr/>
            </a:pPr>
            <a:r>
              <a:rPr kumimoji="0" lang="en-US" sz="1600" b="0" u="none" strike="noStrike" kern="1200" cap="none" spc="0" normalizeH="0" baseline="0" noProof="0" dirty="0">
                <a:ln>
                  <a:noFill/>
                </a:ln>
                <a:solidFill>
                  <a:schemeClr val="bg1"/>
                </a:solidFill>
                <a:effectLst/>
                <a:uLnTx/>
                <a:uFillTx/>
                <a:latin typeface="Arial"/>
                <a:ea typeface="+mn-ea"/>
                <a:cs typeface="+mn-cs"/>
              </a:rPr>
              <a:t>Strengthening health security and preparedness</a:t>
            </a:r>
          </a:p>
          <a:p>
            <a:pPr marL="0" marR="0" lvl="0" indent="0" algn="l" defTabSz="457178" rtl="0" eaLnBrk="1" fontAlgn="auto" latinLnBrk="0" hangingPunct="1">
              <a:lnSpc>
                <a:spcPct val="100000"/>
              </a:lnSpc>
              <a:spcBef>
                <a:spcPts val="1200"/>
              </a:spcBef>
              <a:spcAft>
                <a:spcPts val="0"/>
              </a:spcAft>
              <a:buClrTx/>
              <a:buSzTx/>
              <a:buFontTx/>
              <a:buNone/>
              <a:tabLst/>
              <a:defRPr/>
            </a:pPr>
            <a:endParaRPr kumimoji="0" lang="en-US" sz="1000" b="1" i="0" u="none" strike="noStrike" kern="1200" cap="none" spc="0" normalizeH="0" baseline="0" noProof="0" dirty="0">
              <a:ln>
                <a:noFill/>
              </a:ln>
              <a:solidFill>
                <a:schemeClr val="bg1"/>
              </a:solidFill>
              <a:effectLst/>
              <a:uLnTx/>
              <a:uFillTx/>
              <a:latin typeface="Arial" panose="020B0604020202020204"/>
              <a:ea typeface="+mn-ea"/>
              <a:cs typeface="+mn-cs"/>
            </a:endParaRPr>
          </a:p>
        </p:txBody>
      </p:sp>
      <p:pic>
        <p:nvPicPr>
          <p:cNvPr id="84" name="Picture 83" descr="A close up of a logo&#10;&#10;Description generated with very high confidence">
            <a:extLst>
              <a:ext uri="{FF2B5EF4-FFF2-40B4-BE49-F238E27FC236}">
                <a16:creationId xmlns:a16="http://schemas.microsoft.com/office/drawing/2014/main" id="{2DD9E6C3-0ECB-4F00-8CAD-F8F7B5AEDBED}"/>
              </a:ext>
            </a:extLst>
          </p:cNvPr>
          <p:cNvPicPr>
            <a:picLocks noChangeAspect="1"/>
          </p:cNvPicPr>
          <p:nvPr/>
        </p:nvPicPr>
        <p:blipFill>
          <a:blip r:embed="rId2"/>
          <a:stretch>
            <a:fillRect/>
          </a:stretch>
        </p:blipFill>
        <p:spPr>
          <a:xfrm>
            <a:off x="9578587" y="1337281"/>
            <a:ext cx="1564392" cy="1564392"/>
          </a:xfrm>
          <a:prstGeom prst="rect">
            <a:avLst/>
          </a:prstGeom>
        </p:spPr>
      </p:pic>
      <p:pic>
        <p:nvPicPr>
          <p:cNvPr id="99" name="Picture 30" descr="New definition of skilled health personnel | Figo">
            <a:extLst>
              <a:ext uri="{FF2B5EF4-FFF2-40B4-BE49-F238E27FC236}">
                <a16:creationId xmlns:a16="http://schemas.microsoft.com/office/drawing/2014/main" id="{A9D45811-2869-4F2D-AF3E-B471BCB3EB5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1806" t="21721" r="34107" b="43336"/>
          <a:stretch/>
        </p:blipFill>
        <p:spPr bwMode="auto">
          <a:xfrm>
            <a:off x="9746075" y="3230177"/>
            <a:ext cx="1374166" cy="1334336"/>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00" descr="A drawing of a cartoon character&#10;&#10;Description generated with high confidence">
            <a:extLst>
              <a:ext uri="{FF2B5EF4-FFF2-40B4-BE49-F238E27FC236}">
                <a16:creationId xmlns:a16="http://schemas.microsoft.com/office/drawing/2014/main" id="{1C2BBDFE-43D3-48F9-BAFE-EE7864E2741C}"/>
              </a:ext>
            </a:extLst>
          </p:cNvPr>
          <p:cNvPicPr>
            <a:picLocks noChangeAspect="1"/>
          </p:cNvPicPr>
          <p:nvPr/>
        </p:nvPicPr>
        <p:blipFill>
          <a:blip r:embed="rId4"/>
          <a:stretch>
            <a:fillRect/>
          </a:stretch>
        </p:blipFill>
        <p:spPr>
          <a:xfrm>
            <a:off x="9670944" y="5102678"/>
            <a:ext cx="1454548" cy="1217071"/>
          </a:xfrm>
          <a:prstGeom prst="rect">
            <a:avLst/>
          </a:prstGeom>
        </p:spPr>
      </p:pic>
      <p:sp>
        <p:nvSpPr>
          <p:cNvPr id="4" name="TextBox 3">
            <a:extLst>
              <a:ext uri="{FF2B5EF4-FFF2-40B4-BE49-F238E27FC236}">
                <a16:creationId xmlns:a16="http://schemas.microsoft.com/office/drawing/2014/main" id="{721B6F20-24C8-4E87-AA43-778C8BB221FD}"/>
              </a:ext>
            </a:extLst>
          </p:cNvPr>
          <p:cNvSpPr txBox="1"/>
          <p:nvPr/>
        </p:nvSpPr>
        <p:spPr>
          <a:xfrm>
            <a:off x="5693208" y="1589216"/>
            <a:ext cx="2049236" cy="1384995"/>
          </a:xfrm>
          <a:prstGeom prst="rect">
            <a:avLst/>
          </a:prstGeom>
          <a:noFill/>
        </p:spPr>
        <p:txBody>
          <a:bodyPr wrap="square" rtlCol="0">
            <a:spAutoFit/>
          </a:bodyPr>
          <a:lstStyle/>
          <a:p>
            <a:r>
              <a:rPr kumimoji="0" lang="en-US" sz="1400" b="0" u="none" strike="noStrike" kern="1200" cap="none" spc="0" normalizeH="0" baseline="0" noProof="0" dirty="0">
                <a:ln>
                  <a:noFill/>
                </a:ln>
                <a:solidFill>
                  <a:schemeClr val="bg1"/>
                </a:solidFill>
                <a:effectLst/>
                <a:uLnTx/>
                <a:uFillTx/>
                <a:latin typeface="Arial" panose="020B0604020202020204"/>
                <a:ea typeface="+mn-ea"/>
                <a:cs typeface="+mn-cs"/>
              </a:rPr>
              <a:t>DLI-A</a:t>
            </a:r>
          </a:p>
          <a:p>
            <a:r>
              <a:rPr lang="en-US" sz="1400" dirty="0">
                <a:solidFill>
                  <a:schemeClr val="bg1"/>
                </a:solidFill>
                <a:latin typeface="Arial" panose="020B0604020202020204"/>
              </a:rPr>
              <a:t>DLI-B</a:t>
            </a:r>
          </a:p>
          <a:p>
            <a:r>
              <a:rPr lang="en-US" sz="1400" dirty="0">
                <a:solidFill>
                  <a:schemeClr val="bg1"/>
                </a:solidFill>
                <a:latin typeface="Arial" panose="020B0604020202020204"/>
              </a:rPr>
              <a:t>DLI-C</a:t>
            </a:r>
          </a:p>
          <a:p>
            <a:r>
              <a:rPr lang="en-US" sz="1400" dirty="0">
                <a:solidFill>
                  <a:schemeClr val="bg1"/>
                </a:solidFill>
                <a:latin typeface="Arial" panose="020B0604020202020204"/>
              </a:rPr>
              <a:t>DLI-D</a:t>
            </a:r>
          </a:p>
          <a:p>
            <a:r>
              <a:rPr lang="en-US" sz="1400" dirty="0">
                <a:solidFill>
                  <a:schemeClr val="bg1"/>
                </a:solidFill>
                <a:latin typeface="Arial" panose="020B0604020202020204"/>
              </a:rPr>
              <a:t>DLI-E</a:t>
            </a:r>
          </a:p>
          <a:p>
            <a:r>
              <a:rPr lang="en-US" sz="1400" dirty="0">
                <a:solidFill>
                  <a:schemeClr val="bg1"/>
                </a:solidFill>
                <a:latin typeface="Arial" panose="020B0604020202020204"/>
              </a:rPr>
              <a:t>DLI-F</a:t>
            </a:r>
            <a:endParaRPr lang="en-US" sz="1400" dirty="0"/>
          </a:p>
        </p:txBody>
      </p:sp>
      <p:sp>
        <p:nvSpPr>
          <p:cNvPr id="102" name="TextBox 101">
            <a:extLst>
              <a:ext uri="{FF2B5EF4-FFF2-40B4-BE49-F238E27FC236}">
                <a16:creationId xmlns:a16="http://schemas.microsoft.com/office/drawing/2014/main" id="{CF16B6AF-12D0-4B2B-8976-390CA49C2530}"/>
              </a:ext>
            </a:extLst>
          </p:cNvPr>
          <p:cNvSpPr txBox="1"/>
          <p:nvPr/>
        </p:nvSpPr>
        <p:spPr>
          <a:xfrm>
            <a:off x="5806687" y="3662668"/>
            <a:ext cx="2049236" cy="784830"/>
          </a:xfrm>
          <a:prstGeom prst="rect">
            <a:avLst/>
          </a:prstGeom>
          <a:noFill/>
        </p:spPr>
        <p:txBody>
          <a:bodyPr wrap="square" rtlCol="0">
            <a:spAutoFit/>
          </a:bodyPr>
          <a:lstStyle/>
          <a:p>
            <a:r>
              <a:rPr kumimoji="0" lang="en-US" sz="1500" b="0" u="none" strike="noStrike" kern="1200" cap="none" spc="0" normalizeH="0" baseline="0" noProof="0" dirty="0">
                <a:ln>
                  <a:noFill/>
                </a:ln>
                <a:solidFill>
                  <a:schemeClr val="bg1"/>
                </a:solidFill>
                <a:effectLst/>
                <a:uLnTx/>
                <a:uFillTx/>
                <a:latin typeface="Arial" panose="020B0604020202020204"/>
                <a:ea typeface="+mn-ea"/>
                <a:cs typeface="+mn-cs"/>
              </a:rPr>
              <a:t>DLI-G</a:t>
            </a:r>
          </a:p>
          <a:p>
            <a:r>
              <a:rPr lang="en-US" sz="1500" dirty="0">
                <a:solidFill>
                  <a:schemeClr val="bg1"/>
                </a:solidFill>
                <a:latin typeface="Arial" panose="020B0604020202020204"/>
              </a:rPr>
              <a:t>DLI-H</a:t>
            </a:r>
          </a:p>
          <a:p>
            <a:r>
              <a:rPr lang="en-US" sz="1500" dirty="0">
                <a:solidFill>
                  <a:schemeClr val="bg1"/>
                </a:solidFill>
                <a:latin typeface="Arial" panose="020B0604020202020204"/>
              </a:rPr>
              <a:t>DLI-I</a:t>
            </a:r>
          </a:p>
        </p:txBody>
      </p:sp>
      <p:sp>
        <p:nvSpPr>
          <p:cNvPr id="103" name="TextBox 102">
            <a:extLst>
              <a:ext uri="{FF2B5EF4-FFF2-40B4-BE49-F238E27FC236}">
                <a16:creationId xmlns:a16="http://schemas.microsoft.com/office/drawing/2014/main" id="{3DA28425-D633-4CFB-8FFA-017A0F6BB77C}"/>
              </a:ext>
            </a:extLst>
          </p:cNvPr>
          <p:cNvSpPr txBox="1"/>
          <p:nvPr/>
        </p:nvSpPr>
        <p:spPr>
          <a:xfrm>
            <a:off x="5806687" y="5411689"/>
            <a:ext cx="2049236" cy="784830"/>
          </a:xfrm>
          <a:prstGeom prst="rect">
            <a:avLst/>
          </a:prstGeom>
          <a:noFill/>
        </p:spPr>
        <p:txBody>
          <a:bodyPr wrap="square" rtlCol="0">
            <a:spAutoFit/>
          </a:bodyPr>
          <a:lstStyle/>
          <a:p>
            <a:r>
              <a:rPr kumimoji="0" lang="en-US" sz="1500" b="0" u="none" strike="noStrike" kern="1200" cap="none" spc="0" normalizeH="0" baseline="0" noProof="0" dirty="0">
                <a:ln>
                  <a:noFill/>
                </a:ln>
                <a:solidFill>
                  <a:schemeClr val="bg1"/>
                </a:solidFill>
                <a:effectLst/>
                <a:uLnTx/>
                <a:uFillTx/>
                <a:latin typeface="Arial" panose="020B0604020202020204"/>
                <a:ea typeface="+mn-ea"/>
                <a:cs typeface="+mn-cs"/>
              </a:rPr>
              <a:t>DLI-J</a:t>
            </a:r>
          </a:p>
          <a:p>
            <a:r>
              <a:rPr lang="en-US" sz="1500" dirty="0">
                <a:solidFill>
                  <a:schemeClr val="bg1"/>
                </a:solidFill>
                <a:latin typeface="Arial" panose="020B0604020202020204"/>
              </a:rPr>
              <a:t>DLI-K</a:t>
            </a:r>
          </a:p>
          <a:p>
            <a:r>
              <a:rPr lang="en-US" sz="1500" dirty="0">
                <a:solidFill>
                  <a:schemeClr val="bg1"/>
                </a:solidFill>
                <a:latin typeface="Arial" panose="020B0604020202020204"/>
              </a:rPr>
              <a:t>DLI-L</a:t>
            </a:r>
          </a:p>
        </p:txBody>
      </p:sp>
    </p:spTree>
    <p:extLst>
      <p:ext uri="{BB962C8B-B14F-4D97-AF65-F5344CB8AC3E}">
        <p14:creationId xmlns:p14="http://schemas.microsoft.com/office/powerpoint/2010/main" val="213042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Component #2: HIV and TB</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E1C6160-7FCF-44EA-A686-5772FC847B2F}"/>
              </a:ext>
            </a:extLst>
          </p:cNvPr>
          <p:cNvSpPr txBox="1"/>
          <p:nvPr/>
        </p:nvSpPr>
        <p:spPr>
          <a:xfrm>
            <a:off x="665824" y="1586983"/>
            <a:ext cx="11206385" cy="49552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rPr>
              <a:t>Key Findings </a:t>
            </a: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schemeClr val="bg1"/>
                </a:solidFill>
                <a:effectLst/>
                <a:uLnTx/>
                <a:uFillTx/>
                <a:latin typeface="Ebrima" panose="02000000000000000000" pitchFamily="2" charset="0"/>
                <a:ea typeface="Ebrima" panose="02000000000000000000" pitchFamily="2" charset="0"/>
                <a:cs typeface="Ebrima" panose="02000000000000000000" pitchFamily="2" charset="0"/>
              </a:rPr>
              <a:t>CHAS reportedly on track to achieve 2 out of the 3 requirements for the DLI - HIV testing among MSM and ARV treatment coverage expected to meet Year 2 targets, HIV testing among FSW remains challenging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chemeClr val="bg1"/>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schemeClr val="bg1"/>
                </a:solidFill>
                <a:effectLst/>
                <a:uLnTx/>
                <a:uFillTx/>
                <a:latin typeface="Ebrima" panose="02000000000000000000" pitchFamily="2" charset="0"/>
                <a:ea typeface="Ebrima" panose="02000000000000000000" pitchFamily="2" charset="0"/>
                <a:cs typeface="Ebrima" panose="02000000000000000000" pitchFamily="2" charset="0"/>
              </a:rPr>
              <a:t>NTC is on track to partially achieve one requirement and to fully achieve a second requirement for the DLI – TB case notification rate has decreased while GeneXpert coverage remains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chemeClr val="bg1"/>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2400" b="1" i="0" u="none" strike="noStrike" kern="1200" cap="none" spc="0" normalizeH="0" baseline="0" noProof="0" dirty="0">
                <a:ln>
                  <a:noFill/>
                </a:ln>
                <a:solidFill>
                  <a:schemeClr val="bg1"/>
                </a:solidFill>
                <a:effectLst/>
                <a:uLnTx/>
                <a:uFillTx/>
                <a:latin typeface="Ebrima" panose="02000000000000000000" pitchFamily="2" charset="0"/>
                <a:ea typeface="Ebrima" panose="02000000000000000000" pitchFamily="2" charset="0"/>
                <a:cs typeface="Ebrima" panose="02000000000000000000" pitchFamily="2" charset="0"/>
              </a:rPr>
              <a:t>COVID-19 related lockdown measures and travel restrictions have made it increasingly difficult to reach key populations with HIV testing and to conduct TB active case finding</a:t>
            </a:r>
            <a:endParaRPr kumimoji="0" lang="en-US" sz="2800" b="1" i="0" u="none" strike="noStrike" kern="120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US" sz="2800" b="1" i="0" u="none" strike="noStrike" kern="120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9302005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LAFYSLIDEID" val="63686173947775019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3.xml><?xml version="1.0" encoding="utf-8"?>
<a:theme xmlns:a="http://schemas.openxmlformats.org/drawingml/2006/main" name="2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4.xml><?xml version="1.0" encoding="utf-8"?>
<a:theme xmlns:a="http://schemas.openxmlformats.org/drawingml/2006/main" name="3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5.xml><?xml version="1.0" encoding="utf-8"?>
<a:theme xmlns:a="http://schemas.openxmlformats.org/drawingml/2006/main" name="4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TemplafySlideTemplateConfiguration><![CDATA[{"documentContentValidatorConfiguration":{"enableDocumentContentValidator":false,"documentContentValidatorVersion":0},"elementsMetadata":[],"slideId":"636898181372290733","enableDocumentContentUpdater":true,"version":"1.4"}]]></TemplafySlideTemplateConfiguration>
</file>

<file path=customXml/item2.xml><?xml version="1.0" encoding="utf-8"?>
<TemplafySlideFormConfiguration><![CDATA[{"formFields":[],"formDataEntries":[]}]]></TemplafySlideFormConfiguration>
</file>

<file path=customXml/itemProps1.xml><?xml version="1.0" encoding="utf-8"?>
<ds:datastoreItem xmlns:ds="http://schemas.openxmlformats.org/officeDocument/2006/customXml" ds:itemID="{9730B042-41B6-49B9-B9F0-B92FAB5D9629}">
  <ds:schemaRefs/>
</ds:datastoreItem>
</file>

<file path=customXml/itemProps2.xml><?xml version="1.0" encoding="utf-8"?>
<ds:datastoreItem xmlns:ds="http://schemas.openxmlformats.org/officeDocument/2006/customXml" ds:itemID="{1E7C35B7-CCB0-4D08-AA82-08FC3D7702DF}">
  <ds:schemaRefs/>
</ds:datastoreItem>
</file>

<file path=docProps/app.xml><?xml version="1.0" encoding="utf-8"?>
<Properties xmlns="http://schemas.openxmlformats.org/officeDocument/2006/extended-properties" xmlns:vt="http://schemas.openxmlformats.org/officeDocument/2006/docPropsVTypes">
  <Template>WBG_OPCS_PPT</Template>
  <TotalTime>2505</TotalTime>
  <Words>1344</Words>
  <Application>Microsoft Office PowerPoint</Application>
  <PresentationFormat>Widescreen</PresentationFormat>
  <Paragraphs>162</Paragraphs>
  <Slides>16</Slides>
  <Notes>1</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16</vt:i4>
      </vt:variant>
    </vt:vector>
  </HeadingPairs>
  <TitlesOfParts>
    <vt:vector size="27" baseType="lpstr">
      <vt:lpstr>Arial</vt:lpstr>
      <vt:lpstr>Calibri</vt:lpstr>
      <vt:lpstr>Calibri Light</vt:lpstr>
      <vt:lpstr>Ebrima</vt:lpstr>
      <vt:lpstr>Roboto Condensed</vt:lpstr>
      <vt:lpstr>Wingdings</vt:lpstr>
      <vt:lpstr>Office Theme</vt:lpstr>
      <vt:lpstr>1_Office Theme</vt:lpstr>
      <vt:lpstr>2_Office Theme</vt:lpstr>
      <vt:lpstr>3_Office Theme</vt:lpstr>
      <vt:lpstr>4_Office Theme</vt:lpstr>
      <vt:lpstr>PowerPoint Presentation</vt:lpstr>
      <vt:lpstr>PowerPoint Presentation</vt:lpstr>
      <vt:lpstr>PowerPoint Presentation</vt:lpstr>
      <vt:lpstr>Joint Investment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Sophavanh (Sophie) Thitsy</dc:creator>
  <cp:lastModifiedBy>Global Fund</cp:lastModifiedBy>
  <cp:revision>120</cp:revision>
  <dcterms:created xsi:type="dcterms:W3CDTF">2021-06-14T02:04:21Z</dcterms:created>
  <dcterms:modified xsi:type="dcterms:W3CDTF">2021-12-08T17:17:27Z</dcterms:modified>
</cp:coreProperties>
</file>