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3" r:id="rId2"/>
    <p:sldMasterId id="2147483689" r:id="rId3"/>
  </p:sldMasterIdLst>
  <p:notesMasterIdLst>
    <p:notesMasterId r:id="rId31"/>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Lst>
  <p:sldSz cx="12192000" cy="6858000"/>
  <p:notesSz cx="6858000" cy="9144000"/>
  <p:embeddedFontLst>
    <p:embeddedFont>
      <p:font typeface="Arial Black" panose="020B0A04020102020204" pitchFamily="34" charset="0"/>
      <p:regular r:id="rId32"/>
      <p:bold r:id="rId33"/>
    </p:embeddedFont>
    <p:embeddedFont>
      <p:font typeface="Calibri" panose="020F0502020204030204" pitchFamily="34" charset="0"/>
      <p:regular r:id="rId34"/>
      <p:bold r:id="rId35"/>
      <p:italic r:id="rId36"/>
      <p:boldItalic r:id="rId37"/>
    </p:embeddedFont>
    <p:embeddedFont>
      <p:font typeface="News Cycle" panose="020B0604020202020204" charset="2"/>
      <p:regular r:id="rId38"/>
      <p:bold r:id="rId39"/>
    </p:embeddedFont>
    <p:embeddedFont>
      <p:font typeface="Noto Sans" panose="020B0502040504020204" pitchFamily="34" charset="0"/>
      <p:regular r:id="rId40"/>
    </p:embeddedFont>
    <p:embeddedFont>
      <p:font typeface="Open Sans" panose="020B0606030504020204" pitchFamily="34" charset="0"/>
      <p:regular r:id="rId41"/>
      <p:bold r:id="rId42"/>
      <p:italic r:id="rId43"/>
      <p:boldItalic r:id="rId44"/>
    </p:embeddedFont>
    <p:embeddedFont>
      <p:font typeface="Open Sans SemiBold" panose="020B0706030804020204" pitchFamily="34" charset="0"/>
      <p:regular r:id="rId45"/>
      <p:bold r:id="rId46"/>
      <p:italic r:id="rId47"/>
      <p:boldItalic r:id="rId48"/>
    </p:embeddedFont>
    <p:embeddedFont>
      <p:font typeface="Oswald" panose="00000500000000000000" pitchFamily="2" charset="0"/>
      <p:regular r:id="rId49"/>
      <p:bold r:id="rId50"/>
    </p:embeddedFont>
    <p:embeddedFont>
      <p:font typeface="Roboto" panose="02000000000000000000" pitchFamily="2" charset="0"/>
      <p:regular r:id="rId51"/>
      <p:bold r:id="rId52"/>
      <p:italic r:id="rId53"/>
      <p:boldItalic r:id="rId54"/>
    </p:embeddedFont>
    <p:embeddedFont>
      <p:font typeface="Verdana" panose="020B0604030504040204" pitchFamily="34" charset="0"/>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9" roundtripDataSignature="AMtx7mhE1NktgQSoXaOXZrZC4QjgiBFdb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96BDB3C-8850-4748-9223-80B55E3D98C9}">
  <a:tblStyle styleId="{496BDB3C-8850-4748-9223-80B55E3D98C9}"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6B570F5C-CA2A-4BF1-BADE-DAD4E82CDF13}" styleName="Table_1">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CC93923C-0BE9-447F-85E4-BBFDD509D3ED}" styleName="Table_2">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778"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8.fntdata"/><Relationship Id="rId21" Type="http://schemas.openxmlformats.org/officeDocument/2006/relationships/slide" Target="slides/slide18.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font" Target="fonts/font24.fntdata"/><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font" Target="fonts/font22.fntdata"/><Relationship Id="rId58" Type="http://schemas.openxmlformats.org/officeDocument/2006/relationships/font" Target="fonts/font27.fntdata"/><Relationship Id="rId5" Type="http://schemas.openxmlformats.org/officeDocument/2006/relationships/slide" Target="slides/slide2.xml"/><Relationship Id="rId61"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font" Target="fonts/font25.fntdata"/><Relationship Id="rId8" Type="http://schemas.openxmlformats.org/officeDocument/2006/relationships/slide" Target="slides/slide5.xml"/><Relationship Id="rId51" Type="http://schemas.openxmlformats.org/officeDocument/2006/relationships/font" Target="fonts/font20.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59" Type="http://customschemas.google.com/relationships/presentationmetadata" Target="metadata"/><Relationship Id="rId20" Type="http://schemas.openxmlformats.org/officeDocument/2006/relationships/slide" Target="slides/slide17.xml"/><Relationship Id="rId41" Type="http://schemas.openxmlformats.org/officeDocument/2006/relationships/font" Target="fonts/font10.fntdata"/><Relationship Id="rId54" Type="http://schemas.openxmlformats.org/officeDocument/2006/relationships/font" Target="fonts/font23.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5.fntdata"/><Relationship Id="rId49" Type="http://schemas.openxmlformats.org/officeDocument/2006/relationships/font" Target="fonts/font18.fntdata"/><Relationship Id="rId57" Type="http://schemas.openxmlformats.org/officeDocument/2006/relationships/font" Target="fonts/font26.fntdata"/><Relationship Id="rId10" Type="http://schemas.openxmlformats.org/officeDocument/2006/relationships/slide" Target="slides/slide7.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font" Target="fonts/font21.fntdata"/><Relationship Id="rId6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59369e0501_0_5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59369e0501_0_5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2631ba12fcd_1_7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g2631ba12fcd_1_7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9" name="Google Shape;479;g2631ba12fcd_1_7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2631ba12fcd_1_7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4" name="Google Shape;494;g2631ba12fcd_1_7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5" name="Google Shape;495;g2631ba12fcd_1_7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2a022994949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3" name="Google Shape;503;g2a022994949_0_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4" name="Google Shape;504;g2a022994949_0_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2631ba12fcd_1_9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4" name="Google Shape;514;g2631ba12fcd_1_9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2a2eeddd9e4_0_10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4" name="Google Shape;524;g2a2eeddd9e4_0_100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5" name="Google Shape;525;g2a2eeddd9e4_0_100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2a2eeddd9e4_0_10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0" name="Google Shape;550;g2a2eeddd9e4_0_10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1" name="Google Shape;551;g2a2eeddd9e4_0_100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2a022994949_0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6" name="Google Shape;566;g2a022994949_0_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7" name="Google Shape;567;g2a022994949_0_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2a2eeddd9e4_0_10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8" name="Google Shape;578;g2a2eeddd9e4_0_10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9" name="Google Shape;579;g2a2eeddd9e4_0_10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2631ba12fcd_1_6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2" name="Google Shape;592;g2631ba12fcd_1_6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3" name="Google Shape;593;g2631ba12fcd_1_6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2631ba12fcd_1_6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4" name="Google Shape;604;g2631ba12fcd_1_6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5" name="Google Shape;605;g2631ba12fcd_1_6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2" name="Google Shape;37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2a2eeddd9e4_0_13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Google Shape;626;g2a2eeddd9e4_0_13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7" name="Google Shape;627;g2a2eeddd9e4_0_13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2631ba12fcd_1_1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6" name="Google Shape;636;g2631ba12fcd_1_12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2630fbfd0cb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5" name="Google Shape;645;g2630fbfd0cb_0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6" name="Google Shape;646;g2630fbfd0cb_0_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2631ba12fcd_1_12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4" name="Google Shape;654;g2631ba12fcd_1_12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5" name="Google Shape;655;g2631ba12fcd_1_12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2630fbfd0cb_0_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1" name="Google Shape;661;g2630fbfd0cb_0_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2" name="Google Shape;662;g2630fbfd0cb_0_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2a022994949_0_2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3" name="Google Shape;673;g2a022994949_0_2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4" name="Google Shape;674;g2a022994949_0_2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19f63886833_0_6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1" name="Google Shape;681;g19f63886833_0_6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SzPts val="1400"/>
              <a:buNone/>
            </a:pPr>
            <a:endParaRPr/>
          </a:p>
        </p:txBody>
      </p:sp>
      <p:sp>
        <p:nvSpPr>
          <p:cNvPr id="682" name="Google Shape;682;g19f63886833_0_6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15df64bb1bf_0_7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1" name="Google Shape;691;g15df64bb1bf_0_7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2a2eeddd9e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g2a2eeddd9e4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3" name="Google Shape;383;g2a2eeddd9e4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631ba12fcd_1_8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g2631ba12fcd_1_8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2631ba12fcd_1_6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g2631ba12fcd_1_6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5" name="Google Shape;425;g2631ba12fcd_1_6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2631ba12fcd_1_6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5" name="Google Shape;435;g2631ba12fcd_1_6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6" name="Google Shape;436;g2631ba12fcd_1_69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2a022994949_0_2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g2a022994949_0_2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5" name="Google Shape;445;g2a022994949_0_2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2631ba12fcd_1_7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5" name="Google Shape;455;g2631ba12fcd_1_7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6" name="Google Shape;456;g2631ba12fcd_1_7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8" name="Google Shape;468;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https://drive.google.com/drive/u/0/folders/13ZDzGBjzc4F2udsVDsmdpN1xAyFGHsKq" TargetMode="External"/><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https://drive.google.com/drive/u/0/folders/13ZDzGBjzc4F2udsVDsmdpN1xAyFGHsKq" TargetMode="External"/><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 Cover 3_Build the Future">
  <p:cSld name="TITLE_1_1_3">
    <p:bg>
      <p:bgPr>
        <a:solidFill>
          <a:schemeClr val="lt2"/>
        </a:solidFill>
        <a:effectLst/>
      </p:bgPr>
    </p:bg>
    <p:spTree>
      <p:nvGrpSpPr>
        <p:cNvPr id="1" name="Shape 14"/>
        <p:cNvGrpSpPr/>
        <p:nvPr/>
      </p:nvGrpSpPr>
      <p:grpSpPr>
        <a:xfrm>
          <a:off x="0" y="0"/>
          <a:ext cx="0" cy="0"/>
          <a:chOff x="0" y="0"/>
          <a:chExt cx="0" cy="0"/>
        </a:xfrm>
      </p:grpSpPr>
      <p:sp>
        <p:nvSpPr>
          <p:cNvPr id="15" name="Google Shape;15;g15df64bb1bf_0_773"/>
          <p:cNvSpPr txBox="1">
            <a:spLocks noGrp="1"/>
          </p:cNvSpPr>
          <p:nvPr>
            <p:ph type="ctrTitle"/>
          </p:nvPr>
        </p:nvSpPr>
        <p:spPr>
          <a:xfrm>
            <a:off x="2438400" y="1838700"/>
            <a:ext cx="7315200" cy="24384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Clr>
                <a:schemeClr val="lt1"/>
              </a:buClr>
              <a:buSzPts val="5300"/>
              <a:buFont typeface="Open Sans"/>
              <a:buNone/>
              <a:defRPr sz="5300">
                <a:solidFill>
                  <a:schemeClr val="lt1"/>
                </a:solidFill>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a:endParaRPr/>
          </a:p>
        </p:txBody>
      </p:sp>
      <p:sp>
        <p:nvSpPr>
          <p:cNvPr id="16" name="Google Shape;16;g15df64bb1bf_0_773"/>
          <p:cNvSpPr txBox="1">
            <a:spLocks noGrp="1"/>
          </p:cNvSpPr>
          <p:nvPr>
            <p:ph type="subTitle" idx="1"/>
          </p:nvPr>
        </p:nvSpPr>
        <p:spPr>
          <a:xfrm>
            <a:off x="2438400" y="4484700"/>
            <a:ext cx="7315200" cy="951600"/>
          </a:xfrm>
          <a:prstGeom prst="rect">
            <a:avLst/>
          </a:prstGeom>
          <a:noFill/>
          <a:ln>
            <a:noFill/>
          </a:ln>
        </p:spPr>
        <p:txBody>
          <a:bodyPr spcFirstLastPara="1" wrap="square" lIns="0" tIns="0" rIns="0" bIns="0" anchor="t" anchorCtr="0">
            <a:noAutofit/>
          </a:bodyPr>
          <a:lstStyle>
            <a:lvl1pPr lvl="0" algn="ctr">
              <a:lnSpc>
                <a:spcPct val="130000"/>
              </a:lnSpc>
              <a:spcBef>
                <a:spcPts val="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900"/>
              <a:buNone/>
              <a:defRPr sz="19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7" name="Google Shape;17;g15df64bb1bf_0_773"/>
          <p:cNvPicPr preferRelativeResize="0"/>
          <p:nvPr/>
        </p:nvPicPr>
        <p:blipFill rotWithShape="1">
          <a:blip r:embed="rId2">
            <a:alphaModFix/>
          </a:blip>
          <a:srcRect t="118" b="118"/>
          <a:stretch/>
        </p:blipFill>
        <p:spPr>
          <a:xfrm>
            <a:off x="5102016" y="950468"/>
            <a:ext cx="1987967" cy="292867"/>
          </a:xfrm>
          <a:prstGeom prst="rect">
            <a:avLst/>
          </a:prstGeom>
          <a:noFill/>
          <a:ln>
            <a:noFill/>
          </a:ln>
        </p:spPr>
      </p:pic>
      <p:pic>
        <p:nvPicPr>
          <p:cNvPr id="18" name="Google Shape;18;g15df64bb1bf_0_773"/>
          <p:cNvPicPr preferRelativeResize="0"/>
          <p:nvPr/>
        </p:nvPicPr>
        <p:blipFill rotWithShape="1">
          <a:blip r:embed="rId3">
            <a:alphaModFix/>
          </a:blip>
          <a:srcRect/>
          <a:stretch/>
        </p:blipFill>
        <p:spPr>
          <a:xfrm>
            <a:off x="5467569" y="5960550"/>
            <a:ext cx="1256833" cy="351017"/>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 Title and Content_Build the future">
  <p:cSld name="CUSTOM_3_2">
    <p:spTree>
      <p:nvGrpSpPr>
        <p:cNvPr id="1" name="Shape 68"/>
        <p:cNvGrpSpPr/>
        <p:nvPr/>
      </p:nvGrpSpPr>
      <p:grpSpPr>
        <a:xfrm>
          <a:off x="0" y="0"/>
          <a:ext cx="0" cy="0"/>
          <a:chOff x="0" y="0"/>
          <a:chExt cx="0" cy="0"/>
        </a:xfrm>
      </p:grpSpPr>
      <p:sp>
        <p:nvSpPr>
          <p:cNvPr id="69" name="Google Shape;69;g15df64bb1bf_0_803"/>
          <p:cNvSpPr txBox="1">
            <a:spLocks noGrp="1"/>
          </p:cNvSpPr>
          <p:nvPr>
            <p:ph type="title"/>
          </p:nvPr>
        </p:nvSpPr>
        <p:spPr>
          <a:xfrm>
            <a:off x="853440" y="548640"/>
            <a:ext cx="10490700" cy="9996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70" name="Google Shape;70;g15df64bb1bf_0_803"/>
          <p:cNvSpPr txBox="1">
            <a:spLocks noGrp="1"/>
          </p:cNvSpPr>
          <p:nvPr>
            <p:ph type="sldNum" idx="12"/>
          </p:nvPr>
        </p:nvSpPr>
        <p:spPr>
          <a:xfrm>
            <a:off x="10996200" y="6229967"/>
            <a:ext cx="342300" cy="2439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
        <p:nvSpPr>
          <p:cNvPr id="71" name="Google Shape;71;g15df64bb1bf_0_803"/>
          <p:cNvSpPr txBox="1">
            <a:spLocks noGrp="1"/>
          </p:cNvSpPr>
          <p:nvPr>
            <p:ph type="dt" idx="10"/>
          </p:nvPr>
        </p:nvSpPr>
        <p:spPr>
          <a:xfrm>
            <a:off x="3575600" y="6229952"/>
            <a:ext cx="5791200" cy="2439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chemeClr val="dk2"/>
              </a:buClr>
              <a:buSzPts val="1500"/>
              <a:buNone/>
              <a:defRPr sz="1200" b="0" i="0" u="none" strike="noStrike" cap="none">
                <a:solidFill>
                  <a:schemeClr val="dk2"/>
                </a:solidFill>
                <a:latin typeface="Open Sans"/>
                <a:ea typeface="Open Sans"/>
                <a:cs typeface="Open Sans"/>
                <a:sym typeface="Open Sans"/>
              </a:defRPr>
            </a:lvl1pPr>
            <a:lvl2pPr marR="0" lvl="1" algn="l">
              <a:lnSpc>
                <a:spcPct val="100000"/>
              </a:lnSpc>
              <a:spcBef>
                <a:spcPts val="0"/>
              </a:spcBef>
              <a:spcAft>
                <a:spcPts val="0"/>
              </a:spcAft>
              <a:buSzPts val="1500"/>
              <a:buNone/>
              <a:defRPr sz="1900" b="0" i="0" u="none" strike="noStrike" cap="none">
                <a:solidFill>
                  <a:schemeClr val="dk1"/>
                </a:solidFill>
                <a:latin typeface="Open Sans"/>
                <a:ea typeface="Open Sans"/>
                <a:cs typeface="Open Sans"/>
                <a:sym typeface="Open Sans"/>
              </a:defRPr>
            </a:lvl2pPr>
            <a:lvl3pPr marR="0" lvl="2" algn="l">
              <a:lnSpc>
                <a:spcPct val="100000"/>
              </a:lnSpc>
              <a:spcBef>
                <a:spcPts val="0"/>
              </a:spcBef>
              <a:spcAft>
                <a:spcPts val="0"/>
              </a:spcAft>
              <a:buSzPts val="1500"/>
              <a:buNone/>
              <a:defRPr sz="1900" b="0" i="0" u="none" strike="noStrike" cap="none">
                <a:solidFill>
                  <a:schemeClr val="dk1"/>
                </a:solidFill>
                <a:latin typeface="Open Sans"/>
                <a:ea typeface="Open Sans"/>
                <a:cs typeface="Open Sans"/>
                <a:sym typeface="Open Sans"/>
              </a:defRPr>
            </a:lvl3pPr>
            <a:lvl4pPr marR="0" lvl="3" algn="l">
              <a:lnSpc>
                <a:spcPct val="100000"/>
              </a:lnSpc>
              <a:spcBef>
                <a:spcPts val="0"/>
              </a:spcBef>
              <a:spcAft>
                <a:spcPts val="0"/>
              </a:spcAft>
              <a:buSzPts val="1500"/>
              <a:buNone/>
              <a:defRPr sz="1900" b="0" i="0" u="none" strike="noStrike" cap="none">
                <a:solidFill>
                  <a:schemeClr val="dk1"/>
                </a:solidFill>
                <a:latin typeface="Open Sans"/>
                <a:ea typeface="Open Sans"/>
                <a:cs typeface="Open Sans"/>
                <a:sym typeface="Open Sans"/>
              </a:defRPr>
            </a:lvl4pPr>
            <a:lvl5pPr marR="0" lvl="4" algn="l">
              <a:lnSpc>
                <a:spcPct val="100000"/>
              </a:lnSpc>
              <a:spcBef>
                <a:spcPts val="0"/>
              </a:spcBef>
              <a:spcAft>
                <a:spcPts val="0"/>
              </a:spcAft>
              <a:buSzPts val="1500"/>
              <a:buNone/>
              <a:defRPr sz="1900" b="0" i="0" u="none" strike="noStrike" cap="none">
                <a:solidFill>
                  <a:schemeClr val="dk1"/>
                </a:solidFill>
                <a:latin typeface="Open Sans"/>
                <a:ea typeface="Open Sans"/>
                <a:cs typeface="Open Sans"/>
                <a:sym typeface="Open Sans"/>
              </a:defRPr>
            </a:lvl5pPr>
            <a:lvl6pPr marR="0" lvl="5" algn="l">
              <a:lnSpc>
                <a:spcPct val="100000"/>
              </a:lnSpc>
              <a:spcBef>
                <a:spcPts val="0"/>
              </a:spcBef>
              <a:spcAft>
                <a:spcPts val="0"/>
              </a:spcAft>
              <a:buSzPts val="1500"/>
              <a:buNone/>
              <a:defRPr sz="1900" b="0" i="0" u="none" strike="noStrike" cap="none">
                <a:solidFill>
                  <a:schemeClr val="dk1"/>
                </a:solidFill>
                <a:latin typeface="Open Sans"/>
                <a:ea typeface="Open Sans"/>
                <a:cs typeface="Open Sans"/>
                <a:sym typeface="Open Sans"/>
              </a:defRPr>
            </a:lvl6pPr>
            <a:lvl7pPr marR="0" lvl="6" algn="l">
              <a:lnSpc>
                <a:spcPct val="100000"/>
              </a:lnSpc>
              <a:spcBef>
                <a:spcPts val="0"/>
              </a:spcBef>
              <a:spcAft>
                <a:spcPts val="0"/>
              </a:spcAft>
              <a:buSzPts val="1500"/>
              <a:buNone/>
              <a:defRPr sz="1900" b="0" i="0" u="none" strike="noStrike" cap="none">
                <a:solidFill>
                  <a:schemeClr val="dk1"/>
                </a:solidFill>
                <a:latin typeface="Open Sans"/>
                <a:ea typeface="Open Sans"/>
                <a:cs typeface="Open Sans"/>
                <a:sym typeface="Open Sans"/>
              </a:defRPr>
            </a:lvl7pPr>
            <a:lvl8pPr marR="0" lvl="7" algn="l">
              <a:lnSpc>
                <a:spcPct val="100000"/>
              </a:lnSpc>
              <a:spcBef>
                <a:spcPts val="0"/>
              </a:spcBef>
              <a:spcAft>
                <a:spcPts val="0"/>
              </a:spcAft>
              <a:buSzPts val="1500"/>
              <a:buNone/>
              <a:defRPr sz="1900" b="0" i="0" u="none" strike="noStrike" cap="none">
                <a:solidFill>
                  <a:schemeClr val="dk1"/>
                </a:solidFill>
                <a:latin typeface="Open Sans"/>
                <a:ea typeface="Open Sans"/>
                <a:cs typeface="Open Sans"/>
                <a:sym typeface="Open Sans"/>
              </a:defRPr>
            </a:lvl8pPr>
            <a:lvl9pPr marR="0" lvl="8" algn="l">
              <a:lnSpc>
                <a:spcPct val="100000"/>
              </a:lnSpc>
              <a:spcBef>
                <a:spcPts val="0"/>
              </a:spcBef>
              <a:spcAft>
                <a:spcPts val="0"/>
              </a:spcAft>
              <a:buSzPts val="1500"/>
              <a:buNone/>
              <a:defRPr sz="1900" b="0" i="0" u="none" strike="noStrike" cap="none">
                <a:solidFill>
                  <a:schemeClr val="dk1"/>
                </a:solidFill>
                <a:latin typeface="Open Sans"/>
                <a:ea typeface="Open Sans"/>
                <a:cs typeface="Open Sans"/>
                <a:sym typeface="Open Sans"/>
              </a:defRPr>
            </a:lvl9pPr>
          </a:lstStyle>
          <a:p>
            <a:endParaRPr/>
          </a:p>
        </p:txBody>
      </p:sp>
      <p:pic>
        <p:nvPicPr>
          <p:cNvPr id="72" name="Google Shape;72;g15df64bb1bf_0_803"/>
          <p:cNvPicPr preferRelativeResize="0"/>
          <p:nvPr/>
        </p:nvPicPr>
        <p:blipFill rotWithShape="1">
          <a:blip r:embed="rId2">
            <a:alphaModFix/>
          </a:blip>
          <a:srcRect/>
          <a:stretch/>
        </p:blipFill>
        <p:spPr>
          <a:xfrm>
            <a:off x="853440" y="6230112"/>
            <a:ext cx="1655156" cy="243840"/>
          </a:xfrm>
          <a:prstGeom prst="rect">
            <a:avLst/>
          </a:prstGeom>
          <a:noFill/>
          <a:ln>
            <a:noFill/>
          </a:ln>
        </p:spPr>
      </p:pic>
      <p:sp>
        <p:nvSpPr>
          <p:cNvPr id="73" name="Google Shape;73;g15df64bb1bf_0_803"/>
          <p:cNvSpPr txBox="1">
            <a:spLocks noGrp="1"/>
          </p:cNvSpPr>
          <p:nvPr>
            <p:ph type="body" idx="1"/>
          </p:nvPr>
        </p:nvSpPr>
        <p:spPr>
          <a:xfrm>
            <a:off x="853440" y="1609344"/>
            <a:ext cx="10485300" cy="4351200"/>
          </a:xfrm>
          <a:prstGeom prst="rect">
            <a:avLst/>
          </a:prstGeom>
          <a:noFill/>
          <a:ln>
            <a:noFill/>
          </a:ln>
        </p:spPr>
        <p:txBody>
          <a:bodyPr spcFirstLastPara="1" wrap="square" lIns="0" tIns="0" rIns="0" bIns="0" anchor="t" anchorCtr="0">
            <a:noAutofit/>
          </a:bodyPr>
          <a:lstStyle>
            <a:lvl1pPr marL="457200" marR="0" lvl="0" indent="-406400" algn="l">
              <a:lnSpc>
                <a:spcPct val="130000"/>
              </a:lnSpc>
              <a:spcBef>
                <a:spcPts val="5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L="914400" marR="0" lvl="1" indent="-381000" algn="l">
              <a:lnSpc>
                <a:spcPct val="13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L="1371600" marR="0" lvl="2" indent="-355600" algn="l">
              <a:lnSpc>
                <a:spcPct val="13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L="1828800" marR="0" lvl="3"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4pPr>
            <a:lvl5pPr marL="2286000" marR="0" lvl="4"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5pPr>
            <a:lvl6pPr marL="2743200" marR="0" lvl="5"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6pPr>
            <a:lvl7pPr marL="3200400" marR="0" lvl="6"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7pPr>
            <a:lvl8pPr marL="3657600" marR="0" lvl="7"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8pPr>
            <a:lvl9pPr marL="4114800" marR="0" lvl="8"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9pPr>
          </a:lstStyle>
          <a:p>
            <a:endParaRPr/>
          </a:p>
        </p:txBody>
      </p:sp>
      <p:pic>
        <p:nvPicPr>
          <p:cNvPr id="74" name="Google Shape;74;g15df64bb1bf_0_803"/>
          <p:cNvPicPr preferRelativeResize="0"/>
          <p:nvPr/>
        </p:nvPicPr>
        <p:blipFill rotWithShape="1">
          <a:blip r:embed="rId3">
            <a:alphaModFix/>
          </a:blip>
          <a:srcRect/>
          <a:stretch/>
        </p:blipFill>
        <p:spPr>
          <a:xfrm>
            <a:off x="9850400" y="6194268"/>
            <a:ext cx="1005400" cy="279698"/>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 Two Content">
  <p:cSld name="CUSTOM_4">
    <p:spTree>
      <p:nvGrpSpPr>
        <p:cNvPr id="1" name="Shape 75"/>
        <p:cNvGrpSpPr/>
        <p:nvPr/>
      </p:nvGrpSpPr>
      <p:grpSpPr>
        <a:xfrm>
          <a:off x="0" y="0"/>
          <a:ext cx="0" cy="0"/>
          <a:chOff x="0" y="0"/>
          <a:chExt cx="0" cy="0"/>
        </a:xfrm>
      </p:grpSpPr>
      <p:sp>
        <p:nvSpPr>
          <p:cNvPr id="76" name="Google Shape;76;g15df64bb1bf_0_810"/>
          <p:cNvSpPr txBox="1">
            <a:spLocks noGrp="1"/>
          </p:cNvSpPr>
          <p:nvPr>
            <p:ph type="title"/>
          </p:nvPr>
        </p:nvSpPr>
        <p:spPr>
          <a:xfrm>
            <a:off x="853440" y="548640"/>
            <a:ext cx="10490700" cy="9996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77" name="Google Shape;77;g15df64bb1bf_0_810"/>
          <p:cNvSpPr txBox="1">
            <a:spLocks noGrp="1"/>
          </p:cNvSpPr>
          <p:nvPr>
            <p:ph type="sldNum" idx="12"/>
          </p:nvPr>
        </p:nvSpPr>
        <p:spPr>
          <a:xfrm>
            <a:off x="10996200" y="6229967"/>
            <a:ext cx="342300" cy="2439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
        <p:nvSpPr>
          <p:cNvPr id="78" name="Google Shape;78;g15df64bb1bf_0_810"/>
          <p:cNvSpPr txBox="1">
            <a:spLocks noGrp="1"/>
          </p:cNvSpPr>
          <p:nvPr>
            <p:ph type="body" idx="1"/>
          </p:nvPr>
        </p:nvSpPr>
        <p:spPr>
          <a:xfrm>
            <a:off x="853437" y="1609333"/>
            <a:ext cx="5166300" cy="4351200"/>
          </a:xfrm>
          <a:prstGeom prst="rect">
            <a:avLst/>
          </a:prstGeom>
          <a:noFill/>
          <a:ln>
            <a:noFill/>
          </a:ln>
        </p:spPr>
        <p:txBody>
          <a:bodyPr spcFirstLastPara="1" wrap="square" lIns="0" tIns="0" rIns="0" bIns="0" anchor="t" anchorCtr="0">
            <a:noAutofit/>
          </a:bodyPr>
          <a:lstStyle>
            <a:lvl1pPr marL="457200" marR="0" lvl="0" indent="-406400" algn="l">
              <a:lnSpc>
                <a:spcPct val="130000"/>
              </a:lnSpc>
              <a:spcBef>
                <a:spcPts val="5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L="914400" marR="0" lvl="1" indent="-381000" algn="l">
              <a:lnSpc>
                <a:spcPct val="13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L="1371600" marR="0" lvl="2" indent="-355600" algn="l">
              <a:lnSpc>
                <a:spcPct val="13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L="1828800" marR="0" lvl="3"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4pPr>
            <a:lvl5pPr marL="2286000" marR="0" lvl="4"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5pPr>
            <a:lvl6pPr marL="2743200" marR="0" lvl="5"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6pPr>
            <a:lvl7pPr marL="3200400" marR="0" lvl="6"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7pPr>
            <a:lvl8pPr marL="3657600" marR="0" lvl="7"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8pPr>
            <a:lvl9pPr marL="4114800" marR="0" lvl="8"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9pPr>
          </a:lstStyle>
          <a:p>
            <a:endParaRPr/>
          </a:p>
        </p:txBody>
      </p:sp>
      <p:sp>
        <p:nvSpPr>
          <p:cNvPr id="79" name="Google Shape;79;g15df64bb1bf_0_810"/>
          <p:cNvSpPr txBox="1">
            <a:spLocks noGrp="1"/>
          </p:cNvSpPr>
          <p:nvPr>
            <p:ph type="body" idx="2"/>
          </p:nvPr>
        </p:nvSpPr>
        <p:spPr>
          <a:xfrm>
            <a:off x="6172203" y="1609333"/>
            <a:ext cx="5166300" cy="4351200"/>
          </a:xfrm>
          <a:prstGeom prst="rect">
            <a:avLst/>
          </a:prstGeom>
          <a:noFill/>
          <a:ln>
            <a:noFill/>
          </a:ln>
        </p:spPr>
        <p:txBody>
          <a:bodyPr spcFirstLastPara="1" wrap="square" lIns="0" tIns="0" rIns="0" bIns="0" anchor="t" anchorCtr="0">
            <a:noAutofit/>
          </a:bodyPr>
          <a:lstStyle>
            <a:lvl1pPr marL="457200" marR="0" lvl="0" indent="-406400" algn="l">
              <a:lnSpc>
                <a:spcPct val="130000"/>
              </a:lnSpc>
              <a:spcBef>
                <a:spcPts val="5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L="914400" marR="0" lvl="1" indent="-381000" algn="l">
              <a:lnSpc>
                <a:spcPct val="13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L="1371600" marR="0" lvl="2" indent="-355600" algn="l">
              <a:lnSpc>
                <a:spcPct val="13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L="1828800" marR="0" lvl="3"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4pPr>
            <a:lvl5pPr marL="2286000" marR="0" lvl="4"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5pPr>
            <a:lvl6pPr marL="2743200" marR="0" lvl="5"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6pPr>
            <a:lvl7pPr marL="3200400" marR="0" lvl="6"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7pPr>
            <a:lvl8pPr marL="3657600" marR="0" lvl="7"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8pPr>
            <a:lvl9pPr marL="4114800" marR="0" lvl="8"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9pPr>
          </a:lstStyle>
          <a:p>
            <a:endParaRPr/>
          </a:p>
        </p:txBody>
      </p:sp>
      <p:sp>
        <p:nvSpPr>
          <p:cNvPr id="80" name="Google Shape;80;g15df64bb1bf_0_810"/>
          <p:cNvSpPr txBox="1">
            <a:spLocks noGrp="1"/>
          </p:cNvSpPr>
          <p:nvPr>
            <p:ph type="dt" idx="10"/>
          </p:nvPr>
        </p:nvSpPr>
        <p:spPr>
          <a:xfrm>
            <a:off x="3575600" y="6229952"/>
            <a:ext cx="6274800" cy="2439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chemeClr val="dk2"/>
              </a:buClr>
              <a:buSzPts val="1500"/>
              <a:buNone/>
              <a:defRPr sz="1200" b="0" i="0" u="none" strike="noStrike" cap="none">
                <a:solidFill>
                  <a:schemeClr val="dk2"/>
                </a:solidFill>
                <a:latin typeface="Open Sans"/>
                <a:ea typeface="Open Sans"/>
                <a:cs typeface="Open Sans"/>
                <a:sym typeface="Open Sans"/>
              </a:defRPr>
            </a:lvl1pPr>
            <a:lvl2pPr marR="0" lvl="1" algn="l">
              <a:lnSpc>
                <a:spcPct val="100000"/>
              </a:lnSpc>
              <a:spcBef>
                <a:spcPts val="0"/>
              </a:spcBef>
              <a:spcAft>
                <a:spcPts val="0"/>
              </a:spcAft>
              <a:buSzPts val="1500"/>
              <a:buNone/>
              <a:defRPr sz="1900" b="0" i="0" u="none" strike="noStrike" cap="none">
                <a:solidFill>
                  <a:schemeClr val="dk1"/>
                </a:solidFill>
                <a:latin typeface="Open Sans"/>
                <a:ea typeface="Open Sans"/>
                <a:cs typeface="Open Sans"/>
                <a:sym typeface="Open Sans"/>
              </a:defRPr>
            </a:lvl2pPr>
            <a:lvl3pPr marR="0" lvl="2" algn="l">
              <a:lnSpc>
                <a:spcPct val="100000"/>
              </a:lnSpc>
              <a:spcBef>
                <a:spcPts val="0"/>
              </a:spcBef>
              <a:spcAft>
                <a:spcPts val="0"/>
              </a:spcAft>
              <a:buSzPts val="1500"/>
              <a:buNone/>
              <a:defRPr sz="1900" b="0" i="0" u="none" strike="noStrike" cap="none">
                <a:solidFill>
                  <a:schemeClr val="dk1"/>
                </a:solidFill>
                <a:latin typeface="Open Sans"/>
                <a:ea typeface="Open Sans"/>
                <a:cs typeface="Open Sans"/>
                <a:sym typeface="Open Sans"/>
              </a:defRPr>
            </a:lvl3pPr>
            <a:lvl4pPr marR="0" lvl="3" algn="l">
              <a:lnSpc>
                <a:spcPct val="100000"/>
              </a:lnSpc>
              <a:spcBef>
                <a:spcPts val="0"/>
              </a:spcBef>
              <a:spcAft>
                <a:spcPts val="0"/>
              </a:spcAft>
              <a:buSzPts val="1500"/>
              <a:buNone/>
              <a:defRPr sz="1900" b="0" i="0" u="none" strike="noStrike" cap="none">
                <a:solidFill>
                  <a:schemeClr val="dk1"/>
                </a:solidFill>
                <a:latin typeface="Open Sans"/>
                <a:ea typeface="Open Sans"/>
                <a:cs typeface="Open Sans"/>
                <a:sym typeface="Open Sans"/>
              </a:defRPr>
            </a:lvl4pPr>
            <a:lvl5pPr marR="0" lvl="4" algn="l">
              <a:lnSpc>
                <a:spcPct val="100000"/>
              </a:lnSpc>
              <a:spcBef>
                <a:spcPts val="0"/>
              </a:spcBef>
              <a:spcAft>
                <a:spcPts val="0"/>
              </a:spcAft>
              <a:buSzPts val="1500"/>
              <a:buNone/>
              <a:defRPr sz="1900" b="0" i="0" u="none" strike="noStrike" cap="none">
                <a:solidFill>
                  <a:schemeClr val="dk1"/>
                </a:solidFill>
                <a:latin typeface="Open Sans"/>
                <a:ea typeface="Open Sans"/>
                <a:cs typeface="Open Sans"/>
                <a:sym typeface="Open Sans"/>
              </a:defRPr>
            </a:lvl5pPr>
            <a:lvl6pPr marR="0" lvl="5" algn="l">
              <a:lnSpc>
                <a:spcPct val="100000"/>
              </a:lnSpc>
              <a:spcBef>
                <a:spcPts val="0"/>
              </a:spcBef>
              <a:spcAft>
                <a:spcPts val="0"/>
              </a:spcAft>
              <a:buSzPts val="1500"/>
              <a:buNone/>
              <a:defRPr sz="1900" b="0" i="0" u="none" strike="noStrike" cap="none">
                <a:solidFill>
                  <a:schemeClr val="dk1"/>
                </a:solidFill>
                <a:latin typeface="Open Sans"/>
                <a:ea typeface="Open Sans"/>
                <a:cs typeface="Open Sans"/>
                <a:sym typeface="Open Sans"/>
              </a:defRPr>
            </a:lvl6pPr>
            <a:lvl7pPr marR="0" lvl="6" algn="l">
              <a:lnSpc>
                <a:spcPct val="100000"/>
              </a:lnSpc>
              <a:spcBef>
                <a:spcPts val="0"/>
              </a:spcBef>
              <a:spcAft>
                <a:spcPts val="0"/>
              </a:spcAft>
              <a:buSzPts val="1500"/>
              <a:buNone/>
              <a:defRPr sz="1900" b="0" i="0" u="none" strike="noStrike" cap="none">
                <a:solidFill>
                  <a:schemeClr val="dk1"/>
                </a:solidFill>
                <a:latin typeface="Open Sans"/>
                <a:ea typeface="Open Sans"/>
                <a:cs typeface="Open Sans"/>
                <a:sym typeface="Open Sans"/>
              </a:defRPr>
            </a:lvl7pPr>
            <a:lvl8pPr marR="0" lvl="7" algn="l">
              <a:lnSpc>
                <a:spcPct val="100000"/>
              </a:lnSpc>
              <a:spcBef>
                <a:spcPts val="0"/>
              </a:spcBef>
              <a:spcAft>
                <a:spcPts val="0"/>
              </a:spcAft>
              <a:buSzPts val="1500"/>
              <a:buNone/>
              <a:defRPr sz="1900" b="0" i="0" u="none" strike="noStrike" cap="none">
                <a:solidFill>
                  <a:schemeClr val="dk1"/>
                </a:solidFill>
                <a:latin typeface="Open Sans"/>
                <a:ea typeface="Open Sans"/>
                <a:cs typeface="Open Sans"/>
                <a:sym typeface="Open Sans"/>
              </a:defRPr>
            </a:lvl8pPr>
            <a:lvl9pPr marR="0" lvl="8" algn="l">
              <a:lnSpc>
                <a:spcPct val="100000"/>
              </a:lnSpc>
              <a:spcBef>
                <a:spcPts val="0"/>
              </a:spcBef>
              <a:spcAft>
                <a:spcPts val="0"/>
              </a:spcAft>
              <a:buSzPts val="1500"/>
              <a:buNone/>
              <a:defRPr sz="1900" b="0" i="0" u="none" strike="noStrike" cap="none">
                <a:solidFill>
                  <a:schemeClr val="dk1"/>
                </a:solidFill>
                <a:latin typeface="Open Sans"/>
                <a:ea typeface="Open Sans"/>
                <a:cs typeface="Open Sans"/>
                <a:sym typeface="Open Sans"/>
              </a:defRPr>
            </a:lvl9pPr>
          </a:lstStyle>
          <a:p>
            <a:endParaRPr/>
          </a:p>
        </p:txBody>
      </p:sp>
      <p:pic>
        <p:nvPicPr>
          <p:cNvPr id="81" name="Google Shape;81;g15df64bb1bf_0_810"/>
          <p:cNvPicPr preferRelativeResize="0"/>
          <p:nvPr/>
        </p:nvPicPr>
        <p:blipFill rotWithShape="1">
          <a:blip r:embed="rId2">
            <a:alphaModFix/>
          </a:blip>
          <a:srcRect/>
          <a:stretch/>
        </p:blipFill>
        <p:spPr>
          <a:xfrm>
            <a:off x="853440" y="6230112"/>
            <a:ext cx="1655156" cy="24384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_with logo">
  <p:cSld name="CUSTOM_5">
    <p:spTree>
      <p:nvGrpSpPr>
        <p:cNvPr id="1" name="Shape 82"/>
        <p:cNvGrpSpPr/>
        <p:nvPr/>
      </p:nvGrpSpPr>
      <p:grpSpPr>
        <a:xfrm>
          <a:off x="0" y="0"/>
          <a:ext cx="0" cy="0"/>
          <a:chOff x="0" y="0"/>
          <a:chExt cx="0" cy="0"/>
        </a:xfrm>
      </p:grpSpPr>
      <p:sp>
        <p:nvSpPr>
          <p:cNvPr id="83" name="Google Shape;83;g15df64bb1bf_0_817"/>
          <p:cNvSpPr txBox="1">
            <a:spLocks noGrp="1"/>
          </p:cNvSpPr>
          <p:nvPr>
            <p:ph type="sldNum" idx="12"/>
          </p:nvPr>
        </p:nvSpPr>
        <p:spPr>
          <a:xfrm>
            <a:off x="10996200" y="6229967"/>
            <a:ext cx="342300" cy="2439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pic>
        <p:nvPicPr>
          <p:cNvPr id="84" name="Google Shape;84;g15df64bb1bf_0_817"/>
          <p:cNvPicPr preferRelativeResize="0"/>
          <p:nvPr/>
        </p:nvPicPr>
        <p:blipFill rotWithShape="1">
          <a:blip r:embed="rId2">
            <a:alphaModFix/>
          </a:blip>
          <a:srcRect/>
          <a:stretch/>
        </p:blipFill>
        <p:spPr>
          <a:xfrm>
            <a:off x="853440" y="6230112"/>
            <a:ext cx="1655156" cy="24384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p:cSld name="CUSTOM_5_1">
    <p:spTree>
      <p:nvGrpSpPr>
        <p:cNvPr id="1" name="Shape 85"/>
        <p:cNvGrpSpPr/>
        <p:nvPr/>
      </p:nvGrpSpPr>
      <p:grpSpPr>
        <a:xfrm>
          <a:off x="0" y="0"/>
          <a:ext cx="0" cy="0"/>
          <a:chOff x="0" y="0"/>
          <a:chExt cx="0" cy="0"/>
        </a:xfrm>
      </p:grpSpPr>
      <p:sp>
        <p:nvSpPr>
          <p:cNvPr id="86" name="Google Shape;86;g15df64bb1bf_0_820"/>
          <p:cNvSpPr txBox="1">
            <a:spLocks noGrp="1"/>
          </p:cNvSpPr>
          <p:nvPr>
            <p:ph type="sldNum" idx="12"/>
          </p:nvPr>
        </p:nvSpPr>
        <p:spPr>
          <a:xfrm>
            <a:off x="10996200" y="6229967"/>
            <a:ext cx="342300" cy="2439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_blue version">
  <p:cSld name="CUSTOM_8_1">
    <p:bg>
      <p:bgPr>
        <a:solidFill>
          <a:schemeClr val="lt2"/>
        </a:solidFill>
        <a:effectLst/>
      </p:bgPr>
    </p:bg>
    <p:spTree>
      <p:nvGrpSpPr>
        <p:cNvPr id="1" name="Shape 87"/>
        <p:cNvGrpSpPr/>
        <p:nvPr/>
      </p:nvGrpSpPr>
      <p:grpSpPr>
        <a:xfrm>
          <a:off x="0" y="0"/>
          <a:ext cx="0" cy="0"/>
          <a:chOff x="0" y="0"/>
          <a:chExt cx="0" cy="0"/>
        </a:xfrm>
      </p:grpSpPr>
      <p:sp>
        <p:nvSpPr>
          <p:cNvPr id="88" name="Google Shape;88;g15df64bb1bf_0_822"/>
          <p:cNvSpPr txBox="1">
            <a:spLocks noGrp="1"/>
          </p:cNvSpPr>
          <p:nvPr>
            <p:ph type="title"/>
          </p:nvPr>
        </p:nvSpPr>
        <p:spPr>
          <a:xfrm>
            <a:off x="853600" y="243833"/>
            <a:ext cx="5242500" cy="1977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4000"/>
              <a:buNone/>
              <a:defRPr sz="4300">
                <a:solidFill>
                  <a:schemeClr val="lt1"/>
                </a:solidFill>
              </a:defRPr>
            </a:lvl1pPr>
            <a:lvl2pPr lvl="1" algn="l">
              <a:lnSpc>
                <a:spcPct val="130000"/>
              </a:lnSpc>
              <a:spcBef>
                <a:spcPts val="0"/>
              </a:spcBef>
              <a:spcAft>
                <a:spcPts val="0"/>
              </a:spcAft>
              <a:buSzPts val="1500"/>
              <a:buNone/>
              <a:defRPr>
                <a:solidFill>
                  <a:schemeClr val="lt1"/>
                </a:solidFill>
              </a:defRPr>
            </a:lvl2pPr>
            <a:lvl3pPr lvl="2" algn="l">
              <a:lnSpc>
                <a:spcPct val="130000"/>
              </a:lnSpc>
              <a:spcBef>
                <a:spcPts val="0"/>
              </a:spcBef>
              <a:spcAft>
                <a:spcPts val="0"/>
              </a:spcAft>
              <a:buSzPts val="1500"/>
              <a:buNone/>
              <a:defRPr>
                <a:solidFill>
                  <a:schemeClr val="lt1"/>
                </a:solidFill>
              </a:defRPr>
            </a:lvl3pPr>
            <a:lvl4pPr lvl="3" algn="l">
              <a:lnSpc>
                <a:spcPct val="130000"/>
              </a:lnSpc>
              <a:spcBef>
                <a:spcPts val="0"/>
              </a:spcBef>
              <a:spcAft>
                <a:spcPts val="0"/>
              </a:spcAft>
              <a:buSzPts val="1500"/>
              <a:buNone/>
              <a:defRPr>
                <a:solidFill>
                  <a:schemeClr val="lt1"/>
                </a:solidFill>
              </a:defRPr>
            </a:lvl4pPr>
            <a:lvl5pPr lvl="4" algn="l">
              <a:lnSpc>
                <a:spcPct val="130000"/>
              </a:lnSpc>
              <a:spcBef>
                <a:spcPts val="0"/>
              </a:spcBef>
              <a:spcAft>
                <a:spcPts val="0"/>
              </a:spcAft>
              <a:buSzPts val="1500"/>
              <a:buNone/>
              <a:defRPr>
                <a:solidFill>
                  <a:schemeClr val="lt1"/>
                </a:solidFill>
              </a:defRPr>
            </a:lvl5pPr>
            <a:lvl6pPr lvl="5" algn="l">
              <a:lnSpc>
                <a:spcPct val="130000"/>
              </a:lnSpc>
              <a:spcBef>
                <a:spcPts val="0"/>
              </a:spcBef>
              <a:spcAft>
                <a:spcPts val="0"/>
              </a:spcAft>
              <a:buSzPts val="1500"/>
              <a:buNone/>
              <a:defRPr>
                <a:solidFill>
                  <a:schemeClr val="lt1"/>
                </a:solidFill>
              </a:defRPr>
            </a:lvl6pPr>
            <a:lvl7pPr lvl="6" algn="l">
              <a:lnSpc>
                <a:spcPct val="130000"/>
              </a:lnSpc>
              <a:spcBef>
                <a:spcPts val="0"/>
              </a:spcBef>
              <a:spcAft>
                <a:spcPts val="0"/>
              </a:spcAft>
              <a:buSzPts val="1500"/>
              <a:buNone/>
              <a:defRPr>
                <a:solidFill>
                  <a:schemeClr val="lt1"/>
                </a:solidFill>
              </a:defRPr>
            </a:lvl7pPr>
            <a:lvl8pPr lvl="7" algn="l">
              <a:lnSpc>
                <a:spcPct val="130000"/>
              </a:lnSpc>
              <a:spcBef>
                <a:spcPts val="0"/>
              </a:spcBef>
              <a:spcAft>
                <a:spcPts val="0"/>
              </a:spcAft>
              <a:buSzPts val="1500"/>
              <a:buNone/>
              <a:defRPr>
                <a:solidFill>
                  <a:schemeClr val="lt1"/>
                </a:solidFill>
              </a:defRPr>
            </a:lvl8pPr>
            <a:lvl9pPr lvl="8" algn="l">
              <a:lnSpc>
                <a:spcPct val="130000"/>
              </a:lnSpc>
              <a:spcBef>
                <a:spcPts val="0"/>
              </a:spcBef>
              <a:spcAft>
                <a:spcPts val="0"/>
              </a:spcAft>
              <a:buSzPts val="1500"/>
              <a:buNone/>
              <a:defRPr>
                <a:solidFill>
                  <a:schemeClr val="lt1"/>
                </a:solidFill>
              </a:defRPr>
            </a:lvl9pPr>
          </a:lstStyle>
          <a:p>
            <a:endParaRPr/>
          </a:p>
        </p:txBody>
      </p:sp>
      <p:sp>
        <p:nvSpPr>
          <p:cNvPr id="89" name="Google Shape;89;g15df64bb1bf_0_822"/>
          <p:cNvSpPr txBox="1">
            <a:spLocks noGrp="1"/>
          </p:cNvSpPr>
          <p:nvPr>
            <p:ph type="sldNum" idx="12"/>
          </p:nvPr>
        </p:nvSpPr>
        <p:spPr>
          <a:xfrm>
            <a:off x="10996200" y="6229967"/>
            <a:ext cx="342300" cy="2439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
        <p:nvSpPr>
          <p:cNvPr id="90" name="Google Shape;90;g15df64bb1bf_0_822"/>
          <p:cNvSpPr txBox="1">
            <a:spLocks noGrp="1"/>
          </p:cNvSpPr>
          <p:nvPr>
            <p:ph type="body" idx="1"/>
          </p:nvPr>
        </p:nvSpPr>
        <p:spPr>
          <a:xfrm>
            <a:off x="853600" y="3429000"/>
            <a:ext cx="10484700" cy="2531100"/>
          </a:xfrm>
          <a:prstGeom prst="rect">
            <a:avLst/>
          </a:prstGeom>
          <a:noFill/>
          <a:ln>
            <a:noFill/>
          </a:ln>
        </p:spPr>
        <p:txBody>
          <a:bodyPr spcFirstLastPara="1" wrap="square" lIns="0" tIns="0" rIns="0" bIns="0" anchor="t" anchorCtr="0">
            <a:noAutofit/>
          </a:bodyPr>
          <a:lstStyle>
            <a:lvl1pPr marL="457200" lvl="0" indent="-406400" algn="l">
              <a:lnSpc>
                <a:spcPct val="130000"/>
              </a:lnSpc>
              <a:spcBef>
                <a:spcPts val="500"/>
              </a:spcBef>
              <a:spcAft>
                <a:spcPts val="0"/>
              </a:spcAft>
              <a:buClr>
                <a:schemeClr val="lt1"/>
              </a:buClr>
              <a:buSzPts val="2800"/>
              <a:buChar char="•"/>
              <a:defRPr>
                <a:solidFill>
                  <a:schemeClr val="lt1"/>
                </a:solidFill>
              </a:defRPr>
            </a:lvl1pPr>
            <a:lvl2pPr marL="914400" lvl="1" indent="-381000" algn="l">
              <a:lnSpc>
                <a:spcPct val="130000"/>
              </a:lnSpc>
              <a:spcBef>
                <a:spcPts val="500"/>
              </a:spcBef>
              <a:spcAft>
                <a:spcPts val="0"/>
              </a:spcAft>
              <a:buClr>
                <a:schemeClr val="lt1"/>
              </a:buClr>
              <a:buSzPts val="2400"/>
              <a:buChar char="•"/>
              <a:defRPr>
                <a:solidFill>
                  <a:schemeClr val="lt1"/>
                </a:solidFill>
              </a:defRPr>
            </a:lvl2pPr>
            <a:lvl3pPr marL="1371600" lvl="2" indent="-355600" algn="l">
              <a:lnSpc>
                <a:spcPct val="130000"/>
              </a:lnSpc>
              <a:spcBef>
                <a:spcPts val="500"/>
              </a:spcBef>
              <a:spcAft>
                <a:spcPts val="0"/>
              </a:spcAft>
              <a:buClr>
                <a:schemeClr val="lt1"/>
              </a:buClr>
              <a:buSzPts val="2000"/>
              <a:buChar char="•"/>
              <a:defRPr>
                <a:solidFill>
                  <a:schemeClr val="lt1"/>
                </a:solidFill>
              </a:defRPr>
            </a:lvl3pPr>
            <a:lvl4pPr marL="1828800" lvl="3" indent="-349250" algn="l">
              <a:lnSpc>
                <a:spcPct val="130000"/>
              </a:lnSpc>
              <a:spcBef>
                <a:spcPts val="500"/>
              </a:spcBef>
              <a:spcAft>
                <a:spcPts val="0"/>
              </a:spcAft>
              <a:buClr>
                <a:schemeClr val="lt1"/>
              </a:buClr>
              <a:buSzPts val="1900"/>
              <a:buChar char="•"/>
              <a:defRPr>
                <a:solidFill>
                  <a:schemeClr val="lt1"/>
                </a:solidFill>
              </a:defRPr>
            </a:lvl4pPr>
            <a:lvl5pPr marL="2286000" lvl="4" indent="-349250" algn="l">
              <a:lnSpc>
                <a:spcPct val="130000"/>
              </a:lnSpc>
              <a:spcBef>
                <a:spcPts val="500"/>
              </a:spcBef>
              <a:spcAft>
                <a:spcPts val="0"/>
              </a:spcAft>
              <a:buClr>
                <a:schemeClr val="lt1"/>
              </a:buClr>
              <a:buSzPts val="1900"/>
              <a:buChar char="•"/>
              <a:defRPr>
                <a:solidFill>
                  <a:schemeClr val="lt1"/>
                </a:solidFill>
              </a:defRPr>
            </a:lvl5pPr>
            <a:lvl6pPr marL="2743200" lvl="5" indent="-349250" algn="l">
              <a:lnSpc>
                <a:spcPct val="130000"/>
              </a:lnSpc>
              <a:spcBef>
                <a:spcPts val="500"/>
              </a:spcBef>
              <a:spcAft>
                <a:spcPts val="0"/>
              </a:spcAft>
              <a:buClr>
                <a:schemeClr val="lt1"/>
              </a:buClr>
              <a:buSzPts val="1900"/>
              <a:buChar char="•"/>
              <a:defRPr>
                <a:solidFill>
                  <a:schemeClr val="lt1"/>
                </a:solidFill>
              </a:defRPr>
            </a:lvl6pPr>
            <a:lvl7pPr marL="3200400" lvl="6" indent="-349250" algn="l">
              <a:lnSpc>
                <a:spcPct val="130000"/>
              </a:lnSpc>
              <a:spcBef>
                <a:spcPts val="500"/>
              </a:spcBef>
              <a:spcAft>
                <a:spcPts val="0"/>
              </a:spcAft>
              <a:buClr>
                <a:schemeClr val="lt1"/>
              </a:buClr>
              <a:buSzPts val="1900"/>
              <a:buChar char="•"/>
              <a:defRPr>
                <a:solidFill>
                  <a:schemeClr val="lt1"/>
                </a:solidFill>
              </a:defRPr>
            </a:lvl7pPr>
            <a:lvl8pPr marL="3657600" lvl="7" indent="-349250" algn="l">
              <a:lnSpc>
                <a:spcPct val="130000"/>
              </a:lnSpc>
              <a:spcBef>
                <a:spcPts val="500"/>
              </a:spcBef>
              <a:spcAft>
                <a:spcPts val="0"/>
              </a:spcAft>
              <a:buClr>
                <a:schemeClr val="lt1"/>
              </a:buClr>
              <a:buSzPts val="1900"/>
              <a:buChar char="•"/>
              <a:defRPr>
                <a:solidFill>
                  <a:schemeClr val="lt1"/>
                </a:solidFill>
              </a:defRPr>
            </a:lvl8pPr>
            <a:lvl9pPr marL="4114800" lvl="8" indent="-349250" algn="l">
              <a:lnSpc>
                <a:spcPct val="130000"/>
              </a:lnSpc>
              <a:spcBef>
                <a:spcPts val="500"/>
              </a:spcBef>
              <a:spcAft>
                <a:spcPts val="0"/>
              </a:spcAft>
              <a:buClr>
                <a:schemeClr val="lt1"/>
              </a:buClr>
              <a:buSzPts val="1900"/>
              <a:buChar char="•"/>
              <a:defRPr>
                <a:solidFill>
                  <a:schemeClr val="lt1"/>
                </a:solidFill>
              </a:defRPr>
            </a:lvl9pPr>
          </a:lstStyle>
          <a:p>
            <a:endParaRPr/>
          </a:p>
        </p:txBody>
      </p:sp>
      <p:sp>
        <p:nvSpPr>
          <p:cNvPr id="91" name="Google Shape;91;g15df64bb1bf_0_822"/>
          <p:cNvSpPr txBox="1">
            <a:spLocks noGrp="1"/>
          </p:cNvSpPr>
          <p:nvPr>
            <p:ph type="subTitle" idx="2"/>
          </p:nvPr>
        </p:nvSpPr>
        <p:spPr>
          <a:xfrm>
            <a:off x="860133" y="2221600"/>
            <a:ext cx="10478400" cy="1062000"/>
          </a:xfrm>
          <a:prstGeom prst="rect">
            <a:avLst/>
          </a:prstGeom>
          <a:noFill/>
          <a:ln>
            <a:noFill/>
          </a:ln>
        </p:spPr>
        <p:txBody>
          <a:bodyPr spcFirstLastPara="1" wrap="square" lIns="0" tIns="0" rIns="0" bIns="0" anchor="t" anchorCtr="0">
            <a:noAutofit/>
          </a:bodyPr>
          <a:lstStyle>
            <a:lvl1pPr lvl="0" algn="l">
              <a:lnSpc>
                <a:spcPct val="120000"/>
              </a:lnSpc>
              <a:spcBef>
                <a:spcPts val="500"/>
              </a:spcBef>
              <a:spcAft>
                <a:spcPts val="0"/>
              </a:spcAft>
              <a:buSzPts val="2800"/>
              <a:buNone/>
              <a:defRPr sz="3200" b="1">
                <a:solidFill>
                  <a:schemeClr val="lt1"/>
                </a:solidFill>
              </a:defRPr>
            </a:lvl1pPr>
            <a:lvl2pPr lvl="1" algn="l">
              <a:lnSpc>
                <a:spcPct val="130000"/>
              </a:lnSpc>
              <a:spcBef>
                <a:spcPts val="500"/>
              </a:spcBef>
              <a:spcAft>
                <a:spcPts val="0"/>
              </a:spcAft>
              <a:buSzPts val="2400"/>
              <a:buNone/>
              <a:defRPr>
                <a:solidFill>
                  <a:schemeClr val="lt1"/>
                </a:solidFill>
              </a:defRPr>
            </a:lvl2pPr>
            <a:lvl3pPr lvl="2" algn="l">
              <a:lnSpc>
                <a:spcPct val="130000"/>
              </a:lnSpc>
              <a:spcBef>
                <a:spcPts val="500"/>
              </a:spcBef>
              <a:spcAft>
                <a:spcPts val="0"/>
              </a:spcAft>
              <a:buSzPts val="2000"/>
              <a:buNone/>
              <a:defRPr>
                <a:solidFill>
                  <a:schemeClr val="lt1"/>
                </a:solidFill>
              </a:defRPr>
            </a:lvl3pPr>
            <a:lvl4pPr lvl="3" algn="l">
              <a:lnSpc>
                <a:spcPct val="130000"/>
              </a:lnSpc>
              <a:spcBef>
                <a:spcPts val="500"/>
              </a:spcBef>
              <a:spcAft>
                <a:spcPts val="0"/>
              </a:spcAft>
              <a:buSzPts val="1900"/>
              <a:buNone/>
              <a:defRPr>
                <a:solidFill>
                  <a:schemeClr val="lt1"/>
                </a:solidFill>
              </a:defRPr>
            </a:lvl4pPr>
            <a:lvl5pPr lvl="4" algn="l">
              <a:lnSpc>
                <a:spcPct val="130000"/>
              </a:lnSpc>
              <a:spcBef>
                <a:spcPts val="500"/>
              </a:spcBef>
              <a:spcAft>
                <a:spcPts val="0"/>
              </a:spcAft>
              <a:buSzPts val="1900"/>
              <a:buNone/>
              <a:defRPr>
                <a:solidFill>
                  <a:schemeClr val="lt1"/>
                </a:solidFill>
              </a:defRPr>
            </a:lvl5pPr>
            <a:lvl6pPr lvl="5" algn="l">
              <a:lnSpc>
                <a:spcPct val="130000"/>
              </a:lnSpc>
              <a:spcBef>
                <a:spcPts val="500"/>
              </a:spcBef>
              <a:spcAft>
                <a:spcPts val="0"/>
              </a:spcAft>
              <a:buSzPts val="1900"/>
              <a:buNone/>
              <a:defRPr>
                <a:solidFill>
                  <a:schemeClr val="lt1"/>
                </a:solidFill>
              </a:defRPr>
            </a:lvl6pPr>
            <a:lvl7pPr lvl="6" algn="l">
              <a:lnSpc>
                <a:spcPct val="130000"/>
              </a:lnSpc>
              <a:spcBef>
                <a:spcPts val="500"/>
              </a:spcBef>
              <a:spcAft>
                <a:spcPts val="0"/>
              </a:spcAft>
              <a:buSzPts val="1900"/>
              <a:buNone/>
              <a:defRPr>
                <a:solidFill>
                  <a:schemeClr val="lt1"/>
                </a:solidFill>
              </a:defRPr>
            </a:lvl7pPr>
            <a:lvl8pPr lvl="7" algn="l">
              <a:lnSpc>
                <a:spcPct val="130000"/>
              </a:lnSpc>
              <a:spcBef>
                <a:spcPts val="500"/>
              </a:spcBef>
              <a:spcAft>
                <a:spcPts val="0"/>
              </a:spcAft>
              <a:buSzPts val="1900"/>
              <a:buNone/>
              <a:defRPr>
                <a:solidFill>
                  <a:schemeClr val="lt1"/>
                </a:solidFill>
              </a:defRPr>
            </a:lvl8pPr>
            <a:lvl9pPr lvl="8" algn="l">
              <a:lnSpc>
                <a:spcPct val="130000"/>
              </a:lnSpc>
              <a:spcBef>
                <a:spcPts val="500"/>
              </a:spcBef>
              <a:spcAft>
                <a:spcPts val="0"/>
              </a:spcAft>
              <a:buSzPts val="1900"/>
              <a:buNone/>
              <a:defRPr>
                <a:solidFill>
                  <a:schemeClr val="lt1"/>
                </a:solidFill>
              </a:defRPr>
            </a:lvl9pPr>
          </a:lstStyle>
          <a:p>
            <a:endParaRPr/>
          </a:p>
        </p:txBody>
      </p:sp>
    </p:spTree>
  </p:cSld>
  <p:clrMapOvr>
    <a:masterClrMapping/>
  </p:clrMapOvr>
  <p:extLst>
    <p:ext uri="{DCECCB84-F9BA-43D5-87BE-67443E8EF086}">
      <p15:sldGuideLst xmlns:p15="http://schemas.microsoft.com/office/powerpoint/2012/main">
        <p15:guide id="1" pos="3840">
          <p15:clr>
            <a:srgbClr val="FA7B17"/>
          </p15:clr>
        </p15:guide>
        <p15:guide id="2" orient="horz" pos="2160">
          <p15:clr>
            <a:srgbClr val="FA7B17"/>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content slide">
  <p:cSld name="1_content slide">
    <p:spTree>
      <p:nvGrpSpPr>
        <p:cNvPr id="1" name="Shape 100"/>
        <p:cNvGrpSpPr/>
        <p:nvPr/>
      </p:nvGrpSpPr>
      <p:grpSpPr>
        <a:xfrm>
          <a:off x="0" y="0"/>
          <a:ext cx="0" cy="0"/>
          <a:chOff x="0" y="0"/>
          <a:chExt cx="0" cy="0"/>
        </a:xfrm>
      </p:grpSpPr>
      <p:sp>
        <p:nvSpPr>
          <p:cNvPr id="101" name="Google Shape;101;p97"/>
          <p:cNvSpPr txBox="1">
            <a:spLocks noGrp="1"/>
          </p:cNvSpPr>
          <p:nvPr>
            <p:ph type="title"/>
          </p:nvPr>
        </p:nvSpPr>
        <p:spPr>
          <a:xfrm>
            <a:off x="1008779" y="98519"/>
            <a:ext cx="10270067" cy="792162"/>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97"/>
          <p:cNvSpPr txBox="1">
            <a:spLocks noGrp="1"/>
          </p:cNvSpPr>
          <p:nvPr>
            <p:ph type="body" idx="1"/>
          </p:nvPr>
        </p:nvSpPr>
        <p:spPr>
          <a:xfrm>
            <a:off x="960000" y="1099671"/>
            <a:ext cx="10272000" cy="5135154"/>
          </a:xfrm>
          <a:prstGeom prst="rect">
            <a:avLst/>
          </a:prstGeom>
          <a:noFill/>
          <a:ln>
            <a:noFill/>
          </a:ln>
        </p:spPr>
        <p:txBody>
          <a:bodyPr spcFirstLastPara="1" wrap="square" lIns="0" tIns="0" rIns="0" bIns="0" anchor="t" anchorCtr="0">
            <a:noAutofit/>
          </a:bodyPr>
          <a:lstStyle>
            <a:lvl1pPr marL="457200" lvl="0" indent="-342900" algn="l">
              <a:lnSpc>
                <a:spcPct val="130000"/>
              </a:lnSpc>
              <a:spcBef>
                <a:spcPts val="0"/>
              </a:spcBef>
              <a:spcAft>
                <a:spcPts val="0"/>
              </a:spcAft>
              <a:buSzPts val="1800"/>
              <a:buChar char="▪"/>
              <a:defRPr/>
            </a:lvl1pPr>
            <a:lvl2pPr marL="914400" lvl="1" indent="-342900" algn="l">
              <a:lnSpc>
                <a:spcPct val="130000"/>
              </a:lnSpc>
              <a:spcBef>
                <a:spcPts val="0"/>
              </a:spcBef>
              <a:spcAft>
                <a:spcPts val="0"/>
              </a:spcAft>
              <a:buSzPts val="1800"/>
              <a:buChar char="-"/>
              <a:defRPr/>
            </a:lvl2pPr>
            <a:lvl3pPr marL="1371600" lvl="2" indent="-342900" algn="l">
              <a:lnSpc>
                <a:spcPct val="130000"/>
              </a:lnSpc>
              <a:spcBef>
                <a:spcPts val="0"/>
              </a:spcBef>
              <a:spcAft>
                <a:spcPts val="0"/>
              </a:spcAft>
              <a:buSzPts val="1800"/>
              <a:buChar char="›"/>
              <a:defRPr/>
            </a:lvl3pPr>
            <a:lvl4pPr marL="1828800" lvl="3" indent="-228600" algn="l">
              <a:lnSpc>
                <a:spcPct val="100000"/>
              </a:lnSpc>
              <a:spcBef>
                <a:spcPts val="400"/>
              </a:spcBef>
              <a:spcAft>
                <a:spcPts val="0"/>
              </a:spcAft>
              <a:buSzPts val="2000"/>
              <a:buNone/>
              <a:defRPr/>
            </a:lvl4pPr>
            <a:lvl5pPr marL="2286000" lvl="4" indent="-228600" algn="l">
              <a:lnSpc>
                <a:spcPct val="100000"/>
              </a:lnSpc>
              <a:spcBef>
                <a:spcPts val="400"/>
              </a:spcBef>
              <a:spcAft>
                <a:spcPts val="0"/>
              </a:spcAft>
              <a:buSzPts val="2000"/>
              <a:buNone/>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103" name="Google Shape;103;p97"/>
          <p:cNvSpPr txBox="1">
            <a:spLocks noGrp="1"/>
          </p:cNvSpPr>
          <p:nvPr>
            <p:ph type="ftr" idx="11"/>
          </p:nvPr>
        </p:nvSpPr>
        <p:spPr>
          <a:xfrm>
            <a:off x="3215999" y="6514618"/>
            <a:ext cx="8016000" cy="1800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97"/>
          <p:cNvSpPr txBox="1">
            <a:spLocks noGrp="1"/>
          </p:cNvSpPr>
          <p:nvPr>
            <p:ph type="sldNum" idx="12"/>
          </p:nvPr>
        </p:nvSpPr>
        <p:spPr>
          <a:xfrm>
            <a:off x="126609" y="184636"/>
            <a:ext cx="288000" cy="1800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1pPr>
            <a:lvl2pPr marL="0" marR="0" lvl="1"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2pPr>
            <a:lvl3pPr marL="0" marR="0" lvl="2"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3pPr>
            <a:lvl4pPr marL="0" marR="0" lvl="3"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4pPr>
            <a:lvl5pPr marL="0" marR="0" lvl="4"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5pPr>
            <a:lvl6pPr marL="0" marR="0" lvl="5"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6pPr>
            <a:lvl7pPr marL="0" marR="0" lvl="6"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7pPr>
            <a:lvl8pPr marL="0" marR="0" lvl="7"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8pPr>
            <a:lvl9pPr marL="0" marR="0" lvl="8"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05"/>
        <p:cNvGrpSpPr/>
        <p:nvPr/>
      </p:nvGrpSpPr>
      <p:grpSpPr>
        <a:xfrm>
          <a:off x="0" y="0"/>
          <a:ext cx="0" cy="0"/>
          <a:chOff x="0" y="0"/>
          <a:chExt cx="0" cy="0"/>
        </a:xfrm>
      </p:grpSpPr>
      <p:sp>
        <p:nvSpPr>
          <p:cNvPr id="106" name="Google Shape;106;p96"/>
          <p:cNvSpPr txBox="1">
            <a:spLocks noGrp="1"/>
          </p:cNvSpPr>
          <p:nvPr>
            <p:ph type="title"/>
          </p:nvPr>
        </p:nvSpPr>
        <p:spPr>
          <a:xfrm>
            <a:off x="101600" y="0"/>
            <a:ext cx="12192000" cy="9144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2400"/>
              <a:buNone/>
              <a:defRPr sz="28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96"/>
          <p:cNvSpPr txBox="1">
            <a:spLocks noGrp="1"/>
          </p:cNvSpPr>
          <p:nvPr>
            <p:ph type="sldNum" idx="12"/>
          </p:nvPr>
        </p:nvSpPr>
        <p:spPr>
          <a:xfrm>
            <a:off x="9192684" y="6302375"/>
            <a:ext cx="2844800" cy="47625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Arial"/>
                <a:ea typeface="Arial"/>
                <a:cs typeface="Arial"/>
                <a:sym typeface="Arial"/>
              </a:defRPr>
            </a:lvl1pPr>
            <a:lvl2pPr marL="0" marR="0" lvl="1"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Arial"/>
                <a:ea typeface="Arial"/>
                <a:cs typeface="Arial"/>
                <a:sym typeface="Arial"/>
              </a:defRPr>
            </a:lvl2pPr>
            <a:lvl3pPr marL="0" marR="0" lvl="2"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Arial"/>
                <a:ea typeface="Arial"/>
                <a:cs typeface="Arial"/>
                <a:sym typeface="Arial"/>
              </a:defRPr>
            </a:lvl3pPr>
            <a:lvl4pPr marL="0" marR="0" lvl="3"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Arial"/>
                <a:ea typeface="Arial"/>
                <a:cs typeface="Arial"/>
                <a:sym typeface="Arial"/>
              </a:defRPr>
            </a:lvl4pPr>
            <a:lvl5pPr marL="0" marR="0" lvl="4"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Arial"/>
                <a:ea typeface="Arial"/>
                <a:cs typeface="Arial"/>
                <a:sym typeface="Arial"/>
              </a:defRPr>
            </a:lvl5pPr>
            <a:lvl6pPr marL="0" marR="0" lvl="5"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Arial"/>
                <a:ea typeface="Arial"/>
                <a:cs typeface="Arial"/>
                <a:sym typeface="Arial"/>
              </a:defRPr>
            </a:lvl6pPr>
            <a:lvl7pPr marL="0" marR="0" lvl="6"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Arial"/>
                <a:ea typeface="Arial"/>
                <a:cs typeface="Arial"/>
                <a:sym typeface="Arial"/>
              </a:defRPr>
            </a:lvl7pPr>
            <a:lvl8pPr marL="0" marR="0" lvl="7"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Arial"/>
                <a:ea typeface="Arial"/>
                <a:cs typeface="Arial"/>
                <a:sym typeface="Arial"/>
              </a:defRPr>
            </a:lvl8pPr>
            <a:lvl9pPr marL="0" marR="0" lvl="8"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08" name="Google Shape;108;p96"/>
          <p:cNvSpPr txBox="1">
            <a:spLocks noGrp="1"/>
          </p:cNvSpPr>
          <p:nvPr>
            <p:ph type="body" idx="1"/>
          </p:nvPr>
        </p:nvSpPr>
        <p:spPr>
          <a:xfrm>
            <a:off x="609600" y="1143001"/>
            <a:ext cx="8331200" cy="1731885"/>
          </a:xfrm>
          <a:prstGeom prst="rect">
            <a:avLst/>
          </a:prstGeom>
          <a:noFill/>
          <a:ln>
            <a:noFill/>
          </a:ln>
        </p:spPr>
        <p:txBody>
          <a:bodyPr spcFirstLastPara="1" wrap="square" lIns="0" tIns="0" rIns="0" bIns="0" anchor="t" anchorCtr="0">
            <a:noAutofit/>
          </a:bodyPr>
          <a:lstStyle>
            <a:lvl1pPr marL="457200" lvl="0" indent="-342900" algn="l">
              <a:lnSpc>
                <a:spcPct val="130000"/>
              </a:lnSpc>
              <a:spcBef>
                <a:spcPts val="0"/>
              </a:spcBef>
              <a:spcAft>
                <a:spcPts val="0"/>
              </a:spcAft>
              <a:buSzPts val="1800"/>
              <a:buChar char="▪"/>
              <a:defRPr>
                <a:latin typeface="Arial"/>
                <a:ea typeface="Arial"/>
                <a:cs typeface="Arial"/>
                <a:sym typeface="Arial"/>
              </a:defRPr>
            </a:lvl1pPr>
            <a:lvl2pPr marL="914400" lvl="1" indent="-342900" algn="l">
              <a:lnSpc>
                <a:spcPct val="130000"/>
              </a:lnSpc>
              <a:spcBef>
                <a:spcPts val="0"/>
              </a:spcBef>
              <a:spcAft>
                <a:spcPts val="0"/>
              </a:spcAft>
              <a:buSzPts val="1800"/>
              <a:buChar char="-"/>
              <a:defRPr>
                <a:latin typeface="Arial"/>
                <a:ea typeface="Arial"/>
                <a:cs typeface="Arial"/>
                <a:sym typeface="Arial"/>
              </a:defRPr>
            </a:lvl2pPr>
            <a:lvl3pPr marL="1371600" lvl="2" indent="-342900" algn="l">
              <a:lnSpc>
                <a:spcPct val="130000"/>
              </a:lnSpc>
              <a:spcBef>
                <a:spcPts val="0"/>
              </a:spcBef>
              <a:spcAft>
                <a:spcPts val="0"/>
              </a:spcAft>
              <a:buSzPts val="1800"/>
              <a:buChar char="›"/>
              <a:defRPr>
                <a:latin typeface="Arial"/>
                <a:ea typeface="Arial"/>
                <a:cs typeface="Arial"/>
                <a:sym typeface="Arial"/>
              </a:defRPr>
            </a:lvl3pPr>
            <a:lvl4pPr marL="1828800" lvl="3" indent="-228600" algn="l">
              <a:lnSpc>
                <a:spcPct val="100000"/>
              </a:lnSpc>
              <a:spcBef>
                <a:spcPts val="400"/>
              </a:spcBef>
              <a:spcAft>
                <a:spcPts val="0"/>
              </a:spcAft>
              <a:buSzPts val="2000"/>
              <a:buNone/>
              <a:defRPr>
                <a:latin typeface="Arial"/>
                <a:ea typeface="Arial"/>
                <a:cs typeface="Arial"/>
                <a:sym typeface="Arial"/>
              </a:defRPr>
            </a:lvl4pPr>
            <a:lvl5pPr marL="2286000" lvl="4" indent="-228600" algn="l">
              <a:lnSpc>
                <a:spcPct val="100000"/>
              </a:lnSpc>
              <a:spcBef>
                <a:spcPts val="400"/>
              </a:spcBef>
              <a:spcAft>
                <a:spcPts val="0"/>
              </a:spcAft>
              <a:buSzPts val="2000"/>
              <a:buNone/>
              <a:defRPr>
                <a:latin typeface="Arial"/>
                <a:ea typeface="Arial"/>
                <a:cs typeface="Arial"/>
                <a:sym typeface="Arial"/>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9"/>
        <p:cNvGrpSpPr/>
        <p:nvPr/>
      </p:nvGrpSpPr>
      <p:grpSpPr>
        <a:xfrm>
          <a:off x="0" y="0"/>
          <a:ext cx="0" cy="0"/>
          <a:chOff x="0" y="0"/>
          <a:chExt cx="0" cy="0"/>
        </a:xfrm>
      </p:grpSpPr>
      <p:sp>
        <p:nvSpPr>
          <p:cNvPr id="110" name="Google Shape;110;g19f63886833_0_796"/>
          <p:cNvSpPr txBox="1">
            <a:spLocks noGrp="1"/>
          </p:cNvSpPr>
          <p:nvPr>
            <p:ph type="title"/>
          </p:nvPr>
        </p:nvSpPr>
        <p:spPr>
          <a:xfrm>
            <a:off x="0" y="0"/>
            <a:ext cx="12192000" cy="914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g19f63886833_0_796"/>
          <p:cNvSpPr txBox="1">
            <a:spLocks noGrp="1"/>
          </p:cNvSpPr>
          <p:nvPr>
            <p:ph type="body" idx="1"/>
          </p:nvPr>
        </p:nvSpPr>
        <p:spPr>
          <a:xfrm>
            <a:off x="933452" y="1277939"/>
            <a:ext cx="10382100" cy="1731900"/>
          </a:xfrm>
          <a:prstGeom prst="rect">
            <a:avLst/>
          </a:prstGeom>
          <a:noFill/>
          <a:ln>
            <a:noFill/>
          </a:ln>
        </p:spPr>
        <p:txBody>
          <a:bodyPr spcFirstLastPara="1" wrap="square" lIns="46800" tIns="46800" rIns="46800" bIns="46800" anchor="t" anchorCtr="0">
            <a:spAutoFit/>
          </a:bodyPr>
          <a:lstStyle>
            <a:lvl1pPr marL="457200" lvl="0" indent="-342900" algn="l">
              <a:lnSpc>
                <a:spcPct val="100000"/>
              </a:lnSpc>
              <a:spcBef>
                <a:spcPts val="72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8"/>
              <a:defRPr/>
            </a:lvl3pPr>
            <a:lvl4pPr marL="1828800" lvl="3" indent="-342900" algn="l">
              <a:lnSpc>
                <a:spcPct val="100000"/>
              </a:lnSpc>
              <a:spcBef>
                <a:spcPts val="360"/>
              </a:spcBef>
              <a:spcAft>
                <a:spcPts val="0"/>
              </a:spcAft>
              <a:buSzPts val="1800"/>
              <a:buChar char="8"/>
              <a:defRPr/>
            </a:lvl4pPr>
            <a:lvl5pPr marL="2286000" lvl="4" indent="-342900" algn="l">
              <a:lnSpc>
                <a:spcPct val="100000"/>
              </a:lnSpc>
              <a:spcBef>
                <a:spcPts val="360"/>
              </a:spcBef>
              <a:spcAft>
                <a:spcPts val="0"/>
              </a:spcAft>
              <a:buSzPts val="1800"/>
              <a:buChar char="8"/>
              <a:defRPr/>
            </a:lvl5pPr>
            <a:lvl6pPr marL="2743200" lvl="5" indent="-342900" algn="l">
              <a:lnSpc>
                <a:spcPct val="100000"/>
              </a:lnSpc>
              <a:spcBef>
                <a:spcPts val="360"/>
              </a:spcBef>
              <a:spcAft>
                <a:spcPts val="0"/>
              </a:spcAft>
              <a:buSzPts val="1800"/>
              <a:buChar char="8"/>
              <a:defRPr/>
            </a:lvl6pPr>
            <a:lvl7pPr marL="3200400" lvl="6" indent="-342900" algn="l">
              <a:lnSpc>
                <a:spcPct val="100000"/>
              </a:lnSpc>
              <a:spcBef>
                <a:spcPts val="360"/>
              </a:spcBef>
              <a:spcAft>
                <a:spcPts val="0"/>
              </a:spcAft>
              <a:buSzPts val="1800"/>
              <a:buChar char="8"/>
              <a:defRPr/>
            </a:lvl7pPr>
            <a:lvl8pPr marL="3657600" lvl="7" indent="-342900" algn="l">
              <a:lnSpc>
                <a:spcPct val="100000"/>
              </a:lnSpc>
              <a:spcBef>
                <a:spcPts val="360"/>
              </a:spcBef>
              <a:spcAft>
                <a:spcPts val="0"/>
              </a:spcAft>
              <a:buSzPts val="1800"/>
              <a:buChar char="8"/>
              <a:defRPr/>
            </a:lvl8pPr>
            <a:lvl9pPr marL="4114800" lvl="8" indent="-342900" algn="l">
              <a:lnSpc>
                <a:spcPct val="100000"/>
              </a:lnSpc>
              <a:spcBef>
                <a:spcPts val="360"/>
              </a:spcBef>
              <a:spcAft>
                <a:spcPts val="0"/>
              </a:spcAft>
              <a:buSzPts val="1800"/>
              <a:buChar char="8"/>
              <a:defRPr/>
            </a:lvl9pPr>
          </a:lstStyle>
          <a:p>
            <a:endParaRPr/>
          </a:p>
        </p:txBody>
      </p:sp>
      <p:sp>
        <p:nvSpPr>
          <p:cNvPr id="112" name="Google Shape;112;g19f63886833_0_796"/>
          <p:cNvSpPr txBox="1">
            <a:spLocks noGrp="1"/>
          </p:cNvSpPr>
          <p:nvPr>
            <p:ph type="dt" idx="10"/>
          </p:nvPr>
        </p:nvSpPr>
        <p:spPr>
          <a:xfrm>
            <a:off x="609600" y="6356351"/>
            <a:ext cx="28449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113" name="Google Shape;113;g19f63886833_0_796"/>
          <p:cNvSpPr txBox="1">
            <a:spLocks noGrp="1"/>
          </p:cNvSpPr>
          <p:nvPr>
            <p:ph type="ftr" idx="11"/>
          </p:nvPr>
        </p:nvSpPr>
        <p:spPr>
          <a:xfrm>
            <a:off x="4165600" y="6356351"/>
            <a:ext cx="3860700" cy="3651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114" name="Google Shape;114;g19f63886833_0_796"/>
          <p:cNvSpPr txBox="1">
            <a:spLocks noGrp="1"/>
          </p:cNvSpPr>
          <p:nvPr>
            <p:ph type="sldNum" idx="12"/>
          </p:nvPr>
        </p:nvSpPr>
        <p:spPr>
          <a:xfrm>
            <a:off x="9091084" y="6302375"/>
            <a:ext cx="2844900" cy="476400"/>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_content slide">
  <p:cSld name="2_content slide">
    <p:spTree>
      <p:nvGrpSpPr>
        <p:cNvPr id="1" name="Shape 115"/>
        <p:cNvGrpSpPr/>
        <p:nvPr/>
      </p:nvGrpSpPr>
      <p:grpSpPr>
        <a:xfrm>
          <a:off x="0" y="0"/>
          <a:ext cx="0" cy="0"/>
          <a:chOff x="0" y="0"/>
          <a:chExt cx="0" cy="0"/>
        </a:xfrm>
      </p:grpSpPr>
      <p:sp>
        <p:nvSpPr>
          <p:cNvPr id="116" name="Google Shape;116;p7"/>
          <p:cNvSpPr txBox="1">
            <a:spLocks noGrp="1"/>
          </p:cNvSpPr>
          <p:nvPr>
            <p:ph type="title"/>
          </p:nvPr>
        </p:nvSpPr>
        <p:spPr>
          <a:xfrm>
            <a:off x="1008779" y="98519"/>
            <a:ext cx="10270067" cy="792162"/>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2400"/>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7"/>
          <p:cNvSpPr txBox="1">
            <a:spLocks noGrp="1"/>
          </p:cNvSpPr>
          <p:nvPr>
            <p:ph type="body" idx="1"/>
          </p:nvPr>
        </p:nvSpPr>
        <p:spPr>
          <a:xfrm>
            <a:off x="960000" y="1099671"/>
            <a:ext cx="10272000" cy="5135154"/>
          </a:xfrm>
          <a:prstGeom prst="rect">
            <a:avLst/>
          </a:prstGeom>
          <a:noFill/>
          <a:ln>
            <a:noFill/>
          </a:ln>
        </p:spPr>
        <p:txBody>
          <a:bodyPr spcFirstLastPara="1" wrap="square" lIns="0" tIns="0" rIns="0" bIns="0" anchor="t" anchorCtr="0">
            <a:noAutofit/>
          </a:bodyPr>
          <a:lstStyle>
            <a:lvl1pPr marL="457200" lvl="0" indent="-342900" algn="l">
              <a:lnSpc>
                <a:spcPct val="130000"/>
              </a:lnSpc>
              <a:spcBef>
                <a:spcPts val="0"/>
              </a:spcBef>
              <a:spcAft>
                <a:spcPts val="0"/>
              </a:spcAft>
              <a:buSzPts val="1800"/>
              <a:buChar char="▪"/>
              <a:defRPr sz="2000"/>
            </a:lvl1pPr>
            <a:lvl2pPr marL="914400" lvl="1" indent="-342900" algn="l">
              <a:lnSpc>
                <a:spcPct val="130000"/>
              </a:lnSpc>
              <a:spcBef>
                <a:spcPts val="0"/>
              </a:spcBef>
              <a:spcAft>
                <a:spcPts val="0"/>
              </a:spcAft>
              <a:buSzPts val="1800"/>
              <a:buChar char="-"/>
              <a:defRPr sz="2000"/>
            </a:lvl2pPr>
            <a:lvl3pPr marL="1371600" lvl="2" indent="-342900" algn="l">
              <a:lnSpc>
                <a:spcPct val="130000"/>
              </a:lnSpc>
              <a:spcBef>
                <a:spcPts val="0"/>
              </a:spcBef>
              <a:spcAft>
                <a:spcPts val="0"/>
              </a:spcAft>
              <a:buSzPts val="1800"/>
              <a:buChar char="›"/>
              <a:defRPr sz="2000"/>
            </a:lvl3pPr>
            <a:lvl4pPr marL="1828800" lvl="3" indent="-228600" algn="l">
              <a:lnSpc>
                <a:spcPct val="100000"/>
              </a:lnSpc>
              <a:spcBef>
                <a:spcPts val="400"/>
              </a:spcBef>
              <a:spcAft>
                <a:spcPts val="0"/>
              </a:spcAft>
              <a:buSzPts val="2000"/>
              <a:buNone/>
              <a:defRPr/>
            </a:lvl4pPr>
            <a:lvl5pPr marL="2286000" lvl="4" indent="-228600" algn="l">
              <a:lnSpc>
                <a:spcPct val="100000"/>
              </a:lnSpc>
              <a:spcBef>
                <a:spcPts val="400"/>
              </a:spcBef>
              <a:spcAft>
                <a:spcPts val="0"/>
              </a:spcAft>
              <a:buSzPts val="2000"/>
              <a:buNone/>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118" name="Google Shape;118;p7"/>
          <p:cNvSpPr txBox="1">
            <a:spLocks noGrp="1"/>
          </p:cNvSpPr>
          <p:nvPr>
            <p:ph type="ftr" idx="11"/>
          </p:nvPr>
        </p:nvSpPr>
        <p:spPr>
          <a:xfrm>
            <a:off x="3215999" y="6514618"/>
            <a:ext cx="8016000" cy="1800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7"/>
          <p:cNvSpPr txBox="1">
            <a:spLocks noGrp="1"/>
          </p:cNvSpPr>
          <p:nvPr>
            <p:ph type="sldNum" idx="12"/>
          </p:nvPr>
        </p:nvSpPr>
        <p:spPr>
          <a:xfrm>
            <a:off x="126609" y="184636"/>
            <a:ext cx="288000" cy="1800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1pPr>
            <a:lvl2pPr marL="0" marR="0" lvl="1"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2pPr>
            <a:lvl3pPr marL="0" marR="0" lvl="2"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3pPr>
            <a:lvl4pPr marL="0" marR="0" lvl="3"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4pPr>
            <a:lvl5pPr marL="0" marR="0" lvl="4"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5pPr>
            <a:lvl6pPr marL="0" marR="0" lvl="5"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6pPr>
            <a:lvl7pPr marL="0" marR="0" lvl="6"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7pPr>
            <a:lvl8pPr marL="0" marR="0" lvl="7"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8pPr>
            <a:lvl9pPr marL="0" marR="0" lvl="8"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 Title and Content 1">
  <p:cSld name="CUSTOM_3_3">
    <p:spTree>
      <p:nvGrpSpPr>
        <p:cNvPr id="1" name="Shape 120"/>
        <p:cNvGrpSpPr/>
        <p:nvPr/>
      </p:nvGrpSpPr>
      <p:grpSpPr>
        <a:xfrm>
          <a:off x="0" y="0"/>
          <a:ext cx="0" cy="0"/>
          <a:chOff x="0" y="0"/>
          <a:chExt cx="0" cy="0"/>
        </a:xfrm>
      </p:grpSpPr>
      <p:sp>
        <p:nvSpPr>
          <p:cNvPr id="121" name="Google Shape;121;g198e9f5f239_0_131"/>
          <p:cNvSpPr txBox="1">
            <a:spLocks noGrp="1"/>
          </p:cNvSpPr>
          <p:nvPr>
            <p:ph type="title"/>
          </p:nvPr>
        </p:nvSpPr>
        <p:spPr>
          <a:xfrm>
            <a:off x="853440" y="548640"/>
            <a:ext cx="10490700" cy="9996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22" name="Google Shape;122;g198e9f5f239_0_131"/>
          <p:cNvSpPr txBox="1">
            <a:spLocks noGrp="1"/>
          </p:cNvSpPr>
          <p:nvPr>
            <p:ph type="sldNum" idx="12"/>
          </p:nvPr>
        </p:nvSpPr>
        <p:spPr>
          <a:xfrm>
            <a:off x="10996200" y="6229967"/>
            <a:ext cx="342300" cy="2439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
        <p:nvSpPr>
          <p:cNvPr id="123" name="Google Shape;123;g198e9f5f239_0_131"/>
          <p:cNvSpPr txBox="1">
            <a:spLocks noGrp="1"/>
          </p:cNvSpPr>
          <p:nvPr>
            <p:ph type="dt" idx="10"/>
          </p:nvPr>
        </p:nvSpPr>
        <p:spPr>
          <a:xfrm>
            <a:off x="3575600" y="6229952"/>
            <a:ext cx="6274800" cy="2439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dk2"/>
              </a:buClr>
              <a:buSzPts val="1500"/>
              <a:buFont typeface="Arial"/>
              <a:buNone/>
              <a:defRPr sz="12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9pPr>
          </a:lstStyle>
          <a:p>
            <a:endParaRPr/>
          </a:p>
        </p:txBody>
      </p:sp>
      <p:pic>
        <p:nvPicPr>
          <p:cNvPr id="124" name="Google Shape;124;g198e9f5f239_0_131"/>
          <p:cNvPicPr preferRelativeResize="0"/>
          <p:nvPr/>
        </p:nvPicPr>
        <p:blipFill rotWithShape="1">
          <a:blip r:embed="rId2">
            <a:alphaModFix/>
          </a:blip>
          <a:srcRect/>
          <a:stretch/>
        </p:blipFill>
        <p:spPr>
          <a:xfrm>
            <a:off x="853440" y="6230112"/>
            <a:ext cx="1655156" cy="243840"/>
          </a:xfrm>
          <a:prstGeom prst="rect">
            <a:avLst/>
          </a:prstGeom>
          <a:noFill/>
          <a:ln>
            <a:noFill/>
          </a:ln>
        </p:spPr>
      </p:pic>
      <p:sp>
        <p:nvSpPr>
          <p:cNvPr id="125" name="Google Shape;125;g198e9f5f239_0_131"/>
          <p:cNvSpPr txBox="1">
            <a:spLocks noGrp="1"/>
          </p:cNvSpPr>
          <p:nvPr>
            <p:ph type="body" idx="1"/>
          </p:nvPr>
        </p:nvSpPr>
        <p:spPr>
          <a:xfrm>
            <a:off x="853440" y="1609344"/>
            <a:ext cx="10485300" cy="4351200"/>
          </a:xfrm>
          <a:prstGeom prst="rect">
            <a:avLst/>
          </a:prstGeom>
          <a:noFill/>
          <a:ln>
            <a:noFill/>
          </a:ln>
        </p:spPr>
        <p:txBody>
          <a:bodyPr spcFirstLastPara="1" wrap="square" lIns="0" tIns="0" rIns="0" bIns="0" anchor="t" anchorCtr="0">
            <a:noAutofit/>
          </a:bodyPr>
          <a:lstStyle>
            <a:lvl1pPr marL="457200" marR="0" lvl="0" indent="-406400" algn="l">
              <a:lnSpc>
                <a:spcPct val="130000"/>
              </a:lnSpc>
              <a:spcBef>
                <a:spcPts val="5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L="914400" marR="0" lvl="1" indent="-381000" algn="l">
              <a:lnSpc>
                <a:spcPct val="13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L="1371600" marR="0" lvl="2" indent="-355600" algn="l">
              <a:lnSpc>
                <a:spcPct val="13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L="1828800" marR="0" lvl="3"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4pPr>
            <a:lvl5pPr marL="2286000" marR="0" lvl="4"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5pPr>
            <a:lvl6pPr marL="2743200" marR="0" lvl="5"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6pPr>
            <a:lvl7pPr marL="3200400" marR="0" lvl="6"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7pPr>
            <a:lvl8pPr marL="3657600" marR="0" lvl="7"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8pPr>
            <a:lvl9pPr marL="4114800" marR="0" lvl="8"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Ending slide">
  <p:cSld name="CUSTOM_3_1">
    <p:bg>
      <p:bgPr>
        <a:blipFill>
          <a:blip r:embed="rId2">
            <a:alphaModFix/>
          </a:blip>
          <a:stretch>
            <a:fillRect/>
          </a:stretch>
        </a:blipFill>
        <a:effectLst/>
      </p:bgPr>
    </p:bg>
    <p:spTree>
      <p:nvGrpSpPr>
        <p:cNvPr id="1" name="Shape 19"/>
        <p:cNvGrpSpPr/>
        <p:nvPr/>
      </p:nvGrpSpPr>
      <p:grpSpPr>
        <a:xfrm>
          <a:off x="0" y="0"/>
          <a:ext cx="0" cy="0"/>
          <a:chOff x="0" y="0"/>
          <a:chExt cx="0" cy="0"/>
        </a:xfrm>
      </p:grpSpPr>
      <p:grpSp>
        <p:nvGrpSpPr>
          <p:cNvPr id="20" name="Google Shape;20;g15df64bb1bf_0_827"/>
          <p:cNvGrpSpPr/>
          <p:nvPr/>
        </p:nvGrpSpPr>
        <p:grpSpPr>
          <a:xfrm>
            <a:off x="3769273" y="1304550"/>
            <a:ext cx="2001216" cy="487667"/>
            <a:chOff x="2827025" y="978437"/>
            <a:chExt cx="1500950" cy="365760"/>
          </a:xfrm>
        </p:grpSpPr>
        <p:pic>
          <p:nvPicPr>
            <p:cNvPr id="21" name="Google Shape;21;g15df64bb1bf_0_827"/>
            <p:cNvPicPr preferRelativeResize="0"/>
            <p:nvPr/>
          </p:nvPicPr>
          <p:blipFill rotWithShape="1">
            <a:blip r:embed="rId3">
              <a:alphaModFix/>
            </a:blip>
            <a:srcRect/>
            <a:stretch/>
          </p:blipFill>
          <p:spPr>
            <a:xfrm>
              <a:off x="2827025" y="978437"/>
              <a:ext cx="365760" cy="365760"/>
            </a:xfrm>
            <a:prstGeom prst="rect">
              <a:avLst/>
            </a:prstGeom>
            <a:noFill/>
            <a:ln>
              <a:noFill/>
            </a:ln>
          </p:spPr>
        </p:pic>
        <p:sp>
          <p:nvSpPr>
            <p:cNvPr id="22" name="Google Shape;22;g15df64bb1bf_0_827"/>
            <p:cNvSpPr txBox="1"/>
            <p:nvPr/>
          </p:nvSpPr>
          <p:spPr>
            <a:xfrm>
              <a:off x="3345175" y="1051525"/>
              <a:ext cx="982800" cy="219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chemeClr val="lt1"/>
                  </a:solidFill>
                  <a:latin typeface="Open Sans"/>
                  <a:ea typeface="Open Sans"/>
                  <a:cs typeface="Open Sans"/>
                  <a:sym typeface="Open Sans"/>
                </a:rPr>
                <a:t>/unops.org</a:t>
              </a:r>
              <a:endParaRPr sz="1900" b="0" i="0" u="none" strike="noStrike" cap="none">
                <a:solidFill>
                  <a:schemeClr val="lt1"/>
                </a:solidFill>
                <a:latin typeface="Open Sans"/>
                <a:ea typeface="Open Sans"/>
                <a:cs typeface="Open Sans"/>
                <a:sym typeface="Open Sans"/>
              </a:endParaRPr>
            </a:p>
          </p:txBody>
        </p:sp>
      </p:grpSp>
      <p:grpSp>
        <p:nvGrpSpPr>
          <p:cNvPr id="23" name="Google Shape;23;g15df64bb1bf_0_827"/>
          <p:cNvGrpSpPr/>
          <p:nvPr/>
        </p:nvGrpSpPr>
        <p:grpSpPr>
          <a:xfrm>
            <a:off x="3769273" y="2300192"/>
            <a:ext cx="2817996" cy="487667"/>
            <a:chOff x="2827025" y="1725187"/>
            <a:chExt cx="2113550" cy="365760"/>
          </a:xfrm>
        </p:grpSpPr>
        <p:pic>
          <p:nvPicPr>
            <p:cNvPr id="24" name="Google Shape;24;g15df64bb1bf_0_827"/>
            <p:cNvPicPr preferRelativeResize="0"/>
            <p:nvPr/>
          </p:nvPicPr>
          <p:blipFill rotWithShape="1">
            <a:blip r:embed="rId4">
              <a:alphaModFix/>
            </a:blip>
            <a:srcRect/>
            <a:stretch/>
          </p:blipFill>
          <p:spPr>
            <a:xfrm>
              <a:off x="2827025" y="1725187"/>
              <a:ext cx="365760" cy="365760"/>
            </a:xfrm>
            <a:prstGeom prst="rect">
              <a:avLst/>
            </a:prstGeom>
            <a:noFill/>
            <a:ln>
              <a:noFill/>
            </a:ln>
          </p:spPr>
        </p:pic>
        <p:sp>
          <p:nvSpPr>
            <p:cNvPr id="25" name="Google Shape;25;g15df64bb1bf_0_827"/>
            <p:cNvSpPr txBox="1"/>
            <p:nvPr/>
          </p:nvSpPr>
          <p:spPr>
            <a:xfrm>
              <a:off x="3345175" y="1798275"/>
              <a:ext cx="1595400" cy="219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chemeClr val="lt1"/>
                  </a:solidFill>
                  <a:latin typeface="Open Sans"/>
                  <a:ea typeface="Open Sans"/>
                  <a:cs typeface="Open Sans"/>
                  <a:sym typeface="Open Sans"/>
                </a:rPr>
                <a:t>/company/unops</a:t>
              </a:r>
              <a:endParaRPr sz="1900" b="0" i="0" u="none" strike="noStrike" cap="none">
                <a:solidFill>
                  <a:schemeClr val="lt1"/>
                </a:solidFill>
                <a:latin typeface="Open Sans"/>
                <a:ea typeface="Open Sans"/>
                <a:cs typeface="Open Sans"/>
                <a:sym typeface="Open Sans"/>
              </a:endParaRPr>
            </a:p>
          </p:txBody>
        </p:sp>
      </p:grpSp>
      <p:grpSp>
        <p:nvGrpSpPr>
          <p:cNvPr id="26" name="Google Shape;26;g15df64bb1bf_0_827"/>
          <p:cNvGrpSpPr/>
          <p:nvPr/>
        </p:nvGrpSpPr>
        <p:grpSpPr>
          <a:xfrm>
            <a:off x="3769273" y="3295830"/>
            <a:ext cx="2499604" cy="487667"/>
            <a:chOff x="2827025" y="2471934"/>
            <a:chExt cx="1874750" cy="365760"/>
          </a:xfrm>
        </p:grpSpPr>
        <p:pic>
          <p:nvPicPr>
            <p:cNvPr id="27" name="Google Shape;27;g15df64bb1bf_0_827"/>
            <p:cNvPicPr preferRelativeResize="0"/>
            <p:nvPr/>
          </p:nvPicPr>
          <p:blipFill rotWithShape="1">
            <a:blip r:embed="rId5">
              <a:alphaModFix/>
            </a:blip>
            <a:srcRect/>
            <a:stretch/>
          </p:blipFill>
          <p:spPr>
            <a:xfrm>
              <a:off x="2827025" y="2471934"/>
              <a:ext cx="365760" cy="365760"/>
            </a:xfrm>
            <a:prstGeom prst="rect">
              <a:avLst/>
            </a:prstGeom>
            <a:noFill/>
            <a:ln>
              <a:noFill/>
            </a:ln>
          </p:spPr>
        </p:pic>
        <p:sp>
          <p:nvSpPr>
            <p:cNvPr id="28" name="Google Shape;28;g15df64bb1bf_0_827"/>
            <p:cNvSpPr txBox="1"/>
            <p:nvPr/>
          </p:nvSpPr>
          <p:spPr>
            <a:xfrm>
              <a:off x="3345175" y="2545025"/>
              <a:ext cx="1356600" cy="219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chemeClr val="lt1"/>
                  </a:solidFill>
                  <a:latin typeface="Open Sans"/>
                  <a:ea typeface="Open Sans"/>
                  <a:cs typeface="Open Sans"/>
                  <a:sym typeface="Open Sans"/>
                </a:rPr>
                <a:t>/unops_official</a:t>
              </a:r>
              <a:endParaRPr sz="1900" b="0" i="0" u="none" strike="noStrike" cap="none">
                <a:solidFill>
                  <a:schemeClr val="lt1"/>
                </a:solidFill>
                <a:latin typeface="Open Sans"/>
                <a:ea typeface="Open Sans"/>
                <a:cs typeface="Open Sans"/>
                <a:sym typeface="Open Sans"/>
              </a:endParaRPr>
            </a:p>
          </p:txBody>
        </p:sp>
      </p:grpSp>
      <p:grpSp>
        <p:nvGrpSpPr>
          <p:cNvPr id="29" name="Google Shape;29;g15df64bb1bf_0_827"/>
          <p:cNvGrpSpPr/>
          <p:nvPr/>
        </p:nvGrpSpPr>
        <p:grpSpPr>
          <a:xfrm>
            <a:off x="3769273" y="4291472"/>
            <a:ext cx="2031216" cy="1261823"/>
            <a:chOff x="2827025" y="3218684"/>
            <a:chExt cx="1523450" cy="946391"/>
          </a:xfrm>
        </p:grpSpPr>
        <p:pic>
          <p:nvPicPr>
            <p:cNvPr id="30" name="Google Shape;30;g15df64bb1bf_0_827"/>
            <p:cNvPicPr preferRelativeResize="0"/>
            <p:nvPr/>
          </p:nvPicPr>
          <p:blipFill rotWithShape="1">
            <a:blip r:embed="rId6">
              <a:alphaModFix/>
            </a:blip>
            <a:srcRect/>
            <a:stretch/>
          </p:blipFill>
          <p:spPr>
            <a:xfrm>
              <a:off x="2827025" y="3218684"/>
              <a:ext cx="365760" cy="365760"/>
            </a:xfrm>
            <a:prstGeom prst="rect">
              <a:avLst/>
            </a:prstGeom>
            <a:noFill/>
            <a:ln>
              <a:noFill/>
            </a:ln>
          </p:spPr>
        </p:pic>
        <p:sp>
          <p:nvSpPr>
            <p:cNvPr id="31" name="Google Shape;31;g15df64bb1bf_0_827"/>
            <p:cNvSpPr txBox="1"/>
            <p:nvPr/>
          </p:nvSpPr>
          <p:spPr>
            <a:xfrm>
              <a:off x="3345175" y="3291775"/>
              <a:ext cx="1005300" cy="873300"/>
            </a:xfrm>
            <a:prstGeom prst="rect">
              <a:avLst/>
            </a:prstGeom>
            <a:noFill/>
            <a:ln>
              <a:noFill/>
            </a:ln>
          </p:spPr>
          <p:txBody>
            <a:bodyPr spcFirstLastPara="1" wrap="square" lIns="0" tIns="0" rIns="0" bIns="0" anchor="t" anchorCtr="0">
              <a:noAutofit/>
            </a:bodyPr>
            <a:lstStyle/>
            <a:p>
              <a:pPr marL="0" marR="0" lvl="0" indent="0" algn="l" rtl="0">
                <a:lnSpc>
                  <a:spcPct val="150000"/>
                </a:lnSpc>
                <a:spcBef>
                  <a:spcPts val="0"/>
                </a:spcBef>
                <a:spcAft>
                  <a:spcPts val="0"/>
                </a:spcAft>
                <a:buClr>
                  <a:srgbClr val="000000"/>
                </a:buClr>
                <a:buSzPts val="1900"/>
                <a:buFont typeface="Arial"/>
                <a:buNone/>
              </a:pPr>
              <a:r>
                <a:rPr lang="en-US" sz="1900" b="0" i="0" u="none" strike="noStrike" cap="none">
                  <a:solidFill>
                    <a:schemeClr val="lt1"/>
                  </a:solidFill>
                  <a:latin typeface="Open Sans"/>
                  <a:ea typeface="Open Sans"/>
                  <a:cs typeface="Open Sans"/>
                  <a:sym typeface="Open Sans"/>
                </a:rPr>
                <a:t>/unops    </a:t>
              </a:r>
              <a:endParaRPr sz="1900" b="0" i="0" u="none" strike="noStrike" cap="none">
                <a:solidFill>
                  <a:schemeClr val="lt1"/>
                </a:solidFill>
                <a:latin typeface="Open Sans"/>
                <a:ea typeface="Open Sans"/>
                <a:cs typeface="Open Sans"/>
                <a:sym typeface="Open Sans"/>
              </a:endParaRPr>
            </a:p>
            <a:p>
              <a:pPr marL="0" marR="0" lvl="0" indent="0" algn="l" rtl="0">
                <a:lnSpc>
                  <a:spcPct val="150000"/>
                </a:lnSpc>
                <a:spcBef>
                  <a:spcPts val="0"/>
                </a:spcBef>
                <a:spcAft>
                  <a:spcPts val="0"/>
                </a:spcAft>
                <a:buClr>
                  <a:srgbClr val="000000"/>
                </a:buClr>
                <a:buSzPts val="1900"/>
                <a:buFont typeface="Arial"/>
                <a:buNone/>
              </a:pPr>
              <a:r>
                <a:rPr lang="en-US" sz="1900" b="0" i="0" u="none" strike="noStrike" cap="none">
                  <a:solidFill>
                    <a:schemeClr val="lt1"/>
                  </a:solidFill>
                  <a:latin typeface="Open Sans"/>
                  <a:ea typeface="Open Sans"/>
                  <a:cs typeface="Open Sans"/>
                  <a:sym typeface="Open Sans"/>
                </a:rPr>
                <a:t>/unops_es    </a:t>
              </a:r>
              <a:endParaRPr sz="1900" b="0" i="0" u="none" strike="noStrike" cap="none">
                <a:solidFill>
                  <a:schemeClr val="lt1"/>
                </a:solidFill>
                <a:latin typeface="Open Sans"/>
                <a:ea typeface="Open Sans"/>
                <a:cs typeface="Open Sans"/>
                <a:sym typeface="Open Sans"/>
              </a:endParaRPr>
            </a:p>
            <a:p>
              <a:pPr marL="0" marR="0" lvl="0" indent="0" algn="l" rtl="0">
                <a:lnSpc>
                  <a:spcPct val="150000"/>
                </a:lnSpc>
                <a:spcBef>
                  <a:spcPts val="0"/>
                </a:spcBef>
                <a:spcAft>
                  <a:spcPts val="0"/>
                </a:spcAft>
                <a:buClr>
                  <a:srgbClr val="000000"/>
                </a:buClr>
                <a:buSzPts val="1900"/>
                <a:buFont typeface="Arial"/>
                <a:buNone/>
              </a:pPr>
              <a:r>
                <a:rPr lang="en-US" sz="1900" b="0" i="0" u="none" strike="noStrike" cap="none">
                  <a:solidFill>
                    <a:schemeClr val="lt1"/>
                  </a:solidFill>
                  <a:latin typeface="Open Sans"/>
                  <a:ea typeface="Open Sans"/>
                  <a:cs typeface="Open Sans"/>
                  <a:sym typeface="Open Sans"/>
                </a:rPr>
                <a:t>/unops_fr</a:t>
              </a:r>
              <a:endParaRPr sz="1900" b="0" i="0" u="none" strike="noStrike" cap="none">
                <a:solidFill>
                  <a:schemeClr val="lt1"/>
                </a:solidFill>
                <a:latin typeface="Open Sans"/>
                <a:ea typeface="Open Sans"/>
                <a:cs typeface="Open Sans"/>
                <a:sym typeface="Open Sans"/>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slide">
  <p:cSld name="content slide">
    <p:spTree>
      <p:nvGrpSpPr>
        <p:cNvPr id="1" name="Shape 126"/>
        <p:cNvGrpSpPr/>
        <p:nvPr/>
      </p:nvGrpSpPr>
      <p:grpSpPr>
        <a:xfrm>
          <a:off x="0" y="0"/>
          <a:ext cx="0" cy="0"/>
          <a:chOff x="0" y="0"/>
          <a:chExt cx="0" cy="0"/>
        </a:xfrm>
      </p:grpSpPr>
      <p:sp>
        <p:nvSpPr>
          <p:cNvPr id="127" name="Google Shape;127;p39"/>
          <p:cNvSpPr txBox="1">
            <a:spLocks noGrp="1"/>
          </p:cNvSpPr>
          <p:nvPr>
            <p:ph type="title"/>
          </p:nvPr>
        </p:nvSpPr>
        <p:spPr>
          <a:xfrm>
            <a:off x="960000" y="43197"/>
            <a:ext cx="10904897" cy="7920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182875" tIns="0" rIns="0" bIns="0" anchor="ctr" anchorCtr="0">
            <a:noAutofit/>
          </a:bodyPr>
          <a:lstStyle>
            <a:lvl1pPr lvl="0" algn="l">
              <a:lnSpc>
                <a:spcPct val="100000"/>
              </a:lnSpc>
              <a:spcBef>
                <a:spcPts val="0"/>
              </a:spcBef>
              <a:spcAft>
                <a:spcPts val="0"/>
              </a:spcAft>
              <a:buClr>
                <a:schemeClr val="dk2"/>
              </a:buClr>
              <a:buSzPts val="1800"/>
              <a:buNone/>
              <a:defRPr sz="2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39"/>
          <p:cNvSpPr txBox="1">
            <a:spLocks noGrp="1"/>
          </p:cNvSpPr>
          <p:nvPr>
            <p:ph type="ftr" idx="11"/>
          </p:nvPr>
        </p:nvSpPr>
        <p:spPr>
          <a:xfrm>
            <a:off x="3215999" y="6514618"/>
            <a:ext cx="8016000" cy="1800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2"/>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a:endParaRPr/>
          </a:p>
        </p:txBody>
      </p:sp>
      <p:sp>
        <p:nvSpPr>
          <p:cNvPr id="129" name="Google Shape;129;p39"/>
          <p:cNvSpPr txBox="1">
            <a:spLocks noGrp="1"/>
          </p:cNvSpPr>
          <p:nvPr>
            <p:ph type="sldNum" idx="12"/>
          </p:nvPr>
        </p:nvSpPr>
        <p:spPr>
          <a:xfrm>
            <a:off x="126609" y="184636"/>
            <a:ext cx="288000" cy="1800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1pPr>
            <a:lvl2pPr marL="0" marR="0" lvl="1"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2pPr>
            <a:lvl3pPr marL="0" marR="0" lvl="2"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3pPr>
            <a:lvl4pPr marL="0" marR="0" lvl="3"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4pPr>
            <a:lvl5pPr marL="0" marR="0" lvl="4"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5pPr>
            <a:lvl6pPr marL="0" marR="0" lvl="5"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6pPr>
            <a:lvl7pPr marL="0" marR="0" lvl="6"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7pPr>
            <a:lvl8pPr marL="0" marR="0" lvl="7"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8pPr>
            <a:lvl9pPr marL="0" marR="0" lvl="8"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9pPr>
          </a:lstStyle>
          <a:p>
            <a:pPr marL="0" lvl="0" indent="0" algn="l" rtl="0">
              <a:spcBef>
                <a:spcPts val="0"/>
              </a:spcBef>
              <a:spcAft>
                <a:spcPts val="0"/>
              </a:spcAft>
              <a:buNone/>
            </a:pPr>
            <a:fld id="{00000000-1234-1234-1234-123412341234}" type="slidenum">
              <a:rPr lang="en-US"/>
              <a:t>‹#›</a:t>
            </a:fld>
            <a:endParaRPr/>
          </a:p>
        </p:txBody>
      </p:sp>
      <p:sp>
        <p:nvSpPr>
          <p:cNvPr id="130" name="Google Shape;130;p39"/>
          <p:cNvSpPr txBox="1">
            <a:spLocks noGrp="1"/>
          </p:cNvSpPr>
          <p:nvPr>
            <p:ph type="body" idx="1"/>
          </p:nvPr>
        </p:nvSpPr>
        <p:spPr>
          <a:xfrm>
            <a:off x="960000" y="1266825"/>
            <a:ext cx="10904896" cy="4968000"/>
          </a:xfrm>
          <a:prstGeom prst="rect">
            <a:avLst/>
          </a:prstGeom>
          <a:noFill/>
          <a:ln>
            <a:noFill/>
          </a:ln>
        </p:spPr>
        <p:txBody>
          <a:bodyPr spcFirstLastPara="1" wrap="square" lIns="0" tIns="0" rIns="0" bIns="0" anchor="t" anchorCtr="0">
            <a:noAutofit/>
          </a:bodyPr>
          <a:lstStyle>
            <a:lvl1pPr marL="457200" lvl="0" indent="-342900" algn="l">
              <a:lnSpc>
                <a:spcPct val="130000"/>
              </a:lnSpc>
              <a:spcBef>
                <a:spcPts val="0"/>
              </a:spcBef>
              <a:spcAft>
                <a:spcPts val="0"/>
              </a:spcAft>
              <a:buSzPts val="1800"/>
              <a:buChar char="▪"/>
              <a:defRPr/>
            </a:lvl1pPr>
            <a:lvl2pPr marL="914400" lvl="1" indent="-342900" algn="l">
              <a:lnSpc>
                <a:spcPct val="130000"/>
              </a:lnSpc>
              <a:spcBef>
                <a:spcPts val="0"/>
              </a:spcBef>
              <a:spcAft>
                <a:spcPts val="0"/>
              </a:spcAft>
              <a:buSzPts val="1800"/>
              <a:buChar char="-"/>
              <a:defRPr/>
            </a:lvl2pPr>
            <a:lvl3pPr marL="1371600" lvl="2" indent="-342900" algn="l">
              <a:lnSpc>
                <a:spcPct val="130000"/>
              </a:lnSpc>
              <a:spcBef>
                <a:spcPts val="0"/>
              </a:spcBef>
              <a:spcAft>
                <a:spcPts val="0"/>
              </a:spcAft>
              <a:buSzPts val="1800"/>
              <a:buChar char="›"/>
              <a:defRPr/>
            </a:lvl3pPr>
            <a:lvl4pPr marL="1828800" lvl="3" indent="-228600" algn="l">
              <a:lnSpc>
                <a:spcPct val="100000"/>
              </a:lnSpc>
              <a:spcBef>
                <a:spcPts val="360"/>
              </a:spcBef>
              <a:spcAft>
                <a:spcPts val="0"/>
              </a:spcAft>
              <a:buClr>
                <a:schemeClr val="dk1"/>
              </a:buClr>
              <a:buSzPts val="1800"/>
              <a:buNone/>
              <a:defRPr/>
            </a:lvl4pPr>
            <a:lvl5pPr marL="2286000" lvl="4" indent="-228600" algn="l">
              <a:lnSpc>
                <a:spcPct val="100000"/>
              </a:lnSpc>
              <a:spcBef>
                <a:spcPts val="360"/>
              </a:spcBef>
              <a:spcAft>
                <a:spcPts val="0"/>
              </a:spcAft>
              <a:buClr>
                <a:schemeClr val="dk1"/>
              </a:buClr>
              <a:buSzPts val="18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 Title and Content">
  <p:cSld name="CUSTOM_3">
    <p:spTree>
      <p:nvGrpSpPr>
        <p:cNvPr id="1" name="Shape 131"/>
        <p:cNvGrpSpPr/>
        <p:nvPr/>
      </p:nvGrpSpPr>
      <p:grpSpPr>
        <a:xfrm>
          <a:off x="0" y="0"/>
          <a:ext cx="0" cy="0"/>
          <a:chOff x="0" y="0"/>
          <a:chExt cx="0" cy="0"/>
        </a:xfrm>
      </p:grpSpPr>
      <p:sp>
        <p:nvSpPr>
          <p:cNvPr id="132" name="Google Shape;132;g19f63886833_0_667"/>
          <p:cNvSpPr txBox="1">
            <a:spLocks noGrp="1"/>
          </p:cNvSpPr>
          <p:nvPr>
            <p:ph type="title"/>
          </p:nvPr>
        </p:nvSpPr>
        <p:spPr>
          <a:xfrm>
            <a:off x="853440" y="548640"/>
            <a:ext cx="10490700" cy="9996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g19f63886833_0_667"/>
          <p:cNvSpPr txBox="1">
            <a:spLocks noGrp="1"/>
          </p:cNvSpPr>
          <p:nvPr>
            <p:ph type="sldNum" idx="12"/>
          </p:nvPr>
        </p:nvSpPr>
        <p:spPr>
          <a:xfrm>
            <a:off x="10996200" y="6229967"/>
            <a:ext cx="342300" cy="243900"/>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34" name="Google Shape;134;g19f63886833_0_667"/>
          <p:cNvSpPr txBox="1">
            <a:spLocks noGrp="1"/>
          </p:cNvSpPr>
          <p:nvPr>
            <p:ph type="dt" idx="10"/>
          </p:nvPr>
        </p:nvSpPr>
        <p:spPr>
          <a:xfrm>
            <a:off x="3575600" y="6229952"/>
            <a:ext cx="6274800" cy="2439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dk2"/>
              </a:buClr>
              <a:buSzPts val="1500"/>
              <a:buFont typeface="Arial"/>
              <a:buNone/>
              <a:defRPr sz="12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9pPr>
          </a:lstStyle>
          <a:p>
            <a:endParaRPr/>
          </a:p>
        </p:txBody>
      </p:sp>
      <p:pic>
        <p:nvPicPr>
          <p:cNvPr id="135" name="Google Shape;135;g19f63886833_0_667"/>
          <p:cNvPicPr preferRelativeResize="0"/>
          <p:nvPr/>
        </p:nvPicPr>
        <p:blipFill rotWithShape="1">
          <a:blip r:embed="rId2">
            <a:alphaModFix/>
          </a:blip>
          <a:srcRect/>
          <a:stretch/>
        </p:blipFill>
        <p:spPr>
          <a:xfrm>
            <a:off x="853440" y="6230112"/>
            <a:ext cx="1655156" cy="243840"/>
          </a:xfrm>
          <a:prstGeom prst="rect">
            <a:avLst/>
          </a:prstGeom>
          <a:noFill/>
          <a:ln>
            <a:noFill/>
          </a:ln>
        </p:spPr>
      </p:pic>
      <p:sp>
        <p:nvSpPr>
          <p:cNvPr id="136" name="Google Shape;136;g19f63886833_0_667"/>
          <p:cNvSpPr txBox="1">
            <a:spLocks noGrp="1"/>
          </p:cNvSpPr>
          <p:nvPr>
            <p:ph type="body" idx="1"/>
          </p:nvPr>
        </p:nvSpPr>
        <p:spPr>
          <a:xfrm>
            <a:off x="853440" y="1609344"/>
            <a:ext cx="10485300" cy="4351200"/>
          </a:xfrm>
          <a:prstGeom prst="rect">
            <a:avLst/>
          </a:prstGeom>
          <a:noFill/>
          <a:ln>
            <a:noFill/>
          </a:ln>
        </p:spPr>
        <p:txBody>
          <a:bodyPr spcFirstLastPara="1" wrap="square" lIns="0" tIns="0" rIns="0" bIns="0" anchor="t" anchorCtr="0">
            <a:spAutoFit/>
          </a:bodyPr>
          <a:lstStyle>
            <a:lvl1pPr marL="457200" marR="0" lvl="0" indent="-406400" algn="l">
              <a:lnSpc>
                <a:spcPct val="130000"/>
              </a:lnSpc>
              <a:spcBef>
                <a:spcPts val="5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L="914400" marR="0" lvl="1" indent="-381000" algn="l">
              <a:lnSpc>
                <a:spcPct val="13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L="1371600" marR="0" lvl="2" indent="-355600" algn="l">
              <a:lnSpc>
                <a:spcPct val="13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L="1828800" marR="0" lvl="3"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4pPr>
            <a:lvl5pPr marL="2286000" marR="0" lvl="4"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5pPr>
            <a:lvl6pPr marL="2743200" marR="0" lvl="5"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6pPr>
            <a:lvl7pPr marL="3200400" marR="0" lvl="6"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7pPr>
            <a:lvl8pPr marL="3657600" marR="0" lvl="7"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8pPr>
            <a:lvl9pPr marL="4114800" marR="0" lvl="8"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itle Slide_without picture">
  <p:cSld name="Title Slide_without picture">
    <p:bg>
      <p:bgPr>
        <a:blipFill>
          <a:blip r:embed="rId2">
            <a:alphaModFix/>
          </a:blip>
          <a:stretch>
            <a:fillRect/>
          </a:stretch>
        </a:blipFill>
        <a:effectLst/>
      </p:bgPr>
    </p:bg>
    <p:spTree>
      <p:nvGrpSpPr>
        <p:cNvPr id="1" name="Shape 137"/>
        <p:cNvGrpSpPr/>
        <p:nvPr/>
      </p:nvGrpSpPr>
      <p:grpSpPr>
        <a:xfrm>
          <a:off x="0" y="0"/>
          <a:ext cx="0" cy="0"/>
          <a:chOff x="0" y="0"/>
          <a:chExt cx="0" cy="0"/>
        </a:xfrm>
      </p:grpSpPr>
      <p:sp>
        <p:nvSpPr>
          <p:cNvPr id="138" name="Google Shape;138;p40"/>
          <p:cNvSpPr txBox="1">
            <a:spLocks noGrp="1"/>
          </p:cNvSpPr>
          <p:nvPr>
            <p:ph type="ctrTitle"/>
          </p:nvPr>
        </p:nvSpPr>
        <p:spPr>
          <a:xfrm>
            <a:off x="962455" y="1387719"/>
            <a:ext cx="6720000" cy="2242469"/>
          </a:xfrm>
          <a:prstGeom prst="rect">
            <a:avLst/>
          </a:prstGeom>
          <a:noFill/>
          <a:ln>
            <a:noFill/>
          </a:ln>
        </p:spPr>
        <p:txBody>
          <a:bodyPr spcFirstLastPara="1" wrap="square" lIns="0" tIns="0" rIns="0" bIns="0" anchor="b" anchorCtr="0">
            <a:noAutofit/>
          </a:bodyPr>
          <a:lstStyle>
            <a:lvl1pPr lvl="0" algn="l">
              <a:lnSpc>
                <a:spcPct val="120000"/>
              </a:lnSpc>
              <a:spcBef>
                <a:spcPts val="0"/>
              </a:spcBef>
              <a:spcAft>
                <a:spcPts val="0"/>
              </a:spcAft>
              <a:buClr>
                <a:schemeClr val="lt1"/>
              </a:buClr>
              <a:buSzPts val="2800"/>
              <a:buFont typeface="Arial"/>
              <a:buNone/>
              <a:defRPr sz="2800" b="1" cap="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p40"/>
          <p:cNvSpPr txBox="1">
            <a:spLocks noGrp="1"/>
          </p:cNvSpPr>
          <p:nvPr>
            <p:ph type="subTitle" idx="1"/>
          </p:nvPr>
        </p:nvSpPr>
        <p:spPr>
          <a:xfrm>
            <a:off x="962457" y="3768664"/>
            <a:ext cx="6720000" cy="981456"/>
          </a:xfrm>
          <a:prstGeom prst="rect">
            <a:avLst/>
          </a:prstGeom>
          <a:noFill/>
          <a:ln>
            <a:noFill/>
          </a:ln>
        </p:spPr>
        <p:txBody>
          <a:bodyPr spcFirstLastPara="1" wrap="square" lIns="0" tIns="0" rIns="0" bIns="0" anchor="t" anchorCtr="0">
            <a:noAutofit/>
          </a:bodyPr>
          <a:lstStyle>
            <a:lvl1pPr lvl="0" algn="l">
              <a:lnSpc>
                <a:spcPct val="130000"/>
              </a:lnSpc>
              <a:spcBef>
                <a:spcPts val="0"/>
              </a:spcBef>
              <a:spcAft>
                <a:spcPts val="0"/>
              </a:spcAft>
              <a:buSzPts val="2200"/>
              <a:buNone/>
              <a:defRPr sz="2200">
                <a:solidFill>
                  <a:schemeClr val="lt1"/>
                </a:solidFill>
                <a:latin typeface="Arial"/>
                <a:ea typeface="Arial"/>
                <a:cs typeface="Arial"/>
                <a:sym typeface="Arial"/>
              </a:defRPr>
            </a:lvl1pPr>
            <a:lvl2pPr lvl="1" algn="ctr">
              <a:lnSpc>
                <a:spcPct val="130000"/>
              </a:lnSpc>
              <a:spcBef>
                <a:spcPts val="0"/>
              </a:spcBef>
              <a:spcAft>
                <a:spcPts val="0"/>
              </a:spcAft>
              <a:buSzPts val="1800"/>
              <a:buNone/>
              <a:defRPr>
                <a:solidFill>
                  <a:srgbClr val="888888"/>
                </a:solidFill>
              </a:defRPr>
            </a:lvl2pPr>
            <a:lvl3pPr lvl="2" algn="ctr">
              <a:lnSpc>
                <a:spcPct val="130000"/>
              </a:lnSpc>
              <a:spcBef>
                <a:spcPts val="0"/>
              </a:spcBef>
              <a:spcAft>
                <a:spcPts val="0"/>
              </a:spcAft>
              <a:buSzPts val="1800"/>
              <a:buNone/>
              <a:defRPr>
                <a:solidFill>
                  <a:srgbClr val="888888"/>
                </a:solidFill>
              </a:defRPr>
            </a:lvl3pPr>
            <a:lvl4pPr lvl="3" algn="ctr">
              <a:lnSpc>
                <a:spcPct val="100000"/>
              </a:lnSpc>
              <a:spcBef>
                <a:spcPts val="400"/>
              </a:spcBef>
              <a:spcAft>
                <a:spcPts val="0"/>
              </a:spcAft>
              <a:buClr>
                <a:srgbClr val="888888"/>
              </a:buClr>
              <a:buSzPts val="2000"/>
              <a:buFont typeface="Open Sans"/>
              <a:buNone/>
              <a:defRPr>
                <a:solidFill>
                  <a:srgbClr val="888888"/>
                </a:solidFill>
              </a:defRPr>
            </a:lvl4pPr>
            <a:lvl5pPr lvl="4" algn="ctr">
              <a:lnSpc>
                <a:spcPct val="100000"/>
              </a:lnSpc>
              <a:spcBef>
                <a:spcPts val="400"/>
              </a:spcBef>
              <a:spcAft>
                <a:spcPts val="0"/>
              </a:spcAft>
              <a:buClr>
                <a:srgbClr val="888888"/>
              </a:buClr>
              <a:buSzPts val="2000"/>
              <a:buFont typeface="Open Sans"/>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Slide_3">
  <p:cSld name="Title Slide_3">
    <p:spTree>
      <p:nvGrpSpPr>
        <p:cNvPr id="1" name="Shape 140"/>
        <p:cNvGrpSpPr/>
        <p:nvPr/>
      </p:nvGrpSpPr>
      <p:grpSpPr>
        <a:xfrm>
          <a:off x="0" y="0"/>
          <a:ext cx="0" cy="0"/>
          <a:chOff x="0" y="0"/>
          <a:chExt cx="0" cy="0"/>
        </a:xfrm>
      </p:grpSpPr>
      <p:pic>
        <p:nvPicPr>
          <p:cNvPr id="141" name="Google Shape;141;p52"/>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42" name="Google Shape;142;p52"/>
          <p:cNvPicPr preferRelativeResize="0"/>
          <p:nvPr/>
        </p:nvPicPr>
        <p:blipFill rotWithShape="1">
          <a:blip r:embed="rId3">
            <a:alphaModFix/>
          </a:blip>
          <a:srcRect/>
          <a:stretch/>
        </p:blipFill>
        <p:spPr>
          <a:xfrm>
            <a:off x="0" y="2011670"/>
            <a:ext cx="6400813" cy="4846330"/>
          </a:xfrm>
          <a:prstGeom prst="rect">
            <a:avLst/>
          </a:prstGeom>
          <a:noFill/>
          <a:ln>
            <a:noFill/>
          </a:ln>
        </p:spPr>
      </p:pic>
      <p:sp>
        <p:nvSpPr>
          <p:cNvPr id="143" name="Google Shape;143;p52"/>
          <p:cNvSpPr txBox="1">
            <a:spLocks noGrp="1"/>
          </p:cNvSpPr>
          <p:nvPr>
            <p:ph type="ctrTitle"/>
          </p:nvPr>
        </p:nvSpPr>
        <p:spPr>
          <a:xfrm>
            <a:off x="804671" y="2875065"/>
            <a:ext cx="3744000" cy="852043"/>
          </a:xfrm>
          <a:prstGeom prst="rect">
            <a:avLst/>
          </a:prstGeom>
          <a:noFill/>
          <a:ln>
            <a:noFill/>
          </a:ln>
        </p:spPr>
        <p:txBody>
          <a:bodyPr spcFirstLastPara="1" wrap="square" lIns="0" tIns="0" rIns="0" bIns="0" anchor="b" anchorCtr="0">
            <a:noAutofit/>
          </a:bodyPr>
          <a:lstStyle>
            <a:lvl1pPr lvl="0" algn="l">
              <a:lnSpc>
                <a:spcPct val="120000"/>
              </a:lnSpc>
              <a:spcBef>
                <a:spcPts val="0"/>
              </a:spcBef>
              <a:spcAft>
                <a:spcPts val="0"/>
              </a:spcAft>
              <a:buClr>
                <a:schemeClr val="lt1"/>
              </a:buClr>
              <a:buSzPts val="2800"/>
              <a:buFont typeface="Arial"/>
              <a:buNone/>
              <a:defRPr sz="2800" b="1" cap="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p52"/>
          <p:cNvSpPr txBox="1">
            <a:spLocks noGrp="1"/>
          </p:cNvSpPr>
          <p:nvPr>
            <p:ph type="subTitle" idx="1"/>
          </p:nvPr>
        </p:nvSpPr>
        <p:spPr>
          <a:xfrm>
            <a:off x="804672" y="3817016"/>
            <a:ext cx="3744000" cy="868172"/>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2200"/>
              <a:buNone/>
              <a:defRPr sz="2200">
                <a:solidFill>
                  <a:schemeClr val="lt1"/>
                </a:solidFill>
                <a:latin typeface="Arial"/>
                <a:ea typeface="Arial"/>
                <a:cs typeface="Arial"/>
                <a:sym typeface="Arial"/>
              </a:defRPr>
            </a:lvl1pPr>
            <a:lvl2pPr lvl="1" algn="ctr">
              <a:lnSpc>
                <a:spcPct val="130000"/>
              </a:lnSpc>
              <a:spcBef>
                <a:spcPts val="0"/>
              </a:spcBef>
              <a:spcAft>
                <a:spcPts val="0"/>
              </a:spcAft>
              <a:buSzPts val="1800"/>
              <a:buNone/>
              <a:defRPr>
                <a:solidFill>
                  <a:srgbClr val="888888"/>
                </a:solidFill>
              </a:defRPr>
            </a:lvl2pPr>
            <a:lvl3pPr lvl="2" algn="ctr">
              <a:lnSpc>
                <a:spcPct val="130000"/>
              </a:lnSpc>
              <a:spcBef>
                <a:spcPts val="0"/>
              </a:spcBef>
              <a:spcAft>
                <a:spcPts val="0"/>
              </a:spcAft>
              <a:buSzPts val="1800"/>
              <a:buNone/>
              <a:defRPr>
                <a:solidFill>
                  <a:srgbClr val="888888"/>
                </a:solidFill>
              </a:defRPr>
            </a:lvl3pPr>
            <a:lvl4pPr lvl="3" algn="ctr">
              <a:lnSpc>
                <a:spcPct val="100000"/>
              </a:lnSpc>
              <a:spcBef>
                <a:spcPts val="400"/>
              </a:spcBef>
              <a:spcAft>
                <a:spcPts val="0"/>
              </a:spcAft>
              <a:buClr>
                <a:srgbClr val="888888"/>
              </a:buClr>
              <a:buSzPts val="2000"/>
              <a:buFont typeface="Open Sans"/>
              <a:buNone/>
              <a:defRPr>
                <a:solidFill>
                  <a:srgbClr val="888888"/>
                </a:solidFill>
              </a:defRPr>
            </a:lvl4pPr>
            <a:lvl5pPr lvl="4" algn="ctr">
              <a:lnSpc>
                <a:spcPct val="100000"/>
              </a:lnSpc>
              <a:spcBef>
                <a:spcPts val="400"/>
              </a:spcBef>
              <a:spcAft>
                <a:spcPts val="0"/>
              </a:spcAft>
              <a:buClr>
                <a:srgbClr val="888888"/>
              </a:buClr>
              <a:buSzPts val="2000"/>
              <a:buFont typeface="Open Sans"/>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Slide_1">
  <p:cSld name="Title Slide_1">
    <p:spTree>
      <p:nvGrpSpPr>
        <p:cNvPr id="1" name="Shape 145"/>
        <p:cNvGrpSpPr/>
        <p:nvPr/>
      </p:nvGrpSpPr>
      <p:grpSpPr>
        <a:xfrm>
          <a:off x="0" y="0"/>
          <a:ext cx="0" cy="0"/>
          <a:chOff x="0" y="0"/>
          <a:chExt cx="0" cy="0"/>
        </a:xfrm>
      </p:grpSpPr>
      <p:pic>
        <p:nvPicPr>
          <p:cNvPr id="146" name="Google Shape;146;p53"/>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47" name="Google Shape;147;p53"/>
          <p:cNvPicPr preferRelativeResize="0"/>
          <p:nvPr/>
        </p:nvPicPr>
        <p:blipFill rotWithShape="1">
          <a:blip r:embed="rId3">
            <a:alphaModFix/>
          </a:blip>
          <a:srcRect/>
          <a:stretch/>
        </p:blipFill>
        <p:spPr>
          <a:xfrm>
            <a:off x="5791187" y="2011670"/>
            <a:ext cx="6400813" cy="4846330"/>
          </a:xfrm>
          <a:prstGeom prst="rect">
            <a:avLst/>
          </a:prstGeom>
          <a:noFill/>
          <a:ln>
            <a:noFill/>
          </a:ln>
        </p:spPr>
      </p:pic>
      <p:sp>
        <p:nvSpPr>
          <p:cNvPr id="148" name="Google Shape;148;p53"/>
          <p:cNvSpPr txBox="1">
            <a:spLocks noGrp="1"/>
          </p:cNvSpPr>
          <p:nvPr>
            <p:ph type="subTitle" idx="1"/>
          </p:nvPr>
        </p:nvSpPr>
        <p:spPr>
          <a:xfrm>
            <a:off x="7716481" y="3878560"/>
            <a:ext cx="3744000" cy="936000"/>
          </a:xfrm>
          <a:prstGeom prst="rect">
            <a:avLst/>
          </a:prstGeom>
          <a:noFill/>
          <a:ln>
            <a:noFill/>
          </a:ln>
        </p:spPr>
        <p:txBody>
          <a:bodyPr spcFirstLastPara="1" wrap="square" lIns="0" tIns="0" rIns="0" bIns="0" anchor="t" anchorCtr="0">
            <a:noAutofit/>
          </a:bodyPr>
          <a:lstStyle>
            <a:lvl1pPr lvl="0" algn="r">
              <a:lnSpc>
                <a:spcPct val="100000"/>
              </a:lnSpc>
              <a:spcBef>
                <a:spcPts val="0"/>
              </a:spcBef>
              <a:spcAft>
                <a:spcPts val="0"/>
              </a:spcAft>
              <a:buSzPts val="2200"/>
              <a:buNone/>
              <a:defRPr sz="2200">
                <a:solidFill>
                  <a:schemeClr val="lt1"/>
                </a:solidFill>
                <a:latin typeface="Arial"/>
                <a:ea typeface="Arial"/>
                <a:cs typeface="Arial"/>
                <a:sym typeface="Arial"/>
              </a:defRPr>
            </a:lvl1pPr>
            <a:lvl2pPr lvl="1" algn="ctr">
              <a:lnSpc>
                <a:spcPct val="130000"/>
              </a:lnSpc>
              <a:spcBef>
                <a:spcPts val="0"/>
              </a:spcBef>
              <a:spcAft>
                <a:spcPts val="0"/>
              </a:spcAft>
              <a:buSzPts val="1800"/>
              <a:buNone/>
              <a:defRPr>
                <a:solidFill>
                  <a:srgbClr val="888888"/>
                </a:solidFill>
              </a:defRPr>
            </a:lvl2pPr>
            <a:lvl3pPr lvl="2" algn="ctr">
              <a:lnSpc>
                <a:spcPct val="130000"/>
              </a:lnSpc>
              <a:spcBef>
                <a:spcPts val="0"/>
              </a:spcBef>
              <a:spcAft>
                <a:spcPts val="0"/>
              </a:spcAft>
              <a:buSzPts val="1800"/>
              <a:buNone/>
              <a:defRPr>
                <a:solidFill>
                  <a:srgbClr val="888888"/>
                </a:solidFill>
              </a:defRPr>
            </a:lvl3pPr>
            <a:lvl4pPr lvl="3" algn="ctr">
              <a:lnSpc>
                <a:spcPct val="100000"/>
              </a:lnSpc>
              <a:spcBef>
                <a:spcPts val="400"/>
              </a:spcBef>
              <a:spcAft>
                <a:spcPts val="0"/>
              </a:spcAft>
              <a:buClr>
                <a:srgbClr val="888888"/>
              </a:buClr>
              <a:buSzPts val="2000"/>
              <a:buFont typeface="Open Sans"/>
              <a:buNone/>
              <a:defRPr>
                <a:solidFill>
                  <a:srgbClr val="888888"/>
                </a:solidFill>
              </a:defRPr>
            </a:lvl4pPr>
            <a:lvl5pPr lvl="4" algn="ctr">
              <a:lnSpc>
                <a:spcPct val="100000"/>
              </a:lnSpc>
              <a:spcBef>
                <a:spcPts val="400"/>
              </a:spcBef>
              <a:spcAft>
                <a:spcPts val="0"/>
              </a:spcAft>
              <a:buClr>
                <a:srgbClr val="888888"/>
              </a:buClr>
              <a:buSzPts val="2000"/>
              <a:buFont typeface="Open Sans"/>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49" name="Google Shape;149;p53"/>
          <p:cNvSpPr txBox="1">
            <a:spLocks noGrp="1"/>
          </p:cNvSpPr>
          <p:nvPr>
            <p:ph type="ctrTitle"/>
          </p:nvPr>
        </p:nvSpPr>
        <p:spPr>
          <a:xfrm>
            <a:off x="7716481" y="2857481"/>
            <a:ext cx="3744000" cy="935355"/>
          </a:xfrm>
          <a:prstGeom prst="rect">
            <a:avLst/>
          </a:prstGeom>
          <a:noFill/>
          <a:ln>
            <a:noFill/>
          </a:ln>
        </p:spPr>
        <p:txBody>
          <a:bodyPr spcFirstLastPara="1" wrap="square" lIns="0" tIns="0" rIns="0" bIns="0" anchor="b" anchorCtr="0">
            <a:noAutofit/>
          </a:bodyPr>
          <a:lstStyle>
            <a:lvl1pPr lvl="0" algn="r">
              <a:lnSpc>
                <a:spcPct val="120000"/>
              </a:lnSpc>
              <a:spcBef>
                <a:spcPts val="0"/>
              </a:spcBef>
              <a:spcAft>
                <a:spcPts val="0"/>
              </a:spcAft>
              <a:buClr>
                <a:schemeClr val="lt1"/>
              </a:buClr>
              <a:buSzPts val="2800"/>
              <a:buFont typeface="Arial"/>
              <a:buNone/>
              <a:defRPr sz="2800" b="1" cap="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Slide_2">
  <p:cSld name="Title Slide_2">
    <p:spTree>
      <p:nvGrpSpPr>
        <p:cNvPr id="1" name="Shape 150"/>
        <p:cNvGrpSpPr/>
        <p:nvPr/>
      </p:nvGrpSpPr>
      <p:grpSpPr>
        <a:xfrm>
          <a:off x="0" y="0"/>
          <a:ext cx="0" cy="0"/>
          <a:chOff x="0" y="0"/>
          <a:chExt cx="0" cy="0"/>
        </a:xfrm>
      </p:grpSpPr>
      <p:pic>
        <p:nvPicPr>
          <p:cNvPr id="151" name="Google Shape;151;p54"/>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52" name="Google Shape;152;p54"/>
          <p:cNvPicPr preferRelativeResize="0"/>
          <p:nvPr/>
        </p:nvPicPr>
        <p:blipFill rotWithShape="1">
          <a:blip r:embed="rId3">
            <a:alphaModFix/>
          </a:blip>
          <a:srcRect/>
          <a:stretch/>
        </p:blipFill>
        <p:spPr>
          <a:xfrm>
            <a:off x="5791187" y="2011670"/>
            <a:ext cx="6400813" cy="4846330"/>
          </a:xfrm>
          <a:prstGeom prst="rect">
            <a:avLst/>
          </a:prstGeom>
          <a:noFill/>
          <a:ln>
            <a:noFill/>
          </a:ln>
        </p:spPr>
      </p:pic>
      <p:sp>
        <p:nvSpPr>
          <p:cNvPr id="153" name="Google Shape;153;p54"/>
          <p:cNvSpPr txBox="1">
            <a:spLocks noGrp="1"/>
          </p:cNvSpPr>
          <p:nvPr>
            <p:ph type="subTitle" idx="1"/>
          </p:nvPr>
        </p:nvSpPr>
        <p:spPr>
          <a:xfrm>
            <a:off x="7716481" y="3878560"/>
            <a:ext cx="3744000" cy="936000"/>
          </a:xfrm>
          <a:prstGeom prst="rect">
            <a:avLst/>
          </a:prstGeom>
          <a:noFill/>
          <a:ln>
            <a:noFill/>
          </a:ln>
        </p:spPr>
        <p:txBody>
          <a:bodyPr spcFirstLastPara="1" wrap="square" lIns="0" tIns="0" rIns="0" bIns="0" anchor="t" anchorCtr="0">
            <a:noAutofit/>
          </a:bodyPr>
          <a:lstStyle>
            <a:lvl1pPr lvl="0" algn="r">
              <a:lnSpc>
                <a:spcPct val="100000"/>
              </a:lnSpc>
              <a:spcBef>
                <a:spcPts val="0"/>
              </a:spcBef>
              <a:spcAft>
                <a:spcPts val="0"/>
              </a:spcAft>
              <a:buSzPts val="2200"/>
              <a:buNone/>
              <a:defRPr sz="2200">
                <a:solidFill>
                  <a:schemeClr val="lt1"/>
                </a:solidFill>
                <a:latin typeface="Arial"/>
                <a:ea typeface="Arial"/>
                <a:cs typeface="Arial"/>
                <a:sym typeface="Arial"/>
              </a:defRPr>
            </a:lvl1pPr>
            <a:lvl2pPr lvl="1" algn="ctr">
              <a:lnSpc>
                <a:spcPct val="130000"/>
              </a:lnSpc>
              <a:spcBef>
                <a:spcPts val="0"/>
              </a:spcBef>
              <a:spcAft>
                <a:spcPts val="0"/>
              </a:spcAft>
              <a:buSzPts val="1800"/>
              <a:buNone/>
              <a:defRPr>
                <a:solidFill>
                  <a:srgbClr val="888888"/>
                </a:solidFill>
              </a:defRPr>
            </a:lvl2pPr>
            <a:lvl3pPr lvl="2" algn="ctr">
              <a:lnSpc>
                <a:spcPct val="130000"/>
              </a:lnSpc>
              <a:spcBef>
                <a:spcPts val="0"/>
              </a:spcBef>
              <a:spcAft>
                <a:spcPts val="0"/>
              </a:spcAft>
              <a:buSzPts val="1800"/>
              <a:buNone/>
              <a:defRPr>
                <a:solidFill>
                  <a:srgbClr val="888888"/>
                </a:solidFill>
              </a:defRPr>
            </a:lvl3pPr>
            <a:lvl4pPr lvl="3" algn="ctr">
              <a:lnSpc>
                <a:spcPct val="100000"/>
              </a:lnSpc>
              <a:spcBef>
                <a:spcPts val="400"/>
              </a:spcBef>
              <a:spcAft>
                <a:spcPts val="0"/>
              </a:spcAft>
              <a:buClr>
                <a:srgbClr val="888888"/>
              </a:buClr>
              <a:buSzPts val="2000"/>
              <a:buFont typeface="Open Sans"/>
              <a:buNone/>
              <a:defRPr>
                <a:solidFill>
                  <a:srgbClr val="888888"/>
                </a:solidFill>
              </a:defRPr>
            </a:lvl4pPr>
            <a:lvl5pPr lvl="4" algn="ctr">
              <a:lnSpc>
                <a:spcPct val="100000"/>
              </a:lnSpc>
              <a:spcBef>
                <a:spcPts val="400"/>
              </a:spcBef>
              <a:spcAft>
                <a:spcPts val="0"/>
              </a:spcAft>
              <a:buClr>
                <a:srgbClr val="888888"/>
              </a:buClr>
              <a:buSzPts val="2000"/>
              <a:buFont typeface="Open Sans"/>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54" name="Google Shape;154;p54"/>
          <p:cNvSpPr txBox="1">
            <a:spLocks noGrp="1"/>
          </p:cNvSpPr>
          <p:nvPr>
            <p:ph type="ctrTitle"/>
          </p:nvPr>
        </p:nvSpPr>
        <p:spPr>
          <a:xfrm>
            <a:off x="7716481" y="2857481"/>
            <a:ext cx="3744000" cy="935355"/>
          </a:xfrm>
          <a:prstGeom prst="rect">
            <a:avLst/>
          </a:prstGeom>
          <a:noFill/>
          <a:ln>
            <a:noFill/>
          </a:ln>
        </p:spPr>
        <p:txBody>
          <a:bodyPr spcFirstLastPara="1" wrap="square" lIns="0" tIns="0" rIns="0" bIns="0" anchor="b" anchorCtr="0">
            <a:noAutofit/>
          </a:bodyPr>
          <a:lstStyle>
            <a:lvl1pPr lvl="0" algn="r">
              <a:lnSpc>
                <a:spcPct val="120000"/>
              </a:lnSpc>
              <a:spcBef>
                <a:spcPts val="0"/>
              </a:spcBef>
              <a:spcAft>
                <a:spcPts val="0"/>
              </a:spcAft>
              <a:buClr>
                <a:schemeClr val="lt1"/>
              </a:buClr>
              <a:buSzPts val="2800"/>
              <a:buFont typeface="Arial"/>
              <a:buNone/>
              <a:defRPr sz="2800" b="1" cap="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itle Slide_4">
  <p:cSld name="Title Slide_4">
    <p:spTree>
      <p:nvGrpSpPr>
        <p:cNvPr id="1" name="Shape 155"/>
        <p:cNvGrpSpPr/>
        <p:nvPr/>
      </p:nvGrpSpPr>
      <p:grpSpPr>
        <a:xfrm>
          <a:off x="0" y="0"/>
          <a:ext cx="0" cy="0"/>
          <a:chOff x="0" y="0"/>
          <a:chExt cx="0" cy="0"/>
        </a:xfrm>
      </p:grpSpPr>
      <p:pic>
        <p:nvPicPr>
          <p:cNvPr id="156" name="Google Shape;156;p55"/>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57" name="Google Shape;157;p55"/>
          <p:cNvPicPr preferRelativeResize="0"/>
          <p:nvPr/>
        </p:nvPicPr>
        <p:blipFill rotWithShape="1">
          <a:blip r:embed="rId3">
            <a:alphaModFix/>
          </a:blip>
          <a:srcRect/>
          <a:stretch/>
        </p:blipFill>
        <p:spPr>
          <a:xfrm>
            <a:off x="0" y="2011670"/>
            <a:ext cx="6400813" cy="4846330"/>
          </a:xfrm>
          <a:prstGeom prst="rect">
            <a:avLst/>
          </a:prstGeom>
          <a:noFill/>
          <a:ln>
            <a:noFill/>
          </a:ln>
        </p:spPr>
      </p:pic>
      <p:sp>
        <p:nvSpPr>
          <p:cNvPr id="158" name="Google Shape;158;p55"/>
          <p:cNvSpPr txBox="1">
            <a:spLocks noGrp="1"/>
          </p:cNvSpPr>
          <p:nvPr>
            <p:ph type="ctrTitle"/>
          </p:nvPr>
        </p:nvSpPr>
        <p:spPr>
          <a:xfrm>
            <a:off x="804671" y="2875065"/>
            <a:ext cx="3744000" cy="852043"/>
          </a:xfrm>
          <a:prstGeom prst="rect">
            <a:avLst/>
          </a:prstGeom>
          <a:noFill/>
          <a:ln>
            <a:noFill/>
          </a:ln>
        </p:spPr>
        <p:txBody>
          <a:bodyPr spcFirstLastPara="1" wrap="square" lIns="0" tIns="0" rIns="0" bIns="0" anchor="b" anchorCtr="0">
            <a:noAutofit/>
          </a:bodyPr>
          <a:lstStyle>
            <a:lvl1pPr lvl="0" algn="l">
              <a:lnSpc>
                <a:spcPct val="120000"/>
              </a:lnSpc>
              <a:spcBef>
                <a:spcPts val="0"/>
              </a:spcBef>
              <a:spcAft>
                <a:spcPts val="0"/>
              </a:spcAft>
              <a:buClr>
                <a:schemeClr val="lt1"/>
              </a:buClr>
              <a:buSzPts val="2800"/>
              <a:buFont typeface="Arial"/>
              <a:buNone/>
              <a:defRPr sz="2800" b="1" cap="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 name="Google Shape;159;p55"/>
          <p:cNvSpPr txBox="1">
            <a:spLocks noGrp="1"/>
          </p:cNvSpPr>
          <p:nvPr>
            <p:ph type="subTitle" idx="1"/>
          </p:nvPr>
        </p:nvSpPr>
        <p:spPr>
          <a:xfrm>
            <a:off x="804672" y="3817016"/>
            <a:ext cx="3744000" cy="868172"/>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2200"/>
              <a:buNone/>
              <a:defRPr sz="2200">
                <a:solidFill>
                  <a:schemeClr val="lt1"/>
                </a:solidFill>
                <a:latin typeface="Arial"/>
                <a:ea typeface="Arial"/>
                <a:cs typeface="Arial"/>
                <a:sym typeface="Arial"/>
              </a:defRPr>
            </a:lvl1pPr>
            <a:lvl2pPr lvl="1" algn="ctr">
              <a:lnSpc>
                <a:spcPct val="130000"/>
              </a:lnSpc>
              <a:spcBef>
                <a:spcPts val="0"/>
              </a:spcBef>
              <a:spcAft>
                <a:spcPts val="0"/>
              </a:spcAft>
              <a:buSzPts val="1800"/>
              <a:buNone/>
              <a:defRPr>
                <a:solidFill>
                  <a:srgbClr val="888888"/>
                </a:solidFill>
              </a:defRPr>
            </a:lvl2pPr>
            <a:lvl3pPr lvl="2" algn="ctr">
              <a:lnSpc>
                <a:spcPct val="130000"/>
              </a:lnSpc>
              <a:spcBef>
                <a:spcPts val="0"/>
              </a:spcBef>
              <a:spcAft>
                <a:spcPts val="0"/>
              </a:spcAft>
              <a:buSzPts val="1800"/>
              <a:buNone/>
              <a:defRPr>
                <a:solidFill>
                  <a:srgbClr val="888888"/>
                </a:solidFill>
              </a:defRPr>
            </a:lvl3pPr>
            <a:lvl4pPr lvl="3" algn="ctr">
              <a:lnSpc>
                <a:spcPct val="100000"/>
              </a:lnSpc>
              <a:spcBef>
                <a:spcPts val="400"/>
              </a:spcBef>
              <a:spcAft>
                <a:spcPts val="0"/>
              </a:spcAft>
              <a:buClr>
                <a:srgbClr val="888888"/>
              </a:buClr>
              <a:buSzPts val="2000"/>
              <a:buFont typeface="Open Sans"/>
              <a:buNone/>
              <a:defRPr>
                <a:solidFill>
                  <a:srgbClr val="888888"/>
                </a:solidFill>
              </a:defRPr>
            </a:lvl4pPr>
            <a:lvl5pPr lvl="4" algn="ctr">
              <a:lnSpc>
                <a:spcPct val="100000"/>
              </a:lnSpc>
              <a:spcBef>
                <a:spcPts val="400"/>
              </a:spcBef>
              <a:spcAft>
                <a:spcPts val="0"/>
              </a:spcAft>
              <a:buClr>
                <a:srgbClr val="888888"/>
              </a:buClr>
              <a:buSzPts val="2000"/>
              <a:buFont typeface="Open Sans"/>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ntent slide with icons">
  <p:cSld name="content slide with icons">
    <p:spTree>
      <p:nvGrpSpPr>
        <p:cNvPr id="1" name="Shape 160"/>
        <p:cNvGrpSpPr/>
        <p:nvPr/>
      </p:nvGrpSpPr>
      <p:grpSpPr>
        <a:xfrm>
          <a:off x="0" y="0"/>
          <a:ext cx="0" cy="0"/>
          <a:chOff x="0" y="0"/>
          <a:chExt cx="0" cy="0"/>
        </a:xfrm>
      </p:grpSpPr>
      <p:sp>
        <p:nvSpPr>
          <p:cNvPr id="161" name="Google Shape;161;p56"/>
          <p:cNvSpPr txBox="1">
            <a:spLocks noGrp="1"/>
          </p:cNvSpPr>
          <p:nvPr>
            <p:ph type="title"/>
          </p:nvPr>
        </p:nvSpPr>
        <p:spPr>
          <a:xfrm>
            <a:off x="960000" y="277368"/>
            <a:ext cx="10272000" cy="792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p56"/>
          <p:cNvSpPr txBox="1">
            <a:spLocks noGrp="1"/>
          </p:cNvSpPr>
          <p:nvPr>
            <p:ph type="ftr" idx="11"/>
          </p:nvPr>
        </p:nvSpPr>
        <p:spPr>
          <a:xfrm>
            <a:off x="3215999" y="6514618"/>
            <a:ext cx="8016000" cy="1800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2"/>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a:endParaRPr/>
          </a:p>
        </p:txBody>
      </p:sp>
      <p:sp>
        <p:nvSpPr>
          <p:cNvPr id="163" name="Google Shape;163;p56"/>
          <p:cNvSpPr txBox="1">
            <a:spLocks noGrp="1"/>
          </p:cNvSpPr>
          <p:nvPr>
            <p:ph type="sldNum" idx="12"/>
          </p:nvPr>
        </p:nvSpPr>
        <p:spPr>
          <a:xfrm>
            <a:off x="126609" y="184636"/>
            <a:ext cx="288000" cy="1800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1pPr>
            <a:lvl2pPr marL="0" marR="0" lvl="1"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2pPr>
            <a:lvl3pPr marL="0" marR="0" lvl="2"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3pPr>
            <a:lvl4pPr marL="0" marR="0" lvl="3"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4pPr>
            <a:lvl5pPr marL="0" marR="0" lvl="4"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5pPr>
            <a:lvl6pPr marL="0" marR="0" lvl="5"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6pPr>
            <a:lvl7pPr marL="0" marR="0" lvl="6"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7pPr>
            <a:lvl8pPr marL="0" marR="0" lvl="7"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8pPr>
            <a:lvl9pPr marL="0" marR="0" lvl="8"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9pPr>
          </a:lstStyle>
          <a:p>
            <a:pPr marL="0" lvl="0" indent="0" algn="l" rtl="0">
              <a:spcBef>
                <a:spcPts val="0"/>
              </a:spcBef>
              <a:spcAft>
                <a:spcPts val="0"/>
              </a:spcAft>
              <a:buNone/>
            </a:pPr>
            <a:fld id="{00000000-1234-1234-1234-123412341234}" type="slidenum">
              <a:rPr lang="en-US"/>
              <a:t>‹#›</a:t>
            </a:fld>
            <a:endParaRPr/>
          </a:p>
        </p:txBody>
      </p:sp>
      <p:sp>
        <p:nvSpPr>
          <p:cNvPr id="164" name="Google Shape;164;p56"/>
          <p:cNvSpPr>
            <a:spLocks noGrp="1"/>
          </p:cNvSpPr>
          <p:nvPr>
            <p:ph type="pic" idx="2"/>
          </p:nvPr>
        </p:nvSpPr>
        <p:spPr>
          <a:xfrm>
            <a:off x="1776000" y="4404993"/>
            <a:ext cx="1440000" cy="1080000"/>
          </a:xfrm>
          <a:prstGeom prst="rect">
            <a:avLst/>
          </a:prstGeom>
          <a:noFill/>
          <a:ln>
            <a:noFill/>
          </a:ln>
        </p:spPr>
      </p:sp>
      <p:sp>
        <p:nvSpPr>
          <p:cNvPr id="165" name="Google Shape;165;p56"/>
          <p:cNvSpPr txBox="1">
            <a:spLocks noGrp="1"/>
          </p:cNvSpPr>
          <p:nvPr>
            <p:ph type="body" idx="1"/>
          </p:nvPr>
        </p:nvSpPr>
        <p:spPr>
          <a:xfrm>
            <a:off x="960000" y="5627078"/>
            <a:ext cx="3072000" cy="603259"/>
          </a:xfrm>
          <a:prstGeom prst="rect">
            <a:avLst/>
          </a:prstGeom>
          <a:noFill/>
          <a:ln>
            <a:noFill/>
          </a:ln>
        </p:spPr>
        <p:txBody>
          <a:bodyPr spcFirstLastPara="1" wrap="square" lIns="0" tIns="0" rIns="0" bIns="0" anchor="t" anchorCtr="0">
            <a:noAutofit/>
          </a:bodyPr>
          <a:lstStyle>
            <a:lvl1pPr marL="457200" lvl="0" indent="-228600" algn="ctr">
              <a:lnSpc>
                <a:spcPct val="120000"/>
              </a:lnSpc>
              <a:spcBef>
                <a:spcPts val="0"/>
              </a:spcBef>
              <a:spcAft>
                <a:spcPts val="0"/>
              </a:spcAft>
              <a:buSzPts val="1600"/>
              <a:buNone/>
              <a:defRPr sz="1600">
                <a:solidFill>
                  <a:schemeClr val="dk2"/>
                </a:solidFill>
              </a:defRPr>
            </a:lvl1pPr>
            <a:lvl2pPr marL="914400" lvl="1" indent="-342900" algn="l">
              <a:lnSpc>
                <a:spcPct val="130000"/>
              </a:lnSpc>
              <a:spcBef>
                <a:spcPts val="0"/>
              </a:spcBef>
              <a:spcAft>
                <a:spcPts val="0"/>
              </a:spcAft>
              <a:buSzPts val="1800"/>
              <a:buChar char="-"/>
              <a:defRPr/>
            </a:lvl2pPr>
            <a:lvl3pPr marL="1371600" lvl="2" indent="-342900" algn="l">
              <a:lnSpc>
                <a:spcPct val="130000"/>
              </a:lnSpc>
              <a:spcBef>
                <a:spcPts val="0"/>
              </a:spcBef>
              <a:spcAft>
                <a:spcPts val="0"/>
              </a:spcAft>
              <a:buSzPts val="1800"/>
              <a:buChar char="›"/>
              <a:defRPr/>
            </a:lvl3pPr>
            <a:lvl4pPr marL="1828800" lvl="3" indent="-228600" algn="l">
              <a:lnSpc>
                <a:spcPct val="100000"/>
              </a:lnSpc>
              <a:spcBef>
                <a:spcPts val="360"/>
              </a:spcBef>
              <a:spcAft>
                <a:spcPts val="0"/>
              </a:spcAft>
              <a:buClr>
                <a:schemeClr val="dk1"/>
              </a:buClr>
              <a:buSzPts val="1800"/>
              <a:buNone/>
              <a:defRPr/>
            </a:lvl4pPr>
            <a:lvl5pPr marL="2286000" lvl="4" indent="-228600" algn="l">
              <a:lnSpc>
                <a:spcPct val="100000"/>
              </a:lnSpc>
              <a:spcBef>
                <a:spcPts val="360"/>
              </a:spcBef>
              <a:spcAft>
                <a:spcPts val="0"/>
              </a:spcAft>
              <a:buClr>
                <a:schemeClr val="dk1"/>
              </a:buClr>
              <a:buSzPts val="18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66" name="Google Shape;166;p56"/>
          <p:cNvSpPr>
            <a:spLocks noGrp="1"/>
          </p:cNvSpPr>
          <p:nvPr>
            <p:ph type="pic" idx="3"/>
          </p:nvPr>
        </p:nvSpPr>
        <p:spPr>
          <a:xfrm>
            <a:off x="5378829" y="4404993"/>
            <a:ext cx="1440000" cy="1080000"/>
          </a:xfrm>
          <a:prstGeom prst="rect">
            <a:avLst/>
          </a:prstGeom>
          <a:noFill/>
          <a:ln>
            <a:noFill/>
          </a:ln>
        </p:spPr>
      </p:sp>
      <p:sp>
        <p:nvSpPr>
          <p:cNvPr id="167" name="Google Shape;167;p56"/>
          <p:cNvSpPr txBox="1">
            <a:spLocks noGrp="1"/>
          </p:cNvSpPr>
          <p:nvPr>
            <p:ph type="body" idx="4"/>
          </p:nvPr>
        </p:nvSpPr>
        <p:spPr>
          <a:xfrm>
            <a:off x="4562829" y="5627078"/>
            <a:ext cx="3072000" cy="603259"/>
          </a:xfrm>
          <a:prstGeom prst="rect">
            <a:avLst/>
          </a:prstGeom>
          <a:noFill/>
          <a:ln>
            <a:noFill/>
          </a:ln>
        </p:spPr>
        <p:txBody>
          <a:bodyPr spcFirstLastPara="1" wrap="square" lIns="0" tIns="0" rIns="0" bIns="0" anchor="t" anchorCtr="0">
            <a:noAutofit/>
          </a:bodyPr>
          <a:lstStyle>
            <a:lvl1pPr marL="457200" lvl="0" indent="-228600" algn="ctr">
              <a:lnSpc>
                <a:spcPct val="120000"/>
              </a:lnSpc>
              <a:spcBef>
                <a:spcPts val="0"/>
              </a:spcBef>
              <a:spcAft>
                <a:spcPts val="0"/>
              </a:spcAft>
              <a:buSzPts val="1600"/>
              <a:buNone/>
              <a:defRPr sz="1600">
                <a:solidFill>
                  <a:schemeClr val="dk2"/>
                </a:solidFill>
              </a:defRPr>
            </a:lvl1pPr>
            <a:lvl2pPr marL="914400" lvl="1" indent="-342900" algn="l">
              <a:lnSpc>
                <a:spcPct val="130000"/>
              </a:lnSpc>
              <a:spcBef>
                <a:spcPts val="0"/>
              </a:spcBef>
              <a:spcAft>
                <a:spcPts val="0"/>
              </a:spcAft>
              <a:buSzPts val="1800"/>
              <a:buChar char="-"/>
              <a:defRPr/>
            </a:lvl2pPr>
            <a:lvl3pPr marL="1371600" lvl="2" indent="-342900" algn="l">
              <a:lnSpc>
                <a:spcPct val="130000"/>
              </a:lnSpc>
              <a:spcBef>
                <a:spcPts val="0"/>
              </a:spcBef>
              <a:spcAft>
                <a:spcPts val="0"/>
              </a:spcAft>
              <a:buSzPts val="1800"/>
              <a:buChar char="›"/>
              <a:defRPr/>
            </a:lvl3pPr>
            <a:lvl4pPr marL="1828800" lvl="3" indent="-228600" algn="l">
              <a:lnSpc>
                <a:spcPct val="100000"/>
              </a:lnSpc>
              <a:spcBef>
                <a:spcPts val="360"/>
              </a:spcBef>
              <a:spcAft>
                <a:spcPts val="0"/>
              </a:spcAft>
              <a:buClr>
                <a:schemeClr val="dk1"/>
              </a:buClr>
              <a:buSzPts val="1800"/>
              <a:buNone/>
              <a:defRPr/>
            </a:lvl4pPr>
            <a:lvl5pPr marL="2286000" lvl="4" indent="-228600" algn="l">
              <a:lnSpc>
                <a:spcPct val="100000"/>
              </a:lnSpc>
              <a:spcBef>
                <a:spcPts val="360"/>
              </a:spcBef>
              <a:spcAft>
                <a:spcPts val="0"/>
              </a:spcAft>
              <a:buClr>
                <a:schemeClr val="dk1"/>
              </a:buClr>
              <a:buSzPts val="18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68" name="Google Shape;168;p56"/>
          <p:cNvSpPr>
            <a:spLocks noGrp="1"/>
          </p:cNvSpPr>
          <p:nvPr>
            <p:ph type="pic" idx="5"/>
          </p:nvPr>
        </p:nvSpPr>
        <p:spPr>
          <a:xfrm>
            <a:off x="8983500" y="4404993"/>
            <a:ext cx="1440000" cy="1080000"/>
          </a:xfrm>
          <a:prstGeom prst="rect">
            <a:avLst/>
          </a:prstGeom>
          <a:noFill/>
          <a:ln>
            <a:noFill/>
          </a:ln>
        </p:spPr>
      </p:sp>
      <p:sp>
        <p:nvSpPr>
          <p:cNvPr id="169" name="Google Shape;169;p56"/>
          <p:cNvSpPr txBox="1">
            <a:spLocks noGrp="1"/>
          </p:cNvSpPr>
          <p:nvPr>
            <p:ph type="body" idx="6"/>
          </p:nvPr>
        </p:nvSpPr>
        <p:spPr>
          <a:xfrm>
            <a:off x="8167500" y="5627078"/>
            <a:ext cx="3072000" cy="603259"/>
          </a:xfrm>
          <a:prstGeom prst="rect">
            <a:avLst/>
          </a:prstGeom>
          <a:noFill/>
          <a:ln>
            <a:noFill/>
          </a:ln>
        </p:spPr>
        <p:txBody>
          <a:bodyPr spcFirstLastPara="1" wrap="square" lIns="0" tIns="0" rIns="0" bIns="0" anchor="t" anchorCtr="0">
            <a:noAutofit/>
          </a:bodyPr>
          <a:lstStyle>
            <a:lvl1pPr marL="457200" lvl="0" indent="-228600" algn="ctr">
              <a:lnSpc>
                <a:spcPct val="120000"/>
              </a:lnSpc>
              <a:spcBef>
                <a:spcPts val="0"/>
              </a:spcBef>
              <a:spcAft>
                <a:spcPts val="0"/>
              </a:spcAft>
              <a:buSzPts val="1600"/>
              <a:buNone/>
              <a:defRPr sz="1600">
                <a:solidFill>
                  <a:schemeClr val="dk2"/>
                </a:solidFill>
              </a:defRPr>
            </a:lvl1pPr>
            <a:lvl2pPr marL="914400" lvl="1" indent="-342900" algn="l">
              <a:lnSpc>
                <a:spcPct val="130000"/>
              </a:lnSpc>
              <a:spcBef>
                <a:spcPts val="0"/>
              </a:spcBef>
              <a:spcAft>
                <a:spcPts val="0"/>
              </a:spcAft>
              <a:buSzPts val="1800"/>
              <a:buChar char="-"/>
              <a:defRPr/>
            </a:lvl2pPr>
            <a:lvl3pPr marL="1371600" lvl="2" indent="-342900" algn="l">
              <a:lnSpc>
                <a:spcPct val="130000"/>
              </a:lnSpc>
              <a:spcBef>
                <a:spcPts val="0"/>
              </a:spcBef>
              <a:spcAft>
                <a:spcPts val="0"/>
              </a:spcAft>
              <a:buSzPts val="1800"/>
              <a:buChar char="›"/>
              <a:defRPr/>
            </a:lvl3pPr>
            <a:lvl4pPr marL="1828800" lvl="3" indent="-228600" algn="l">
              <a:lnSpc>
                <a:spcPct val="100000"/>
              </a:lnSpc>
              <a:spcBef>
                <a:spcPts val="360"/>
              </a:spcBef>
              <a:spcAft>
                <a:spcPts val="0"/>
              </a:spcAft>
              <a:buClr>
                <a:schemeClr val="dk1"/>
              </a:buClr>
              <a:buSzPts val="1800"/>
              <a:buNone/>
              <a:defRPr/>
            </a:lvl4pPr>
            <a:lvl5pPr marL="2286000" lvl="4" indent="-228600" algn="l">
              <a:lnSpc>
                <a:spcPct val="100000"/>
              </a:lnSpc>
              <a:spcBef>
                <a:spcPts val="360"/>
              </a:spcBef>
              <a:spcAft>
                <a:spcPts val="0"/>
              </a:spcAft>
              <a:buClr>
                <a:schemeClr val="dk1"/>
              </a:buClr>
              <a:buSzPts val="18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70" name="Google Shape;170;p56"/>
          <p:cNvSpPr txBox="1">
            <a:spLocks noGrp="1"/>
          </p:cNvSpPr>
          <p:nvPr>
            <p:ph type="body" idx="7"/>
          </p:nvPr>
        </p:nvSpPr>
        <p:spPr>
          <a:xfrm>
            <a:off x="960000" y="1266825"/>
            <a:ext cx="10272000" cy="2700000"/>
          </a:xfrm>
          <a:prstGeom prst="rect">
            <a:avLst/>
          </a:prstGeom>
          <a:noFill/>
          <a:ln>
            <a:noFill/>
          </a:ln>
        </p:spPr>
        <p:txBody>
          <a:bodyPr spcFirstLastPara="1" wrap="square" lIns="0" tIns="0" rIns="0" bIns="0" anchor="t" anchorCtr="0">
            <a:noAutofit/>
          </a:bodyPr>
          <a:lstStyle>
            <a:lvl1pPr marL="457200" lvl="0" indent="-342900" algn="l">
              <a:lnSpc>
                <a:spcPct val="130000"/>
              </a:lnSpc>
              <a:spcBef>
                <a:spcPts val="0"/>
              </a:spcBef>
              <a:spcAft>
                <a:spcPts val="0"/>
              </a:spcAft>
              <a:buSzPts val="1800"/>
              <a:buChar char="▪"/>
              <a:defRPr/>
            </a:lvl1pPr>
            <a:lvl2pPr marL="914400" lvl="1" indent="-342900" algn="l">
              <a:lnSpc>
                <a:spcPct val="130000"/>
              </a:lnSpc>
              <a:spcBef>
                <a:spcPts val="0"/>
              </a:spcBef>
              <a:spcAft>
                <a:spcPts val="0"/>
              </a:spcAft>
              <a:buSzPts val="1800"/>
              <a:buChar char="-"/>
              <a:defRPr/>
            </a:lvl2pPr>
            <a:lvl3pPr marL="1371600" lvl="2" indent="-342900" algn="l">
              <a:lnSpc>
                <a:spcPct val="130000"/>
              </a:lnSpc>
              <a:spcBef>
                <a:spcPts val="0"/>
              </a:spcBef>
              <a:spcAft>
                <a:spcPts val="0"/>
              </a:spcAft>
              <a:buSzPts val="1800"/>
              <a:buChar char="›"/>
              <a:defRPr/>
            </a:lvl3pPr>
            <a:lvl4pPr marL="1828800" lvl="3" indent="-228600" algn="l">
              <a:lnSpc>
                <a:spcPct val="100000"/>
              </a:lnSpc>
              <a:spcBef>
                <a:spcPts val="360"/>
              </a:spcBef>
              <a:spcAft>
                <a:spcPts val="0"/>
              </a:spcAft>
              <a:buClr>
                <a:schemeClr val="dk1"/>
              </a:buClr>
              <a:buSzPts val="1800"/>
              <a:buNone/>
              <a:defRPr/>
            </a:lvl4pPr>
            <a:lvl5pPr marL="2286000" lvl="4" indent="-228600" algn="l">
              <a:lnSpc>
                <a:spcPct val="100000"/>
              </a:lnSpc>
              <a:spcBef>
                <a:spcPts val="360"/>
              </a:spcBef>
              <a:spcAft>
                <a:spcPts val="0"/>
              </a:spcAft>
              <a:buClr>
                <a:schemeClr val="dk1"/>
              </a:buClr>
              <a:buSzPts val="18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71" name="Google Shape;171;p56"/>
          <p:cNvSpPr txBox="1">
            <a:spLocks noGrp="1"/>
          </p:cNvSpPr>
          <p:nvPr>
            <p:ph type="body" idx="8"/>
          </p:nvPr>
        </p:nvSpPr>
        <p:spPr>
          <a:xfrm>
            <a:off x="963084" y="85725"/>
            <a:ext cx="10276416" cy="20955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0"/>
              </a:spcBef>
              <a:spcAft>
                <a:spcPts val="0"/>
              </a:spcAft>
              <a:buSzPts val="1100"/>
              <a:buNone/>
              <a:defRPr sz="1100">
                <a:solidFill>
                  <a:schemeClr val="dk2"/>
                </a:solidFill>
              </a:defRPr>
            </a:lvl1pPr>
            <a:lvl2pPr marL="914400" lvl="1" indent="-342900" algn="l">
              <a:lnSpc>
                <a:spcPct val="130000"/>
              </a:lnSpc>
              <a:spcBef>
                <a:spcPts val="0"/>
              </a:spcBef>
              <a:spcAft>
                <a:spcPts val="0"/>
              </a:spcAft>
              <a:buSzPts val="1800"/>
              <a:buChar char="-"/>
              <a:defRPr/>
            </a:lvl2pPr>
            <a:lvl3pPr marL="1371600" lvl="2" indent="-342900" algn="l">
              <a:lnSpc>
                <a:spcPct val="130000"/>
              </a:lnSpc>
              <a:spcBef>
                <a:spcPts val="0"/>
              </a:spcBef>
              <a:spcAft>
                <a:spcPts val="0"/>
              </a:spcAft>
              <a:buSzPts val="1800"/>
              <a:buChar char="›"/>
              <a:defRPr/>
            </a:lvl3pPr>
            <a:lvl4pPr marL="1828800" lvl="3" indent="-228600" algn="l">
              <a:lnSpc>
                <a:spcPct val="100000"/>
              </a:lnSpc>
              <a:spcBef>
                <a:spcPts val="360"/>
              </a:spcBef>
              <a:spcAft>
                <a:spcPts val="0"/>
              </a:spcAft>
              <a:buClr>
                <a:schemeClr val="dk1"/>
              </a:buClr>
              <a:buSzPts val="1800"/>
              <a:buNone/>
              <a:defRPr/>
            </a:lvl4pPr>
            <a:lvl5pPr marL="2286000" lvl="4" indent="-228600" algn="l">
              <a:lnSpc>
                <a:spcPct val="100000"/>
              </a:lnSpc>
              <a:spcBef>
                <a:spcPts val="360"/>
              </a:spcBef>
              <a:spcAft>
                <a:spcPts val="0"/>
              </a:spcAft>
              <a:buClr>
                <a:schemeClr val="dk1"/>
              </a:buClr>
              <a:buSzPts val="18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lumn content slide">
  <p:cSld name="two column content slide">
    <p:spTree>
      <p:nvGrpSpPr>
        <p:cNvPr id="1" name="Shape 172"/>
        <p:cNvGrpSpPr/>
        <p:nvPr/>
      </p:nvGrpSpPr>
      <p:grpSpPr>
        <a:xfrm>
          <a:off x="0" y="0"/>
          <a:ext cx="0" cy="0"/>
          <a:chOff x="0" y="0"/>
          <a:chExt cx="0" cy="0"/>
        </a:xfrm>
      </p:grpSpPr>
      <p:sp>
        <p:nvSpPr>
          <p:cNvPr id="173" name="Google Shape;173;p57"/>
          <p:cNvSpPr txBox="1">
            <a:spLocks noGrp="1"/>
          </p:cNvSpPr>
          <p:nvPr>
            <p:ph type="title"/>
          </p:nvPr>
        </p:nvSpPr>
        <p:spPr>
          <a:xfrm>
            <a:off x="960000" y="277368"/>
            <a:ext cx="10272000" cy="792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4" name="Google Shape;174;p57"/>
          <p:cNvSpPr txBox="1">
            <a:spLocks noGrp="1"/>
          </p:cNvSpPr>
          <p:nvPr>
            <p:ph type="ftr" idx="11"/>
          </p:nvPr>
        </p:nvSpPr>
        <p:spPr>
          <a:xfrm>
            <a:off x="3215999" y="6514618"/>
            <a:ext cx="8016000" cy="1800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2"/>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a:endParaRPr/>
          </a:p>
        </p:txBody>
      </p:sp>
      <p:sp>
        <p:nvSpPr>
          <p:cNvPr id="175" name="Google Shape;175;p57"/>
          <p:cNvSpPr txBox="1">
            <a:spLocks noGrp="1"/>
          </p:cNvSpPr>
          <p:nvPr>
            <p:ph type="sldNum" idx="12"/>
          </p:nvPr>
        </p:nvSpPr>
        <p:spPr>
          <a:xfrm>
            <a:off x="126609" y="184636"/>
            <a:ext cx="288000" cy="1800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1pPr>
            <a:lvl2pPr marL="0" marR="0" lvl="1"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2pPr>
            <a:lvl3pPr marL="0" marR="0" lvl="2"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3pPr>
            <a:lvl4pPr marL="0" marR="0" lvl="3"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4pPr>
            <a:lvl5pPr marL="0" marR="0" lvl="4"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5pPr>
            <a:lvl6pPr marL="0" marR="0" lvl="5"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6pPr>
            <a:lvl7pPr marL="0" marR="0" lvl="6"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7pPr>
            <a:lvl8pPr marL="0" marR="0" lvl="7"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8pPr>
            <a:lvl9pPr marL="0" marR="0" lvl="8"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9pPr>
          </a:lstStyle>
          <a:p>
            <a:pPr marL="0" lvl="0" indent="0" algn="l" rtl="0">
              <a:spcBef>
                <a:spcPts val="0"/>
              </a:spcBef>
              <a:spcAft>
                <a:spcPts val="0"/>
              </a:spcAft>
              <a:buNone/>
            </a:pPr>
            <a:fld id="{00000000-1234-1234-1234-123412341234}" type="slidenum">
              <a:rPr lang="en-US"/>
              <a:t>‹#›</a:t>
            </a:fld>
            <a:endParaRPr/>
          </a:p>
        </p:txBody>
      </p:sp>
      <p:sp>
        <p:nvSpPr>
          <p:cNvPr id="176" name="Google Shape;176;p57"/>
          <p:cNvSpPr txBox="1">
            <a:spLocks noGrp="1"/>
          </p:cNvSpPr>
          <p:nvPr>
            <p:ph type="body" idx="1"/>
          </p:nvPr>
        </p:nvSpPr>
        <p:spPr>
          <a:xfrm>
            <a:off x="960001" y="1266825"/>
            <a:ext cx="4798300" cy="4968000"/>
          </a:xfrm>
          <a:prstGeom prst="rect">
            <a:avLst/>
          </a:prstGeom>
          <a:noFill/>
          <a:ln>
            <a:noFill/>
          </a:ln>
        </p:spPr>
        <p:txBody>
          <a:bodyPr spcFirstLastPara="1" wrap="square" lIns="0" tIns="0" rIns="0" bIns="0" anchor="t" anchorCtr="0">
            <a:noAutofit/>
          </a:bodyPr>
          <a:lstStyle>
            <a:lvl1pPr marL="457200" lvl="0" indent="-342900" algn="l">
              <a:lnSpc>
                <a:spcPct val="130000"/>
              </a:lnSpc>
              <a:spcBef>
                <a:spcPts val="0"/>
              </a:spcBef>
              <a:spcAft>
                <a:spcPts val="0"/>
              </a:spcAft>
              <a:buSzPts val="1800"/>
              <a:buChar char="▪"/>
              <a:defRPr/>
            </a:lvl1pPr>
            <a:lvl2pPr marL="914400" lvl="1" indent="-342900" algn="l">
              <a:lnSpc>
                <a:spcPct val="130000"/>
              </a:lnSpc>
              <a:spcBef>
                <a:spcPts val="0"/>
              </a:spcBef>
              <a:spcAft>
                <a:spcPts val="0"/>
              </a:spcAft>
              <a:buSzPts val="1800"/>
              <a:buChar char="-"/>
              <a:defRPr/>
            </a:lvl2pPr>
            <a:lvl3pPr marL="1371600" lvl="2" indent="-342900" algn="l">
              <a:lnSpc>
                <a:spcPct val="130000"/>
              </a:lnSpc>
              <a:spcBef>
                <a:spcPts val="0"/>
              </a:spcBef>
              <a:spcAft>
                <a:spcPts val="0"/>
              </a:spcAft>
              <a:buSzPts val="1800"/>
              <a:buChar char="›"/>
              <a:defRPr/>
            </a:lvl3pPr>
            <a:lvl4pPr marL="1828800" lvl="3" indent="-228600" algn="l">
              <a:lnSpc>
                <a:spcPct val="100000"/>
              </a:lnSpc>
              <a:spcBef>
                <a:spcPts val="360"/>
              </a:spcBef>
              <a:spcAft>
                <a:spcPts val="0"/>
              </a:spcAft>
              <a:buClr>
                <a:schemeClr val="dk1"/>
              </a:buClr>
              <a:buSzPts val="1800"/>
              <a:buNone/>
              <a:defRPr/>
            </a:lvl4pPr>
            <a:lvl5pPr marL="2286000" lvl="4" indent="-228600" algn="l">
              <a:lnSpc>
                <a:spcPct val="100000"/>
              </a:lnSpc>
              <a:spcBef>
                <a:spcPts val="360"/>
              </a:spcBef>
              <a:spcAft>
                <a:spcPts val="0"/>
              </a:spcAft>
              <a:buClr>
                <a:schemeClr val="dk1"/>
              </a:buClr>
              <a:buSzPts val="18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77" name="Google Shape;177;p57"/>
          <p:cNvSpPr txBox="1">
            <a:spLocks noGrp="1"/>
          </p:cNvSpPr>
          <p:nvPr>
            <p:ph type="body" idx="2"/>
          </p:nvPr>
        </p:nvSpPr>
        <p:spPr>
          <a:xfrm>
            <a:off x="6433701" y="1266825"/>
            <a:ext cx="4798300" cy="4968000"/>
          </a:xfrm>
          <a:prstGeom prst="rect">
            <a:avLst/>
          </a:prstGeom>
          <a:noFill/>
          <a:ln>
            <a:noFill/>
          </a:ln>
        </p:spPr>
        <p:txBody>
          <a:bodyPr spcFirstLastPara="1" wrap="square" lIns="0" tIns="0" rIns="0" bIns="0" anchor="t" anchorCtr="0">
            <a:noAutofit/>
          </a:bodyPr>
          <a:lstStyle>
            <a:lvl1pPr marL="457200" lvl="0" indent="-342900" algn="l">
              <a:lnSpc>
                <a:spcPct val="130000"/>
              </a:lnSpc>
              <a:spcBef>
                <a:spcPts val="0"/>
              </a:spcBef>
              <a:spcAft>
                <a:spcPts val="0"/>
              </a:spcAft>
              <a:buSzPts val="1800"/>
              <a:buChar char="▪"/>
              <a:defRPr/>
            </a:lvl1pPr>
            <a:lvl2pPr marL="914400" lvl="1" indent="-342900" algn="l">
              <a:lnSpc>
                <a:spcPct val="130000"/>
              </a:lnSpc>
              <a:spcBef>
                <a:spcPts val="0"/>
              </a:spcBef>
              <a:spcAft>
                <a:spcPts val="0"/>
              </a:spcAft>
              <a:buSzPts val="1800"/>
              <a:buChar char="-"/>
              <a:defRPr/>
            </a:lvl2pPr>
            <a:lvl3pPr marL="1371600" lvl="2" indent="-342900" algn="l">
              <a:lnSpc>
                <a:spcPct val="130000"/>
              </a:lnSpc>
              <a:spcBef>
                <a:spcPts val="0"/>
              </a:spcBef>
              <a:spcAft>
                <a:spcPts val="0"/>
              </a:spcAft>
              <a:buSzPts val="1800"/>
              <a:buChar char="›"/>
              <a:defRPr/>
            </a:lvl3pPr>
            <a:lvl4pPr marL="1828800" lvl="3" indent="-228600" algn="l">
              <a:lnSpc>
                <a:spcPct val="100000"/>
              </a:lnSpc>
              <a:spcBef>
                <a:spcPts val="360"/>
              </a:spcBef>
              <a:spcAft>
                <a:spcPts val="0"/>
              </a:spcAft>
              <a:buClr>
                <a:schemeClr val="dk1"/>
              </a:buClr>
              <a:buSzPts val="1800"/>
              <a:buNone/>
              <a:defRPr/>
            </a:lvl4pPr>
            <a:lvl5pPr marL="2286000" lvl="4" indent="-228600" algn="l">
              <a:lnSpc>
                <a:spcPct val="100000"/>
              </a:lnSpc>
              <a:spcBef>
                <a:spcPts val="360"/>
              </a:spcBef>
              <a:spcAft>
                <a:spcPts val="0"/>
              </a:spcAft>
              <a:buClr>
                <a:schemeClr val="dk1"/>
              </a:buClr>
              <a:buSzPts val="18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78" name="Google Shape;178;p57"/>
          <p:cNvSpPr txBox="1">
            <a:spLocks noGrp="1"/>
          </p:cNvSpPr>
          <p:nvPr>
            <p:ph type="body" idx="3"/>
          </p:nvPr>
        </p:nvSpPr>
        <p:spPr>
          <a:xfrm>
            <a:off x="963084" y="85725"/>
            <a:ext cx="10276416" cy="20955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0"/>
              </a:spcBef>
              <a:spcAft>
                <a:spcPts val="0"/>
              </a:spcAft>
              <a:buSzPts val="1100"/>
              <a:buNone/>
              <a:defRPr sz="1100">
                <a:solidFill>
                  <a:schemeClr val="dk2"/>
                </a:solidFill>
              </a:defRPr>
            </a:lvl1pPr>
            <a:lvl2pPr marL="914400" lvl="1" indent="-342900" algn="l">
              <a:lnSpc>
                <a:spcPct val="130000"/>
              </a:lnSpc>
              <a:spcBef>
                <a:spcPts val="0"/>
              </a:spcBef>
              <a:spcAft>
                <a:spcPts val="0"/>
              </a:spcAft>
              <a:buSzPts val="1800"/>
              <a:buChar char="-"/>
              <a:defRPr/>
            </a:lvl2pPr>
            <a:lvl3pPr marL="1371600" lvl="2" indent="-342900" algn="l">
              <a:lnSpc>
                <a:spcPct val="130000"/>
              </a:lnSpc>
              <a:spcBef>
                <a:spcPts val="0"/>
              </a:spcBef>
              <a:spcAft>
                <a:spcPts val="0"/>
              </a:spcAft>
              <a:buSzPts val="1800"/>
              <a:buChar char="›"/>
              <a:defRPr/>
            </a:lvl3pPr>
            <a:lvl4pPr marL="1828800" lvl="3" indent="-228600" algn="l">
              <a:lnSpc>
                <a:spcPct val="100000"/>
              </a:lnSpc>
              <a:spcBef>
                <a:spcPts val="360"/>
              </a:spcBef>
              <a:spcAft>
                <a:spcPts val="0"/>
              </a:spcAft>
              <a:buClr>
                <a:schemeClr val="dk1"/>
              </a:buClr>
              <a:buSzPts val="1800"/>
              <a:buNone/>
              <a:defRPr/>
            </a:lvl4pPr>
            <a:lvl5pPr marL="2286000" lvl="4" indent="-228600" algn="l">
              <a:lnSpc>
                <a:spcPct val="100000"/>
              </a:lnSpc>
              <a:spcBef>
                <a:spcPts val="360"/>
              </a:spcBef>
              <a:spcAft>
                <a:spcPts val="0"/>
              </a:spcAft>
              <a:buClr>
                <a:schemeClr val="dk1"/>
              </a:buClr>
              <a:buSzPts val="18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Quotation slide">
  <p:cSld name="Quotation slide">
    <p:spTree>
      <p:nvGrpSpPr>
        <p:cNvPr id="1" name="Shape 179"/>
        <p:cNvGrpSpPr/>
        <p:nvPr/>
      </p:nvGrpSpPr>
      <p:grpSpPr>
        <a:xfrm>
          <a:off x="0" y="0"/>
          <a:ext cx="0" cy="0"/>
          <a:chOff x="0" y="0"/>
          <a:chExt cx="0" cy="0"/>
        </a:xfrm>
      </p:grpSpPr>
      <p:sp>
        <p:nvSpPr>
          <p:cNvPr id="180" name="Google Shape;180;p58"/>
          <p:cNvSpPr txBox="1">
            <a:spLocks noGrp="1"/>
          </p:cNvSpPr>
          <p:nvPr>
            <p:ph type="ftr" idx="11"/>
          </p:nvPr>
        </p:nvSpPr>
        <p:spPr>
          <a:xfrm>
            <a:off x="3215999" y="6514618"/>
            <a:ext cx="8016000" cy="1800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2"/>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a:endParaRPr/>
          </a:p>
        </p:txBody>
      </p:sp>
      <p:sp>
        <p:nvSpPr>
          <p:cNvPr id="181" name="Google Shape;181;p58"/>
          <p:cNvSpPr txBox="1">
            <a:spLocks noGrp="1"/>
          </p:cNvSpPr>
          <p:nvPr>
            <p:ph type="sldNum" idx="12"/>
          </p:nvPr>
        </p:nvSpPr>
        <p:spPr>
          <a:xfrm>
            <a:off x="126609" y="184636"/>
            <a:ext cx="288000" cy="1800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1pPr>
            <a:lvl2pPr marL="0" marR="0" lvl="1"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2pPr>
            <a:lvl3pPr marL="0" marR="0" lvl="2"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3pPr>
            <a:lvl4pPr marL="0" marR="0" lvl="3"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4pPr>
            <a:lvl5pPr marL="0" marR="0" lvl="4"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5pPr>
            <a:lvl6pPr marL="0" marR="0" lvl="5"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6pPr>
            <a:lvl7pPr marL="0" marR="0" lvl="6"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7pPr>
            <a:lvl8pPr marL="0" marR="0" lvl="7"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8pPr>
            <a:lvl9pPr marL="0" marR="0" lvl="8"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9pPr>
          </a:lstStyle>
          <a:p>
            <a:pPr marL="0" lvl="0" indent="0" algn="l" rtl="0">
              <a:spcBef>
                <a:spcPts val="0"/>
              </a:spcBef>
              <a:spcAft>
                <a:spcPts val="0"/>
              </a:spcAft>
              <a:buNone/>
            </a:pPr>
            <a:fld id="{00000000-1234-1234-1234-123412341234}" type="slidenum">
              <a:rPr lang="en-US"/>
              <a:t>‹#›</a:t>
            </a:fld>
            <a:endParaRPr/>
          </a:p>
        </p:txBody>
      </p:sp>
      <p:pic>
        <p:nvPicPr>
          <p:cNvPr id="182" name="Google Shape;182;p58"/>
          <p:cNvPicPr preferRelativeResize="0"/>
          <p:nvPr/>
        </p:nvPicPr>
        <p:blipFill rotWithShape="1">
          <a:blip r:embed="rId2">
            <a:alphaModFix/>
          </a:blip>
          <a:srcRect/>
          <a:stretch/>
        </p:blipFill>
        <p:spPr>
          <a:xfrm>
            <a:off x="1715130" y="2388066"/>
            <a:ext cx="2385573" cy="1789180"/>
          </a:xfrm>
          <a:prstGeom prst="rect">
            <a:avLst/>
          </a:prstGeom>
          <a:noFill/>
          <a:ln>
            <a:noFill/>
          </a:ln>
        </p:spPr>
      </p:pic>
      <p:sp>
        <p:nvSpPr>
          <p:cNvPr id="183" name="Google Shape;183;p58"/>
          <p:cNvSpPr txBox="1">
            <a:spLocks noGrp="1"/>
          </p:cNvSpPr>
          <p:nvPr>
            <p:ph type="body" idx="1"/>
          </p:nvPr>
        </p:nvSpPr>
        <p:spPr>
          <a:xfrm>
            <a:off x="4759500" y="4292858"/>
            <a:ext cx="6480000" cy="8388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800"/>
              <a:buNone/>
              <a:defRPr sz="1800" b="0">
                <a:solidFill>
                  <a:schemeClr val="dk2"/>
                </a:solidFill>
              </a:defRPr>
            </a:lvl1pPr>
            <a:lvl2pPr marL="914400" lvl="1" indent="-342900" algn="l">
              <a:lnSpc>
                <a:spcPct val="130000"/>
              </a:lnSpc>
              <a:spcBef>
                <a:spcPts val="0"/>
              </a:spcBef>
              <a:spcAft>
                <a:spcPts val="0"/>
              </a:spcAft>
              <a:buSzPts val="1800"/>
              <a:buChar char="-"/>
              <a:defRPr/>
            </a:lvl2pPr>
            <a:lvl3pPr marL="1371600" lvl="2" indent="-342900" algn="l">
              <a:lnSpc>
                <a:spcPct val="130000"/>
              </a:lnSpc>
              <a:spcBef>
                <a:spcPts val="0"/>
              </a:spcBef>
              <a:spcAft>
                <a:spcPts val="0"/>
              </a:spcAft>
              <a:buSzPts val="1800"/>
              <a:buChar char="›"/>
              <a:defRPr/>
            </a:lvl3pPr>
            <a:lvl4pPr marL="1828800" lvl="3" indent="-228600" algn="l">
              <a:lnSpc>
                <a:spcPct val="100000"/>
              </a:lnSpc>
              <a:spcBef>
                <a:spcPts val="360"/>
              </a:spcBef>
              <a:spcAft>
                <a:spcPts val="0"/>
              </a:spcAft>
              <a:buClr>
                <a:schemeClr val="dk1"/>
              </a:buClr>
              <a:buSzPts val="1800"/>
              <a:buNone/>
              <a:defRPr/>
            </a:lvl4pPr>
            <a:lvl5pPr marL="2286000" lvl="4" indent="-228600" algn="l">
              <a:lnSpc>
                <a:spcPct val="100000"/>
              </a:lnSpc>
              <a:spcBef>
                <a:spcPts val="360"/>
              </a:spcBef>
              <a:spcAft>
                <a:spcPts val="0"/>
              </a:spcAft>
              <a:buClr>
                <a:schemeClr val="dk1"/>
              </a:buClr>
              <a:buSzPts val="18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84" name="Google Shape;184;p58"/>
          <p:cNvSpPr txBox="1">
            <a:spLocks noGrp="1"/>
          </p:cNvSpPr>
          <p:nvPr>
            <p:ph type="body" idx="2"/>
          </p:nvPr>
        </p:nvSpPr>
        <p:spPr>
          <a:xfrm>
            <a:off x="4759500" y="1599646"/>
            <a:ext cx="6480000" cy="2577600"/>
          </a:xfrm>
          <a:prstGeom prst="rect">
            <a:avLst/>
          </a:prstGeom>
          <a:noFill/>
          <a:ln>
            <a:noFill/>
          </a:ln>
        </p:spPr>
        <p:txBody>
          <a:bodyPr spcFirstLastPara="1" wrap="square" lIns="0" tIns="0" rIns="0" bIns="0" anchor="b" anchorCtr="0">
            <a:noAutofit/>
          </a:bodyPr>
          <a:lstStyle>
            <a:lvl1pPr marL="457200" lvl="0" indent="-228600" algn="l">
              <a:lnSpc>
                <a:spcPct val="120000"/>
              </a:lnSpc>
              <a:spcBef>
                <a:spcPts val="0"/>
              </a:spcBef>
              <a:spcAft>
                <a:spcPts val="0"/>
              </a:spcAft>
              <a:buSzPts val="2400"/>
              <a:buNone/>
              <a:defRPr sz="2400" b="1"/>
            </a:lvl1pPr>
            <a:lvl2pPr marL="914400" lvl="1" indent="-342900" algn="l">
              <a:lnSpc>
                <a:spcPct val="130000"/>
              </a:lnSpc>
              <a:spcBef>
                <a:spcPts val="0"/>
              </a:spcBef>
              <a:spcAft>
                <a:spcPts val="0"/>
              </a:spcAft>
              <a:buSzPts val="1800"/>
              <a:buChar char="-"/>
              <a:defRPr/>
            </a:lvl2pPr>
            <a:lvl3pPr marL="1371600" lvl="2" indent="-342900" algn="l">
              <a:lnSpc>
                <a:spcPct val="130000"/>
              </a:lnSpc>
              <a:spcBef>
                <a:spcPts val="0"/>
              </a:spcBef>
              <a:spcAft>
                <a:spcPts val="0"/>
              </a:spcAft>
              <a:buSzPts val="1800"/>
              <a:buChar char="›"/>
              <a:defRPr/>
            </a:lvl3pPr>
            <a:lvl4pPr marL="1828800" lvl="3" indent="-228600" algn="l">
              <a:lnSpc>
                <a:spcPct val="100000"/>
              </a:lnSpc>
              <a:spcBef>
                <a:spcPts val="360"/>
              </a:spcBef>
              <a:spcAft>
                <a:spcPts val="0"/>
              </a:spcAft>
              <a:buClr>
                <a:schemeClr val="dk1"/>
              </a:buClr>
              <a:buSzPts val="1800"/>
              <a:buNone/>
              <a:defRPr/>
            </a:lvl4pPr>
            <a:lvl5pPr marL="2286000" lvl="4" indent="-228600" algn="l">
              <a:lnSpc>
                <a:spcPct val="100000"/>
              </a:lnSpc>
              <a:spcBef>
                <a:spcPts val="360"/>
              </a:spcBef>
              <a:spcAft>
                <a:spcPts val="0"/>
              </a:spcAft>
              <a:buClr>
                <a:schemeClr val="dk1"/>
              </a:buClr>
              <a:buSzPts val="18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85" name="Google Shape;185;p58"/>
          <p:cNvSpPr txBox="1">
            <a:spLocks noGrp="1"/>
          </p:cNvSpPr>
          <p:nvPr>
            <p:ph type="body" idx="3"/>
          </p:nvPr>
        </p:nvSpPr>
        <p:spPr>
          <a:xfrm>
            <a:off x="963084" y="85725"/>
            <a:ext cx="10276416" cy="20955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0"/>
              </a:spcBef>
              <a:spcAft>
                <a:spcPts val="0"/>
              </a:spcAft>
              <a:buSzPts val="1100"/>
              <a:buNone/>
              <a:defRPr sz="1100">
                <a:solidFill>
                  <a:schemeClr val="dk2"/>
                </a:solidFill>
              </a:defRPr>
            </a:lvl1pPr>
            <a:lvl2pPr marL="914400" lvl="1" indent="-342900" algn="l">
              <a:lnSpc>
                <a:spcPct val="130000"/>
              </a:lnSpc>
              <a:spcBef>
                <a:spcPts val="0"/>
              </a:spcBef>
              <a:spcAft>
                <a:spcPts val="0"/>
              </a:spcAft>
              <a:buSzPts val="1800"/>
              <a:buChar char="-"/>
              <a:defRPr/>
            </a:lvl2pPr>
            <a:lvl3pPr marL="1371600" lvl="2" indent="-342900" algn="l">
              <a:lnSpc>
                <a:spcPct val="130000"/>
              </a:lnSpc>
              <a:spcBef>
                <a:spcPts val="0"/>
              </a:spcBef>
              <a:spcAft>
                <a:spcPts val="0"/>
              </a:spcAft>
              <a:buSzPts val="1800"/>
              <a:buChar char="›"/>
              <a:defRPr/>
            </a:lvl3pPr>
            <a:lvl4pPr marL="1828800" lvl="3" indent="-228600" algn="l">
              <a:lnSpc>
                <a:spcPct val="100000"/>
              </a:lnSpc>
              <a:spcBef>
                <a:spcPts val="360"/>
              </a:spcBef>
              <a:spcAft>
                <a:spcPts val="0"/>
              </a:spcAft>
              <a:buClr>
                <a:schemeClr val="dk1"/>
              </a:buClr>
              <a:buSzPts val="1800"/>
              <a:buNone/>
              <a:defRPr/>
            </a:lvl4pPr>
            <a:lvl5pPr marL="2286000" lvl="4" indent="-228600" algn="l">
              <a:lnSpc>
                <a:spcPct val="100000"/>
              </a:lnSpc>
              <a:spcBef>
                <a:spcPts val="360"/>
              </a:spcBef>
              <a:spcAft>
                <a:spcPts val="0"/>
              </a:spcAft>
              <a:buClr>
                <a:schemeClr val="dk1"/>
              </a:buClr>
              <a:buSzPts val="18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 Section slide 2_Build the Future">
  <p:cSld name="CUSTOM_2_1">
    <p:bg>
      <p:bgPr>
        <a:blipFill>
          <a:blip r:embed="rId2">
            <a:alphaModFix/>
          </a:blip>
          <a:stretch>
            <a:fillRect/>
          </a:stretch>
        </a:blipFill>
        <a:effectLst/>
      </p:bgPr>
    </p:bg>
    <p:spTree>
      <p:nvGrpSpPr>
        <p:cNvPr id="1" name="Shape 32"/>
        <p:cNvGrpSpPr/>
        <p:nvPr/>
      </p:nvGrpSpPr>
      <p:grpSpPr>
        <a:xfrm>
          <a:off x="0" y="0"/>
          <a:ext cx="0" cy="0"/>
          <a:chOff x="0" y="0"/>
          <a:chExt cx="0" cy="0"/>
        </a:xfrm>
      </p:grpSpPr>
      <p:sp>
        <p:nvSpPr>
          <p:cNvPr id="33" name="Google Shape;33;g15df64bb1bf_0_792"/>
          <p:cNvSpPr txBox="1">
            <a:spLocks noGrp="1"/>
          </p:cNvSpPr>
          <p:nvPr>
            <p:ph type="title"/>
          </p:nvPr>
        </p:nvSpPr>
        <p:spPr>
          <a:xfrm>
            <a:off x="853600" y="1611033"/>
            <a:ext cx="6621300" cy="3017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4000"/>
              <a:buNone/>
              <a:defRPr sz="4700">
                <a:solidFill>
                  <a:schemeClr val="lt1"/>
                </a:solidFill>
              </a:defRPr>
            </a:lvl1pPr>
            <a:lvl2pPr lvl="1" algn="l">
              <a:lnSpc>
                <a:spcPct val="100000"/>
              </a:lnSpc>
              <a:spcBef>
                <a:spcPts val="0"/>
              </a:spcBef>
              <a:spcAft>
                <a:spcPts val="0"/>
              </a:spcAft>
              <a:buSzPts val="1500"/>
              <a:buNone/>
              <a:defRPr sz="4700"/>
            </a:lvl2pPr>
            <a:lvl3pPr lvl="2" algn="l">
              <a:lnSpc>
                <a:spcPct val="100000"/>
              </a:lnSpc>
              <a:spcBef>
                <a:spcPts val="0"/>
              </a:spcBef>
              <a:spcAft>
                <a:spcPts val="0"/>
              </a:spcAft>
              <a:buSzPts val="1500"/>
              <a:buNone/>
              <a:defRPr sz="4700"/>
            </a:lvl3pPr>
            <a:lvl4pPr lvl="3" algn="l">
              <a:lnSpc>
                <a:spcPct val="100000"/>
              </a:lnSpc>
              <a:spcBef>
                <a:spcPts val="0"/>
              </a:spcBef>
              <a:spcAft>
                <a:spcPts val="0"/>
              </a:spcAft>
              <a:buSzPts val="1500"/>
              <a:buNone/>
              <a:defRPr sz="4700"/>
            </a:lvl4pPr>
            <a:lvl5pPr lvl="4" algn="l">
              <a:lnSpc>
                <a:spcPct val="100000"/>
              </a:lnSpc>
              <a:spcBef>
                <a:spcPts val="0"/>
              </a:spcBef>
              <a:spcAft>
                <a:spcPts val="0"/>
              </a:spcAft>
              <a:buSzPts val="1500"/>
              <a:buNone/>
              <a:defRPr sz="4700"/>
            </a:lvl5pPr>
            <a:lvl6pPr lvl="5" algn="l">
              <a:lnSpc>
                <a:spcPct val="100000"/>
              </a:lnSpc>
              <a:spcBef>
                <a:spcPts val="0"/>
              </a:spcBef>
              <a:spcAft>
                <a:spcPts val="0"/>
              </a:spcAft>
              <a:buSzPts val="1500"/>
              <a:buNone/>
              <a:defRPr sz="4700"/>
            </a:lvl6pPr>
            <a:lvl7pPr lvl="6" algn="l">
              <a:lnSpc>
                <a:spcPct val="100000"/>
              </a:lnSpc>
              <a:spcBef>
                <a:spcPts val="0"/>
              </a:spcBef>
              <a:spcAft>
                <a:spcPts val="0"/>
              </a:spcAft>
              <a:buSzPts val="1500"/>
              <a:buNone/>
              <a:defRPr sz="4700"/>
            </a:lvl7pPr>
            <a:lvl8pPr lvl="7" algn="l">
              <a:lnSpc>
                <a:spcPct val="100000"/>
              </a:lnSpc>
              <a:spcBef>
                <a:spcPts val="0"/>
              </a:spcBef>
              <a:spcAft>
                <a:spcPts val="0"/>
              </a:spcAft>
              <a:buSzPts val="1500"/>
              <a:buNone/>
              <a:defRPr sz="4700"/>
            </a:lvl8pPr>
            <a:lvl9pPr lvl="8" algn="l">
              <a:lnSpc>
                <a:spcPct val="100000"/>
              </a:lnSpc>
              <a:spcBef>
                <a:spcPts val="0"/>
              </a:spcBef>
              <a:spcAft>
                <a:spcPts val="0"/>
              </a:spcAft>
              <a:buSzPts val="1500"/>
              <a:buNone/>
              <a:defRPr sz="4700"/>
            </a:lvl9pPr>
          </a:lstStyle>
          <a:p>
            <a:endParaRPr/>
          </a:p>
        </p:txBody>
      </p:sp>
      <p:sp>
        <p:nvSpPr>
          <p:cNvPr id="34" name="Google Shape;34;g15df64bb1bf_0_792"/>
          <p:cNvSpPr txBox="1">
            <a:spLocks noGrp="1"/>
          </p:cNvSpPr>
          <p:nvPr>
            <p:ph type="sldNum" idx="12"/>
          </p:nvPr>
        </p:nvSpPr>
        <p:spPr>
          <a:xfrm>
            <a:off x="10996200" y="6229967"/>
            <a:ext cx="342300" cy="2439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pic>
        <p:nvPicPr>
          <p:cNvPr id="35" name="Google Shape;35;g15df64bb1bf_0_792"/>
          <p:cNvPicPr preferRelativeResize="0"/>
          <p:nvPr/>
        </p:nvPicPr>
        <p:blipFill rotWithShape="1">
          <a:blip r:embed="rId3">
            <a:alphaModFix/>
          </a:blip>
          <a:srcRect t="118" b="118"/>
          <a:stretch/>
        </p:blipFill>
        <p:spPr>
          <a:xfrm>
            <a:off x="853440" y="6230112"/>
            <a:ext cx="1655156" cy="243840"/>
          </a:xfrm>
          <a:prstGeom prst="rect">
            <a:avLst/>
          </a:prstGeom>
          <a:noFill/>
          <a:ln>
            <a:noFill/>
          </a:ln>
        </p:spPr>
      </p:pic>
      <p:pic>
        <p:nvPicPr>
          <p:cNvPr id="36" name="Google Shape;36;g15df64bb1bf_0_792"/>
          <p:cNvPicPr preferRelativeResize="0"/>
          <p:nvPr/>
        </p:nvPicPr>
        <p:blipFill rotWithShape="1">
          <a:blip r:embed="rId4">
            <a:alphaModFix/>
          </a:blip>
          <a:srcRect/>
          <a:stretch/>
        </p:blipFill>
        <p:spPr>
          <a:xfrm>
            <a:off x="10081569" y="548650"/>
            <a:ext cx="1256833" cy="351017"/>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Quotation slide_ES&amp;FR">
  <p:cSld name="Quotation slide_ES&amp;FR">
    <p:spTree>
      <p:nvGrpSpPr>
        <p:cNvPr id="1" name="Shape 186"/>
        <p:cNvGrpSpPr/>
        <p:nvPr/>
      </p:nvGrpSpPr>
      <p:grpSpPr>
        <a:xfrm>
          <a:off x="0" y="0"/>
          <a:ext cx="0" cy="0"/>
          <a:chOff x="0" y="0"/>
          <a:chExt cx="0" cy="0"/>
        </a:xfrm>
      </p:grpSpPr>
      <p:sp>
        <p:nvSpPr>
          <p:cNvPr id="187" name="Google Shape;187;p59"/>
          <p:cNvSpPr txBox="1">
            <a:spLocks noGrp="1"/>
          </p:cNvSpPr>
          <p:nvPr>
            <p:ph type="ftr" idx="11"/>
          </p:nvPr>
        </p:nvSpPr>
        <p:spPr>
          <a:xfrm>
            <a:off x="3215999" y="6514618"/>
            <a:ext cx="8016000" cy="1800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2"/>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a:endParaRPr/>
          </a:p>
        </p:txBody>
      </p:sp>
      <p:sp>
        <p:nvSpPr>
          <p:cNvPr id="188" name="Google Shape;188;p59"/>
          <p:cNvSpPr txBox="1">
            <a:spLocks noGrp="1"/>
          </p:cNvSpPr>
          <p:nvPr>
            <p:ph type="sldNum" idx="12"/>
          </p:nvPr>
        </p:nvSpPr>
        <p:spPr>
          <a:xfrm>
            <a:off x="126609" y="184636"/>
            <a:ext cx="288000" cy="1800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1pPr>
            <a:lvl2pPr marL="0" marR="0" lvl="1"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2pPr>
            <a:lvl3pPr marL="0" marR="0" lvl="2"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3pPr>
            <a:lvl4pPr marL="0" marR="0" lvl="3"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4pPr>
            <a:lvl5pPr marL="0" marR="0" lvl="4"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5pPr>
            <a:lvl6pPr marL="0" marR="0" lvl="5"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6pPr>
            <a:lvl7pPr marL="0" marR="0" lvl="6"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7pPr>
            <a:lvl8pPr marL="0" marR="0" lvl="7"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8pPr>
            <a:lvl9pPr marL="0" marR="0" lvl="8"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9pPr>
          </a:lstStyle>
          <a:p>
            <a:pPr marL="0" lvl="0" indent="0" algn="l" rtl="0">
              <a:spcBef>
                <a:spcPts val="0"/>
              </a:spcBef>
              <a:spcAft>
                <a:spcPts val="0"/>
              </a:spcAft>
              <a:buNone/>
            </a:pPr>
            <a:fld id="{00000000-1234-1234-1234-123412341234}" type="slidenum">
              <a:rPr lang="en-US"/>
              <a:t>‹#›</a:t>
            </a:fld>
            <a:endParaRPr/>
          </a:p>
        </p:txBody>
      </p:sp>
      <p:pic>
        <p:nvPicPr>
          <p:cNvPr id="189" name="Google Shape;189;p59"/>
          <p:cNvPicPr preferRelativeResize="0"/>
          <p:nvPr/>
        </p:nvPicPr>
        <p:blipFill rotWithShape="1">
          <a:blip r:embed="rId2">
            <a:alphaModFix/>
          </a:blip>
          <a:srcRect/>
          <a:stretch/>
        </p:blipFill>
        <p:spPr>
          <a:xfrm>
            <a:off x="1715130" y="2388066"/>
            <a:ext cx="2385573" cy="1789180"/>
          </a:xfrm>
          <a:prstGeom prst="rect">
            <a:avLst/>
          </a:prstGeom>
          <a:noFill/>
          <a:ln>
            <a:noFill/>
          </a:ln>
        </p:spPr>
      </p:pic>
      <p:sp>
        <p:nvSpPr>
          <p:cNvPr id="190" name="Google Shape;190;p59"/>
          <p:cNvSpPr txBox="1">
            <a:spLocks noGrp="1"/>
          </p:cNvSpPr>
          <p:nvPr>
            <p:ph type="body" idx="1"/>
          </p:nvPr>
        </p:nvSpPr>
        <p:spPr>
          <a:xfrm>
            <a:off x="4759500" y="4292858"/>
            <a:ext cx="6480000" cy="8388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800"/>
              <a:buNone/>
              <a:defRPr sz="1800" b="0">
                <a:solidFill>
                  <a:schemeClr val="dk2"/>
                </a:solidFill>
              </a:defRPr>
            </a:lvl1pPr>
            <a:lvl2pPr marL="914400" lvl="1" indent="-342900" algn="l">
              <a:lnSpc>
                <a:spcPct val="130000"/>
              </a:lnSpc>
              <a:spcBef>
                <a:spcPts val="0"/>
              </a:spcBef>
              <a:spcAft>
                <a:spcPts val="0"/>
              </a:spcAft>
              <a:buSzPts val="1800"/>
              <a:buChar char="-"/>
              <a:defRPr/>
            </a:lvl2pPr>
            <a:lvl3pPr marL="1371600" lvl="2" indent="-342900" algn="l">
              <a:lnSpc>
                <a:spcPct val="130000"/>
              </a:lnSpc>
              <a:spcBef>
                <a:spcPts val="0"/>
              </a:spcBef>
              <a:spcAft>
                <a:spcPts val="0"/>
              </a:spcAft>
              <a:buSzPts val="1800"/>
              <a:buChar char="›"/>
              <a:defRPr/>
            </a:lvl3pPr>
            <a:lvl4pPr marL="1828800" lvl="3" indent="-228600" algn="l">
              <a:lnSpc>
                <a:spcPct val="100000"/>
              </a:lnSpc>
              <a:spcBef>
                <a:spcPts val="360"/>
              </a:spcBef>
              <a:spcAft>
                <a:spcPts val="0"/>
              </a:spcAft>
              <a:buClr>
                <a:schemeClr val="dk1"/>
              </a:buClr>
              <a:buSzPts val="1800"/>
              <a:buNone/>
              <a:defRPr/>
            </a:lvl4pPr>
            <a:lvl5pPr marL="2286000" lvl="4" indent="-228600" algn="l">
              <a:lnSpc>
                <a:spcPct val="100000"/>
              </a:lnSpc>
              <a:spcBef>
                <a:spcPts val="360"/>
              </a:spcBef>
              <a:spcAft>
                <a:spcPts val="0"/>
              </a:spcAft>
              <a:buClr>
                <a:schemeClr val="dk1"/>
              </a:buClr>
              <a:buSzPts val="18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91" name="Google Shape;191;p59"/>
          <p:cNvSpPr txBox="1">
            <a:spLocks noGrp="1"/>
          </p:cNvSpPr>
          <p:nvPr>
            <p:ph type="body" idx="2"/>
          </p:nvPr>
        </p:nvSpPr>
        <p:spPr>
          <a:xfrm>
            <a:off x="4759500" y="1599646"/>
            <a:ext cx="6480000" cy="2577600"/>
          </a:xfrm>
          <a:prstGeom prst="rect">
            <a:avLst/>
          </a:prstGeom>
          <a:noFill/>
          <a:ln>
            <a:noFill/>
          </a:ln>
        </p:spPr>
        <p:txBody>
          <a:bodyPr spcFirstLastPara="1" wrap="square" lIns="0" tIns="0" rIns="0" bIns="0" anchor="b" anchorCtr="0">
            <a:noAutofit/>
          </a:bodyPr>
          <a:lstStyle>
            <a:lvl1pPr marL="457200" lvl="0" indent="-228600" algn="l">
              <a:lnSpc>
                <a:spcPct val="120000"/>
              </a:lnSpc>
              <a:spcBef>
                <a:spcPts val="0"/>
              </a:spcBef>
              <a:spcAft>
                <a:spcPts val="0"/>
              </a:spcAft>
              <a:buSzPts val="2400"/>
              <a:buNone/>
              <a:defRPr sz="2400" b="1"/>
            </a:lvl1pPr>
            <a:lvl2pPr marL="914400" lvl="1" indent="-342900" algn="l">
              <a:lnSpc>
                <a:spcPct val="130000"/>
              </a:lnSpc>
              <a:spcBef>
                <a:spcPts val="0"/>
              </a:spcBef>
              <a:spcAft>
                <a:spcPts val="0"/>
              </a:spcAft>
              <a:buSzPts val="1800"/>
              <a:buChar char="-"/>
              <a:defRPr/>
            </a:lvl2pPr>
            <a:lvl3pPr marL="1371600" lvl="2" indent="-342900" algn="l">
              <a:lnSpc>
                <a:spcPct val="130000"/>
              </a:lnSpc>
              <a:spcBef>
                <a:spcPts val="0"/>
              </a:spcBef>
              <a:spcAft>
                <a:spcPts val="0"/>
              </a:spcAft>
              <a:buSzPts val="1800"/>
              <a:buChar char="›"/>
              <a:defRPr/>
            </a:lvl3pPr>
            <a:lvl4pPr marL="1828800" lvl="3" indent="-228600" algn="l">
              <a:lnSpc>
                <a:spcPct val="100000"/>
              </a:lnSpc>
              <a:spcBef>
                <a:spcPts val="360"/>
              </a:spcBef>
              <a:spcAft>
                <a:spcPts val="0"/>
              </a:spcAft>
              <a:buClr>
                <a:schemeClr val="dk1"/>
              </a:buClr>
              <a:buSzPts val="1800"/>
              <a:buNone/>
              <a:defRPr/>
            </a:lvl4pPr>
            <a:lvl5pPr marL="2286000" lvl="4" indent="-228600" algn="l">
              <a:lnSpc>
                <a:spcPct val="100000"/>
              </a:lnSpc>
              <a:spcBef>
                <a:spcPts val="360"/>
              </a:spcBef>
              <a:spcAft>
                <a:spcPts val="0"/>
              </a:spcAft>
              <a:buClr>
                <a:schemeClr val="dk1"/>
              </a:buClr>
              <a:buSzPts val="18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92" name="Google Shape;192;p59"/>
          <p:cNvSpPr txBox="1">
            <a:spLocks noGrp="1"/>
          </p:cNvSpPr>
          <p:nvPr>
            <p:ph type="body" idx="3"/>
          </p:nvPr>
        </p:nvSpPr>
        <p:spPr>
          <a:xfrm>
            <a:off x="963084" y="85725"/>
            <a:ext cx="10276416" cy="20955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0"/>
              </a:spcBef>
              <a:spcAft>
                <a:spcPts val="0"/>
              </a:spcAft>
              <a:buSzPts val="1100"/>
              <a:buNone/>
              <a:defRPr sz="1100">
                <a:solidFill>
                  <a:schemeClr val="dk2"/>
                </a:solidFill>
              </a:defRPr>
            </a:lvl1pPr>
            <a:lvl2pPr marL="914400" lvl="1" indent="-342900" algn="l">
              <a:lnSpc>
                <a:spcPct val="130000"/>
              </a:lnSpc>
              <a:spcBef>
                <a:spcPts val="0"/>
              </a:spcBef>
              <a:spcAft>
                <a:spcPts val="0"/>
              </a:spcAft>
              <a:buSzPts val="1800"/>
              <a:buChar char="-"/>
              <a:defRPr/>
            </a:lvl2pPr>
            <a:lvl3pPr marL="1371600" lvl="2" indent="-342900" algn="l">
              <a:lnSpc>
                <a:spcPct val="130000"/>
              </a:lnSpc>
              <a:spcBef>
                <a:spcPts val="0"/>
              </a:spcBef>
              <a:spcAft>
                <a:spcPts val="0"/>
              </a:spcAft>
              <a:buSzPts val="1800"/>
              <a:buChar char="›"/>
              <a:defRPr/>
            </a:lvl3pPr>
            <a:lvl4pPr marL="1828800" lvl="3" indent="-228600" algn="l">
              <a:lnSpc>
                <a:spcPct val="100000"/>
              </a:lnSpc>
              <a:spcBef>
                <a:spcPts val="360"/>
              </a:spcBef>
              <a:spcAft>
                <a:spcPts val="0"/>
              </a:spcAft>
              <a:buClr>
                <a:schemeClr val="dk1"/>
              </a:buClr>
              <a:buSzPts val="1800"/>
              <a:buNone/>
              <a:defRPr/>
            </a:lvl4pPr>
            <a:lvl5pPr marL="2286000" lvl="4" indent="-228600" algn="l">
              <a:lnSpc>
                <a:spcPct val="100000"/>
              </a:lnSpc>
              <a:spcBef>
                <a:spcPts val="360"/>
              </a:spcBef>
              <a:spcAft>
                <a:spcPts val="0"/>
              </a:spcAft>
              <a:buClr>
                <a:schemeClr val="dk1"/>
              </a:buClr>
              <a:buSzPts val="18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Section slide">
  <p:cSld name="Section slide">
    <p:bg>
      <p:bgPr>
        <a:blipFill>
          <a:blip r:embed="rId2">
            <a:alphaModFix/>
          </a:blip>
          <a:stretch>
            <a:fillRect/>
          </a:stretch>
        </a:blipFill>
        <a:effectLst/>
      </p:bgPr>
    </p:bg>
    <p:spTree>
      <p:nvGrpSpPr>
        <p:cNvPr id="1" name="Shape 193"/>
        <p:cNvGrpSpPr/>
        <p:nvPr/>
      </p:nvGrpSpPr>
      <p:grpSpPr>
        <a:xfrm>
          <a:off x="0" y="0"/>
          <a:ext cx="0" cy="0"/>
          <a:chOff x="0" y="0"/>
          <a:chExt cx="0" cy="0"/>
        </a:xfrm>
      </p:grpSpPr>
      <p:sp>
        <p:nvSpPr>
          <p:cNvPr id="194" name="Google Shape;194;p60"/>
          <p:cNvSpPr txBox="1">
            <a:spLocks noGrp="1"/>
          </p:cNvSpPr>
          <p:nvPr>
            <p:ph type="title"/>
          </p:nvPr>
        </p:nvSpPr>
        <p:spPr>
          <a:xfrm>
            <a:off x="6769100" y="3009900"/>
            <a:ext cx="4464000" cy="2177562"/>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Clr>
                <a:schemeClr val="dk1"/>
              </a:buClr>
              <a:buSzPts val="2800"/>
              <a:buFont typeface="Arial"/>
              <a:buNone/>
              <a:defRPr sz="2800" cap="none">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5" name="Google Shape;195;p60"/>
          <p:cNvSpPr txBox="1">
            <a:spLocks noGrp="1"/>
          </p:cNvSpPr>
          <p:nvPr>
            <p:ph type="body" idx="1"/>
          </p:nvPr>
        </p:nvSpPr>
        <p:spPr>
          <a:xfrm>
            <a:off x="6769100" y="1723292"/>
            <a:ext cx="4464000" cy="1153258"/>
          </a:xfrm>
          <a:prstGeom prst="rect">
            <a:avLst/>
          </a:prstGeom>
          <a:noFill/>
          <a:ln>
            <a:noFill/>
          </a:ln>
        </p:spPr>
        <p:txBody>
          <a:bodyPr spcFirstLastPara="1" wrap="square" lIns="0" tIns="0" rIns="0" bIns="0" anchor="b" anchorCtr="0">
            <a:noAutofit/>
          </a:bodyPr>
          <a:lstStyle>
            <a:lvl1pPr marL="457200" lvl="0" indent="-228600" algn="l">
              <a:lnSpc>
                <a:spcPct val="120000"/>
              </a:lnSpc>
              <a:spcBef>
                <a:spcPts val="0"/>
              </a:spcBef>
              <a:spcAft>
                <a:spcPts val="0"/>
              </a:spcAft>
              <a:buSzPts val="2400"/>
              <a:buNone/>
              <a:defRPr sz="2400">
                <a:solidFill>
                  <a:srgbClr val="009EDE"/>
                </a:solidFill>
              </a:defRPr>
            </a:lvl1pPr>
            <a:lvl2pPr marL="914400" lvl="1" indent="-228600" algn="l">
              <a:lnSpc>
                <a:spcPct val="130000"/>
              </a:lnSpc>
              <a:spcBef>
                <a:spcPts val="0"/>
              </a:spcBef>
              <a:spcAft>
                <a:spcPts val="0"/>
              </a:spcAft>
              <a:buSzPts val="1800"/>
              <a:buNone/>
              <a:defRPr/>
            </a:lvl2pPr>
            <a:lvl3pPr marL="1371600" lvl="2" indent="-228600" algn="l">
              <a:lnSpc>
                <a:spcPct val="130000"/>
              </a:lnSpc>
              <a:spcBef>
                <a:spcPts val="0"/>
              </a:spcBef>
              <a:spcAft>
                <a:spcPts val="0"/>
              </a:spcAft>
              <a:buSzPts val="1800"/>
              <a:buNone/>
              <a:defRPr/>
            </a:lvl3pPr>
            <a:lvl4pPr marL="1828800" lvl="3" indent="-228600" algn="l">
              <a:lnSpc>
                <a:spcPct val="100000"/>
              </a:lnSpc>
              <a:spcBef>
                <a:spcPts val="400"/>
              </a:spcBef>
              <a:spcAft>
                <a:spcPts val="0"/>
              </a:spcAft>
              <a:buClr>
                <a:schemeClr val="dk1"/>
              </a:buClr>
              <a:buSzPts val="2000"/>
              <a:buFont typeface="Arial"/>
              <a:buNone/>
              <a:defRPr/>
            </a:lvl4pPr>
            <a:lvl5pPr marL="2286000" lvl="4" indent="-228600" algn="l">
              <a:lnSpc>
                <a:spcPct val="100000"/>
              </a:lnSpc>
              <a:spcBef>
                <a:spcPts val="400"/>
              </a:spcBef>
              <a:spcAft>
                <a:spcPts val="0"/>
              </a:spcAft>
              <a:buClr>
                <a:schemeClr val="dk1"/>
              </a:buClr>
              <a:buSzPts val="2000"/>
              <a:buFont typeface="Arial"/>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hoto slide_1">
  <p:cSld name="Photo slide_1">
    <p:spTree>
      <p:nvGrpSpPr>
        <p:cNvPr id="1" name="Shape 196"/>
        <p:cNvGrpSpPr/>
        <p:nvPr/>
      </p:nvGrpSpPr>
      <p:grpSpPr>
        <a:xfrm>
          <a:off x="0" y="0"/>
          <a:ext cx="0" cy="0"/>
          <a:chOff x="0" y="0"/>
          <a:chExt cx="0" cy="0"/>
        </a:xfrm>
      </p:grpSpPr>
      <p:sp>
        <p:nvSpPr>
          <p:cNvPr id="197" name="Google Shape;197;p61"/>
          <p:cNvSpPr>
            <a:spLocks noGrp="1"/>
          </p:cNvSpPr>
          <p:nvPr>
            <p:ph type="pic" idx="2"/>
          </p:nvPr>
        </p:nvSpPr>
        <p:spPr>
          <a:xfrm>
            <a:off x="960965" y="1266825"/>
            <a:ext cx="3993600" cy="2877488"/>
          </a:xfrm>
          <a:prstGeom prst="rect">
            <a:avLst/>
          </a:prstGeom>
          <a:noFill/>
          <a:ln>
            <a:noFill/>
          </a:ln>
        </p:spPr>
      </p:sp>
      <p:sp>
        <p:nvSpPr>
          <p:cNvPr id="198" name="Google Shape;198;p61"/>
          <p:cNvSpPr>
            <a:spLocks noGrp="1"/>
          </p:cNvSpPr>
          <p:nvPr>
            <p:ph type="pic" idx="3"/>
          </p:nvPr>
        </p:nvSpPr>
        <p:spPr>
          <a:xfrm>
            <a:off x="4943999" y="1266823"/>
            <a:ext cx="6288000" cy="4968000"/>
          </a:xfrm>
          <a:prstGeom prst="rect">
            <a:avLst/>
          </a:prstGeom>
          <a:noFill/>
          <a:ln>
            <a:noFill/>
          </a:ln>
        </p:spPr>
      </p:sp>
      <p:sp>
        <p:nvSpPr>
          <p:cNvPr id="199" name="Google Shape;199;p61"/>
          <p:cNvSpPr txBox="1">
            <a:spLocks noGrp="1"/>
          </p:cNvSpPr>
          <p:nvPr>
            <p:ph type="title"/>
          </p:nvPr>
        </p:nvSpPr>
        <p:spPr>
          <a:xfrm>
            <a:off x="960000" y="277368"/>
            <a:ext cx="10272000" cy="792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0" name="Google Shape;200;p61"/>
          <p:cNvSpPr txBox="1">
            <a:spLocks noGrp="1"/>
          </p:cNvSpPr>
          <p:nvPr>
            <p:ph type="ftr" idx="11"/>
          </p:nvPr>
        </p:nvSpPr>
        <p:spPr>
          <a:xfrm>
            <a:off x="3215999" y="6514618"/>
            <a:ext cx="8016000" cy="1800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2"/>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a:endParaRPr/>
          </a:p>
        </p:txBody>
      </p:sp>
      <p:sp>
        <p:nvSpPr>
          <p:cNvPr id="201" name="Google Shape;201;p61"/>
          <p:cNvSpPr txBox="1">
            <a:spLocks noGrp="1"/>
          </p:cNvSpPr>
          <p:nvPr>
            <p:ph type="sldNum" idx="12"/>
          </p:nvPr>
        </p:nvSpPr>
        <p:spPr>
          <a:xfrm>
            <a:off x="126609" y="184636"/>
            <a:ext cx="288000" cy="1800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1pPr>
            <a:lvl2pPr marL="0" marR="0" lvl="1"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2pPr>
            <a:lvl3pPr marL="0" marR="0" lvl="2"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3pPr>
            <a:lvl4pPr marL="0" marR="0" lvl="3"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4pPr>
            <a:lvl5pPr marL="0" marR="0" lvl="4"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5pPr>
            <a:lvl6pPr marL="0" marR="0" lvl="5"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6pPr>
            <a:lvl7pPr marL="0" marR="0" lvl="6"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7pPr>
            <a:lvl8pPr marL="0" marR="0" lvl="7"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8pPr>
            <a:lvl9pPr marL="0" marR="0" lvl="8"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9pPr>
          </a:lstStyle>
          <a:p>
            <a:pPr marL="0" lvl="0" indent="0" algn="l" rtl="0">
              <a:spcBef>
                <a:spcPts val="0"/>
              </a:spcBef>
              <a:spcAft>
                <a:spcPts val="0"/>
              </a:spcAft>
              <a:buNone/>
            </a:pPr>
            <a:fld id="{00000000-1234-1234-1234-123412341234}" type="slidenum">
              <a:rPr lang="en-US"/>
              <a:t>‹#›</a:t>
            </a:fld>
            <a:endParaRPr/>
          </a:p>
        </p:txBody>
      </p:sp>
      <p:pic>
        <p:nvPicPr>
          <p:cNvPr id="202" name="Google Shape;202;p61"/>
          <p:cNvPicPr preferRelativeResize="0"/>
          <p:nvPr/>
        </p:nvPicPr>
        <p:blipFill rotWithShape="1">
          <a:blip r:embed="rId2">
            <a:alphaModFix/>
          </a:blip>
          <a:srcRect/>
          <a:stretch/>
        </p:blipFill>
        <p:spPr>
          <a:xfrm>
            <a:off x="960002" y="3933583"/>
            <a:ext cx="4169668" cy="2301243"/>
          </a:xfrm>
          <a:prstGeom prst="rect">
            <a:avLst/>
          </a:prstGeom>
          <a:noFill/>
          <a:ln>
            <a:noFill/>
          </a:ln>
        </p:spPr>
      </p:pic>
      <p:sp>
        <p:nvSpPr>
          <p:cNvPr id="203" name="Google Shape;203;p61"/>
          <p:cNvSpPr txBox="1">
            <a:spLocks noGrp="1"/>
          </p:cNvSpPr>
          <p:nvPr>
            <p:ph type="body" idx="1"/>
          </p:nvPr>
        </p:nvSpPr>
        <p:spPr>
          <a:xfrm>
            <a:off x="1246204" y="4231461"/>
            <a:ext cx="3444864" cy="752792"/>
          </a:xfrm>
          <a:prstGeom prst="rect">
            <a:avLst/>
          </a:prstGeom>
          <a:noFill/>
          <a:ln>
            <a:noFill/>
          </a:ln>
        </p:spPr>
        <p:txBody>
          <a:bodyPr spcFirstLastPara="1" wrap="square" lIns="0" tIns="0" rIns="0" bIns="0" anchor="ctr" anchorCtr="0">
            <a:noAutofit/>
          </a:bodyPr>
          <a:lstStyle>
            <a:lvl1pPr marL="457200" lvl="0" indent="-228600" algn="l">
              <a:lnSpc>
                <a:spcPct val="120000"/>
              </a:lnSpc>
              <a:spcBef>
                <a:spcPts val="0"/>
              </a:spcBef>
              <a:spcAft>
                <a:spcPts val="0"/>
              </a:spcAft>
              <a:buSzPts val="1400"/>
              <a:buNone/>
              <a:defRPr sz="1400">
                <a:solidFill>
                  <a:schemeClr val="lt1"/>
                </a:solidFill>
              </a:defRPr>
            </a:lvl1pPr>
            <a:lvl2pPr marL="914400" lvl="1" indent="-342900" algn="l">
              <a:lnSpc>
                <a:spcPct val="130000"/>
              </a:lnSpc>
              <a:spcBef>
                <a:spcPts val="0"/>
              </a:spcBef>
              <a:spcAft>
                <a:spcPts val="0"/>
              </a:spcAft>
              <a:buSzPts val="1800"/>
              <a:buChar char="-"/>
              <a:defRPr/>
            </a:lvl2pPr>
            <a:lvl3pPr marL="1371600" lvl="2" indent="-342900" algn="l">
              <a:lnSpc>
                <a:spcPct val="130000"/>
              </a:lnSpc>
              <a:spcBef>
                <a:spcPts val="0"/>
              </a:spcBef>
              <a:spcAft>
                <a:spcPts val="0"/>
              </a:spcAft>
              <a:buSzPts val="1800"/>
              <a:buChar char="›"/>
              <a:defRPr/>
            </a:lvl3pPr>
            <a:lvl4pPr marL="1828800" lvl="3" indent="-228600" algn="l">
              <a:lnSpc>
                <a:spcPct val="100000"/>
              </a:lnSpc>
              <a:spcBef>
                <a:spcPts val="360"/>
              </a:spcBef>
              <a:spcAft>
                <a:spcPts val="0"/>
              </a:spcAft>
              <a:buClr>
                <a:schemeClr val="dk1"/>
              </a:buClr>
              <a:buSzPts val="1800"/>
              <a:buNone/>
              <a:defRPr/>
            </a:lvl4pPr>
            <a:lvl5pPr marL="2286000" lvl="4" indent="-228600" algn="l">
              <a:lnSpc>
                <a:spcPct val="100000"/>
              </a:lnSpc>
              <a:spcBef>
                <a:spcPts val="360"/>
              </a:spcBef>
              <a:spcAft>
                <a:spcPts val="0"/>
              </a:spcAft>
              <a:buClr>
                <a:schemeClr val="dk1"/>
              </a:buClr>
              <a:buSzPts val="18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04" name="Google Shape;204;p61"/>
          <p:cNvSpPr txBox="1">
            <a:spLocks noGrp="1"/>
          </p:cNvSpPr>
          <p:nvPr>
            <p:ph type="body" idx="4"/>
          </p:nvPr>
        </p:nvSpPr>
        <p:spPr>
          <a:xfrm>
            <a:off x="1246204" y="5338639"/>
            <a:ext cx="3444864" cy="717069"/>
          </a:xfrm>
          <a:prstGeom prst="rect">
            <a:avLst/>
          </a:prstGeom>
          <a:noFill/>
          <a:ln>
            <a:noFill/>
          </a:ln>
        </p:spPr>
        <p:txBody>
          <a:bodyPr spcFirstLastPara="1" wrap="square" lIns="0" tIns="0" rIns="0" bIns="0" anchor="ctr" anchorCtr="0">
            <a:noAutofit/>
          </a:bodyPr>
          <a:lstStyle>
            <a:lvl1pPr marL="457200" lvl="0" indent="-228600" algn="l">
              <a:lnSpc>
                <a:spcPct val="120000"/>
              </a:lnSpc>
              <a:spcBef>
                <a:spcPts val="0"/>
              </a:spcBef>
              <a:spcAft>
                <a:spcPts val="0"/>
              </a:spcAft>
              <a:buSzPts val="1400"/>
              <a:buNone/>
              <a:defRPr sz="1400">
                <a:solidFill>
                  <a:schemeClr val="lt1"/>
                </a:solidFill>
              </a:defRPr>
            </a:lvl1pPr>
            <a:lvl2pPr marL="914400" lvl="1" indent="-342900" algn="l">
              <a:lnSpc>
                <a:spcPct val="130000"/>
              </a:lnSpc>
              <a:spcBef>
                <a:spcPts val="0"/>
              </a:spcBef>
              <a:spcAft>
                <a:spcPts val="0"/>
              </a:spcAft>
              <a:buSzPts val="1800"/>
              <a:buChar char="-"/>
              <a:defRPr/>
            </a:lvl2pPr>
            <a:lvl3pPr marL="1371600" lvl="2" indent="-342900" algn="l">
              <a:lnSpc>
                <a:spcPct val="130000"/>
              </a:lnSpc>
              <a:spcBef>
                <a:spcPts val="0"/>
              </a:spcBef>
              <a:spcAft>
                <a:spcPts val="0"/>
              </a:spcAft>
              <a:buSzPts val="1800"/>
              <a:buChar char="›"/>
              <a:defRPr/>
            </a:lvl3pPr>
            <a:lvl4pPr marL="1828800" lvl="3" indent="-228600" algn="l">
              <a:lnSpc>
                <a:spcPct val="100000"/>
              </a:lnSpc>
              <a:spcBef>
                <a:spcPts val="360"/>
              </a:spcBef>
              <a:spcAft>
                <a:spcPts val="0"/>
              </a:spcAft>
              <a:buClr>
                <a:schemeClr val="dk1"/>
              </a:buClr>
              <a:buSzPts val="1800"/>
              <a:buNone/>
              <a:defRPr/>
            </a:lvl4pPr>
            <a:lvl5pPr marL="2286000" lvl="4" indent="-228600" algn="l">
              <a:lnSpc>
                <a:spcPct val="100000"/>
              </a:lnSpc>
              <a:spcBef>
                <a:spcPts val="360"/>
              </a:spcBef>
              <a:spcAft>
                <a:spcPts val="0"/>
              </a:spcAft>
              <a:buClr>
                <a:schemeClr val="dk1"/>
              </a:buClr>
              <a:buSzPts val="18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05" name="Google Shape;205;p61"/>
          <p:cNvSpPr txBox="1">
            <a:spLocks noGrp="1"/>
          </p:cNvSpPr>
          <p:nvPr>
            <p:ph type="body" idx="5"/>
          </p:nvPr>
        </p:nvSpPr>
        <p:spPr>
          <a:xfrm>
            <a:off x="963084" y="85725"/>
            <a:ext cx="10276416" cy="20955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0"/>
              </a:spcBef>
              <a:spcAft>
                <a:spcPts val="0"/>
              </a:spcAft>
              <a:buSzPts val="1100"/>
              <a:buNone/>
              <a:defRPr sz="1100">
                <a:solidFill>
                  <a:schemeClr val="dk2"/>
                </a:solidFill>
              </a:defRPr>
            </a:lvl1pPr>
            <a:lvl2pPr marL="914400" lvl="1" indent="-342900" algn="l">
              <a:lnSpc>
                <a:spcPct val="130000"/>
              </a:lnSpc>
              <a:spcBef>
                <a:spcPts val="0"/>
              </a:spcBef>
              <a:spcAft>
                <a:spcPts val="0"/>
              </a:spcAft>
              <a:buSzPts val="1800"/>
              <a:buChar char="-"/>
              <a:defRPr/>
            </a:lvl2pPr>
            <a:lvl3pPr marL="1371600" lvl="2" indent="-342900" algn="l">
              <a:lnSpc>
                <a:spcPct val="130000"/>
              </a:lnSpc>
              <a:spcBef>
                <a:spcPts val="0"/>
              </a:spcBef>
              <a:spcAft>
                <a:spcPts val="0"/>
              </a:spcAft>
              <a:buSzPts val="1800"/>
              <a:buChar char="›"/>
              <a:defRPr/>
            </a:lvl3pPr>
            <a:lvl4pPr marL="1828800" lvl="3" indent="-228600" algn="l">
              <a:lnSpc>
                <a:spcPct val="100000"/>
              </a:lnSpc>
              <a:spcBef>
                <a:spcPts val="360"/>
              </a:spcBef>
              <a:spcAft>
                <a:spcPts val="0"/>
              </a:spcAft>
              <a:buClr>
                <a:schemeClr val="dk1"/>
              </a:buClr>
              <a:buSzPts val="1800"/>
              <a:buNone/>
              <a:defRPr/>
            </a:lvl4pPr>
            <a:lvl5pPr marL="2286000" lvl="4" indent="-228600" algn="l">
              <a:lnSpc>
                <a:spcPct val="100000"/>
              </a:lnSpc>
              <a:spcBef>
                <a:spcPts val="360"/>
              </a:spcBef>
              <a:spcAft>
                <a:spcPts val="0"/>
              </a:spcAft>
              <a:buClr>
                <a:schemeClr val="dk1"/>
              </a:buClr>
              <a:buSzPts val="18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hoto slide_2">
  <p:cSld name="Photo slide_2">
    <p:spTree>
      <p:nvGrpSpPr>
        <p:cNvPr id="1" name="Shape 206"/>
        <p:cNvGrpSpPr/>
        <p:nvPr/>
      </p:nvGrpSpPr>
      <p:grpSpPr>
        <a:xfrm>
          <a:off x="0" y="0"/>
          <a:ext cx="0" cy="0"/>
          <a:chOff x="0" y="0"/>
          <a:chExt cx="0" cy="0"/>
        </a:xfrm>
      </p:grpSpPr>
      <p:sp>
        <p:nvSpPr>
          <p:cNvPr id="207" name="Google Shape;207;p62"/>
          <p:cNvSpPr txBox="1">
            <a:spLocks noGrp="1"/>
          </p:cNvSpPr>
          <p:nvPr>
            <p:ph type="title"/>
          </p:nvPr>
        </p:nvSpPr>
        <p:spPr>
          <a:xfrm>
            <a:off x="960000" y="277368"/>
            <a:ext cx="5040000" cy="792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8" name="Google Shape;208;p62"/>
          <p:cNvSpPr txBox="1">
            <a:spLocks noGrp="1"/>
          </p:cNvSpPr>
          <p:nvPr>
            <p:ph type="ftr" idx="11"/>
          </p:nvPr>
        </p:nvSpPr>
        <p:spPr>
          <a:xfrm>
            <a:off x="3215999" y="6514618"/>
            <a:ext cx="2784000" cy="1800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2"/>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a:endParaRPr/>
          </a:p>
        </p:txBody>
      </p:sp>
      <p:sp>
        <p:nvSpPr>
          <p:cNvPr id="209" name="Google Shape;209;p62"/>
          <p:cNvSpPr txBox="1">
            <a:spLocks noGrp="1"/>
          </p:cNvSpPr>
          <p:nvPr>
            <p:ph type="sldNum" idx="12"/>
          </p:nvPr>
        </p:nvSpPr>
        <p:spPr>
          <a:xfrm>
            <a:off x="126609" y="184636"/>
            <a:ext cx="288000" cy="1800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1pPr>
            <a:lvl2pPr marL="0" marR="0" lvl="1"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2pPr>
            <a:lvl3pPr marL="0" marR="0" lvl="2"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3pPr>
            <a:lvl4pPr marL="0" marR="0" lvl="3"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4pPr>
            <a:lvl5pPr marL="0" marR="0" lvl="4"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5pPr>
            <a:lvl6pPr marL="0" marR="0" lvl="5"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6pPr>
            <a:lvl7pPr marL="0" marR="0" lvl="6"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7pPr>
            <a:lvl8pPr marL="0" marR="0" lvl="7"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8pPr>
            <a:lvl9pPr marL="0" marR="0" lvl="8"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9pPr>
          </a:lstStyle>
          <a:p>
            <a:pPr marL="0" lvl="0" indent="0" algn="l" rtl="0">
              <a:spcBef>
                <a:spcPts val="0"/>
              </a:spcBef>
              <a:spcAft>
                <a:spcPts val="0"/>
              </a:spcAft>
              <a:buNone/>
            </a:pPr>
            <a:fld id="{00000000-1234-1234-1234-123412341234}" type="slidenum">
              <a:rPr lang="en-US"/>
              <a:t>‹#›</a:t>
            </a:fld>
            <a:endParaRPr/>
          </a:p>
        </p:txBody>
      </p:sp>
      <p:sp>
        <p:nvSpPr>
          <p:cNvPr id="210" name="Google Shape;210;p62"/>
          <p:cNvSpPr>
            <a:spLocks noGrp="1"/>
          </p:cNvSpPr>
          <p:nvPr>
            <p:ph type="pic" idx="2"/>
          </p:nvPr>
        </p:nvSpPr>
        <p:spPr>
          <a:xfrm>
            <a:off x="6407573" y="0"/>
            <a:ext cx="4824427" cy="6858000"/>
          </a:xfrm>
          <a:prstGeom prst="rect">
            <a:avLst/>
          </a:prstGeom>
          <a:noFill/>
          <a:ln>
            <a:noFill/>
          </a:ln>
        </p:spPr>
      </p:sp>
      <p:sp>
        <p:nvSpPr>
          <p:cNvPr id="211" name="Google Shape;211;p62"/>
          <p:cNvSpPr txBox="1">
            <a:spLocks noGrp="1"/>
          </p:cNvSpPr>
          <p:nvPr>
            <p:ph type="body" idx="1"/>
          </p:nvPr>
        </p:nvSpPr>
        <p:spPr>
          <a:xfrm>
            <a:off x="960000" y="1266825"/>
            <a:ext cx="5040000" cy="4968000"/>
          </a:xfrm>
          <a:prstGeom prst="rect">
            <a:avLst/>
          </a:prstGeom>
          <a:noFill/>
          <a:ln>
            <a:noFill/>
          </a:ln>
        </p:spPr>
        <p:txBody>
          <a:bodyPr spcFirstLastPara="1" wrap="square" lIns="0" tIns="0" rIns="0" bIns="0" anchor="t" anchorCtr="0">
            <a:noAutofit/>
          </a:bodyPr>
          <a:lstStyle>
            <a:lvl1pPr marL="457200" lvl="0" indent="-342900" algn="l">
              <a:lnSpc>
                <a:spcPct val="130000"/>
              </a:lnSpc>
              <a:spcBef>
                <a:spcPts val="0"/>
              </a:spcBef>
              <a:spcAft>
                <a:spcPts val="0"/>
              </a:spcAft>
              <a:buSzPts val="1800"/>
              <a:buChar char="▪"/>
              <a:defRPr/>
            </a:lvl1pPr>
            <a:lvl2pPr marL="914400" lvl="1" indent="-342900" algn="l">
              <a:lnSpc>
                <a:spcPct val="130000"/>
              </a:lnSpc>
              <a:spcBef>
                <a:spcPts val="0"/>
              </a:spcBef>
              <a:spcAft>
                <a:spcPts val="0"/>
              </a:spcAft>
              <a:buSzPts val="1800"/>
              <a:buChar char="-"/>
              <a:defRPr/>
            </a:lvl2pPr>
            <a:lvl3pPr marL="1371600" lvl="2" indent="-342900" algn="l">
              <a:lnSpc>
                <a:spcPct val="130000"/>
              </a:lnSpc>
              <a:spcBef>
                <a:spcPts val="0"/>
              </a:spcBef>
              <a:spcAft>
                <a:spcPts val="0"/>
              </a:spcAft>
              <a:buSzPts val="1800"/>
              <a:buChar char="›"/>
              <a:defRPr/>
            </a:lvl3pPr>
            <a:lvl4pPr marL="1828800" lvl="3" indent="-228600" algn="l">
              <a:lnSpc>
                <a:spcPct val="100000"/>
              </a:lnSpc>
              <a:spcBef>
                <a:spcPts val="360"/>
              </a:spcBef>
              <a:spcAft>
                <a:spcPts val="0"/>
              </a:spcAft>
              <a:buClr>
                <a:schemeClr val="dk1"/>
              </a:buClr>
              <a:buSzPts val="1800"/>
              <a:buNone/>
              <a:defRPr/>
            </a:lvl4pPr>
            <a:lvl5pPr marL="2286000" lvl="4" indent="-228600" algn="l">
              <a:lnSpc>
                <a:spcPct val="100000"/>
              </a:lnSpc>
              <a:spcBef>
                <a:spcPts val="360"/>
              </a:spcBef>
              <a:spcAft>
                <a:spcPts val="0"/>
              </a:spcAft>
              <a:buClr>
                <a:schemeClr val="dk1"/>
              </a:buClr>
              <a:buSzPts val="18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12" name="Google Shape;212;p62"/>
          <p:cNvSpPr txBox="1">
            <a:spLocks noGrp="1"/>
          </p:cNvSpPr>
          <p:nvPr>
            <p:ph type="body" idx="3"/>
          </p:nvPr>
        </p:nvSpPr>
        <p:spPr>
          <a:xfrm>
            <a:off x="963084" y="85725"/>
            <a:ext cx="5040000" cy="20955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0"/>
              </a:spcBef>
              <a:spcAft>
                <a:spcPts val="0"/>
              </a:spcAft>
              <a:buSzPts val="1100"/>
              <a:buNone/>
              <a:defRPr sz="1100">
                <a:solidFill>
                  <a:schemeClr val="dk2"/>
                </a:solidFill>
              </a:defRPr>
            </a:lvl1pPr>
            <a:lvl2pPr marL="914400" lvl="1" indent="-342900" algn="l">
              <a:lnSpc>
                <a:spcPct val="130000"/>
              </a:lnSpc>
              <a:spcBef>
                <a:spcPts val="0"/>
              </a:spcBef>
              <a:spcAft>
                <a:spcPts val="0"/>
              </a:spcAft>
              <a:buSzPts val="1800"/>
              <a:buChar char="-"/>
              <a:defRPr/>
            </a:lvl2pPr>
            <a:lvl3pPr marL="1371600" lvl="2" indent="-342900" algn="l">
              <a:lnSpc>
                <a:spcPct val="130000"/>
              </a:lnSpc>
              <a:spcBef>
                <a:spcPts val="0"/>
              </a:spcBef>
              <a:spcAft>
                <a:spcPts val="0"/>
              </a:spcAft>
              <a:buSzPts val="1800"/>
              <a:buChar char="›"/>
              <a:defRPr/>
            </a:lvl3pPr>
            <a:lvl4pPr marL="1828800" lvl="3" indent="-228600" algn="l">
              <a:lnSpc>
                <a:spcPct val="100000"/>
              </a:lnSpc>
              <a:spcBef>
                <a:spcPts val="360"/>
              </a:spcBef>
              <a:spcAft>
                <a:spcPts val="0"/>
              </a:spcAft>
              <a:buClr>
                <a:schemeClr val="dk1"/>
              </a:buClr>
              <a:buSzPts val="1800"/>
              <a:buNone/>
              <a:defRPr/>
            </a:lvl4pPr>
            <a:lvl5pPr marL="2286000" lvl="4" indent="-228600" algn="l">
              <a:lnSpc>
                <a:spcPct val="100000"/>
              </a:lnSpc>
              <a:spcBef>
                <a:spcPts val="360"/>
              </a:spcBef>
              <a:spcAft>
                <a:spcPts val="0"/>
              </a:spcAft>
              <a:buClr>
                <a:schemeClr val="dk1"/>
              </a:buClr>
              <a:buSzPts val="18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Photo slide_3">
  <p:cSld name="Photo slide_3">
    <p:spTree>
      <p:nvGrpSpPr>
        <p:cNvPr id="1" name="Shape 213"/>
        <p:cNvGrpSpPr/>
        <p:nvPr/>
      </p:nvGrpSpPr>
      <p:grpSpPr>
        <a:xfrm>
          <a:off x="0" y="0"/>
          <a:ext cx="0" cy="0"/>
          <a:chOff x="0" y="0"/>
          <a:chExt cx="0" cy="0"/>
        </a:xfrm>
      </p:grpSpPr>
      <p:sp>
        <p:nvSpPr>
          <p:cNvPr id="214" name="Google Shape;214;p63"/>
          <p:cNvSpPr txBox="1">
            <a:spLocks noGrp="1"/>
          </p:cNvSpPr>
          <p:nvPr>
            <p:ph type="title"/>
          </p:nvPr>
        </p:nvSpPr>
        <p:spPr>
          <a:xfrm>
            <a:off x="960000" y="277368"/>
            <a:ext cx="10272000" cy="792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5" name="Google Shape;215;p63"/>
          <p:cNvSpPr txBox="1">
            <a:spLocks noGrp="1"/>
          </p:cNvSpPr>
          <p:nvPr>
            <p:ph type="ftr" idx="11"/>
          </p:nvPr>
        </p:nvSpPr>
        <p:spPr>
          <a:xfrm>
            <a:off x="3215999" y="6514618"/>
            <a:ext cx="8016000" cy="1800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2"/>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a:endParaRPr/>
          </a:p>
        </p:txBody>
      </p:sp>
      <p:sp>
        <p:nvSpPr>
          <p:cNvPr id="216" name="Google Shape;216;p63"/>
          <p:cNvSpPr txBox="1">
            <a:spLocks noGrp="1"/>
          </p:cNvSpPr>
          <p:nvPr>
            <p:ph type="sldNum" idx="12"/>
          </p:nvPr>
        </p:nvSpPr>
        <p:spPr>
          <a:xfrm>
            <a:off x="126609" y="184636"/>
            <a:ext cx="288000" cy="1800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1pPr>
            <a:lvl2pPr marL="0" marR="0" lvl="1"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2pPr>
            <a:lvl3pPr marL="0" marR="0" lvl="2"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3pPr>
            <a:lvl4pPr marL="0" marR="0" lvl="3"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4pPr>
            <a:lvl5pPr marL="0" marR="0" lvl="4"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5pPr>
            <a:lvl6pPr marL="0" marR="0" lvl="5"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6pPr>
            <a:lvl7pPr marL="0" marR="0" lvl="6"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7pPr>
            <a:lvl8pPr marL="0" marR="0" lvl="7"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8pPr>
            <a:lvl9pPr marL="0" marR="0" lvl="8"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9pPr>
          </a:lstStyle>
          <a:p>
            <a:pPr marL="0" lvl="0" indent="0" algn="l" rtl="0">
              <a:spcBef>
                <a:spcPts val="0"/>
              </a:spcBef>
              <a:spcAft>
                <a:spcPts val="0"/>
              </a:spcAft>
              <a:buNone/>
            </a:pPr>
            <a:fld id="{00000000-1234-1234-1234-123412341234}" type="slidenum">
              <a:rPr lang="en-US"/>
              <a:t>‹#›</a:t>
            </a:fld>
            <a:endParaRPr/>
          </a:p>
        </p:txBody>
      </p:sp>
      <p:sp>
        <p:nvSpPr>
          <p:cNvPr id="217" name="Google Shape;217;p63"/>
          <p:cNvSpPr>
            <a:spLocks noGrp="1"/>
          </p:cNvSpPr>
          <p:nvPr>
            <p:ph type="pic" idx="2"/>
          </p:nvPr>
        </p:nvSpPr>
        <p:spPr>
          <a:xfrm>
            <a:off x="960000" y="1266825"/>
            <a:ext cx="2568000" cy="2484000"/>
          </a:xfrm>
          <a:prstGeom prst="rect">
            <a:avLst/>
          </a:prstGeom>
          <a:solidFill>
            <a:schemeClr val="dk2"/>
          </a:solidFill>
          <a:ln>
            <a:noFill/>
          </a:ln>
        </p:spPr>
      </p:sp>
      <p:sp>
        <p:nvSpPr>
          <p:cNvPr id="218" name="Google Shape;218;p63"/>
          <p:cNvSpPr>
            <a:spLocks noGrp="1"/>
          </p:cNvSpPr>
          <p:nvPr>
            <p:ph type="pic" idx="3"/>
          </p:nvPr>
        </p:nvSpPr>
        <p:spPr>
          <a:xfrm>
            <a:off x="3528000" y="1266825"/>
            <a:ext cx="2568000" cy="2484000"/>
          </a:xfrm>
          <a:prstGeom prst="rect">
            <a:avLst/>
          </a:prstGeom>
          <a:solidFill>
            <a:srgbClr val="006699"/>
          </a:solidFill>
          <a:ln>
            <a:noFill/>
          </a:ln>
        </p:spPr>
      </p:sp>
      <p:sp>
        <p:nvSpPr>
          <p:cNvPr id="219" name="Google Shape;219;p63"/>
          <p:cNvSpPr>
            <a:spLocks noGrp="1"/>
          </p:cNvSpPr>
          <p:nvPr>
            <p:ph type="pic" idx="4"/>
          </p:nvPr>
        </p:nvSpPr>
        <p:spPr>
          <a:xfrm>
            <a:off x="6096000" y="1266825"/>
            <a:ext cx="2568000" cy="2484000"/>
          </a:xfrm>
          <a:prstGeom prst="rect">
            <a:avLst/>
          </a:prstGeom>
          <a:solidFill>
            <a:schemeClr val="dk2"/>
          </a:solidFill>
          <a:ln>
            <a:noFill/>
          </a:ln>
        </p:spPr>
      </p:sp>
      <p:sp>
        <p:nvSpPr>
          <p:cNvPr id="220" name="Google Shape;220;p63"/>
          <p:cNvSpPr>
            <a:spLocks noGrp="1"/>
          </p:cNvSpPr>
          <p:nvPr>
            <p:ph type="pic" idx="5"/>
          </p:nvPr>
        </p:nvSpPr>
        <p:spPr>
          <a:xfrm>
            <a:off x="8664000" y="1266825"/>
            <a:ext cx="2568000" cy="2484000"/>
          </a:xfrm>
          <a:prstGeom prst="rect">
            <a:avLst/>
          </a:prstGeom>
          <a:solidFill>
            <a:srgbClr val="006699"/>
          </a:solidFill>
          <a:ln>
            <a:noFill/>
          </a:ln>
        </p:spPr>
      </p:sp>
      <p:sp>
        <p:nvSpPr>
          <p:cNvPr id="221" name="Google Shape;221;p63"/>
          <p:cNvSpPr>
            <a:spLocks noGrp="1"/>
          </p:cNvSpPr>
          <p:nvPr>
            <p:ph type="pic" idx="6"/>
          </p:nvPr>
        </p:nvSpPr>
        <p:spPr>
          <a:xfrm>
            <a:off x="8664000" y="3748033"/>
            <a:ext cx="2568000" cy="2484000"/>
          </a:xfrm>
          <a:prstGeom prst="rect">
            <a:avLst/>
          </a:prstGeom>
          <a:solidFill>
            <a:schemeClr val="dk2"/>
          </a:solidFill>
          <a:ln>
            <a:noFill/>
          </a:ln>
        </p:spPr>
      </p:sp>
      <p:sp>
        <p:nvSpPr>
          <p:cNvPr id="222" name="Google Shape;222;p63"/>
          <p:cNvSpPr>
            <a:spLocks noGrp="1"/>
          </p:cNvSpPr>
          <p:nvPr>
            <p:ph type="pic" idx="7"/>
          </p:nvPr>
        </p:nvSpPr>
        <p:spPr>
          <a:xfrm>
            <a:off x="3528000" y="3748033"/>
            <a:ext cx="2568000" cy="2484000"/>
          </a:xfrm>
          <a:prstGeom prst="rect">
            <a:avLst/>
          </a:prstGeom>
          <a:solidFill>
            <a:schemeClr val="dk2"/>
          </a:solidFill>
          <a:ln>
            <a:noFill/>
          </a:ln>
        </p:spPr>
      </p:sp>
      <p:sp>
        <p:nvSpPr>
          <p:cNvPr id="223" name="Google Shape;223;p63"/>
          <p:cNvSpPr>
            <a:spLocks noGrp="1"/>
          </p:cNvSpPr>
          <p:nvPr>
            <p:ph type="pic" idx="8"/>
          </p:nvPr>
        </p:nvSpPr>
        <p:spPr>
          <a:xfrm>
            <a:off x="6096000" y="3748033"/>
            <a:ext cx="2568000" cy="2484000"/>
          </a:xfrm>
          <a:prstGeom prst="rect">
            <a:avLst/>
          </a:prstGeom>
          <a:solidFill>
            <a:srgbClr val="006699"/>
          </a:solidFill>
          <a:ln>
            <a:noFill/>
          </a:ln>
        </p:spPr>
      </p:sp>
      <p:sp>
        <p:nvSpPr>
          <p:cNvPr id="224" name="Google Shape;224;p63"/>
          <p:cNvSpPr>
            <a:spLocks noGrp="1"/>
          </p:cNvSpPr>
          <p:nvPr>
            <p:ph type="pic" idx="9"/>
          </p:nvPr>
        </p:nvSpPr>
        <p:spPr>
          <a:xfrm>
            <a:off x="960000" y="3748033"/>
            <a:ext cx="2568000" cy="2484000"/>
          </a:xfrm>
          <a:prstGeom prst="rect">
            <a:avLst/>
          </a:prstGeom>
          <a:solidFill>
            <a:srgbClr val="006699"/>
          </a:solidFill>
          <a:ln>
            <a:noFill/>
          </a:ln>
        </p:spPr>
      </p:sp>
      <p:sp>
        <p:nvSpPr>
          <p:cNvPr id="225" name="Google Shape;225;p63"/>
          <p:cNvSpPr txBox="1">
            <a:spLocks noGrp="1"/>
          </p:cNvSpPr>
          <p:nvPr>
            <p:ph type="body" idx="1"/>
          </p:nvPr>
        </p:nvSpPr>
        <p:spPr>
          <a:xfrm>
            <a:off x="1236000" y="5300631"/>
            <a:ext cx="2016000" cy="756000"/>
          </a:xfrm>
          <a:prstGeom prst="rect">
            <a:avLst/>
          </a:prstGeom>
          <a:noFill/>
          <a:ln>
            <a:noFill/>
          </a:ln>
        </p:spPr>
        <p:txBody>
          <a:bodyPr spcFirstLastPara="1" wrap="square" lIns="0" tIns="0" rIns="0" bIns="0" anchor="b" anchorCtr="0">
            <a:noAutofit/>
          </a:bodyPr>
          <a:lstStyle>
            <a:lvl1pPr marL="457200" lvl="0" indent="-228600" algn="l">
              <a:lnSpc>
                <a:spcPct val="120000"/>
              </a:lnSpc>
              <a:spcBef>
                <a:spcPts val="0"/>
              </a:spcBef>
              <a:spcAft>
                <a:spcPts val="0"/>
              </a:spcAft>
              <a:buSzPts val="1400"/>
              <a:buNone/>
              <a:defRPr sz="1400">
                <a:solidFill>
                  <a:schemeClr val="lt1"/>
                </a:solidFill>
              </a:defRPr>
            </a:lvl1pPr>
            <a:lvl2pPr marL="914400" lvl="1" indent="-342900" algn="l">
              <a:lnSpc>
                <a:spcPct val="130000"/>
              </a:lnSpc>
              <a:spcBef>
                <a:spcPts val="0"/>
              </a:spcBef>
              <a:spcAft>
                <a:spcPts val="0"/>
              </a:spcAft>
              <a:buSzPts val="1800"/>
              <a:buChar char="-"/>
              <a:defRPr/>
            </a:lvl2pPr>
            <a:lvl3pPr marL="1371600" lvl="2" indent="-342900" algn="l">
              <a:lnSpc>
                <a:spcPct val="130000"/>
              </a:lnSpc>
              <a:spcBef>
                <a:spcPts val="0"/>
              </a:spcBef>
              <a:spcAft>
                <a:spcPts val="0"/>
              </a:spcAft>
              <a:buSzPts val="1800"/>
              <a:buChar char="›"/>
              <a:defRPr/>
            </a:lvl3pPr>
            <a:lvl4pPr marL="1828800" lvl="3" indent="-228600" algn="l">
              <a:lnSpc>
                <a:spcPct val="100000"/>
              </a:lnSpc>
              <a:spcBef>
                <a:spcPts val="360"/>
              </a:spcBef>
              <a:spcAft>
                <a:spcPts val="0"/>
              </a:spcAft>
              <a:buClr>
                <a:schemeClr val="dk1"/>
              </a:buClr>
              <a:buSzPts val="1800"/>
              <a:buNone/>
              <a:defRPr/>
            </a:lvl4pPr>
            <a:lvl5pPr marL="2286000" lvl="4" indent="-228600" algn="l">
              <a:lnSpc>
                <a:spcPct val="100000"/>
              </a:lnSpc>
              <a:spcBef>
                <a:spcPts val="360"/>
              </a:spcBef>
              <a:spcAft>
                <a:spcPts val="0"/>
              </a:spcAft>
              <a:buClr>
                <a:schemeClr val="dk1"/>
              </a:buClr>
              <a:buSzPts val="18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26" name="Google Shape;226;p63"/>
          <p:cNvSpPr txBox="1">
            <a:spLocks noGrp="1"/>
          </p:cNvSpPr>
          <p:nvPr>
            <p:ph type="body" idx="13"/>
          </p:nvPr>
        </p:nvSpPr>
        <p:spPr>
          <a:xfrm>
            <a:off x="3804000" y="5300631"/>
            <a:ext cx="2016000" cy="756000"/>
          </a:xfrm>
          <a:prstGeom prst="rect">
            <a:avLst/>
          </a:prstGeom>
          <a:noFill/>
          <a:ln>
            <a:noFill/>
          </a:ln>
        </p:spPr>
        <p:txBody>
          <a:bodyPr spcFirstLastPara="1" wrap="square" lIns="0" tIns="0" rIns="0" bIns="0" anchor="b" anchorCtr="0">
            <a:noAutofit/>
          </a:bodyPr>
          <a:lstStyle>
            <a:lvl1pPr marL="457200" lvl="0" indent="-228600" algn="l">
              <a:lnSpc>
                <a:spcPct val="120000"/>
              </a:lnSpc>
              <a:spcBef>
                <a:spcPts val="0"/>
              </a:spcBef>
              <a:spcAft>
                <a:spcPts val="0"/>
              </a:spcAft>
              <a:buSzPts val="1400"/>
              <a:buNone/>
              <a:defRPr sz="1400">
                <a:solidFill>
                  <a:schemeClr val="lt1"/>
                </a:solidFill>
              </a:defRPr>
            </a:lvl1pPr>
            <a:lvl2pPr marL="914400" lvl="1" indent="-342900" algn="l">
              <a:lnSpc>
                <a:spcPct val="130000"/>
              </a:lnSpc>
              <a:spcBef>
                <a:spcPts val="0"/>
              </a:spcBef>
              <a:spcAft>
                <a:spcPts val="0"/>
              </a:spcAft>
              <a:buSzPts val="1800"/>
              <a:buChar char="-"/>
              <a:defRPr/>
            </a:lvl2pPr>
            <a:lvl3pPr marL="1371600" lvl="2" indent="-342900" algn="l">
              <a:lnSpc>
                <a:spcPct val="130000"/>
              </a:lnSpc>
              <a:spcBef>
                <a:spcPts val="0"/>
              </a:spcBef>
              <a:spcAft>
                <a:spcPts val="0"/>
              </a:spcAft>
              <a:buSzPts val="1800"/>
              <a:buChar char="›"/>
              <a:defRPr/>
            </a:lvl3pPr>
            <a:lvl4pPr marL="1828800" lvl="3" indent="-228600" algn="l">
              <a:lnSpc>
                <a:spcPct val="100000"/>
              </a:lnSpc>
              <a:spcBef>
                <a:spcPts val="360"/>
              </a:spcBef>
              <a:spcAft>
                <a:spcPts val="0"/>
              </a:spcAft>
              <a:buClr>
                <a:schemeClr val="dk1"/>
              </a:buClr>
              <a:buSzPts val="1800"/>
              <a:buNone/>
              <a:defRPr/>
            </a:lvl4pPr>
            <a:lvl5pPr marL="2286000" lvl="4" indent="-228600" algn="l">
              <a:lnSpc>
                <a:spcPct val="100000"/>
              </a:lnSpc>
              <a:spcBef>
                <a:spcPts val="360"/>
              </a:spcBef>
              <a:spcAft>
                <a:spcPts val="0"/>
              </a:spcAft>
              <a:buClr>
                <a:schemeClr val="dk1"/>
              </a:buClr>
              <a:buSzPts val="18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27" name="Google Shape;227;p63"/>
          <p:cNvSpPr txBox="1">
            <a:spLocks noGrp="1"/>
          </p:cNvSpPr>
          <p:nvPr>
            <p:ph type="body" idx="14"/>
          </p:nvPr>
        </p:nvSpPr>
        <p:spPr>
          <a:xfrm>
            <a:off x="6372000" y="5300631"/>
            <a:ext cx="2016000" cy="756000"/>
          </a:xfrm>
          <a:prstGeom prst="rect">
            <a:avLst/>
          </a:prstGeom>
          <a:noFill/>
          <a:ln>
            <a:noFill/>
          </a:ln>
        </p:spPr>
        <p:txBody>
          <a:bodyPr spcFirstLastPara="1" wrap="square" lIns="0" tIns="0" rIns="0" bIns="0" anchor="b" anchorCtr="0">
            <a:noAutofit/>
          </a:bodyPr>
          <a:lstStyle>
            <a:lvl1pPr marL="457200" lvl="0" indent="-228600" algn="l">
              <a:lnSpc>
                <a:spcPct val="120000"/>
              </a:lnSpc>
              <a:spcBef>
                <a:spcPts val="0"/>
              </a:spcBef>
              <a:spcAft>
                <a:spcPts val="0"/>
              </a:spcAft>
              <a:buSzPts val="1400"/>
              <a:buNone/>
              <a:defRPr sz="1400">
                <a:solidFill>
                  <a:schemeClr val="lt1"/>
                </a:solidFill>
              </a:defRPr>
            </a:lvl1pPr>
            <a:lvl2pPr marL="914400" lvl="1" indent="-342900" algn="l">
              <a:lnSpc>
                <a:spcPct val="130000"/>
              </a:lnSpc>
              <a:spcBef>
                <a:spcPts val="0"/>
              </a:spcBef>
              <a:spcAft>
                <a:spcPts val="0"/>
              </a:spcAft>
              <a:buSzPts val="1800"/>
              <a:buChar char="-"/>
              <a:defRPr/>
            </a:lvl2pPr>
            <a:lvl3pPr marL="1371600" lvl="2" indent="-342900" algn="l">
              <a:lnSpc>
                <a:spcPct val="130000"/>
              </a:lnSpc>
              <a:spcBef>
                <a:spcPts val="0"/>
              </a:spcBef>
              <a:spcAft>
                <a:spcPts val="0"/>
              </a:spcAft>
              <a:buSzPts val="1800"/>
              <a:buChar char="›"/>
              <a:defRPr/>
            </a:lvl3pPr>
            <a:lvl4pPr marL="1828800" lvl="3" indent="-228600" algn="l">
              <a:lnSpc>
                <a:spcPct val="100000"/>
              </a:lnSpc>
              <a:spcBef>
                <a:spcPts val="360"/>
              </a:spcBef>
              <a:spcAft>
                <a:spcPts val="0"/>
              </a:spcAft>
              <a:buClr>
                <a:schemeClr val="dk1"/>
              </a:buClr>
              <a:buSzPts val="1800"/>
              <a:buNone/>
              <a:defRPr/>
            </a:lvl4pPr>
            <a:lvl5pPr marL="2286000" lvl="4" indent="-228600" algn="l">
              <a:lnSpc>
                <a:spcPct val="100000"/>
              </a:lnSpc>
              <a:spcBef>
                <a:spcPts val="360"/>
              </a:spcBef>
              <a:spcAft>
                <a:spcPts val="0"/>
              </a:spcAft>
              <a:buClr>
                <a:schemeClr val="dk1"/>
              </a:buClr>
              <a:buSzPts val="18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28" name="Google Shape;228;p63"/>
          <p:cNvSpPr txBox="1">
            <a:spLocks noGrp="1"/>
          </p:cNvSpPr>
          <p:nvPr>
            <p:ph type="body" idx="15"/>
          </p:nvPr>
        </p:nvSpPr>
        <p:spPr>
          <a:xfrm>
            <a:off x="8940000" y="5300631"/>
            <a:ext cx="2016000" cy="756000"/>
          </a:xfrm>
          <a:prstGeom prst="rect">
            <a:avLst/>
          </a:prstGeom>
          <a:noFill/>
          <a:ln>
            <a:noFill/>
          </a:ln>
        </p:spPr>
        <p:txBody>
          <a:bodyPr spcFirstLastPara="1" wrap="square" lIns="0" tIns="0" rIns="0" bIns="0" anchor="b" anchorCtr="0">
            <a:noAutofit/>
          </a:bodyPr>
          <a:lstStyle>
            <a:lvl1pPr marL="457200" lvl="0" indent="-228600" algn="l">
              <a:lnSpc>
                <a:spcPct val="120000"/>
              </a:lnSpc>
              <a:spcBef>
                <a:spcPts val="0"/>
              </a:spcBef>
              <a:spcAft>
                <a:spcPts val="0"/>
              </a:spcAft>
              <a:buSzPts val="1400"/>
              <a:buNone/>
              <a:defRPr sz="1400">
                <a:solidFill>
                  <a:schemeClr val="lt1"/>
                </a:solidFill>
              </a:defRPr>
            </a:lvl1pPr>
            <a:lvl2pPr marL="914400" lvl="1" indent="-342900" algn="l">
              <a:lnSpc>
                <a:spcPct val="130000"/>
              </a:lnSpc>
              <a:spcBef>
                <a:spcPts val="0"/>
              </a:spcBef>
              <a:spcAft>
                <a:spcPts val="0"/>
              </a:spcAft>
              <a:buSzPts val="1800"/>
              <a:buChar char="-"/>
              <a:defRPr/>
            </a:lvl2pPr>
            <a:lvl3pPr marL="1371600" lvl="2" indent="-342900" algn="l">
              <a:lnSpc>
                <a:spcPct val="130000"/>
              </a:lnSpc>
              <a:spcBef>
                <a:spcPts val="0"/>
              </a:spcBef>
              <a:spcAft>
                <a:spcPts val="0"/>
              </a:spcAft>
              <a:buSzPts val="1800"/>
              <a:buChar char="›"/>
              <a:defRPr/>
            </a:lvl3pPr>
            <a:lvl4pPr marL="1828800" lvl="3" indent="-228600" algn="l">
              <a:lnSpc>
                <a:spcPct val="100000"/>
              </a:lnSpc>
              <a:spcBef>
                <a:spcPts val="360"/>
              </a:spcBef>
              <a:spcAft>
                <a:spcPts val="0"/>
              </a:spcAft>
              <a:buClr>
                <a:schemeClr val="dk1"/>
              </a:buClr>
              <a:buSzPts val="1800"/>
              <a:buNone/>
              <a:defRPr/>
            </a:lvl4pPr>
            <a:lvl5pPr marL="2286000" lvl="4" indent="-228600" algn="l">
              <a:lnSpc>
                <a:spcPct val="100000"/>
              </a:lnSpc>
              <a:spcBef>
                <a:spcPts val="360"/>
              </a:spcBef>
              <a:spcAft>
                <a:spcPts val="0"/>
              </a:spcAft>
              <a:buClr>
                <a:schemeClr val="dk1"/>
              </a:buClr>
              <a:buSzPts val="18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29" name="Google Shape;229;p63"/>
          <p:cNvSpPr txBox="1">
            <a:spLocks noGrp="1"/>
          </p:cNvSpPr>
          <p:nvPr>
            <p:ph type="body" idx="16"/>
          </p:nvPr>
        </p:nvSpPr>
        <p:spPr>
          <a:xfrm>
            <a:off x="1236000" y="2818821"/>
            <a:ext cx="2016000" cy="756000"/>
          </a:xfrm>
          <a:prstGeom prst="rect">
            <a:avLst/>
          </a:prstGeom>
          <a:noFill/>
          <a:ln>
            <a:noFill/>
          </a:ln>
        </p:spPr>
        <p:txBody>
          <a:bodyPr spcFirstLastPara="1" wrap="square" lIns="0" tIns="0" rIns="0" bIns="0" anchor="b" anchorCtr="0">
            <a:noAutofit/>
          </a:bodyPr>
          <a:lstStyle>
            <a:lvl1pPr marL="457200" lvl="0" indent="-228600" algn="l">
              <a:lnSpc>
                <a:spcPct val="120000"/>
              </a:lnSpc>
              <a:spcBef>
                <a:spcPts val="0"/>
              </a:spcBef>
              <a:spcAft>
                <a:spcPts val="0"/>
              </a:spcAft>
              <a:buSzPts val="1400"/>
              <a:buNone/>
              <a:defRPr sz="1400">
                <a:solidFill>
                  <a:schemeClr val="lt1"/>
                </a:solidFill>
              </a:defRPr>
            </a:lvl1pPr>
            <a:lvl2pPr marL="914400" lvl="1" indent="-342900" algn="l">
              <a:lnSpc>
                <a:spcPct val="130000"/>
              </a:lnSpc>
              <a:spcBef>
                <a:spcPts val="0"/>
              </a:spcBef>
              <a:spcAft>
                <a:spcPts val="0"/>
              </a:spcAft>
              <a:buSzPts val="1800"/>
              <a:buChar char="-"/>
              <a:defRPr/>
            </a:lvl2pPr>
            <a:lvl3pPr marL="1371600" lvl="2" indent="-342900" algn="l">
              <a:lnSpc>
                <a:spcPct val="130000"/>
              </a:lnSpc>
              <a:spcBef>
                <a:spcPts val="0"/>
              </a:spcBef>
              <a:spcAft>
                <a:spcPts val="0"/>
              </a:spcAft>
              <a:buSzPts val="1800"/>
              <a:buChar char="›"/>
              <a:defRPr/>
            </a:lvl3pPr>
            <a:lvl4pPr marL="1828800" lvl="3" indent="-228600" algn="l">
              <a:lnSpc>
                <a:spcPct val="100000"/>
              </a:lnSpc>
              <a:spcBef>
                <a:spcPts val="360"/>
              </a:spcBef>
              <a:spcAft>
                <a:spcPts val="0"/>
              </a:spcAft>
              <a:buClr>
                <a:schemeClr val="dk1"/>
              </a:buClr>
              <a:buSzPts val="1800"/>
              <a:buNone/>
              <a:defRPr/>
            </a:lvl4pPr>
            <a:lvl5pPr marL="2286000" lvl="4" indent="-228600" algn="l">
              <a:lnSpc>
                <a:spcPct val="100000"/>
              </a:lnSpc>
              <a:spcBef>
                <a:spcPts val="360"/>
              </a:spcBef>
              <a:spcAft>
                <a:spcPts val="0"/>
              </a:spcAft>
              <a:buClr>
                <a:schemeClr val="dk1"/>
              </a:buClr>
              <a:buSzPts val="18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30" name="Google Shape;230;p63"/>
          <p:cNvSpPr txBox="1">
            <a:spLocks noGrp="1"/>
          </p:cNvSpPr>
          <p:nvPr>
            <p:ph type="body" idx="17"/>
          </p:nvPr>
        </p:nvSpPr>
        <p:spPr>
          <a:xfrm>
            <a:off x="3804000" y="2818821"/>
            <a:ext cx="2016000" cy="756000"/>
          </a:xfrm>
          <a:prstGeom prst="rect">
            <a:avLst/>
          </a:prstGeom>
          <a:noFill/>
          <a:ln>
            <a:noFill/>
          </a:ln>
        </p:spPr>
        <p:txBody>
          <a:bodyPr spcFirstLastPara="1" wrap="square" lIns="0" tIns="0" rIns="0" bIns="0" anchor="b" anchorCtr="0">
            <a:noAutofit/>
          </a:bodyPr>
          <a:lstStyle>
            <a:lvl1pPr marL="457200" lvl="0" indent="-228600" algn="l">
              <a:lnSpc>
                <a:spcPct val="120000"/>
              </a:lnSpc>
              <a:spcBef>
                <a:spcPts val="0"/>
              </a:spcBef>
              <a:spcAft>
                <a:spcPts val="0"/>
              </a:spcAft>
              <a:buSzPts val="1400"/>
              <a:buNone/>
              <a:defRPr sz="1400">
                <a:solidFill>
                  <a:schemeClr val="lt1"/>
                </a:solidFill>
              </a:defRPr>
            </a:lvl1pPr>
            <a:lvl2pPr marL="914400" lvl="1" indent="-342900" algn="l">
              <a:lnSpc>
                <a:spcPct val="130000"/>
              </a:lnSpc>
              <a:spcBef>
                <a:spcPts val="0"/>
              </a:spcBef>
              <a:spcAft>
                <a:spcPts val="0"/>
              </a:spcAft>
              <a:buSzPts val="1800"/>
              <a:buChar char="-"/>
              <a:defRPr/>
            </a:lvl2pPr>
            <a:lvl3pPr marL="1371600" lvl="2" indent="-342900" algn="l">
              <a:lnSpc>
                <a:spcPct val="130000"/>
              </a:lnSpc>
              <a:spcBef>
                <a:spcPts val="0"/>
              </a:spcBef>
              <a:spcAft>
                <a:spcPts val="0"/>
              </a:spcAft>
              <a:buSzPts val="1800"/>
              <a:buChar char="›"/>
              <a:defRPr/>
            </a:lvl3pPr>
            <a:lvl4pPr marL="1828800" lvl="3" indent="-228600" algn="l">
              <a:lnSpc>
                <a:spcPct val="100000"/>
              </a:lnSpc>
              <a:spcBef>
                <a:spcPts val="360"/>
              </a:spcBef>
              <a:spcAft>
                <a:spcPts val="0"/>
              </a:spcAft>
              <a:buClr>
                <a:schemeClr val="dk1"/>
              </a:buClr>
              <a:buSzPts val="1800"/>
              <a:buNone/>
              <a:defRPr/>
            </a:lvl4pPr>
            <a:lvl5pPr marL="2286000" lvl="4" indent="-228600" algn="l">
              <a:lnSpc>
                <a:spcPct val="100000"/>
              </a:lnSpc>
              <a:spcBef>
                <a:spcPts val="360"/>
              </a:spcBef>
              <a:spcAft>
                <a:spcPts val="0"/>
              </a:spcAft>
              <a:buClr>
                <a:schemeClr val="dk1"/>
              </a:buClr>
              <a:buSzPts val="18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31" name="Google Shape;231;p63"/>
          <p:cNvSpPr txBox="1">
            <a:spLocks noGrp="1"/>
          </p:cNvSpPr>
          <p:nvPr>
            <p:ph type="body" idx="18"/>
          </p:nvPr>
        </p:nvSpPr>
        <p:spPr>
          <a:xfrm>
            <a:off x="6372000" y="2818821"/>
            <a:ext cx="2016000" cy="756000"/>
          </a:xfrm>
          <a:prstGeom prst="rect">
            <a:avLst/>
          </a:prstGeom>
          <a:noFill/>
          <a:ln>
            <a:noFill/>
          </a:ln>
        </p:spPr>
        <p:txBody>
          <a:bodyPr spcFirstLastPara="1" wrap="square" lIns="0" tIns="0" rIns="0" bIns="0" anchor="b" anchorCtr="0">
            <a:noAutofit/>
          </a:bodyPr>
          <a:lstStyle>
            <a:lvl1pPr marL="457200" lvl="0" indent="-228600" algn="l">
              <a:lnSpc>
                <a:spcPct val="120000"/>
              </a:lnSpc>
              <a:spcBef>
                <a:spcPts val="0"/>
              </a:spcBef>
              <a:spcAft>
                <a:spcPts val="0"/>
              </a:spcAft>
              <a:buSzPts val="1400"/>
              <a:buNone/>
              <a:defRPr sz="1400">
                <a:solidFill>
                  <a:schemeClr val="lt1"/>
                </a:solidFill>
              </a:defRPr>
            </a:lvl1pPr>
            <a:lvl2pPr marL="914400" lvl="1" indent="-342900" algn="l">
              <a:lnSpc>
                <a:spcPct val="130000"/>
              </a:lnSpc>
              <a:spcBef>
                <a:spcPts val="0"/>
              </a:spcBef>
              <a:spcAft>
                <a:spcPts val="0"/>
              </a:spcAft>
              <a:buSzPts val="1800"/>
              <a:buChar char="-"/>
              <a:defRPr/>
            </a:lvl2pPr>
            <a:lvl3pPr marL="1371600" lvl="2" indent="-342900" algn="l">
              <a:lnSpc>
                <a:spcPct val="130000"/>
              </a:lnSpc>
              <a:spcBef>
                <a:spcPts val="0"/>
              </a:spcBef>
              <a:spcAft>
                <a:spcPts val="0"/>
              </a:spcAft>
              <a:buSzPts val="1800"/>
              <a:buChar char="›"/>
              <a:defRPr/>
            </a:lvl3pPr>
            <a:lvl4pPr marL="1828800" lvl="3" indent="-228600" algn="l">
              <a:lnSpc>
                <a:spcPct val="100000"/>
              </a:lnSpc>
              <a:spcBef>
                <a:spcPts val="360"/>
              </a:spcBef>
              <a:spcAft>
                <a:spcPts val="0"/>
              </a:spcAft>
              <a:buClr>
                <a:schemeClr val="dk1"/>
              </a:buClr>
              <a:buSzPts val="1800"/>
              <a:buNone/>
              <a:defRPr/>
            </a:lvl4pPr>
            <a:lvl5pPr marL="2286000" lvl="4" indent="-228600" algn="l">
              <a:lnSpc>
                <a:spcPct val="100000"/>
              </a:lnSpc>
              <a:spcBef>
                <a:spcPts val="360"/>
              </a:spcBef>
              <a:spcAft>
                <a:spcPts val="0"/>
              </a:spcAft>
              <a:buClr>
                <a:schemeClr val="dk1"/>
              </a:buClr>
              <a:buSzPts val="18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32" name="Google Shape;232;p63"/>
          <p:cNvSpPr txBox="1">
            <a:spLocks noGrp="1"/>
          </p:cNvSpPr>
          <p:nvPr>
            <p:ph type="body" idx="19"/>
          </p:nvPr>
        </p:nvSpPr>
        <p:spPr>
          <a:xfrm>
            <a:off x="8940000" y="2818821"/>
            <a:ext cx="2016000" cy="756000"/>
          </a:xfrm>
          <a:prstGeom prst="rect">
            <a:avLst/>
          </a:prstGeom>
          <a:noFill/>
          <a:ln>
            <a:noFill/>
          </a:ln>
        </p:spPr>
        <p:txBody>
          <a:bodyPr spcFirstLastPara="1" wrap="square" lIns="0" tIns="0" rIns="0" bIns="0" anchor="b" anchorCtr="0">
            <a:noAutofit/>
          </a:bodyPr>
          <a:lstStyle>
            <a:lvl1pPr marL="457200" lvl="0" indent="-228600" algn="l">
              <a:lnSpc>
                <a:spcPct val="120000"/>
              </a:lnSpc>
              <a:spcBef>
                <a:spcPts val="0"/>
              </a:spcBef>
              <a:spcAft>
                <a:spcPts val="0"/>
              </a:spcAft>
              <a:buSzPts val="1400"/>
              <a:buNone/>
              <a:defRPr sz="1400">
                <a:solidFill>
                  <a:schemeClr val="lt1"/>
                </a:solidFill>
              </a:defRPr>
            </a:lvl1pPr>
            <a:lvl2pPr marL="914400" lvl="1" indent="-342900" algn="l">
              <a:lnSpc>
                <a:spcPct val="130000"/>
              </a:lnSpc>
              <a:spcBef>
                <a:spcPts val="0"/>
              </a:spcBef>
              <a:spcAft>
                <a:spcPts val="0"/>
              </a:spcAft>
              <a:buSzPts val="1800"/>
              <a:buChar char="-"/>
              <a:defRPr/>
            </a:lvl2pPr>
            <a:lvl3pPr marL="1371600" lvl="2" indent="-342900" algn="l">
              <a:lnSpc>
                <a:spcPct val="130000"/>
              </a:lnSpc>
              <a:spcBef>
                <a:spcPts val="0"/>
              </a:spcBef>
              <a:spcAft>
                <a:spcPts val="0"/>
              </a:spcAft>
              <a:buSzPts val="1800"/>
              <a:buChar char="›"/>
              <a:defRPr/>
            </a:lvl3pPr>
            <a:lvl4pPr marL="1828800" lvl="3" indent="-228600" algn="l">
              <a:lnSpc>
                <a:spcPct val="100000"/>
              </a:lnSpc>
              <a:spcBef>
                <a:spcPts val="360"/>
              </a:spcBef>
              <a:spcAft>
                <a:spcPts val="0"/>
              </a:spcAft>
              <a:buClr>
                <a:schemeClr val="dk1"/>
              </a:buClr>
              <a:buSzPts val="1800"/>
              <a:buNone/>
              <a:defRPr/>
            </a:lvl4pPr>
            <a:lvl5pPr marL="2286000" lvl="4" indent="-228600" algn="l">
              <a:lnSpc>
                <a:spcPct val="100000"/>
              </a:lnSpc>
              <a:spcBef>
                <a:spcPts val="360"/>
              </a:spcBef>
              <a:spcAft>
                <a:spcPts val="0"/>
              </a:spcAft>
              <a:buClr>
                <a:schemeClr val="dk1"/>
              </a:buClr>
              <a:buSzPts val="18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33" name="Google Shape;233;p63"/>
          <p:cNvSpPr txBox="1">
            <a:spLocks noGrp="1"/>
          </p:cNvSpPr>
          <p:nvPr>
            <p:ph type="body" idx="20"/>
          </p:nvPr>
        </p:nvSpPr>
        <p:spPr>
          <a:xfrm>
            <a:off x="963084" y="85725"/>
            <a:ext cx="10276416" cy="20955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0"/>
              </a:spcBef>
              <a:spcAft>
                <a:spcPts val="0"/>
              </a:spcAft>
              <a:buSzPts val="1100"/>
              <a:buNone/>
              <a:defRPr sz="1100">
                <a:solidFill>
                  <a:schemeClr val="dk2"/>
                </a:solidFill>
              </a:defRPr>
            </a:lvl1pPr>
            <a:lvl2pPr marL="914400" lvl="1" indent="-342900" algn="l">
              <a:lnSpc>
                <a:spcPct val="130000"/>
              </a:lnSpc>
              <a:spcBef>
                <a:spcPts val="0"/>
              </a:spcBef>
              <a:spcAft>
                <a:spcPts val="0"/>
              </a:spcAft>
              <a:buSzPts val="1800"/>
              <a:buChar char="-"/>
              <a:defRPr/>
            </a:lvl2pPr>
            <a:lvl3pPr marL="1371600" lvl="2" indent="-342900" algn="l">
              <a:lnSpc>
                <a:spcPct val="130000"/>
              </a:lnSpc>
              <a:spcBef>
                <a:spcPts val="0"/>
              </a:spcBef>
              <a:spcAft>
                <a:spcPts val="0"/>
              </a:spcAft>
              <a:buSzPts val="1800"/>
              <a:buChar char="›"/>
              <a:defRPr/>
            </a:lvl3pPr>
            <a:lvl4pPr marL="1828800" lvl="3" indent="-228600" algn="l">
              <a:lnSpc>
                <a:spcPct val="100000"/>
              </a:lnSpc>
              <a:spcBef>
                <a:spcPts val="360"/>
              </a:spcBef>
              <a:spcAft>
                <a:spcPts val="0"/>
              </a:spcAft>
              <a:buClr>
                <a:schemeClr val="dk1"/>
              </a:buClr>
              <a:buSzPts val="1800"/>
              <a:buNone/>
              <a:defRPr/>
            </a:lvl4pPr>
            <a:lvl5pPr marL="2286000" lvl="4" indent="-228600" algn="l">
              <a:lnSpc>
                <a:spcPct val="100000"/>
              </a:lnSpc>
              <a:spcBef>
                <a:spcPts val="360"/>
              </a:spcBef>
              <a:spcAft>
                <a:spcPts val="0"/>
              </a:spcAft>
              <a:buClr>
                <a:schemeClr val="dk1"/>
              </a:buClr>
              <a:buSzPts val="18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hart slide">
  <p:cSld name="Chart slide">
    <p:spTree>
      <p:nvGrpSpPr>
        <p:cNvPr id="1" name="Shape 234"/>
        <p:cNvGrpSpPr/>
        <p:nvPr/>
      </p:nvGrpSpPr>
      <p:grpSpPr>
        <a:xfrm>
          <a:off x="0" y="0"/>
          <a:ext cx="0" cy="0"/>
          <a:chOff x="0" y="0"/>
          <a:chExt cx="0" cy="0"/>
        </a:xfrm>
      </p:grpSpPr>
      <p:sp>
        <p:nvSpPr>
          <p:cNvPr id="235" name="Google Shape;235;p64"/>
          <p:cNvSpPr txBox="1">
            <a:spLocks noGrp="1"/>
          </p:cNvSpPr>
          <p:nvPr>
            <p:ph type="title"/>
          </p:nvPr>
        </p:nvSpPr>
        <p:spPr>
          <a:xfrm>
            <a:off x="960000" y="277368"/>
            <a:ext cx="10272000" cy="792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6" name="Google Shape;236;p64"/>
          <p:cNvSpPr txBox="1">
            <a:spLocks noGrp="1"/>
          </p:cNvSpPr>
          <p:nvPr>
            <p:ph type="ftr" idx="11"/>
          </p:nvPr>
        </p:nvSpPr>
        <p:spPr>
          <a:xfrm>
            <a:off x="3215999" y="6514618"/>
            <a:ext cx="8016000" cy="1800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2"/>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a:endParaRPr/>
          </a:p>
        </p:txBody>
      </p:sp>
      <p:sp>
        <p:nvSpPr>
          <p:cNvPr id="237" name="Google Shape;237;p64"/>
          <p:cNvSpPr txBox="1">
            <a:spLocks noGrp="1"/>
          </p:cNvSpPr>
          <p:nvPr>
            <p:ph type="sldNum" idx="12"/>
          </p:nvPr>
        </p:nvSpPr>
        <p:spPr>
          <a:xfrm>
            <a:off x="126609" y="184636"/>
            <a:ext cx="288000" cy="1800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1pPr>
            <a:lvl2pPr marL="0" marR="0" lvl="1"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2pPr>
            <a:lvl3pPr marL="0" marR="0" lvl="2"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3pPr>
            <a:lvl4pPr marL="0" marR="0" lvl="3"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4pPr>
            <a:lvl5pPr marL="0" marR="0" lvl="4"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5pPr>
            <a:lvl6pPr marL="0" marR="0" lvl="5"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6pPr>
            <a:lvl7pPr marL="0" marR="0" lvl="6"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7pPr>
            <a:lvl8pPr marL="0" marR="0" lvl="7"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8pPr>
            <a:lvl9pPr marL="0" marR="0" lvl="8"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9pPr>
          </a:lstStyle>
          <a:p>
            <a:pPr marL="0" lvl="0" indent="0" algn="l" rtl="0">
              <a:spcBef>
                <a:spcPts val="0"/>
              </a:spcBef>
              <a:spcAft>
                <a:spcPts val="0"/>
              </a:spcAft>
              <a:buNone/>
            </a:pPr>
            <a:fld id="{00000000-1234-1234-1234-123412341234}" type="slidenum">
              <a:rPr lang="en-US"/>
              <a:t>‹#›</a:t>
            </a:fld>
            <a:endParaRPr/>
          </a:p>
        </p:txBody>
      </p:sp>
      <p:sp>
        <p:nvSpPr>
          <p:cNvPr id="238" name="Google Shape;238;p64"/>
          <p:cNvSpPr txBox="1">
            <a:spLocks noGrp="1"/>
          </p:cNvSpPr>
          <p:nvPr>
            <p:ph type="body" idx="1"/>
          </p:nvPr>
        </p:nvSpPr>
        <p:spPr>
          <a:xfrm>
            <a:off x="960000" y="1266825"/>
            <a:ext cx="3120000" cy="4968000"/>
          </a:xfrm>
          <a:prstGeom prst="rect">
            <a:avLst/>
          </a:prstGeom>
          <a:noFill/>
          <a:ln>
            <a:noFill/>
          </a:ln>
        </p:spPr>
        <p:txBody>
          <a:bodyPr spcFirstLastPara="1" wrap="square" lIns="0" tIns="0" rIns="0" bIns="0" anchor="ctr" anchorCtr="0">
            <a:noAutofit/>
          </a:bodyPr>
          <a:lstStyle>
            <a:lvl1pPr marL="457200" lvl="0" indent="-228600" algn="l">
              <a:lnSpc>
                <a:spcPct val="130000"/>
              </a:lnSpc>
              <a:spcBef>
                <a:spcPts val="0"/>
              </a:spcBef>
              <a:spcAft>
                <a:spcPts val="0"/>
              </a:spcAft>
              <a:buSzPts val="1800"/>
              <a:buNone/>
              <a:defRPr/>
            </a:lvl1pPr>
            <a:lvl2pPr marL="914400" lvl="1" indent="-342900" algn="l">
              <a:lnSpc>
                <a:spcPct val="130000"/>
              </a:lnSpc>
              <a:spcBef>
                <a:spcPts val="0"/>
              </a:spcBef>
              <a:spcAft>
                <a:spcPts val="0"/>
              </a:spcAft>
              <a:buSzPts val="1800"/>
              <a:buChar char="-"/>
              <a:defRPr/>
            </a:lvl2pPr>
            <a:lvl3pPr marL="1371600" lvl="2" indent="-342900" algn="l">
              <a:lnSpc>
                <a:spcPct val="130000"/>
              </a:lnSpc>
              <a:spcBef>
                <a:spcPts val="0"/>
              </a:spcBef>
              <a:spcAft>
                <a:spcPts val="0"/>
              </a:spcAft>
              <a:buSzPts val="1800"/>
              <a:buChar char="›"/>
              <a:defRPr/>
            </a:lvl3pPr>
            <a:lvl4pPr marL="1828800" lvl="3" indent="-228600" algn="l">
              <a:lnSpc>
                <a:spcPct val="100000"/>
              </a:lnSpc>
              <a:spcBef>
                <a:spcPts val="360"/>
              </a:spcBef>
              <a:spcAft>
                <a:spcPts val="0"/>
              </a:spcAft>
              <a:buClr>
                <a:schemeClr val="dk1"/>
              </a:buClr>
              <a:buSzPts val="1800"/>
              <a:buNone/>
              <a:defRPr/>
            </a:lvl4pPr>
            <a:lvl5pPr marL="2286000" lvl="4" indent="-228600" algn="l">
              <a:lnSpc>
                <a:spcPct val="100000"/>
              </a:lnSpc>
              <a:spcBef>
                <a:spcPts val="360"/>
              </a:spcBef>
              <a:spcAft>
                <a:spcPts val="0"/>
              </a:spcAft>
              <a:buClr>
                <a:schemeClr val="dk1"/>
              </a:buClr>
              <a:buSzPts val="18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39" name="Google Shape;239;p64"/>
          <p:cNvSpPr>
            <a:spLocks noGrp="1"/>
          </p:cNvSpPr>
          <p:nvPr>
            <p:ph type="chart" idx="2"/>
          </p:nvPr>
        </p:nvSpPr>
        <p:spPr>
          <a:xfrm>
            <a:off x="4512000" y="1266825"/>
            <a:ext cx="6720000" cy="4968000"/>
          </a:xfrm>
          <a:prstGeom prst="rect">
            <a:avLst/>
          </a:prstGeom>
          <a:noFill/>
          <a:ln>
            <a:noFill/>
          </a:ln>
        </p:spPr>
        <p:txBody>
          <a:bodyPr spcFirstLastPara="1" wrap="square" lIns="0" tIns="0" rIns="0" bIns="0" anchor="t" anchorCtr="0">
            <a:noAutofit/>
          </a:bodyPr>
          <a:lstStyle>
            <a:lvl1pPr marR="0" lvl="0" algn="l" rtl="0">
              <a:lnSpc>
                <a:spcPct val="130000"/>
              </a:lnSpc>
              <a:spcBef>
                <a:spcPts val="0"/>
              </a:spcBef>
              <a:spcAft>
                <a:spcPts val="0"/>
              </a:spcAft>
              <a:buClr>
                <a:schemeClr val="dk2"/>
              </a:buClr>
              <a:buSzPts val="1800"/>
              <a:buFont typeface="Noto Sans"/>
              <a:buNone/>
              <a:defRPr sz="1800" b="0" i="0" u="none" strike="noStrike" cap="none">
                <a:solidFill>
                  <a:schemeClr val="dk1"/>
                </a:solidFill>
                <a:latin typeface="Arial"/>
                <a:ea typeface="Arial"/>
                <a:cs typeface="Arial"/>
                <a:sym typeface="Arial"/>
              </a:defRPr>
            </a:lvl1pPr>
            <a:lvl2pPr marR="0" lvl="1" algn="l" rtl="0">
              <a:lnSpc>
                <a:spcPct val="130000"/>
              </a:lnSpc>
              <a:spcBef>
                <a:spcPts val="0"/>
              </a:spcBef>
              <a:spcAft>
                <a:spcPts val="0"/>
              </a:spcAft>
              <a:buClr>
                <a:schemeClr val="dk2"/>
              </a:buClr>
              <a:buSzPts val="1800"/>
              <a:buFont typeface="Arial"/>
              <a:buChar char="-"/>
              <a:defRPr sz="1800" b="0" i="0" u="none" strike="noStrike" cap="none">
                <a:solidFill>
                  <a:schemeClr val="dk1"/>
                </a:solidFill>
                <a:latin typeface="Arial"/>
                <a:ea typeface="Arial"/>
                <a:cs typeface="Arial"/>
                <a:sym typeface="Arial"/>
              </a:defRPr>
            </a:lvl2pPr>
            <a:lvl3pPr marR="0" lvl="2" algn="l" rtl="0">
              <a:lnSpc>
                <a:spcPct val="130000"/>
              </a:lnSpc>
              <a:spcBef>
                <a:spcPts val="0"/>
              </a:spcBef>
              <a:spcAft>
                <a:spcPts val="0"/>
              </a:spcAft>
              <a:buClr>
                <a:srgbClr val="009EDE"/>
              </a:buClr>
              <a:buSzPts val="1800"/>
              <a:buFont typeface="Open Sans"/>
              <a:buChar char="›"/>
              <a:defRPr sz="1800" b="0" i="0" u="none" strike="noStrike" cap="none">
                <a:solidFill>
                  <a:schemeClr val="dk1"/>
                </a:solidFill>
                <a:latin typeface="Arial"/>
                <a:ea typeface="Arial"/>
                <a:cs typeface="Arial"/>
                <a:sym typeface="Arial"/>
              </a:defRPr>
            </a:lvl3pPr>
            <a:lvl4pPr marR="0" lvl="3" algn="l" rtl="0">
              <a:lnSpc>
                <a:spcPct val="100000"/>
              </a:lnSpc>
              <a:spcBef>
                <a:spcPts val="400"/>
              </a:spcBef>
              <a:spcAft>
                <a:spcPts val="0"/>
              </a:spcAft>
              <a:buClr>
                <a:schemeClr val="dk1"/>
              </a:buClr>
              <a:buSzPts val="2000"/>
              <a:buFont typeface="Open Sans"/>
              <a:buNone/>
              <a:defRPr sz="2000" b="0" i="0" u="none" strike="noStrike" cap="none">
                <a:solidFill>
                  <a:schemeClr val="dk1"/>
                </a:solidFill>
                <a:latin typeface="Open Sans"/>
                <a:ea typeface="Open Sans"/>
                <a:cs typeface="Open Sans"/>
                <a:sym typeface="Open Sans"/>
              </a:defRPr>
            </a:lvl4pPr>
            <a:lvl5pPr marR="0" lvl="4" algn="l" rtl="0">
              <a:lnSpc>
                <a:spcPct val="100000"/>
              </a:lnSpc>
              <a:spcBef>
                <a:spcPts val="400"/>
              </a:spcBef>
              <a:spcAft>
                <a:spcPts val="0"/>
              </a:spcAft>
              <a:buClr>
                <a:schemeClr val="dk1"/>
              </a:buClr>
              <a:buSzPts val="2000"/>
              <a:buFont typeface="Open Sans"/>
              <a:buNone/>
              <a:defRPr sz="2000" b="0" i="0" u="none" strike="noStrike" cap="none">
                <a:solidFill>
                  <a:schemeClr val="dk1"/>
                </a:solidFill>
                <a:latin typeface="Open Sans"/>
                <a:ea typeface="Open Sans"/>
                <a:cs typeface="Open Sans"/>
                <a:sym typeface="Open Sans"/>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40" name="Google Shape;240;p64"/>
          <p:cNvSpPr txBox="1">
            <a:spLocks noGrp="1"/>
          </p:cNvSpPr>
          <p:nvPr>
            <p:ph type="body" idx="3"/>
          </p:nvPr>
        </p:nvSpPr>
        <p:spPr>
          <a:xfrm>
            <a:off x="963084" y="85725"/>
            <a:ext cx="10276416" cy="20955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0"/>
              </a:spcBef>
              <a:spcAft>
                <a:spcPts val="0"/>
              </a:spcAft>
              <a:buSzPts val="1100"/>
              <a:buNone/>
              <a:defRPr sz="1100">
                <a:solidFill>
                  <a:schemeClr val="dk2"/>
                </a:solidFill>
              </a:defRPr>
            </a:lvl1pPr>
            <a:lvl2pPr marL="914400" lvl="1" indent="-342900" algn="l">
              <a:lnSpc>
                <a:spcPct val="130000"/>
              </a:lnSpc>
              <a:spcBef>
                <a:spcPts val="0"/>
              </a:spcBef>
              <a:spcAft>
                <a:spcPts val="0"/>
              </a:spcAft>
              <a:buSzPts val="1800"/>
              <a:buChar char="-"/>
              <a:defRPr/>
            </a:lvl2pPr>
            <a:lvl3pPr marL="1371600" lvl="2" indent="-342900" algn="l">
              <a:lnSpc>
                <a:spcPct val="130000"/>
              </a:lnSpc>
              <a:spcBef>
                <a:spcPts val="0"/>
              </a:spcBef>
              <a:spcAft>
                <a:spcPts val="0"/>
              </a:spcAft>
              <a:buSzPts val="1800"/>
              <a:buChar char="›"/>
              <a:defRPr/>
            </a:lvl3pPr>
            <a:lvl4pPr marL="1828800" lvl="3" indent="-228600" algn="l">
              <a:lnSpc>
                <a:spcPct val="100000"/>
              </a:lnSpc>
              <a:spcBef>
                <a:spcPts val="360"/>
              </a:spcBef>
              <a:spcAft>
                <a:spcPts val="0"/>
              </a:spcAft>
              <a:buClr>
                <a:schemeClr val="dk1"/>
              </a:buClr>
              <a:buSzPts val="1800"/>
              <a:buNone/>
              <a:defRPr/>
            </a:lvl4pPr>
            <a:lvl5pPr marL="2286000" lvl="4" indent="-228600" algn="l">
              <a:lnSpc>
                <a:spcPct val="100000"/>
              </a:lnSpc>
              <a:spcBef>
                <a:spcPts val="360"/>
              </a:spcBef>
              <a:spcAft>
                <a:spcPts val="0"/>
              </a:spcAft>
              <a:buClr>
                <a:schemeClr val="dk1"/>
              </a:buClr>
              <a:buSzPts val="18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able slide">
  <p:cSld name="Table slide">
    <p:spTree>
      <p:nvGrpSpPr>
        <p:cNvPr id="1" name="Shape 241"/>
        <p:cNvGrpSpPr/>
        <p:nvPr/>
      </p:nvGrpSpPr>
      <p:grpSpPr>
        <a:xfrm>
          <a:off x="0" y="0"/>
          <a:ext cx="0" cy="0"/>
          <a:chOff x="0" y="0"/>
          <a:chExt cx="0" cy="0"/>
        </a:xfrm>
      </p:grpSpPr>
      <p:sp>
        <p:nvSpPr>
          <p:cNvPr id="242" name="Google Shape;242;p65"/>
          <p:cNvSpPr txBox="1">
            <a:spLocks noGrp="1"/>
          </p:cNvSpPr>
          <p:nvPr>
            <p:ph type="title"/>
          </p:nvPr>
        </p:nvSpPr>
        <p:spPr>
          <a:xfrm>
            <a:off x="960000" y="277368"/>
            <a:ext cx="10272000" cy="792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3" name="Google Shape;243;p65"/>
          <p:cNvSpPr txBox="1">
            <a:spLocks noGrp="1"/>
          </p:cNvSpPr>
          <p:nvPr>
            <p:ph type="ftr" idx="11"/>
          </p:nvPr>
        </p:nvSpPr>
        <p:spPr>
          <a:xfrm>
            <a:off x="3215999" y="6514618"/>
            <a:ext cx="8016000" cy="1800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2"/>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a:endParaRPr/>
          </a:p>
        </p:txBody>
      </p:sp>
      <p:sp>
        <p:nvSpPr>
          <p:cNvPr id="244" name="Google Shape;244;p65"/>
          <p:cNvSpPr txBox="1">
            <a:spLocks noGrp="1"/>
          </p:cNvSpPr>
          <p:nvPr>
            <p:ph type="sldNum" idx="12"/>
          </p:nvPr>
        </p:nvSpPr>
        <p:spPr>
          <a:xfrm>
            <a:off x="126609" y="184636"/>
            <a:ext cx="288000" cy="1800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1pPr>
            <a:lvl2pPr marL="0" marR="0" lvl="1"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2pPr>
            <a:lvl3pPr marL="0" marR="0" lvl="2"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3pPr>
            <a:lvl4pPr marL="0" marR="0" lvl="3"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4pPr>
            <a:lvl5pPr marL="0" marR="0" lvl="4"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5pPr>
            <a:lvl6pPr marL="0" marR="0" lvl="5"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6pPr>
            <a:lvl7pPr marL="0" marR="0" lvl="6"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7pPr>
            <a:lvl8pPr marL="0" marR="0" lvl="7"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8pPr>
            <a:lvl9pPr marL="0" marR="0" lvl="8"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9pPr>
          </a:lstStyle>
          <a:p>
            <a:pPr marL="0" lvl="0" indent="0" algn="l" rtl="0">
              <a:spcBef>
                <a:spcPts val="0"/>
              </a:spcBef>
              <a:spcAft>
                <a:spcPts val="0"/>
              </a:spcAft>
              <a:buNone/>
            </a:pPr>
            <a:fld id="{00000000-1234-1234-1234-123412341234}" type="slidenum">
              <a:rPr lang="en-US"/>
              <a:t>‹#›</a:t>
            </a:fld>
            <a:endParaRPr/>
          </a:p>
        </p:txBody>
      </p:sp>
      <p:sp>
        <p:nvSpPr>
          <p:cNvPr id="245" name="Google Shape;245;p65"/>
          <p:cNvSpPr txBox="1">
            <a:spLocks noGrp="1"/>
          </p:cNvSpPr>
          <p:nvPr>
            <p:ph type="body" idx="1"/>
          </p:nvPr>
        </p:nvSpPr>
        <p:spPr>
          <a:xfrm>
            <a:off x="963084" y="85725"/>
            <a:ext cx="10276416" cy="20955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0"/>
              </a:spcBef>
              <a:spcAft>
                <a:spcPts val="0"/>
              </a:spcAft>
              <a:buSzPts val="1100"/>
              <a:buNone/>
              <a:defRPr sz="1100">
                <a:solidFill>
                  <a:schemeClr val="dk2"/>
                </a:solidFill>
              </a:defRPr>
            </a:lvl1pPr>
            <a:lvl2pPr marL="914400" lvl="1" indent="-342900" algn="l">
              <a:lnSpc>
                <a:spcPct val="130000"/>
              </a:lnSpc>
              <a:spcBef>
                <a:spcPts val="0"/>
              </a:spcBef>
              <a:spcAft>
                <a:spcPts val="0"/>
              </a:spcAft>
              <a:buSzPts val="1800"/>
              <a:buChar char="-"/>
              <a:defRPr/>
            </a:lvl2pPr>
            <a:lvl3pPr marL="1371600" lvl="2" indent="-342900" algn="l">
              <a:lnSpc>
                <a:spcPct val="130000"/>
              </a:lnSpc>
              <a:spcBef>
                <a:spcPts val="0"/>
              </a:spcBef>
              <a:spcAft>
                <a:spcPts val="0"/>
              </a:spcAft>
              <a:buSzPts val="1800"/>
              <a:buChar char="›"/>
              <a:defRPr/>
            </a:lvl3pPr>
            <a:lvl4pPr marL="1828800" lvl="3" indent="-228600" algn="l">
              <a:lnSpc>
                <a:spcPct val="100000"/>
              </a:lnSpc>
              <a:spcBef>
                <a:spcPts val="360"/>
              </a:spcBef>
              <a:spcAft>
                <a:spcPts val="0"/>
              </a:spcAft>
              <a:buClr>
                <a:schemeClr val="dk1"/>
              </a:buClr>
              <a:buSzPts val="1800"/>
              <a:buNone/>
              <a:defRPr/>
            </a:lvl4pPr>
            <a:lvl5pPr marL="2286000" lvl="4" indent="-228600" algn="l">
              <a:lnSpc>
                <a:spcPct val="100000"/>
              </a:lnSpc>
              <a:spcBef>
                <a:spcPts val="360"/>
              </a:spcBef>
              <a:spcAft>
                <a:spcPts val="0"/>
              </a:spcAft>
              <a:buClr>
                <a:schemeClr val="dk1"/>
              </a:buClr>
              <a:buSzPts val="18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Personal contact info slide">
  <p:cSld name="Personal contact info slide">
    <p:spTree>
      <p:nvGrpSpPr>
        <p:cNvPr id="1" name="Shape 246"/>
        <p:cNvGrpSpPr/>
        <p:nvPr/>
      </p:nvGrpSpPr>
      <p:grpSpPr>
        <a:xfrm>
          <a:off x="0" y="0"/>
          <a:ext cx="0" cy="0"/>
          <a:chOff x="0" y="0"/>
          <a:chExt cx="0" cy="0"/>
        </a:xfrm>
      </p:grpSpPr>
      <p:sp>
        <p:nvSpPr>
          <p:cNvPr id="247" name="Google Shape;247;p66"/>
          <p:cNvSpPr txBox="1">
            <a:spLocks noGrp="1"/>
          </p:cNvSpPr>
          <p:nvPr>
            <p:ph type="ftr" idx="11"/>
          </p:nvPr>
        </p:nvSpPr>
        <p:spPr>
          <a:xfrm>
            <a:off x="3215999" y="6514618"/>
            <a:ext cx="8016000" cy="1800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2"/>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a:endParaRPr/>
          </a:p>
        </p:txBody>
      </p:sp>
      <p:sp>
        <p:nvSpPr>
          <p:cNvPr id="248" name="Google Shape;248;p66"/>
          <p:cNvSpPr txBox="1">
            <a:spLocks noGrp="1"/>
          </p:cNvSpPr>
          <p:nvPr>
            <p:ph type="sldNum" idx="12"/>
          </p:nvPr>
        </p:nvSpPr>
        <p:spPr>
          <a:xfrm>
            <a:off x="126609" y="184636"/>
            <a:ext cx="288000" cy="1800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1pPr>
            <a:lvl2pPr marL="0" marR="0" lvl="1"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2pPr>
            <a:lvl3pPr marL="0" marR="0" lvl="2"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3pPr>
            <a:lvl4pPr marL="0" marR="0" lvl="3"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4pPr>
            <a:lvl5pPr marL="0" marR="0" lvl="4"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5pPr>
            <a:lvl6pPr marL="0" marR="0" lvl="5"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6pPr>
            <a:lvl7pPr marL="0" marR="0" lvl="6"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7pPr>
            <a:lvl8pPr marL="0" marR="0" lvl="7"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8pPr>
            <a:lvl9pPr marL="0" marR="0" lvl="8" indent="0" algn="l">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9pPr>
          </a:lstStyle>
          <a:p>
            <a:pPr marL="0" lvl="0" indent="0" algn="l" rtl="0">
              <a:spcBef>
                <a:spcPts val="0"/>
              </a:spcBef>
              <a:spcAft>
                <a:spcPts val="0"/>
              </a:spcAft>
              <a:buNone/>
            </a:pPr>
            <a:fld id="{00000000-1234-1234-1234-123412341234}" type="slidenum">
              <a:rPr lang="en-US"/>
              <a:t>‹#›</a:t>
            </a:fld>
            <a:endParaRPr/>
          </a:p>
        </p:txBody>
      </p:sp>
      <p:sp>
        <p:nvSpPr>
          <p:cNvPr id="249" name="Google Shape;249;p66"/>
          <p:cNvSpPr>
            <a:spLocks noGrp="1"/>
          </p:cNvSpPr>
          <p:nvPr>
            <p:ph type="pic" idx="2"/>
          </p:nvPr>
        </p:nvSpPr>
        <p:spPr>
          <a:xfrm>
            <a:off x="2243503" y="1994873"/>
            <a:ext cx="2880000" cy="2160000"/>
          </a:xfrm>
          <a:prstGeom prst="rect">
            <a:avLst/>
          </a:prstGeom>
          <a:noFill/>
          <a:ln>
            <a:noFill/>
          </a:ln>
        </p:spPr>
      </p:sp>
      <p:sp>
        <p:nvSpPr>
          <p:cNvPr id="250" name="Google Shape;250;p66"/>
          <p:cNvSpPr txBox="1">
            <a:spLocks noGrp="1"/>
          </p:cNvSpPr>
          <p:nvPr>
            <p:ph type="body" idx="1"/>
          </p:nvPr>
        </p:nvSpPr>
        <p:spPr>
          <a:xfrm>
            <a:off x="5492751" y="1924537"/>
            <a:ext cx="5746749" cy="360000"/>
          </a:xfrm>
          <a:prstGeom prst="rect">
            <a:avLst/>
          </a:prstGeom>
          <a:noFill/>
          <a:ln>
            <a:noFill/>
          </a:ln>
        </p:spPr>
        <p:txBody>
          <a:bodyPr spcFirstLastPara="1" wrap="square" lIns="0" tIns="0" rIns="0" bIns="0" anchor="b" anchorCtr="0">
            <a:noAutofit/>
          </a:bodyPr>
          <a:lstStyle>
            <a:lvl1pPr marL="457200" lvl="0" indent="-228600" algn="l">
              <a:lnSpc>
                <a:spcPct val="130000"/>
              </a:lnSpc>
              <a:spcBef>
                <a:spcPts val="0"/>
              </a:spcBef>
              <a:spcAft>
                <a:spcPts val="0"/>
              </a:spcAft>
              <a:buSzPts val="2400"/>
              <a:buNone/>
              <a:defRPr sz="2400" b="1">
                <a:solidFill>
                  <a:schemeClr val="dk2"/>
                </a:solidFill>
              </a:defRPr>
            </a:lvl1pPr>
            <a:lvl2pPr marL="914400" lvl="1" indent="-342900" algn="l">
              <a:lnSpc>
                <a:spcPct val="130000"/>
              </a:lnSpc>
              <a:spcBef>
                <a:spcPts val="0"/>
              </a:spcBef>
              <a:spcAft>
                <a:spcPts val="0"/>
              </a:spcAft>
              <a:buSzPts val="1800"/>
              <a:buChar char="-"/>
              <a:defRPr/>
            </a:lvl2pPr>
            <a:lvl3pPr marL="1371600" lvl="2" indent="-342900" algn="l">
              <a:lnSpc>
                <a:spcPct val="130000"/>
              </a:lnSpc>
              <a:spcBef>
                <a:spcPts val="0"/>
              </a:spcBef>
              <a:spcAft>
                <a:spcPts val="0"/>
              </a:spcAft>
              <a:buSzPts val="1800"/>
              <a:buChar char="›"/>
              <a:defRPr/>
            </a:lvl3pPr>
            <a:lvl4pPr marL="1828800" lvl="3" indent="-228600" algn="l">
              <a:lnSpc>
                <a:spcPct val="100000"/>
              </a:lnSpc>
              <a:spcBef>
                <a:spcPts val="360"/>
              </a:spcBef>
              <a:spcAft>
                <a:spcPts val="0"/>
              </a:spcAft>
              <a:buClr>
                <a:schemeClr val="dk1"/>
              </a:buClr>
              <a:buSzPts val="1800"/>
              <a:buNone/>
              <a:defRPr/>
            </a:lvl4pPr>
            <a:lvl5pPr marL="2286000" lvl="4" indent="-228600" algn="l">
              <a:lnSpc>
                <a:spcPct val="100000"/>
              </a:lnSpc>
              <a:spcBef>
                <a:spcPts val="360"/>
              </a:spcBef>
              <a:spcAft>
                <a:spcPts val="0"/>
              </a:spcAft>
              <a:buClr>
                <a:schemeClr val="dk1"/>
              </a:buClr>
              <a:buSzPts val="18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51" name="Google Shape;251;p66"/>
          <p:cNvSpPr txBox="1">
            <a:spLocks noGrp="1"/>
          </p:cNvSpPr>
          <p:nvPr>
            <p:ph type="body" idx="3"/>
          </p:nvPr>
        </p:nvSpPr>
        <p:spPr>
          <a:xfrm>
            <a:off x="5492751" y="2328361"/>
            <a:ext cx="5746749" cy="6480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0"/>
              </a:spcBef>
              <a:spcAft>
                <a:spcPts val="0"/>
              </a:spcAft>
              <a:buSzPts val="1800"/>
              <a:buNone/>
              <a:defRPr>
                <a:solidFill>
                  <a:schemeClr val="dk2"/>
                </a:solidFill>
              </a:defRPr>
            </a:lvl1pPr>
            <a:lvl2pPr marL="914400" lvl="1" indent="-342900" algn="l">
              <a:lnSpc>
                <a:spcPct val="130000"/>
              </a:lnSpc>
              <a:spcBef>
                <a:spcPts val="0"/>
              </a:spcBef>
              <a:spcAft>
                <a:spcPts val="0"/>
              </a:spcAft>
              <a:buSzPts val="1800"/>
              <a:buChar char="-"/>
              <a:defRPr/>
            </a:lvl2pPr>
            <a:lvl3pPr marL="1371600" lvl="2" indent="-342900" algn="l">
              <a:lnSpc>
                <a:spcPct val="130000"/>
              </a:lnSpc>
              <a:spcBef>
                <a:spcPts val="0"/>
              </a:spcBef>
              <a:spcAft>
                <a:spcPts val="0"/>
              </a:spcAft>
              <a:buSzPts val="1800"/>
              <a:buChar char="›"/>
              <a:defRPr/>
            </a:lvl3pPr>
            <a:lvl4pPr marL="1828800" lvl="3" indent="-228600" algn="l">
              <a:lnSpc>
                <a:spcPct val="100000"/>
              </a:lnSpc>
              <a:spcBef>
                <a:spcPts val="360"/>
              </a:spcBef>
              <a:spcAft>
                <a:spcPts val="0"/>
              </a:spcAft>
              <a:buClr>
                <a:schemeClr val="dk1"/>
              </a:buClr>
              <a:buSzPts val="1800"/>
              <a:buNone/>
              <a:defRPr/>
            </a:lvl4pPr>
            <a:lvl5pPr marL="2286000" lvl="4" indent="-228600" algn="l">
              <a:lnSpc>
                <a:spcPct val="100000"/>
              </a:lnSpc>
              <a:spcBef>
                <a:spcPts val="360"/>
              </a:spcBef>
              <a:spcAft>
                <a:spcPts val="0"/>
              </a:spcAft>
              <a:buClr>
                <a:schemeClr val="dk1"/>
              </a:buClr>
              <a:buSzPts val="18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52" name="Google Shape;252;p66"/>
          <p:cNvSpPr txBox="1">
            <a:spLocks noGrp="1"/>
          </p:cNvSpPr>
          <p:nvPr>
            <p:ph type="body" idx="4"/>
          </p:nvPr>
        </p:nvSpPr>
        <p:spPr>
          <a:xfrm>
            <a:off x="5492751" y="3031027"/>
            <a:ext cx="5746749" cy="12600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0"/>
              </a:spcBef>
              <a:spcAft>
                <a:spcPts val="0"/>
              </a:spcAft>
              <a:buSzPts val="1800"/>
              <a:buNone/>
              <a:defRPr/>
            </a:lvl1pPr>
            <a:lvl2pPr marL="914400" lvl="1" indent="-342900" algn="l">
              <a:lnSpc>
                <a:spcPct val="130000"/>
              </a:lnSpc>
              <a:spcBef>
                <a:spcPts val="0"/>
              </a:spcBef>
              <a:spcAft>
                <a:spcPts val="0"/>
              </a:spcAft>
              <a:buSzPts val="1800"/>
              <a:buChar char="-"/>
              <a:defRPr/>
            </a:lvl2pPr>
            <a:lvl3pPr marL="1371600" lvl="2" indent="-342900" algn="l">
              <a:lnSpc>
                <a:spcPct val="130000"/>
              </a:lnSpc>
              <a:spcBef>
                <a:spcPts val="0"/>
              </a:spcBef>
              <a:spcAft>
                <a:spcPts val="0"/>
              </a:spcAft>
              <a:buSzPts val="1800"/>
              <a:buChar char="›"/>
              <a:defRPr/>
            </a:lvl3pPr>
            <a:lvl4pPr marL="1828800" lvl="3" indent="-228600" algn="l">
              <a:lnSpc>
                <a:spcPct val="100000"/>
              </a:lnSpc>
              <a:spcBef>
                <a:spcPts val="360"/>
              </a:spcBef>
              <a:spcAft>
                <a:spcPts val="0"/>
              </a:spcAft>
              <a:buClr>
                <a:schemeClr val="dk1"/>
              </a:buClr>
              <a:buSzPts val="1800"/>
              <a:buNone/>
              <a:defRPr/>
            </a:lvl4pPr>
            <a:lvl5pPr marL="2286000" lvl="4" indent="-228600" algn="l">
              <a:lnSpc>
                <a:spcPct val="100000"/>
              </a:lnSpc>
              <a:spcBef>
                <a:spcPts val="360"/>
              </a:spcBef>
              <a:spcAft>
                <a:spcPts val="0"/>
              </a:spcAft>
              <a:buClr>
                <a:schemeClr val="dk1"/>
              </a:buClr>
              <a:buSzPts val="18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Ending slide">
  <p:cSld name="Ending slide">
    <p:bg>
      <p:bgPr>
        <a:blipFill>
          <a:blip r:embed="rId2">
            <a:alphaModFix/>
          </a:blip>
          <a:stretch>
            <a:fillRect/>
          </a:stretch>
        </a:blipFill>
        <a:effectLst/>
      </p:bgPr>
    </p:bg>
    <p:spTree>
      <p:nvGrpSpPr>
        <p:cNvPr id="1" name="Shape 253"/>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54"/>
        <p:cNvGrpSpPr/>
        <p:nvPr/>
      </p:nvGrpSpPr>
      <p:grpSpPr>
        <a:xfrm>
          <a:off x="0" y="0"/>
          <a:ext cx="0" cy="0"/>
          <a:chOff x="0" y="0"/>
          <a:chExt cx="0" cy="0"/>
        </a:xfrm>
      </p:grpSpPr>
      <p:sp>
        <p:nvSpPr>
          <p:cNvPr id="255" name="Google Shape;255;g2a2f48df40e_0_253"/>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6" name="Google Shape;256;g2a2f48df40e_0_253"/>
          <p:cNvSpPr txBox="1">
            <a:spLocks noGrp="1"/>
          </p:cNvSpPr>
          <p:nvPr>
            <p:ph type="title"/>
          </p:nvPr>
        </p:nvSpPr>
        <p:spPr>
          <a:xfrm>
            <a:off x="354000" y="1644233"/>
            <a:ext cx="5393700" cy="19764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257" name="Google Shape;257;g2a2f48df40e_0_253"/>
          <p:cNvSpPr txBox="1">
            <a:spLocks noGrp="1"/>
          </p:cNvSpPr>
          <p:nvPr>
            <p:ph type="subTitle" idx="1"/>
          </p:nvPr>
        </p:nvSpPr>
        <p:spPr>
          <a:xfrm>
            <a:off x="354000" y="3737433"/>
            <a:ext cx="5393700" cy="1646700"/>
          </a:xfrm>
          <a:prstGeom prst="rect">
            <a:avLst/>
          </a:prstGeom>
          <a:noFill/>
          <a:ln>
            <a:noFill/>
          </a:ln>
        </p:spPr>
        <p:txBody>
          <a:bodyPr spcFirstLastPara="1" wrap="square" lIns="0" tIns="0" rIns="0" bIns="0" anchor="t" anchorCtr="0">
            <a:noAutofit/>
          </a:bodyPr>
          <a:lstStyle>
            <a:lvl1pPr lvl="0" algn="ctr">
              <a:lnSpc>
                <a:spcPct val="100000"/>
              </a:lnSpc>
              <a:spcBef>
                <a:spcPts val="500"/>
              </a:spcBef>
              <a:spcAft>
                <a:spcPts val="0"/>
              </a:spcAft>
              <a:buSzPts val="2800"/>
              <a:buNone/>
              <a:defRPr sz="2800"/>
            </a:lvl1pPr>
            <a:lvl2pPr lvl="1" algn="ctr">
              <a:lnSpc>
                <a:spcPct val="100000"/>
              </a:lnSpc>
              <a:spcBef>
                <a:spcPts val="500"/>
              </a:spcBef>
              <a:spcAft>
                <a:spcPts val="0"/>
              </a:spcAft>
              <a:buSzPts val="2800"/>
              <a:buNone/>
              <a:defRPr sz="2800"/>
            </a:lvl2pPr>
            <a:lvl3pPr lvl="2" algn="ctr">
              <a:lnSpc>
                <a:spcPct val="100000"/>
              </a:lnSpc>
              <a:spcBef>
                <a:spcPts val="500"/>
              </a:spcBef>
              <a:spcAft>
                <a:spcPts val="0"/>
              </a:spcAft>
              <a:buSzPts val="2800"/>
              <a:buNone/>
              <a:defRPr sz="2800"/>
            </a:lvl3pPr>
            <a:lvl4pPr lvl="3" algn="ctr">
              <a:lnSpc>
                <a:spcPct val="100000"/>
              </a:lnSpc>
              <a:spcBef>
                <a:spcPts val="500"/>
              </a:spcBef>
              <a:spcAft>
                <a:spcPts val="0"/>
              </a:spcAft>
              <a:buSzPts val="2800"/>
              <a:buNone/>
              <a:defRPr sz="2800"/>
            </a:lvl4pPr>
            <a:lvl5pPr lvl="4" algn="ctr">
              <a:lnSpc>
                <a:spcPct val="100000"/>
              </a:lnSpc>
              <a:spcBef>
                <a:spcPts val="500"/>
              </a:spcBef>
              <a:spcAft>
                <a:spcPts val="0"/>
              </a:spcAft>
              <a:buSzPts val="2800"/>
              <a:buNone/>
              <a:defRPr sz="2800"/>
            </a:lvl5pPr>
            <a:lvl6pPr lvl="5" algn="ctr">
              <a:lnSpc>
                <a:spcPct val="100000"/>
              </a:lnSpc>
              <a:spcBef>
                <a:spcPts val="500"/>
              </a:spcBef>
              <a:spcAft>
                <a:spcPts val="0"/>
              </a:spcAft>
              <a:buSzPts val="2800"/>
              <a:buNone/>
              <a:defRPr sz="2800"/>
            </a:lvl6pPr>
            <a:lvl7pPr lvl="6" algn="ctr">
              <a:lnSpc>
                <a:spcPct val="100000"/>
              </a:lnSpc>
              <a:spcBef>
                <a:spcPts val="500"/>
              </a:spcBef>
              <a:spcAft>
                <a:spcPts val="0"/>
              </a:spcAft>
              <a:buSzPts val="2800"/>
              <a:buNone/>
              <a:defRPr sz="2800"/>
            </a:lvl7pPr>
            <a:lvl8pPr lvl="7" algn="ctr">
              <a:lnSpc>
                <a:spcPct val="100000"/>
              </a:lnSpc>
              <a:spcBef>
                <a:spcPts val="500"/>
              </a:spcBef>
              <a:spcAft>
                <a:spcPts val="0"/>
              </a:spcAft>
              <a:buSzPts val="2800"/>
              <a:buNone/>
              <a:defRPr sz="2800"/>
            </a:lvl8pPr>
            <a:lvl9pPr lvl="8" algn="ctr">
              <a:lnSpc>
                <a:spcPct val="100000"/>
              </a:lnSpc>
              <a:spcBef>
                <a:spcPts val="500"/>
              </a:spcBef>
              <a:spcAft>
                <a:spcPts val="0"/>
              </a:spcAft>
              <a:buSzPts val="2800"/>
              <a:buNone/>
              <a:defRPr sz="2800"/>
            </a:lvl9pPr>
          </a:lstStyle>
          <a:p>
            <a:endParaRPr/>
          </a:p>
        </p:txBody>
      </p:sp>
      <p:sp>
        <p:nvSpPr>
          <p:cNvPr id="258" name="Google Shape;258;g2a2f48df40e_0_253"/>
          <p:cNvSpPr txBox="1">
            <a:spLocks noGrp="1"/>
          </p:cNvSpPr>
          <p:nvPr>
            <p:ph type="body" idx="2"/>
          </p:nvPr>
        </p:nvSpPr>
        <p:spPr>
          <a:xfrm>
            <a:off x="6586000" y="965433"/>
            <a:ext cx="5115900" cy="4926900"/>
          </a:xfrm>
          <a:prstGeom prst="rect">
            <a:avLst/>
          </a:prstGeom>
          <a:noFill/>
          <a:ln>
            <a:noFill/>
          </a:ln>
        </p:spPr>
        <p:txBody>
          <a:bodyPr spcFirstLastPara="1" wrap="square" lIns="0" tIns="0" rIns="0" bIns="0" anchor="ctr" anchorCtr="0">
            <a:noAutofit/>
          </a:bodyPr>
          <a:lstStyle>
            <a:lvl1pPr marL="457200" lvl="0" indent="-406400" algn="l">
              <a:lnSpc>
                <a:spcPct val="130000"/>
              </a:lnSpc>
              <a:spcBef>
                <a:spcPts val="500"/>
              </a:spcBef>
              <a:spcAft>
                <a:spcPts val="0"/>
              </a:spcAft>
              <a:buSzPts val="2800"/>
              <a:buChar char="•"/>
              <a:defRPr/>
            </a:lvl1pPr>
            <a:lvl2pPr marL="914400" lvl="1" indent="-381000" algn="l">
              <a:lnSpc>
                <a:spcPct val="130000"/>
              </a:lnSpc>
              <a:spcBef>
                <a:spcPts val="500"/>
              </a:spcBef>
              <a:spcAft>
                <a:spcPts val="0"/>
              </a:spcAft>
              <a:buSzPts val="2400"/>
              <a:buChar char="•"/>
              <a:defRPr/>
            </a:lvl2pPr>
            <a:lvl3pPr marL="1371600" lvl="2" indent="-355600" algn="l">
              <a:lnSpc>
                <a:spcPct val="130000"/>
              </a:lnSpc>
              <a:spcBef>
                <a:spcPts val="500"/>
              </a:spcBef>
              <a:spcAft>
                <a:spcPts val="0"/>
              </a:spcAft>
              <a:buSzPts val="2000"/>
              <a:buChar char="•"/>
              <a:defRPr/>
            </a:lvl3pPr>
            <a:lvl4pPr marL="1828800" lvl="3" indent="-349250" algn="l">
              <a:lnSpc>
                <a:spcPct val="130000"/>
              </a:lnSpc>
              <a:spcBef>
                <a:spcPts val="500"/>
              </a:spcBef>
              <a:spcAft>
                <a:spcPts val="0"/>
              </a:spcAft>
              <a:buSzPts val="1900"/>
              <a:buChar char="•"/>
              <a:defRPr/>
            </a:lvl4pPr>
            <a:lvl5pPr marL="2286000" lvl="4" indent="-349250" algn="l">
              <a:lnSpc>
                <a:spcPct val="130000"/>
              </a:lnSpc>
              <a:spcBef>
                <a:spcPts val="500"/>
              </a:spcBef>
              <a:spcAft>
                <a:spcPts val="0"/>
              </a:spcAft>
              <a:buSzPts val="1900"/>
              <a:buChar char="•"/>
              <a:defRPr/>
            </a:lvl5pPr>
            <a:lvl6pPr marL="2743200" lvl="5" indent="-349250" algn="l">
              <a:lnSpc>
                <a:spcPct val="130000"/>
              </a:lnSpc>
              <a:spcBef>
                <a:spcPts val="500"/>
              </a:spcBef>
              <a:spcAft>
                <a:spcPts val="0"/>
              </a:spcAft>
              <a:buSzPts val="1900"/>
              <a:buChar char="•"/>
              <a:defRPr/>
            </a:lvl6pPr>
            <a:lvl7pPr marL="3200400" lvl="6" indent="-349250" algn="l">
              <a:lnSpc>
                <a:spcPct val="130000"/>
              </a:lnSpc>
              <a:spcBef>
                <a:spcPts val="500"/>
              </a:spcBef>
              <a:spcAft>
                <a:spcPts val="0"/>
              </a:spcAft>
              <a:buSzPts val="1900"/>
              <a:buChar char="•"/>
              <a:defRPr/>
            </a:lvl7pPr>
            <a:lvl8pPr marL="3657600" lvl="7" indent="-349250" algn="l">
              <a:lnSpc>
                <a:spcPct val="130000"/>
              </a:lnSpc>
              <a:spcBef>
                <a:spcPts val="500"/>
              </a:spcBef>
              <a:spcAft>
                <a:spcPts val="0"/>
              </a:spcAft>
              <a:buSzPts val="1900"/>
              <a:buChar char="•"/>
              <a:defRPr/>
            </a:lvl8pPr>
            <a:lvl9pPr marL="4114800" lvl="8" indent="-349250" algn="l">
              <a:lnSpc>
                <a:spcPct val="130000"/>
              </a:lnSpc>
              <a:spcBef>
                <a:spcPts val="500"/>
              </a:spcBef>
              <a:spcAft>
                <a:spcPts val="0"/>
              </a:spcAft>
              <a:buSzPts val="1900"/>
              <a:buChar char="•"/>
              <a:defRPr/>
            </a:lvl9pPr>
          </a:lstStyle>
          <a:p>
            <a:endParaRPr/>
          </a:p>
        </p:txBody>
      </p:sp>
      <p:sp>
        <p:nvSpPr>
          <p:cNvPr id="259" name="Google Shape;259;g2a2f48df40e_0_253"/>
          <p:cNvSpPr txBox="1">
            <a:spLocks noGrp="1"/>
          </p:cNvSpPr>
          <p:nvPr>
            <p:ph type="sldNum" idx="12"/>
          </p:nvPr>
        </p:nvSpPr>
        <p:spPr>
          <a:xfrm>
            <a:off x="11296611" y="6217623"/>
            <a:ext cx="731700" cy="5247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 Cover 1">
  <p:cSld name="TITLE_1">
    <p:bg>
      <p:bgPr>
        <a:solidFill>
          <a:schemeClr val="lt2"/>
        </a:solidFill>
        <a:effectLst/>
      </p:bgPr>
    </p:bg>
    <p:spTree>
      <p:nvGrpSpPr>
        <p:cNvPr id="1" name="Shape 37"/>
        <p:cNvGrpSpPr/>
        <p:nvPr/>
      </p:nvGrpSpPr>
      <p:grpSpPr>
        <a:xfrm>
          <a:off x="0" y="0"/>
          <a:ext cx="0" cy="0"/>
          <a:chOff x="0" y="0"/>
          <a:chExt cx="0" cy="0"/>
        </a:xfrm>
      </p:grpSpPr>
      <p:sp>
        <p:nvSpPr>
          <p:cNvPr id="38" name="Google Shape;38;g15df64bb1bf_0_762"/>
          <p:cNvSpPr txBox="1">
            <a:spLocks noGrp="1"/>
          </p:cNvSpPr>
          <p:nvPr>
            <p:ph type="ctrTitle"/>
          </p:nvPr>
        </p:nvSpPr>
        <p:spPr>
          <a:xfrm>
            <a:off x="2438400" y="1838700"/>
            <a:ext cx="7315200" cy="24384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Clr>
                <a:schemeClr val="lt1"/>
              </a:buClr>
              <a:buSzPts val="5300"/>
              <a:buFont typeface="Open Sans"/>
              <a:buNone/>
              <a:defRPr sz="5300">
                <a:solidFill>
                  <a:schemeClr val="lt1"/>
                </a:solidFill>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a:endParaRPr/>
          </a:p>
        </p:txBody>
      </p:sp>
      <p:sp>
        <p:nvSpPr>
          <p:cNvPr id="39" name="Google Shape;39;g15df64bb1bf_0_762"/>
          <p:cNvSpPr txBox="1">
            <a:spLocks noGrp="1"/>
          </p:cNvSpPr>
          <p:nvPr>
            <p:ph type="subTitle" idx="1"/>
          </p:nvPr>
        </p:nvSpPr>
        <p:spPr>
          <a:xfrm>
            <a:off x="2438400" y="4484692"/>
            <a:ext cx="7315200" cy="1655700"/>
          </a:xfrm>
          <a:prstGeom prst="rect">
            <a:avLst/>
          </a:prstGeom>
          <a:noFill/>
          <a:ln>
            <a:noFill/>
          </a:ln>
        </p:spPr>
        <p:txBody>
          <a:bodyPr spcFirstLastPara="1" wrap="square" lIns="0" tIns="0" rIns="0" bIns="0" anchor="t" anchorCtr="0">
            <a:noAutofit/>
          </a:bodyPr>
          <a:lstStyle>
            <a:lvl1pPr lvl="0" algn="ctr">
              <a:lnSpc>
                <a:spcPct val="130000"/>
              </a:lnSpc>
              <a:spcBef>
                <a:spcPts val="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900"/>
              <a:buNone/>
              <a:defRPr sz="19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40" name="Google Shape;40;g15df64bb1bf_0_762"/>
          <p:cNvPicPr preferRelativeResize="0"/>
          <p:nvPr/>
        </p:nvPicPr>
        <p:blipFill rotWithShape="1">
          <a:blip r:embed="rId2">
            <a:alphaModFix/>
          </a:blip>
          <a:srcRect t="118" b="118"/>
          <a:stretch/>
        </p:blipFill>
        <p:spPr>
          <a:xfrm>
            <a:off x="5102016" y="950468"/>
            <a:ext cx="1987967" cy="292867"/>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 Section slide 1">
  <p:cSld name="CUSTOM_2">
    <p:bg>
      <p:bgPr>
        <a:blipFill>
          <a:blip r:embed="rId2">
            <a:alphaModFix/>
          </a:blip>
          <a:stretch>
            <a:fillRect/>
          </a:stretch>
        </a:blipFill>
        <a:effectLst/>
      </p:bgPr>
    </p:bg>
    <p:spTree>
      <p:nvGrpSpPr>
        <p:cNvPr id="1" name="Shape 265"/>
        <p:cNvGrpSpPr/>
        <p:nvPr/>
      </p:nvGrpSpPr>
      <p:grpSpPr>
        <a:xfrm>
          <a:off x="0" y="0"/>
          <a:ext cx="0" cy="0"/>
          <a:chOff x="0" y="0"/>
          <a:chExt cx="0" cy="0"/>
        </a:xfrm>
      </p:grpSpPr>
      <p:sp>
        <p:nvSpPr>
          <p:cNvPr id="266" name="Google Shape;266;g2631ba12fcd_1_910"/>
          <p:cNvSpPr txBox="1">
            <a:spLocks noGrp="1"/>
          </p:cNvSpPr>
          <p:nvPr>
            <p:ph type="title"/>
          </p:nvPr>
        </p:nvSpPr>
        <p:spPr>
          <a:xfrm>
            <a:off x="853600" y="1611033"/>
            <a:ext cx="6621300" cy="3017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4000"/>
              <a:buNone/>
              <a:defRPr sz="4700">
                <a:solidFill>
                  <a:schemeClr val="lt1"/>
                </a:solidFill>
              </a:defRPr>
            </a:lvl1pPr>
            <a:lvl2pPr lvl="1" algn="l">
              <a:lnSpc>
                <a:spcPct val="100000"/>
              </a:lnSpc>
              <a:spcBef>
                <a:spcPts val="0"/>
              </a:spcBef>
              <a:spcAft>
                <a:spcPts val="0"/>
              </a:spcAft>
              <a:buSzPts val="1500"/>
              <a:buNone/>
              <a:defRPr sz="4700"/>
            </a:lvl2pPr>
            <a:lvl3pPr lvl="2" algn="l">
              <a:lnSpc>
                <a:spcPct val="100000"/>
              </a:lnSpc>
              <a:spcBef>
                <a:spcPts val="0"/>
              </a:spcBef>
              <a:spcAft>
                <a:spcPts val="0"/>
              </a:spcAft>
              <a:buSzPts val="1500"/>
              <a:buNone/>
              <a:defRPr sz="4700"/>
            </a:lvl3pPr>
            <a:lvl4pPr lvl="3" algn="l">
              <a:lnSpc>
                <a:spcPct val="100000"/>
              </a:lnSpc>
              <a:spcBef>
                <a:spcPts val="0"/>
              </a:spcBef>
              <a:spcAft>
                <a:spcPts val="0"/>
              </a:spcAft>
              <a:buSzPts val="1500"/>
              <a:buNone/>
              <a:defRPr sz="4700"/>
            </a:lvl4pPr>
            <a:lvl5pPr lvl="4" algn="l">
              <a:lnSpc>
                <a:spcPct val="100000"/>
              </a:lnSpc>
              <a:spcBef>
                <a:spcPts val="0"/>
              </a:spcBef>
              <a:spcAft>
                <a:spcPts val="0"/>
              </a:spcAft>
              <a:buSzPts val="1500"/>
              <a:buNone/>
              <a:defRPr sz="4700"/>
            </a:lvl5pPr>
            <a:lvl6pPr lvl="5" algn="l">
              <a:lnSpc>
                <a:spcPct val="100000"/>
              </a:lnSpc>
              <a:spcBef>
                <a:spcPts val="0"/>
              </a:spcBef>
              <a:spcAft>
                <a:spcPts val="0"/>
              </a:spcAft>
              <a:buSzPts val="1500"/>
              <a:buNone/>
              <a:defRPr sz="4700"/>
            </a:lvl6pPr>
            <a:lvl7pPr lvl="6" algn="l">
              <a:lnSpc>
                <a:spcPct val="100000"/>
              </a:lnSpc>
              <a:spcBef>
                <a:spcPts val="0"/>
              </a:spcBef>
              <a:spcAft>
                <a:spcPts val="0"/>
              </a:spcAft>
              <a:buSzPts val="1500"/>
              <a:buNone/>
              <a:defRPr sz="4700"/>
            </a:lvl7pPr>
            <a:lvl8pPr lvl="7" algn="l">
              <a:lnSpc>
                <a:spcPct val="100000"/>
              </a:lnSpc>
              <a:spcBef>
                <a:spcPts val="0"/>
              </a:spcBef>
              <a:spcAft>
                <a:spcPts val="0"/>
              </a:spcAft>
              <a:buSzPts val="1500"/>
              <a:buNone/>
              <a:defRPr sz="4700"/>
            </a:lvl8pPr>
            <a:lvl9pPr lvl="8" algn="l">
              <a:lnSpc>
                <a:spcPct val="100000"/>
              </a:lnSpc>
              <a:spcBef>
                <a:spcPts val="0"/>
              </a:spcBef>
              <a:spcAft>
                <a:spcPts val="0"/>
              </a:spcAft>
              <a:buSzPts val="1500"/>
              <a:buNone/>
              <a:defRPr sz="4700"/>
            </a:lvl9pPr>
          </a:lstStyle>
          <a:p>
            <a:endParaRPr/>
          </a:p>
        </p:txBody>
      </p:sp>
      <p:sp>
        <p:nvSpPr>
          <p:cNvPr id="267" name="Google Shape;267;g2631ba12fcd_1_910"/>
          <p:cNvSpPr txBox="1">
            <a:spLocks noGrp="1"/>
          </p:cNvSpPr>
          <p:nvPr>
            <p:ph type="sldNum" idx="12"/>
          </p:nvPr>
        </p:nvSpPr>
        <p:spPr>
          <a:xfrm>
            <a:off x="10996200" y="6229967"/>
            <a:ext cx="342300" cy="2439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pic>
        <p:nvPicPr>
          <p:cNvPr id="268" name="Google Shape;268;g2631ba12fcd_1_910"/>
          <p:cNvPicPr preferRelativeResize="0"/>
          <p:nvPr/>
        </p:nvPicPr>
        <p:blipFill rotWithShape="1">
          <a:blip r:embed="rId3">
            <a:alphaModFix/>
          </a:blip>
          <a:srcRect t="118" b="118"/>
          <a:stretch/>
        </p:blipFill>
        <p:spPr>
          <a:xfrm>
            <a:off x="853440" y="6230112"/>
            <a:ext cx="1655156" cy="24384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 Cover 1">
  <p:cSld name="TITLE_1">
    <p:bg>
      <p:bgPr>
        <a:solidFill>
          <a:schemeClr val="lt2"/>
        </a:solidFill>
        <a:effectLst/>
      </p:bgPr>
    </p:bg>
    <p:spTree>
      <p:nvGrpSpPr>
        <p:cNvPr id="1" name="Shape 269"/>
        <p:cNvGrpSpPr/>
        <p:nvPr/>
      </p:nvGrpSpPr>
      <p:grpSpPr>
        <a:xfrm>
          <a:off x="0" y="0"/>
          <a:ext cx="0" cy="0"/>
          <a:chOff x="0" y="0"/>
          <a:chExt cx="0" cy="0"/>
        </a:xfrm>
      </p:grpSpPr>
      <p:sp>
        <p:nvSpPr>
          <p:cNvPr id="270" name="Google Shape;270;g2631ba12fcd_1_884"/>
          <p:cNvSpPr txBox="1">
            <a:spLocks noGrp="1"/>
          </p:cNvSpPr>
          <p:nvPr>
            <p:ph type="ctrTitle"/>
          </p:nvPr>
        </p:nvSpPr>
        <p:spPr>
          <a:xfrm>
            <a:off x="2438400" y="1838700"/>
            <a:ext cx="7315200" cy="24384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Clr>
                <a:schemeClr val="lt1"/>
              </a:buClr>
              <a:buSzPts val="5300"/>
              <a:buFont typeface="Open Sans"/>
              <a:buNone/>
              <a:defRPr sz="5300">
                <a:solidFill>
                  <a:schemeClr val="lt1"/>
                </a:solidFill>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a:endParaRPr/>
          </a:p>
        </p:txBody>
      </p:sp>
      <p:sp>
        <p:nvSpPr>
          <p:cNvPr id="271" name="Google Shape;271;g2631ba12fcd_1_884"/>
          <p:cNvSpPr txBox="1">
            <a:spLocks noGrp="1"/>
          </p:cNvSpPr>
          <p:nvPr>
            <p:ph type="subTitle" idx="1"/>
          </p:nvPr>
        </p:nvSpPr>
        <p:spPr>
          <a:xfrm>
            <a:off x="2438400" y="4484692"/>
            <a:ext cx="7315200" cy="1655700"/>
          </a:xfrm>
          <a:prstGeom prst="rect">
            <a:avLst/>
          </a:prstGeom>
          <a:noFill/>
          <a:ln>
            <a:noFill/>
          </a:ln>
        </p:spPr>
        <p:txBody>
          <a:bodyPr spcFirstLastPara="1" wrap="square" lIns="0" tIns="0" rIns="0" bIns="0" anchor="t" anchorCtr="0">
            <a:noAutofit/>
          </a:bodyPr>
          <a:lstStyle>
            <a:lvl1pPr lvl="0" algn="ctr">
              <a:lnSpc>
                <a:spcPct val="130000"/>
              </a:lnSpc>
              <a:spcBef>
                <a:spcPts val="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900"/>
              <a:buNone/>
              <a:defRPr sz="19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72" name="Google Shape;272;g2631ba12fcd_1_884"/>
          <p:cNvPicPr preferRelativeResize="0"/>
          <p:nvPr/>
        </p:nvPicPr>
        <p:blipFill rotWithShape="1">
          <a:blip r:embed="rId2">
            <a:alphaModFix/>
          </a:blip>
          <a:srcRect t="118" b="118"/>
          <a:stretch/>
        </p:blipFill>
        <p:spPr>
          <a:xfrm>
            <a:off x="5102016" y="950468"/>
            <a:ext cx="1987967" cy="292867"/>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 Cover 2_Build the Future_internal watermark">
  <p:cSld name="TITLE_1_1">
    <p:bg>
      <p:bgPr>
        <a:solidFill>
          <a:schemeClr val="lt2"/>
        </a:solidFill>
        <a:effectLst/>
      </p:bgPr>
    </p:bg>
    <p:spTree>
      <p:nvGrpSpPr>
        <p:cNvPr id="1" name="Shape 273"/>
        <p:cNvGrpSpPr/>
        <p:nvPr/>
      </p:nvGrpSpPr>
      <p:grpSpPr>
        <a:xfrm>
          <a:off x="0" y="0"/>
          <a:ext cx="0" cy="0"/>
          <a:chOff x="0" y="0"/>
          <a:chExt cx="0" cy="0"/>
        </a:xfrm>
      </p:grpSpPr>
      <p:sp>
        <p:nvSpPr>
          <p:cNvPr id="274" name="Google Shape;274;g2631ba12fcd_1_888"/>
          <p:cNvSpPr txBox="1">
            <a:spLocks noGrp="1"/>
          </p:cNvSpPr>
          <p:nvPr>
            <p:ph type="ctrTitle"/>
          </p:nvPr>
        </p:nvSpPr>
        <p:spPr>
          <a:xfrm>
            <a:off x="2438400" y="1838700"/>
            <a:ext cx="7315200" cy="24384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Clr>
                <a:schemeClr val="lt1"/>
              </a:buClr>
              <a:buSzPts val="5300"/>
              <a:buFont typeface="Open Sans"/>
              <a:buNone/>
              <a:defRPr sz="5300">
                <a:solidFill>
                  <a:schemeClr val="lt1"/>
                </a:solidFill>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a:endParaRPr/>
          </a:p>
        </p:txBody>
      </p:sp>
      <p:pic>
        <p:nvPicPr>
          <p:cNvPr id="275" name="Google Shape;275;g2631ba12fcd_1_888"/>
          <p:cNvPicPr preferRelativeResize="0"/>
          <p:nvPr/>
        </p:nvPicPr>
        <p:blipFill rotWithShape="1">
          <a:blip r:embed="rId2">
            <a:alphaModFix/>
          </a:blip>
          <a:srcRect t="118" b="118"/>
          <a:stretch/>
        </p:blipFill>
        <p:spPr>
          <a:xfrm>
            <a:off x="5102016" y="950468"/>
            <a:ext cx="1987967" cy="292867"/>
          </a:xfrm>
          <a:prstGeom prst="rect">
            <a:avLst/>
          </a:prstGeom>
          <a:noFill/>
          <a:ln>
            <a:noFill/>
          </a:ln>
        </p:spPr>
      </p:pic>
      <p:pic>
        <p:nvPicPr>
          <p:cNvPr id="276" name="Google Shape;276;g2631ba12fcd_1_888"/>
          <p:cNvPicPr preferRelativeResize="0"/>
          <p:nvPr/>
        </p:nvPicPr>
        <p:blipFill rotWithShape="1">
          <a:blip r:embed="rId3">
            <a:alphaModFix/>
          </a:blip>
          <a:srcRect/>
          <a:stretch/>
        </p:blipFill>
        <p:spPr>
          <a:xfrm>
            <a:off x="5467569" y="5960550"/>
            <a:ext cx="1256833" cy="351017"/>
          </a:xfrm>
          <a:prstGeom prst="rect">
            <a:avLst/>
          </a:prstGeom>
          <a:noFill/>
          <a:ln>
            <a:noFill/>
          </a:ln>
        </p:spPr>
      </p:pic>
      <p:sp>
        <p:nvSpPr>
          <p:cNvPr id="277" name="Google Shape;277;g2631ba12fcd_1_888"/>
          <p:cNvSpPr txBox="1"/>
          <p:nvPr/>
        </p:nvSpPr>
        <p:spPr>
          <a:xfrm rot="-1515972">
            <a:off x="398442" y="925880"/>
            <a:ext cx="4681785" cy="1534834"/>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8000"/>
              <a:buFont typeface="Arial"/>
              <a:buNone/>
            </a:pPr>
            <a:r>
              <a:rPr lang="en-US" sz="8000" b="1" i="0" u="none" strike="noStrike" cap="none">
                <a:solidFill>
                  <a:srgbClr val="46A7D0"/>
                </a:solidFill>
                <a:latin typeface="Open Sans"/>
                <a:ea typeface="Open Sans"/>
                <a:cs typeface="Open Sans"/>
                <a:sym typeface="Open Sans"/>
              </a:rPr>
              <a:t>internal</a:t>
            </a:r>
            <a:endParaRPr sz="8000" b="1" i="0" u="none" strike="noStrike" cap="none">
              <a:solidFill>
                <a:srgbClr val="46A7D0"/>
              </a:solidFill>
              <a:latin typeface="Open Sans"/>
              <a:ea typeface="Open Sans"/>
              <a:cs typeface="Open Sans"/>
              <a:sym typeface="Open Sans"/>
            </a:endParaRPr>
          </a:p>
        </p:txBody>
      </p:sp>
      <p:sp>
        <p:nvSpPr>
          <p:cNvPr id="278" name="Google Shape;278;g2631ba12fcd_1_888"/>
          <p:cNvSpPr txBox="1"/>
          <p:nvPr/>
        </p:nvSpPr>
        <p:spPr>
          <a:xfrm rot="-1515972">
            <a:off x="7606942" y="4110347"/>
            <a:ext cx="4681785" cy="1534834"/>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8000"/>
              <a:buFont typeface="Arial"/>
              <a:buNone/>
            </a:pPr>
            <a:r>
              <a:rPr lang="en-US" sz="8000" b="1" i="0" u="none" strike="noStrike" cap="none">
                <a:solidFill>
                  <a:srgbClr val="46A7D0"/>
                </a:solidFill>
                <a:latin typeface="Open Sans"/>
                <a:ea typeface="Open Sans"/>
                <a:cs typeface="Open Sans"/>
                <a:sym typeface="Open Sans"/>
              </a:rPr>
              <a:t>internal</a:t>
            </a:r>
            <a:endParaRPr sz="8000" b="1" i="0" u="none" strike="noStrike" cap="none">
              <a:solidFill>
                <a:srgbClr val="46A7D0"/>
              </a:solidFill>
              <a:latin typeface="Open Sans"/>
              <a:ea typeface="Open Sans"/>
              <a:cs typeface="Open Sans"/>
              <a:sym typeface="Open Sans"/>
            </a:endParaRPr>
          </a:p>
        </p:txBody>
      </p:sp>
      <p:sp>
        <p:nvSpPr>
          <p:cNvPr id="279" name="Google Shape;279;g2631ba12fcd_1_888"/>
          <p:cNvSpPr txBox="1">
            <a:spLocks noGrp="1"/>
          </p:cNvSpPr>
          <p:nvPr>
            <p:ph type="subTitle" idx="1"/>
          </p:nvPr>
        </p:nvSpPr>
        <p:spPr>
          <a:xfrm>
            <a:off x="2438400" y="4484700"/>
            <a:ext cx="7315200" cy="951600"/>
          </a:xfrm>
          <a:prstGeom prst="rect">
            <a:avLst/>
          </a:prstGeom>
          <a:noFill/>
          <a:ln>
            <a:noFill/>
          </a:ln>
        </p:spPr>
        <p:txBody>
          <a:bodyPr spcFirstLastPara="1" wrap="square" lIns="0" tIns="0" rIns="0" bIns="0" anchor="t" anchorCtr="0">
            <a:noAutofit/>
          </a:bodyPr>
          <a:lstStyle>
            <a:lvl1pPr lvl="0" algn="ctr">
              <a:lnSpc>
                <a:spcPct val="130000"/>
              </a:lnSpc>
              <a:spcBef>
                <a:spcPts val="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900"/>
              <a:buNone/>
              <a:defRPr sz="19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 Cover 3_Build the Future">
  <p:cSld name="TITLE_1_1_3">
    <p:bg>
      <p:bgPr>
        <a:solidFill>
          <a:schemeClr val="lt2"/>
        </a:solidFill>
        <a:effectLst/>
      </p:bgPr>
    </p:bg>
    <p:spTree>
      <p:nvGrpSpPr>
        <p:cNvPr id="1" name="Shape 280"/>
        <p:cNvGrpSpPr/>
        <p:nvPr/>
      </p:nvGrpSpPr>
      <p:grpSpPr>
        <a:xfrm>
          <a:off x="0" y="0"/>
          <a:ext cx="0" cy="0"/>
          <a:chOff x="0" y="0"/>
          <a:chExt cx="0" cy="0"/>
        </a:xfrm>
      </p:grpSpPr>
      <p:sp>
        <p:nvSpPr>
          <p:cNvPr id="281" name="Google Shape;281;g2631ba12fcd_1_895"/>
          <p:cNvSpPr txBox="1">
            <a:spLocks noGrp="1"/>
          </p:cNvSpPr>
          <p:nvPr>
            <p:ph type="ctrTitle"/>
          </p:nvPr>
        </p:nvSpPr>
        <p:spPr>
          <a:xfrm>
            <a:off x="2438400" y="1838700"/>
            <a:ext cx="7315200" cy="24384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Clr>
                <a:schemeClr val="lt1"/>
              </a:buClr>
              <a:buSzPts val="5300"/>
              <a:buFont typeface="Open Sans"/>
              <a:buNone/>
              <a:defRPr sz="5300">
                <a:solidFill>
                  <a:schemeClr val="lt1"/>
                </a:solidFill>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a:endParaRPr/>
          </a:p>
        </p:txBody>
      </p:sp>
      <p:sp>
        <p:nvSpPr>
          <p:cNvPr id="282" name="Google Shape;282;g2631ba12fcd_1_895"/>
          <p:cNvSpPr txBox="1">
            <a:spLocks noGrp="1"/>
          </p:cNvSpPr>
          <p:nvPr>
            <p:ph type="subTitle" idx="1"/>
          </p:nvPr>
        </p:nvSpPr>
        <p:spPr>
          <a:xfrm>
            <a:off x="2438400" y="4484700"/>
            <a:ext cx="7315200" cy="951600"/>
          </a:xfrm>
          <a:prstGeom prst="rect">
            <a:avLst/>
          </a:prstGeom>
          <a:noFill/>
          <a:ln>
            <a:noFill/>
          </a:ln>
        </p:spPr>
        <p:txBody>
          <a:bodyPr spcFirstLastPara="1" wrap="square" lIns="0" tIns="0" rIns="0" bIns="0" anchor="t" anchorCtr="0">
            <a:noAutofit/>
          </a:bodyPr>
          <a:lstStyle>
            <a:lvl1pPr lvl="0" algn="ctr">
              <a:lnSpc>
                <a:spcPct val="130000"/>
              </a:lnSpc>
              <a:spcBef>
                <a:spcPts val="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900"/>
              <a:buNone/>
              <a:defRPr sz="19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83" name="Google Shape;283;g2631ba12fcd_1_895"/>
          <p:cNvPicPr preferRelativeResize="0"/>
          <p:nvPr/>
        </p:nvPicPr>
        <p:blipFill rotWithShape="1">
          <a:blip r:embed="rId2">
            <a:alphaModFix/>
          </a:blip>
          <a:srcRect t="118" b="118"/>
          <a:stretch/>
        </p:blipFill>
        <p:spPr>
          <a:xfrm>
            <a:off x="5102016" y="950468"/>
            <a:ext cx="1987967" cy="292867"/>
          </a:xfrm>
          <a:prstGeom prst="rect">
            <a:avLst/>
          </a:prstGeom>
          <a:noFill/>
          <a:ln>
            <a:noFill/>
          </a:ln>
        </p:spPr>
      </p:pic>
      <p:pic>
        <p:nvPicPr>
          <p:cNvPr id="284" name="Google Shape;284;g2631ba12fcd_1_895"/>
          <p:cNvPicPr preferRelativeResize="0"/>
          <p:nvPr/>
        </p:nvPicPr>
        <p:blipFill rotWithShape="1">
          <a:blip r:embed="rId3">
            <a:alphaModFix/>
          </a:blip>
          <a:srcRect/>
          <a:stretch/>
        </p:blipFill>
        <p:spPr>
          <a:xfrm>
            <a:off x="5467569" y="5960550"/>
            <a:ext cx="1256833" cy="351017"/>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 Cover 4_Build the Future">
  <p:cSld name="TITLE_1_1_2">
    <p:bg>
      <p:bgPr>
        <a:solidFill>
          <a:schemeClr val="lt2"/>
        </a:solidFill>
        <a:effectLst/>
      </p:bgPr>
    </p:bg>
    <p:spTree>
      <p:nvGrpSpPr>
        <p:cNvPr id="1" name="Shape 285"/>
        <p:cNvGrpSpPr/>
        <p:nvPr/>
      </p:nvGrpSpPr>
      <p:grpSpPr>
        <a:xfrm>
          <a:off x="0" y="0"/>
          <a:ext cx="0" cy="0"/>
          <a:chOff x="0" y="0"/>
          <a:chExt cx="0" cy="0"/>
        </a:xfrm>
      </p:grpSpPr>
      <p:sp>
        <p:nvSpPr>
          <p:cNvPr id="286" name="Google Shape;286;g2631ba12fcd_1_900"/>
          <p:cNvSpPr txBox="1">
            <a:spLocks noGrp="1"/>
          </p:cNvSpPr>
          <p:nvPr>
            <p:ph type="ctrTitle"/>
          </p:nvPr>
        </p:nvSpPr>
        <p:spPr>
          <a:xfrm>
            <a:off x="2438400" y="1115433"/>
            <a:ext cx="7315200" cy="24384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Clr>
                <a:schemeClr val="lt1"/>
              </a:buClr>
              <a:buSzPts val="5300"/>
              <a:buFont typeface="Open Sans"/>
              <a:buNone/>
              <a:defRPr sz="5300">
                <a:solidFill>
                  <a:schemeClr val="lt1"/>
                </a:solidFill>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a:endParaRPr/>
          </a:p>
        </p:txBody>
      </p:sp>
      <p:sp>
        <p:nvSpPr>
          <p:cNvPr id="287" name="Google Shape;287;g2631ba12fcd_1_900"/>
          <p:cNvSpPr txBox="1">
            <a:spLocks noGrp="1"/>
          </p:cNvSpPr>
          <p:nvPr>
            <p:ph type="subTitle" idx="1"/>
          </p:nvPr>
        </p:nvSpPr>
        <p:spPr>
          <a:xfrm>
            <a:off x="2438400" y="3761425"/>
            <a:ext cx="7315200" cy="1655700"/>
          </a:xfrm>
          <a:prstGeom prst="rect">
            <a:avLst/>
          </a:prstGeom>
          <a:noFill/>
          <a:ln>
            <a:noFill/>
          </a:ln>
        </p:spPr>
        <p:txBody>
          <a:bodyPr spcFirstLastPara="1" wrap="square" lIns="0" tIns="0" rIns="0" bIns="0" anchor="t" anchorCtr="0">
            <a:noAutofit/>
          </a:bodyPr>
          <a:lstStyle>
            <a:lvl1pPr lvl="0" algn="ctr">
              <a:lnSpc>
                <a:spcPct val="130000"/>
              </a:lnSpc>
              <a:spcBef>
                <a:spcPts val="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900"/>
              <a:buNone/>
              <a:defRPr sz="19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88" name="Google Shape;288;g2631ba12fcd_1_900"/>
          <p:cNvPicPr preferRelativeResize="0"/>
          <p:nvPr/>
        </p:nvPicPr>
        <p:blipFill rotWithShape="1">
          <a:blip r:embed="rId2">
            <a:alphaModFix/>
          </a:blip>
          <a:srcRect t="118" b="118"/>
          <a:stretch/>
        </p:blipFill>
        <p:spPr>
          <a:xfrm>
            <a:off x="728206" y="6049068"/>
            <a:ext cx="1987967" cy="292867"/>
          </a:xfrm>
          <a:prstGeom prst="rect">
            <a:avLst/>
          </a:prstGeom>
          <a:noFill/>
          <a:ln>
            <a:noFill/>
          </a:ln>
        </p:spPr>
      </p:pic>
      <p:pic>
        <p:nvPicPr>
          <p:cNvPr id="289" name="Google Shape;289;g2631ba12fcd_1_900"/>
          <p:cNvPicPr preferRelativeResize="0"/>
          <p:nvPr/>
        </p:nvPicPr>
        <p:blipFill rotWithShape="1">
          <a:blip r:embed="rId3">
            <a:alphaModFix/>
          </a:blip>
          <a:srcRect/>
          <a:stretch/>
        </p:blipFill>
        <p:spPr>
          <a:xfrm>
            <a:off x="10081569" y="6020017"/>
            <a:ext cx="1256833" cy="351017"/>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 Cover with photo">
  <p:cSld name="CUSTOM_10_1">
    <p:spTree>
      <p:nvGrpSpPr>
        <p:cNvPr id="1" name="Shape 290"/>
        <p:cNvGrpSpPr/>
        <p:nvPr/>
      </p:nvGrpSpPr>
      <p:grpSpPr>
        <a:xfrm>
          <a:off x="0" y="0"/>
          <a:ext cx="0" cy="0"/>
          <a:chOff x="0" y="0"/>
          <a:chExt cx="0" cy="0"/>
        </a:xfrm>
      </p:grpSpPr>
      <p:pic>
        <p:nvPicPr>
          <p:cNvPr id="291" name="Google Shape;291;g2631ba12fcd_1_905">
            <a:hlinkClick r:id="rId2"/>
          </p:cNvPr>
          <p:cNvPicPr preferRelativeResize="0"/>
          <p:nvPr/>
        </p:nvPicPr>
        <p:blipFill rotWithShape="1">
          <a:blip r:embed="rId3">
            <a:alphaModFix/>
          </a:blip>
          <a:srcRect t="23360" b="40881"/>
          <a:stretch/>
        </p:blipFill>
        <p:spPr>
          <a:xfrm>
            <a:off x="0" y="3952500"/>
            <a:ext cx="12192002" cy="2905499"/>
          </a:xfrm>
          <a:prstGeom prst="rect">
            <a:avLst/>
          </a:prstGeom>
          <a:noFill/>
          <a:ln>
            <a:noFill/>
          </a:ln>
        </p:spPr>
      </p:pic>
      <p:sp>
        <p:nvSpPr>
          <p:cNvPr id="292" name="Google Shape;292;g2631ba12fcd_1_905"/>
          <p:cNvSpPr txBox="1">
            <a:spLocks noGrp="1"/>
          </p:cNvSpPr>
          <p:nvPr>
            <p:ph type="ctrTitle"/>
          </p:nvPr>
        </p:nvSpPr>
        <p:spPr>
          <a:xfrm>
            <a:off x="853600" y="1260000"/>
            <a:ext cx="10484700" cy="15453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SzPts val="5300"/>
              <a:buFont typeface="Open Sans"/>
              <a:buNone/>
              <a:defRPr sz="5300"/>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a:endParaRPr/>
          </a:p>
        </p:txBody>
      </p:sp>
      <p:sp>
        <p:nvSpPr>
          <p:cNvPr id="293" name="Google Shape;293;g2631ba12fcd_1_905"/>
          <p:cNvSpPr txBox="1">
            <a:spLocks noGrp="1"/>
          </p:cNvSpPr>
          <p:nvPr>
            <p:ph type="subTitle" idx="1"/>
          </p:nvPr>
        </p:nvSpPr>
        <p:spPr>
          <a:xfrm>
            <a:off x="853600" y="2951133"/>
            <a:ext cx="10484700" cy="782700"/>
          </a:xfrm>
          <a:prstGeom prst="rect">
            <a:avLst/>
          </a:prstGeom>
          <a:noFill/>
          <a:ln>
            <a:noFill/>
          </a:ln>
        </p:spPr>
        <p:txBody>
          <a:bodyPr spcFirstLastPara="1" wrap="square" lIns="0" tIns="0" rIns="0" bIns="0" anchor="t" anchorCtr="0">
            <a:noAutofit/>
          </a:bodyPr>
          <a:lstStyle>
            <a:lvl1pPr lvl="0" algn="ctr">
              <a:lnSpc>
                <a:spcPct val="130000"/>
              </a:lnSpc>
              <a:spcBef>
                <a:spcPts val="0"/>
              </a:spcBef>
              <a:spcAft>
                <a:spcPts val="0"/>
              </a:spcAft>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900"/>
              <a:buNone/>
              <a:defRPr sz="19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94" name="Google Shape;294;g2631ba12fcd_1_905"/>
          <p:cNvPicPr preferRelativeResize="0"/>
          <p:nvPr/>
        </p:nvPicPr>
        <p:blipFill rotWithShape="1">
          <a:blip r:embed="rId4">
            <a:alphaModFix/>
          </a:blip>
          <a:srcRect/>
          <a:stretch/>
        </p:blipFill>
        <p:spPr>
          <a:xfrm>
            <a:off x="5108283" y="548631"/>
            <a:ext cx="1975435" cy="291033"/>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A7B17"/>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 Section slide 2_Build the Future">
  <p:cSld name="CUSTOM_2_1">
    <p:bg>
      <p:bgPr>
        <a:blipFill>
          <a:blip r:embed="rId2">
            <a:alphaModFix/>
          </a:blip>
          <a:stretch>
            <a:fillRect/>
          </a:stretch>
        </a:blipFill>
        <a:effectLst/>
      </p:bgPr>
    </p:bg>
    <p:spTree>
      <p:nvGrpSpPr>
        <p:cNvPr id="1" name="Shape 295"/>
        <p:cNvGrpSpPr/>
        <p:nvPr/>
      </p:nvGrpSpPr>
      <p:grpSpPr>
        <a:xfrm>
          <a:off x="0" y="0"/>
          <a:ext cx="0" cy="0"/>
          <a:chOff x="0" y="0"/>
          <a:chExt cx="0" cy="0"/>
        </a:xfrm>
      </p:grpSpPr>
      <p:sp>
        <p:nvSpPr>
          <p:cNvPr id="296" name="Google Shape;296;g2631ba12fcd_1_914"/>
          <p:cNvSpPr txBox="1">
            <a:spLocks noGrp="1"/>
          </p:cNvSpPr>
          <p:nvPr>
            <p:ph type="title"/>
          </p:nvPr>
        </p:nvSpPr>
        <p:spPr>
          <a:xfrm>
            <a:off x="853600" y="1611033"/>
            <a:ext cx="6621300" cy="3017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4000"/>
              <a:buNone/>
              <a:defRPr sz="4700">
                <a:solidFill>
                  <a:schemeClr val="lt1"/>
                </a:solidFill>
              </a:defRPr>
            </a:lvl1pPr>
            <a:lvl2pPr lvl="1" algn="l">
              <a:lnSpc>
                <a:spcPct val="100000"/>
              </a:lnSpc>
              <a:spcBef>
                <a:spcPts val="0"/>
              </a:spcBef>
              <a:spcAft>
                <a:spcPts val="0"/>
              </a:spcAft>
              <a:buSzPts val="1500"/>
              <a:buNone/>
              <a:defRPr sz="4700"/>
            </a:lvl2pPr>
            <a:lvl3pPr lvl="2" algn="l">
              <a:lnSpc>
                <a:spcPct val="100000"/>
              </a:lnSpc>
              <a:spcBef>
                <a:spcPts val="0"/>
              </a:spcBef>
              <a:spcAft>
                <a:spcPts val="0"/>
              </a:spcAft>
              <a:buSzPts val="1500"/>
              <a:buNone/>
              <a:defRPr sz="4700"/>
            </a:lvl3pPr>
            <a:lvl4pPr lvl="3" algn="l">
              <a:lnSpc>
                <a:spcPct val="100000"/>
              </a:lnSpc>
              <a:spcBef>
                <a:spcPts val="0"/>
              </a:spcBef>
              <a:spcAft>
                <a:spcPts val="0"/>
              </a:spcAft>
              <a:buSzPts val="1500"/>
              <a:buNone/>
              <a:defRPr sz="4700"/>
            </a:lvl4pPr>
            <a:lvl5pPr lvl="4" algn="l">
              <a:lnSpc>
                <a:spcPct val="100000"/>
              </a:lnSpc>
              <a:spcBef>
                <a:spcPts val="0"/>
              </a:spcBef>
              <a:spcAft>
                <a:spcPts val="0"/>
              </a:spcAft>
              <a:buSzPts val="1500"/>
              <a:buNone/>
              <a:defRPr sz="4700"/>
            </a:lvl5pPr>
            <a:lvl6pPr lvl="5" algn="l">
              <a:lnSpc>
                <a:spcPct val="100000"/>
              </a:lnSpc>
              <a:spcBef>
                <a:spcPts val="0"/>
              </a:spcBef>
              <a:spcAft>
                <a:spcPts val="0"/>
              </a:spcAft>
              <a:buSzPts val="1500"/>
              <a:buNone/>
              <a:defRPr sz="4700"/>
            </a:lvl6pPr>
            <a:lvl7pPr lvl="6" algn="l">
              <a:lnSpc>
                <a:spcPct val="100000"/>
              </a:lnSpc>
              <a:spcBef>
                <a:spcPts val="0"/>
              </a:spcBef>
              <a:spcAft>
                <a:spcPts val="0"/>
              </a:spcAft>
              <a:buSzPts val="1500"/>
              <a:buNone/>
              <a:defRPr sz="4700"/>
            </a:lvl7pPr>
            <a:lvl8pPr lvl="7" algn="l">
              <a:lnSpc>
                <a:spcPct val="100000"/>
              </a:lnSpc>
              <a:spcBef>
                <a:spcPts val="0"/>
              </a:spcBef>
              <a:spcAft>
                <a:spcPts val="0"/>
              </a:spcAft>
              <a:buSzPts val="1500"/>
              <a:buNone/>
              <a:defRPr sz="4700"/>
            </a:lvl8pPr>
            <a:lvl9pPr lvl="8" algn="l">
              <a:lnSpc>
                <a:spcPct val="100000"/>
              </a:lnSpc>
              <a:spcBef>
                <a:spcPts val="0"/>
              </a:spcBef>
              <a:spcAft>
                <a:spcPts val="0"/>
              </a:spcAft>
              <a:buSzPts val="1500"/>
              <a:buNone/>
              <a:defRPr sz="4700"/>
            </a:lvl9pPr>
          </a:lstStyle>
          <a:p>
            <a:endParaRPr/>
          </a:p>
        </p:txBody>
      </p:sp>
      <p:sp>
        <p:nvSpPr>
          <p:cNvPr id="297" name="Google Shape;297;g2631ba12fcd_1_914"/>
          <p:cNvSpPr txBox="1">
            <a:spLocks noGrp="1"/>
          </p:cNvSpPr>
          <p:nvPr>
            <p:ph type="sldNum" idx="12"/>
          </p:nvPr>
        </p:nvSpPr>
        <p:spPr>
          <a:xfrm>
            <a:off x="10996200" y="6229967"/>
            <a:ext cx="342300" cy="2439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pic>
        <p:nvPicPr>
          <p:cNvPr id="298" name="Google Shape;298;g2631ba12fcd_1_914"/>
          <p:cNvPicPr preferRelativeResize="0"/>
          <p:nvPr/>
        </p:nvPicPr>
        <p:blipFill rotWithShape="1">
          <a:blip r:embed="rId3">
            <a:alphaModFix/>
          </a:blip>
          <a:srcRect t="118" b="118"/>
          <a:stretch/>
        </p:blipFill>
        <p:spPr>
          <a:xfrm>
            <a:off x="853440" y="6230112"/>
            <a:ext cx="1655156" cy="243840"/>
          </a:xfrm>
          <a:prstGeom prst="rect">
            <a:avLst/>
          </a:prstGeom>
          <a:noFill/>
          <a:ln>
            <a:noFill/>
          </a:ln>
        </p:spPr>
      </p:pic>
      <p:pic>
        <p:nvPicPr>
          <p:cNvPr id="299" name="Google Shape;299;g2631ba12fcd_1_914"/>
          <p:cNvPicPr preferRelativeResize="0"/>
          <p:nvPr/>
        </p:nvPicPr>
        <p:blipFill rotWithShape="1">
          <a:blip r:embed="rId4">
            <a:alphaModFix/>
          </a:blip>
          <a:srcRect/>
          <a:stretch/>
        </p:blipFill>
        <p:spPr>
          <a:xfrm>
            <a:off x="10081569" y="548650"/>
            <a:ext cx="1256833" cy="351017"/>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 Title and Content">
  <p:cSld name="CUSTOM_3">
    <p:spTree>
      <p:nvGrpSpPr>
        <p:cNvPr id="1" name="Shape 300"/>
        <p:cNvGrpSpPr/>
        <p:nvPr/>
      </p:nvGrpSpPr>
      <p:grpSpPr>
        <a:xfrm>
          <a:off x="0" y="0"/>
          <a:ext cx="0" cy="0"/>
          <a:chOff x="0" y="0"/>
          <a:chExt cx="0" cy="0"/>
        </a:xfrm>
      </p:grpSpPr>
      <p:sp>
        <p:nvSpPr>
          <p:cNvPr id="301" name="Google Shape;301;g2631ba12fcd_1_919"/>
          <p:cNvSpPr txBox="1">
            <a:spLocks noGrp="1"/>
          </p:cNvSpPr>
          <p:nvPr>
            <p:ph type="title"/>
          </p:nvPr>
        </p:nvSpPr>
        <p:spPr>
          <a:xfrm>
            <a:off x="853440" y="548640"/>
            <a:ext cx="10490700" cy="9996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02" name="Google Shape;302;g2631ba12fcd_1_919"/>
          <p:cNvSpPr txBox="1">
            <a:spLocks noGrp="1"/>
          </p:cNvSpPr>
          <p:nvPr>
            <p:ph type="sldNum" idx="12"/>
          </p:nvPr>
        </p:nvSpPr>
        <p:spPr>
          <a:xfrm>
            <a:off x="10996200" y="6229967"/>
            <a:ext cx="342300" cy="2439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
        <p:nvSpPr>
          <p:cNvPr id="303" name="Google Shape;303;g2631ba12fcd_1_919"/>
          <p:cNvSpPr txBox="1">
            <a:spLocks noGrp="1"/>
          </p:cNvSpPr>
          <p:nvPr>
            <p:ph type="dt" idx="10"/>
          </p:nvPr>
        </p:nvSpPr>
        <p:spPr>
          <a:xfrm>
            <a:off x="3575600" y="6229952"/>
            <a:ext cx="6274800" cy="2439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chemeClr val="dk2"/>
              </a:buClr>
              <a:buSzPts val="1500"/>
              <a:buNone/>
              <a:defRPr sz="1200" b="0" i="0" u="none" strike="noStrike" cap="none">
                <a:solidFill>
                  <a:schemeClr val="dk2"/>
                </a:solidFill>
                <a:latin typeface="Open Sans"/>
                <a:ea typeface="Open Sans"/>
                <a:cs typeface="Open Sans"/>
                <a:sym typeface="Open Sans"/>
              </a:defRPr>
            </a:lvl1pPr>
            <a:lvl2pPr marR="0" lvl="1" algn="l">
              <a:lnSpc>
                <a:spcPct val="100000"/>
              </a:lnSpc>
              <a:spcBef>
                <a:spcPts val="0"/>
              </a:spcBef>
              <a:spcAft>
                <a:spcPts val="0"/>
              </a:spcAft>
              <a:buSzPts val="1500"/>
              <a:buNone/>
              <a:defRPr sz="1900" b="0" i="0" u="none" strike="noStrike" cap="none">
                <a:solidFill>
                  <a:schemeClr val="dk1"/>
                </a:solidFill>
                <a:latin typeface="Open Sans"/>
                <a:ea typeface="Open Sans"/>
                <a:cs typeface="Open Sans"/>
                <a:sym typeface="Open Sans"/>
              </a:defRPr>
            </a:lvl2pPr>
            <a:lvl3pPr marR="0" lvl="2" algn="l">
              <a:lnSpc>
                <a:spcPct val="100000"/>
              </a:lnSpc>
              <a:spcBef>
                <a:spcPts val="0"/>
              </a:spcBef>
              <a:spcAft>
                <a:spcPts val="0"/>
              </a:spcAft>
              <a:buSzPts val="1500"/>
              <a:buNone/>
              <a:defRPr sz="1900" b="0" i="0" u="none" strike="noStrike" cap="none">
                <a:solidFill>
                  <a:schemeClr val="dk1"/>
                </a:solidFill>
                <a:latin typeface="Open Sans"/>
                <a:ea typeface="Open Sans"/>
                <a:cs typeface="Open Sans"/>
                <a:sym typeface="Open Sans"/>
              </a:defRPr>
            </a:lvl3pPr>
            <a:lvl4pPr marR="0" lvl="3" algn="l">
              <a:lnSpc>
                <a:spcPct val="100000"/>
              </a:lnSpc>
              <a:spcBef>
                <a:spcPts val="0"/>
              </a:spcBef>
              <a:spcAft>
                <a:spcPts val="0"/>
              </a:spcAft>
              <a:buSzPts val="1500"/>
              <a:buNone/>
              <a:defRPr sz="1900" b="0" i="0" u="none" strike="noStrike" cap="none">
                <a:solidFill>
                  <a:schemeClr val="dk1"/>
                </a:solidFill>
                <a:latin typeface="Open Sans"/>
                <a:ea typeface="Open Sans"/>
                <a:cs typeface="Open Sans"/>
                <a:sym typeface="Open Sans"/>
              </a:defRPr>
            </a:lvl4pPr>
            <a:lvl5pPr marR="0" lvl="4" algn="l">
              <a:lnSpc>
                <a:spcPct val="100000"/>
              </a:lnSpc>
              <a:spcBef>
                <a:spcPts val="0"/>
              </a:spcBef>
              <a:spcAft>
                <a:spcPts val="0"/>
              </a:spcAft>
              <a:buSzPts val="1500"/>
              <a:buNone/>
              <a:defRPr sz="1900" b="0" i="0" u="none" strike="noStrike" cap="none">
                <a:solidFill>
                  <a:schemeClr val="dk1"/>
                </a:solidFill>
                <a:latin typeface="Open Sans"/>
                <a:ea typeface="Open Sans"/>
                <a:cs typeface="Open Sans"/>
                <a:sym typeface="Open Sans"/>
              </a:defRPr>
            </a:lvl5pPr>
            <a:lvl6pPr marR="0" lvl="5" algn="l">
              <a:lnSpc>
                <a:spcPct val="100000"/>
              </a:lnSpc>
              <a:spcBef>
                <a:spcPts val="0"/>
              </a:spcBef>
              <a:spcAft>
                <a:spcPts val="0"/>
              </a:spcAft>
              <a:buSzPts val="1500"/>
              <a:buNone/>
              <a:defRPr sz="1900" b="0" i="0" u="none" strike="noStrike" cap="none">
                <a:solidFill>
                  <a:schemeClr val="dk1"/>
                </a:solidFill>
                <a:latin typeface="Open Sans"/>
                <a:ea typeface="Open Sans"/>
                <a:cs typeface="Open Sans"/>
                <a:sym typeface="Open Sans"/>
              </a:defRPr>
            </a:lvl6pPr>
            <a:lvl7pPr marR="0" lvl="6" algn="l">
              <a:lnSpc>
                <a:spcPct val="100000"/>
              </a:lnSpc>
              <a:spcBef>
                <a:spcPts val="0"/>
              </a:spcBef>
              <a:spcAft>
                <a:spcPts val="0"/>
              </a:spcAft>
              <a:buSzPts val="1500"/>
              <a:buNone/>
              <a:defRPr sz="1900" b="0" i="0" u="none" strike="noStrike" cap="none">
                <a:solidFill>
                  <a:schemeClr val="dk1"/>
                </a:solidFill>
                <a:latin typeface="Open Sans"/>
                <a:ea typeface="Open Sans"/>
                <a:cs typeface="Open Sans"/>
                <a:sym typeface="Open Sans"/>
              </a:defRPr>
            </a:lvl7pPr>
            <a:lvl8pPr marR="0" lvl="7" algn="l">
              <a:lnSpc>
                <a:spcPct val="100000"/>
              </a:lnSpc>
              <a:spcBef>
                <a:spcPts val="0"/>
              </a:spcBef>
              <a:spcAft>
                <a:spcPts val="0"/>
              </a:spcAft>
              <a:buSzPts val="1500"/>
              <a:buNone/>
              <a:defRPr sz="1900" b="0" i="0" u="none" strike="noStrike" cap="none">
                <a:solidFill>
                  <a:schemeClr val="dk1"/>
                </a:solidFill>
                <a:latin typeface="Open Sans"/>
                <a:ea typeface="Open Sans"/>
                <a:cs typeface="Open Sans"/>
                <a:sym typeface="Open Sans"/>
              </a:defRPr>
            </a:lvl8pPr>
            <a:lvl9pPr marR="0" lvl="8" algn="l">
              <a:lnSpc>
                <a:spcPct val="100000"/>
              </a:lnSpc>
              <a:spcBef>
                <a:spcPts val="0"/>
              </a:spcBef>
              <a:spcAft>
                <a:spcPts val="0"/>
              </a:spcAft>
              <a:buSzPts val="1500"/>
              <a:buNone/>
              <a:defRPr sz="1900" b="0" i="0" u="none" strike="noStrike" cap="none">
                <a:solidFill>
                  <a:schemeClr val="dk1"/>
                </a:solidFill>
                <a:latin typeface="Open Sans"/>
                <a:ea typeface="Open Sans"/>
                <a:cs typeface="Open Sans"/>
                <a:sym typeface="Open Sans"/>
              </a:defRPr>
            </a:lvl9pPr>
          </a:lstStyle>
          <a:p>
            <a:endParaRPr/>
          </a:p>
        </p:txBody>
      </p:sp>
      <p:pic>
        <p:nvPicPr>
          <p:cNvPr id="304" name="Google Shape;304;g2631ba12fcd_1_919"/>
          <p:cNvPicPr preferRelativeResize="0"/>
          <p:nvPr/>
        </p:nvPicPr>
        <p:blipFill rotWithShape="1">
          <a:blip r:embed="rId2">
            <a:alphaModFix/>
          </a:blip>
          <a:srcRect/>
          <a:stretch/>
        </p:blipFill>
        <p:spPr>
          <a:xfrm>
            <a:off x="853440" y="6230112"/>
            <a:ext cx="1655156" cy="243840"/>
          </a:xfrm>
          <a:prstGeom prst="rect">
            <a:avLst/>
          </a:prstGeom>
          <a:noFill/>
          <a:ln>
            <a:noFill/>
          </a:ln>
        </p:spPr>
      </p:pic>
      <p:sp>
        <p:nvSpPr>
          <p:cNvPr id="305" name="Google Shape;305;g2631ba12fcd_1_919"/>
          <p:cNvSpPr txBox="1">
            <a:spLocks noGrp="1"/>
          </p:cNvSpPr>
          <p:nvPr>
            <p:ph type="body" idx="1"/>
          </p:nvPr>
        </p:nvSpPr>
        <p:spPr>
          <a:xfrm>
            <a:off x="853440" y="1609344"/>
            <a:ext cx="10485300" cy="4351200"/>
          </a:xfrm>
          <a:prstGeom prst="rect">
            <a:avLst/>
          </a:prstGeom>
          <a:noFill/>
          <a:ln>
            <a:noFill/>
          </a:ln>
        </p:spPr>
        <p:txBody>
          <a:bodyPr spcFirstLastPara="1" wrap="square" lIns="0" tIns="0" rIns="0" bIns="0" anchor="t" anchorCtr="0">
            <a:noAutofit/>
          </a:bodyPr>
          <a:lstStyle>
            <a:lvl1pPr marL="457200" marR="0" lvl="0" indent="-406400" algn="l">
              <a:lnSpc>
                <a:spcPct val="130000"/>
              </a:lnSpc>
              <a:spcBef>
                <a:spcPts val="5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L="914400" marR="0" lvl="1" indent="-381000" algn="l">
              <a:lnSpc>
                <a:spcPct val="13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L="1371600" marR="0" lvl="2" indent="-355600" algn="l">
              <a:lnSpc>
                <a:spcPct val="13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L="1828800" marR="0" lvl="3"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4pPr>
            <a:lvl5pPr marL="2286000" marR="0" lvl="4"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5pPr>
            <a:lvl6pPr marL="2743200" marR="0" lvl="5"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6pPr>
            <a:lvl7pPr marL="3200400" marR="0" lvl="6"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7pPr>
            <a:lvl8pPr marL="3657600" marR="0" lvl="7"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8pPr>
            <a:lvl9pPr marL="4114800" marR="0" lvl="8"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 Title and Content_Build the future">
  <p:cSld name="CUSTOM_3_2">
    <p:spTree>
      <p:nvGrpSpPr>
        <p:cNvPr id="1" name="Shape 306"/>
        <p:cNvGrpSpPr/>
        <p:nvPr/>
      </p:nvGrpSpPr>
      <p:grpSpPr>
        <a:xfrm>
          <a:off x="0" y="0"/>
          <a:ext cx="0" cy="0"/>
          <a:chOff x="0" y="0"/>
          <a:chExt cx="0" cy="0"/>
        </a:xfrm>
      </p:grpSpPr>
      <p:sp>
        <p:nvSpPr>
          <p:cNvPr id="307" name="Google Shape;307;g2631ba12fcd_1_925"/>
          <p:cNvSpPr txBox="1">
            <a:spLocks noGrp="1"/>
          </p:cNvSpPr>
          <p:nvPr>
            <p:ph type="title"/>
          </p:nvPr>
        </p:nvSpPr>
        <p:spPr>
          <a:xfrm>
            <a:off x="853440" y="548640"/>
            <a:ext cx="10490700" cy="9996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08" name="Google Shape;308;g2631ba12fcd_1_925"/>
          <p:cNvSpPr txBox="1">
            <a:spLocks noGrp="1"/>
          </p:cNvSpPr>
          <p:nvPr>
            <p:ph type="sldNum" idx="12"/>
          </p:nvPr>
        </p:nvSpPr>
        <p:spPr>
          <a:xfrm>
            <a:off x="10996200" y="6229967"/>
            <a:ext cx="342300" cy="2439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
        <p:nvSpPr>
          <p:cNvPr id="309" name="Google Shape;309;g2631ba12fcd_1_925"/>
          <p:cNvSpPr txBox="1">
            <a:spLocks noGrp="1"/>
          </p:cNvSpPr>
          <p:nvPr>
            <p:ph type="dt" idx="10"/>
          </p:nvPr>
        </p:nvSpPr>
        <p:spPr>
          <a:xfrm>
            <a:off x="3575600" y="6229952"/>
            <a:ext cx="5791200" cy="2439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chemeClr val="dk2"/>
              </a:buClr>
              <a:buSzPts val="1500"/>
              <a:buNone/>
              <a:defRPr sz="1200" b="0" i="0" u="none" strike="noStrike" cap="none">
                <a:solidFill>
                  <a:schemeClr val="dk2"/>
                </a:solidFill>
                <a:latin typeface="Open Sans"/>
                <a:ea typeface="Open Sans"/>
                <a:cs typeface="Open Sans"/>
                <a:sym typeface="Open Sans"/>
              </a:defRPr>
            </a:lvl1pPr>
            <a:lvl2pPr marR="0" lvl="1" algn="l">
              <a:lnSpc>
                <a:spcPct val="100000"/>
              </a:lnSpc>
              <a:spcBef>
                <a:spcPts val="0"/>
              </a:spcBef>
              <a:spcAft>
                <a:spcPts val="0"/>
              </a:spcAft>
              <a:buSzPts val="1500"/>
              <a:buNone/>
              <a:defRPr sz="1900" b="0" i="0" u="none" strike="noStrike" cap="none">
                <a:solidFill>
                  <a:schemeClr val="dk1"/>
                </a:solidFill>
                <a:latin typeface="Open Sans"/>
                <a:ea typeface="Open Sans"/>
                <a:cs typeface="Open Sans"/>
                <a:sym typeface="Open Sans"/>
              </a:defRPr>
            </a:lvl2pPr>
            <a:lvl3pPr marR="0" lvl="2" algn="l">
              <a:lnSpc>
                <a:spcPct val="100000"/>
              </a:lnSpc>
              <a:spcBef>
                <a:spcPts val="0"/>
              </a:spcBef>
              <a:spcAft>
                <a:spcPts val="0"/>
              </a:spcAft>
              <a:buSzPts val="1500"/>
              <a:buNone/>
              <a:defRPr sz="1900" b="0" i="0" u="none" strike="noStrike" cap="none">
                <a:solidFill>
                  <a:schemeClr val="dk1"/>
                </a:solidFill>
                <a:latin typeface="Open Sans"/>
                <a:ea typeface="Open Sans"/>
                <a:cs typeface="Open Sans"/>
                <a:sym typeface="Open Sans"/>
              </a:defRPr>
            </a:lvl3pPr>
            <a:lvl4pPr marR="0" lvl="3" algn="l">
              <a:lnSpc>
                <a:spcPct val="100000"/>
              </a:lnSpc>
              <a:spcBef>
                <a:spcPts val="0"/>
              </a:spcBef>
              <a:spcAft>
                <a:spcPts val="0"/>
              </a:spcAft>
              <a:buSzPts val="1500"/>
              <a:buNone/>
              <a:defRPr sz="1900" b="0" i="0" u="none" strike="noStrike" cap="none">
                <a:solidFill>
                  <a:schemeClr val="dk1"/>
                </a:solidFill>
                <a:latin typeface="Open Sans"/>
                <a:ea typeface="Open Sans"/>
                <a:cs typeface="Open Sans"/>
                <a:sym typeface="Open Sans"/>
              </a:defRPr>
            </a:lvl4pPr>
            <a:lvl5pPr marR="0" lvl="4" algn="l">
              <a:lnSpc>
                <a:spcPct val="100000"/>
              </a:lnSpc>
              <a:spcBef>
                <a:spcPts val="0"/>
              </a:spcBef>
              <a:spcAft>
                <a:spcPts val="0"/>
              </a:spcAft>
              <a:buSzPts val="1500"/>
              <a:buNone/>
              <a:defRPr sz="1900" b="0" i="0" u="none" strike="noStrike" cap="none">
                <a:solidFill>
                  <a:schemeClr val="dk1"/>
                </a:solidFill>
                <a:latin typeface="Open Sans"/>
                <a:ea typeface="Open Sans"/>
                <a:cs typeface="Open Sans"/>
                <a:sym typeface="Open Sans"/>
              </a:defRPr>
            </a:lvl5pPr>
            <a:lvl6pPr marR="0" lvl="5" algn="l">
              <a:lnSpc>
                <a:spcPct val="100000"/>
              </a:lnSpc>
              <a:spcBef>
                <a:spcPts val="0"/>
              </a:spcBef>
              <a:spcAft>
                <a:spcPts val="0"/>
              </a:spcAft>
              <a:buSzPts val="1500"/>
              <a:buNone/>
              <a:defRPr sz="1900" b="0" i="0" u="none" strike="noStrike" cap="none">
                <a:solidFill>
                  <a:schemeClr val="dk1"/>
                </a:solidFill>
                <a:latin typeface="Open Sans"/>
                <a:ea typeface="Open Sans"/>
                <a:cs typeface="Open Sans"/>
                <a:sym typeface="Open Sans"/>
              </a:defRPr>
            </a:lvl6pPr>
            <a:lvl7pPr marR="0" lvl="6" algn="l">
              <a:lnSpc>
                <a:spcPct val="100000"/>
              </a:lnSpc>
              <a:spcBef>
                <a:spcPts val="0"/>
              </a:spcBef>
              <a:spcAft>
                <a:spcPts val="0"/>
              </a:spcAft>
              <a:buSzPts val="1500"/>
              <a:buNone/>
              <a:defRPr sz="1900" b="0" i="0" u="none" strike="noStrike" cap="none">
                <a:solidFill>
                  <a:schemeClr val="dk1"/>
                </a:solidFill>
                <a:latin typeface="Open Sans"/>
                <a:ea typeface="Open Sans"/>
                <a:cs typeface="Open Sans"/>
                <a:sym typeface="Open Sans"/>
              </a:defRPr>
            </a:lvl7pPr>
            <a:lvl8pPr marR="0" lvl="7" algn="l">
              <a:lnSpc>
                <a:spcPct val="100000"/>
              </a:lnSpc>
              <a:spcBef>
                <a:spcPts val="0"/>
              </a:spcBef>
              <a:spcAft>
                <a:spcPts val="0"/>
              </a:spcAft>
              <a:buSzPts val="1500"/>
              <a:buNone/>
              <a:defRPr sz="1900" b="0" i="0" u="none" strike="noStrike" cap="none">
                <a:solidFill>
                  <a:schemeClr val="dk1"/>
                </a:solidFill>
                <a:latin typeface="Open Sans"/>
                <a:ea typeface="Open Sans"/>
                <a:cs typeface="Open Sans"/>
                <a:sym typeface="Open Sans"/>
              </a:defRPr>
            </a:lvl8pPr>
            <a:lvl9pPr marR="0" lvl="8" algn="l">
              <a:lnSpc>
                <a:spcPct val="100000"/>
              </a:lnSpc>
              <a:spcBef>
                <a:spcPts val="0"/>
              </a:spcBef>
              <a:spcAft>
                <a:spcPts val="0"/>
              </a:spcAft>
              <a:buSzPts val="1500"/>
              <a:buNone/>
              <a:defRPr sz="1900" b="0" i="0" u="none" strike="noStrike" cap="none">
                <a:solidFill>
                  <a:schemeClr val="dk1"/>
                </a:solidFill>
                <a:latin typeface="Open Sans"/>
                <a:ea typeface="Open Sans"/>
                <a:cs typeface="Open Sans"/>
                <a:sym typeface="Open Sans"/>
              </a:defRPr>
            </a:lvl9pPr>
          </a:lstStyle>
          <a:p>
            <a:endParaRPr/>
          </a:p>
        </p:txBody>
      </p:sp>
      <p:pic>
        <p:nvPicPr>
          <p:cNvPr id="310" name="Google Shape;310;g2631ba12fcd_1_925"/>
          <p:cNvPicPr preferRelativeResize="0"/>
          <p:nvPr/>
        </p:nvPicPr>
        <p:blipFill rotWithShape="1">
          <a:blip r:embed="rId2">
            <a:alphaModFix/>
          </a:blip>
          <a:srcRect/>
          <a:stretch/>
        </p:blipFill>
        <p:spPr>
          <a:xfrm>
            <a:off x="853440" y="6230112"/>
            <a:ext cx="1655156" cy="243840"/>
          </a:xfrm>
          <a:prstGeom prst="rect">
            <a:avLst/>
          </a:prstGeom>
          <a:noFill/>
          <a:ln>
            <a:noFill/>
          </a:ln>
        </p:spPr>
      </p:pic>
      <p:sp>
        <p:nvSpPr>
          <p:cNvPr id="311" name="Google Shape;311;g2631ba12fcd_1_925"/>
          <p:cNvSpPr txBox="1">
            <a:spLocks noGrp="1"/>
          </p:cNvSpPr>
          <p:nvPr>
            <p:ph type="body" idx="1"/>
          </p:nvPr>
        </p:nvSpPr>
        <p:spPr>
          <a:xfrm>
            <a:off x="853440" y="1609344"/>
            <a:ext cx="10485300" cy="4351200"/>
          </a:xfrm>
          <a:prstGeom prst="rect">
            <a:avLst/>
          </a:prstGeom>
          <a:noFill/>
          <a:ln>
            <a:noFill/>
          </a:ln>
        </p:spPr>
        <p:txBody>
          <a:bodyPr spcFirstLastPara="1" wrap="square" lIns="0" tIns="0" rIns="0" bIns="0" anchor="t" anchorCtr="0">
            <a:noAutofit/>
          </a:bodyPr>
          <a:lstStyle>
            <a:lvl1pPr marL="457200" marR="0" lvl="0" indent="-406400" algn="l">
              <a:lnSpc>
                <a:spcPct val="130000"/>
              </a:lnSpc>
              <a:spcBef>
                <a:spcPts val="5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L="914400" marR="0" lvl="1" indent="-381000" algn="l">
              <a:lnSpc>
                <a:spcPct val="13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L="1371600" marR="0" lvl="2" indent="-355600" algn="l">
              <a:lnSpc>
                <a:spcPct val="13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L="1828800" marR="0" lvl="3"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4pPr>
            <a:lvl5pPr marL="2286000" marR="0" lvl="4"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5pPr>
            <a:lvl6pPr marL="2743200" marR="0" lvl="5"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6pPr>
            <a:lvl7pPr marL="3200400" marR="0" lvl="6"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7pPr>
            <a:lvl8pPr marL="3657600" marR="0" lvl="7"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8pPr>
            <a:lvl9pPr marL="4114800" marR="0" lvl="8"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9pPr>
          </a:lstStyle>
          <a:p>
            <a:endParaRPr/>
          </a:p>
        </p:txBody>
      </p:sp>
      <p:pic>
        <p:nvPicPr>
          <p:cNvPr id="312" name="Google Shape;312;g2631ba12fcd_1_925"/>
          <p:cNvPicPr preferRelativeResize="0"/>
          <p:nvPr/>
        </p:nvPicPr>
        <p:blipFill rotWithShape="1">
          <a:blip r:embed="rId3">
            <a:alphaModFix/>
          </a:blip>
          <a:srcRect/>
          <a:stretch/>
        </p:blipFill>
        <p:spPr>
          <a:xfrm>
            <a:off x="9850400" y="6194268"/>
            <a:ext cx="1005400" cy="279698"/>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 Two Content">
  <p:cSld name="CUSTOM_4">
    <p:spTree>
      <p:nvGrpSpPr>
        <p:cNvPr id="1" name="Shape 313"/>
        <p:cNvGrpSpPr/>
        <p:nvPr/>
      </p:nvGrpSpPr>
      <p:grpSpPr>
        <a:xfrm>
          <a:off x="0" y="0"/>
          <a:ext cx="0" cy="0"/>
          <a:chOff x="0" y="0"/>
          <a:chExt cx="0" cy="0"/>
        </a:xfrm>
      </p:grpSpPr>
      <p:sp>
        <p:nvSpPr>
          <p:cNvPr id="314" name="Google Shape;314;g2631ba12fcd_1_932"/>
          <p:cNvSpPr txBox="1">
            <a:spLocks noGrp="1"/>
          </p:cNvSpPr>
          <p:nvPr>
            <p:ph type="title"/>
          </p:nvPr>
        </p:nvSpPr>
        <p:spPr>
          <a:xfrm>
            <a:off x="853440" y="548640"/>
            <a:ext cx="10490700" cy="9996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15" name="Google Shape;315;g2631ba12fcd_1_932"/>
          <p:cNvSpPr txBox="1">
            <a:spLocks noGrp="1"/>
          </p:cNvSpPr>
          <p:nvPr>
            <p:ph type="sldNum" idx="12"/>
          </p:nvPr>
        </p:nvSpPr>
        <p:spPr>
          <a:xfrm>
            <a:off x="10996200" y="6229967"/>
            <a:ext cx="342300" cy="2439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
        <p:nvSpPr>
          <p:cNvPr id="316" name="Google Shape;316;g2631ba12fcd_1_932"/>
          <p:cNvSpPr txBox="1">
            <a:spLocks noGrp="1"/>
          </p:cNvSpPr>
          <p:nvPr>
            <p:ph type="body" idx="1"/>
          </p:nvPr>
        </p:nvSpPr>
        <p:spPr>
          <a:xfrm>
            <a:off x="853437" y="1609333"/>
            <a:ext cx="5166300" cy="4351200"/>
          </a:xfrm>
          <a:prstGeom prst="rect">
            <a:avLst/>
          </a:prstGeom>
          <a:noFill/>
          <a:ln>
            <a:noFill/>
          </a:ln>
        </p:spPr>
        <p:txBody>
          <a:bodyPr spcFirstLastPara="1" wrap="square" lIns="0" tIns="0" rIns="0" bIns="0" anchor="t" anchorCtr="0">
            <a:noAutofit/>
          </a:bodyPr>
          <a:lstStyle>
            <a:lvl1pPr marL="457200" marR="0" lvl="0" indent="-406400" algn="l">
              <a:lnSpc>
                <a:spcPct val="130000"/>
              </a:lnSpc>
              <a:spcBef>
                <a:spcPts val="5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L="914400" marR="0" lvl="1" indent="-381000" algn="l">
              <a:lnSpc>
                <a:spcPct val="13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L="1371600" marR="0" lvl="2" indent="-355600" algn="l">
              <a:lnSpc>
                <a:spcPct val="13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L="1828800" marR="0" lvl="3"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4pPr>
            <a:lvl5pPr marL="2286000" marR="0" lvl="4"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5pPr>
            <a:lvl6pPr marL="2743200" marR="0" lvl="5"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6pPr>
            <a:lvl7pPr marL="3200400" marR="0" lvl="6"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7pPr>
            <a:lvl8pPr marL="3657600" marR="0" lvl="7"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8pPr>
            <a:lvl9pPr marL="4114800" marR="0" lvl="8"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9pPr>
          </a:lstStyle>
          <a:p>
            <a:endParaRPr/>
          </a:p>
        </p:txBody>
      </p:sp>
      <p:sp>
        <p:nvSpPr>
          <p:cNvPr id="317" name="Google Shape;317;g2631ba12fcd_1_932"/>
          <p:cNvSpPr txBox="1">
            <a:spLocks noGrp="1"/>
          </p:cNvSpPr>
          <p:nvPr>
            <p:ph type="body" idx="2"/>
          </p:nvPr>
        </p:nvSpPr>
        <p:spPr>
          <a:xfrm>
            <a:off x="6172203" y="1609333"/>
            <a:ext cx="5166300" cy="4351200"/>
          </a:xfrm>
          <a:prstGeom prst="rect">
            <a:avLst/>
          </a:prstGeom>
          <a:noFill/>
          <a:ln>
            <a:noFill/>
          </a:ln>
        </p:spPr>
        <p:txBody>
          <a:bodyPr spcFirstLastPara="1" wrap="square" lIns="0" tIns="0" rIns="0" bIns="0" anchor="t" anchorCtr="0">
            <a:noAutofit/>
          </a:bodyPr>
          <a:lstStyle>
            <a:lvl1pPr marL="457200" marR="0" lvl="0" indent="-406400" algn="l">
              <a:lnSpc>
                <a:spcPct val="130000"/>
              </a:lnSpc>
              <a:spcBef>
                <a:spcPts val="5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L="914400" marR="0" lvl="1" indent="-381000" algn="l">
              <a:lnSpc>
                <a:spcPct val="13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L="1371600" marR="0" lvl="2" indent="-355600" algn="l">
              <a:lnSpc>
                <a:spcPct val="13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L="1828800" marR="0" lvl="3"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4pPr>
            <a:lvl5pPr marL="2286000" marR="0" lvl="4"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5pPr>
            <a:lvl6pPr marL="2743200" marR="0" lvl="5"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6pPr>
            <a:lvl7pPr marL="3200400" marR="0" lvl="6"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7pPr>
            <a:lvl8pPr marL="3657600" marR="0" lvl="7"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8pPr>
            <a:lvl9pPr marL="4114800" marR="0" lvl="8"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9pPr>
          </a:lstStyle>
          <a:p>
            <a:endParaRPr/>
          </a:p>
        </p:txBody>
      </p:sp>
      <p:sp>
        <p:nvSpPr>
          <p:cNvPr id="318" name="Google Shape;318;g2631ba12fcd_1_932"/>
          <p:cNvSpPr txBox="1">
            <a:spLocks noGrp="1"/>
          </p:cNvSpPr>
          <p:nvPr>
            <p:ph type="dt" idx="10"/>
          </p:nvPr>
        </p:nvSpPr>
        <p:spPr>
          <a:xfrm>
            <a:off x="3575600" y="6229952"/>
            <a:ext cx="6274800" cy="2439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chemeClr val="dk2"/>
              </a:buClr>
              <a:buSzPts val="1500"/>
              <a:buNone/>
              <a:defRPr sz="1200" b="0" i="0" u="none" strike="noStrike" cap="none">
                <a:solidFill>
                  <a:schemeClr val="dk2"/>
                </a:solidFill>
                <a:latin typeface="Open Sans"/>
                <a:ea typeface="Open Sans"/>
                <a:cs typeface="Open Sans"/>
                <a:sym typeface="Open Sans"/>
              </a:defRPr>
            </a:lvl1pPr>
            <a:lvl2pPr marR="0" lvl="1" algn="l">
              <a:lnSpc>
                <a:spcPct val="100000"/>
              </a:lnSpc>
              <a:spcBef>
                <a:spcPts val="0"/>
              </a:spcBef>
              <a:spcAft>
                <a:spcPts val="0"/>
              </a:spcAft>
              <a:buSzPts val="1500"/>
              <a:buNone/>
              <a:defRPr sz="1900" b="0" i="0" u="none" strike="noStrike" cap="none">
                <a:solidFill>
                  <a:schemeClr val="dk1"/>
                </a:solidFill>
                <a:latin typeface="Open Sans"/>
                <a:ea typeface="Open Sans"/>
                <a:cs typeface="Open Sans"/>
                <a:sym typeface="Open Sans"/>
              </a:defRPr>
            </a:lvl2pPr>
            <a:lvl3pPr marR="0" lvl="2" algn="l">
              <a:lnSpc>
                <a:spcPct val="100000"/>
              </a:lnSpc>
              <a:spcBef>
                <a:spcPts val="0"/>
              </a:spcBef>
              <a:spcAft>
                <a:spcPts val="0"/>
              </a:spcAft>
              <a:buSzPts val="1500"/>
              <a:buNone/>
              <a:defRPr sz="1900" b="0" i="0" u="none" strike="noStrike" cap="none">
                <a:solidFill>
                  <a:schemeClr val="dk1"/>
                </a:solidFill>
                <a:latin typeface="Open Sans"/>
                <a:ea typeface="Open Sans"/>
                <a:cs typeface="Open Sans"/>
                <a:sym typeface="Open Sans"/>
              </a:defRPr>
            </a:lvl3pPr>
            <a:lvl4pPr marR="0" lvl="3" algn="l">
              <a:lnSpc>
                <a:spcPct val="100000"/>
              </a:lnSpc>
              <a:spcBef>
                <a:spcPts val="0"/>
              </a:spcBef>
              <a:spcAft>
                <a:spcPts val="0"/>
              </a:spcAft>
              <a:buSzPts val="1500"/>
              <a:buNone/>
              <a:defRPr sz="1900" b="0" i="0" u="none" strike="noStrike" cap="none">
                <a:solidFill>
                  <a:schemeClr val="dk1"/>
                </a:solidFill>
                <a:latin typeface="Open Sans"/>
                <a:ea typeface="Open Sans"/>
                <a:cs typeface="Open Sans"/>
                <a:sym typeface="Open Sans"/>
              </a:defRPr>
            </a:lvl4pPr>
            <a:lvl5pPr marR="0" lvl="4" algn="l">
              <a:lnSpc>
                <a:spcPct val="100000"/>
              </a:lnSpc>
              <a:spcBef>
                <a:spcPts val="0"/>
              </a:spcBef>
              <a:spcAft>
                <a:spcPts val="0"/>
              </a:spcAft>
              <a:buSzPts val="1500"/>
              <a:buNone/>
              <a:defRPr sz="1900" b="0" i="0" u="none" strike="noStrike" cap="none">
                <a:solidFill>
                  <a:schemeClr val="dk1"/>
                </a:solidFill>
                <a:latin typeface="Open Sans"/>
                <a:ea typeface="Open Sans"/>
                <a:cs typeface="Open Sans"/>
                <a:sym typeface="Open Sans"/>
              </a:defRPr>
            </a:lvl5pPr>
            <a:lvl6pPr marR="0" lvl="5" algn="l">
              <a:lnSpc>
                <a:spcPct val="100000"/>
              </a:lnSpc>
              <a:spcBef>
                <a:spcPts val="0"/>
              </a:spcBef>
              <a:spcAft>
                <a:spcPts val="0"/>
              </a:spcAft>
              <a:buSzPts val="1500"/>
              <a:buNone/>
              <a:defRPr sz="1900" b="0" i="0" u="none" strike="noStrike" cap="none">
                <a:solidFill>
                  <a:schemeClr val="dk1"/>
                </a:solidFill>
                <a:latin typeface="Open Sans"/>
                <a:ea typeface="Open Sans"/>
                <a:cs typeface="Open Sans"/>
                <a:sym typeface="Open Sans"/>
              </a:defRPr>
            </a:lvl6pPr>
            <a:lvl7pPr marR="0" lvl="6" algn="l">
              <a:lnSpc>
                <a:spcPct val="100000"/>
              </a:lnSpc>
              <a:spcBef>
                <a:spcPts val="0"/>
              </a:spcBef>
              <a:spcAft>
                <a:spcPts val="0"/>
              </a:spcAft>
              <a:buSzPts val="1500"/>
              <a:buNone/>
              <a:defRPr sz="1900" b="0" i="0" u="none" strike="noStrike" cap="none">
                <a:solidFill>
                  <a:schemeClr val="dk1"/>
                </a:solidFill>
                <a:latin typeface="Open Sans"/>
                <a:ea typeface="Open Sans"/>
                <a:cs typeface="Open Sans"/>
                <a:sym typeface="Open Sans"/>
              </a:defRPr>
            </a:lvl7pPr>
            <a:lvl8pPr marR="0" lvl="7" algn="l">
              <a:lnSpc>
                <a:spcPct val="100000"/>
              </a:lnSpc>
              <a:spcBef>
                <a:spcPts val="0"/>
              </a:spcBef>
              <a:spcAft>
                <a:spcPts val="0"/>
              </a:spcAft>
              <a:buSzPts val="1500"/>
              <a:buNone/>
              <a:defRPr sz="1900" b="0" i="0" u="none" strike="noStrike" cap="none">
                <a:solidFill>
                  <a:schemeClr val="dk1"/>
                </a:solidFill>
                <a:latin typeface="Open Sans"/>
                <a:ea typeface="Open Sans"/>
                <a:cs typeface="Open Sans"/>
                <a:sym typeface="Open Sans"/>
              </a:defRPr>
            </a:lvl8pPr>
            <a:lvl9pPr marR="0" lvl="8" algn="l">
              <a:lnSpc>
                <a:spcPct val="100000"/>
              </a:lnSpc>
              <a:spcBef>
                <a:spcPts val="0"/>
              </a:spcBef>
              <a:spcAft>
                <a:spcPts val="0"/>
              </a:spcAft>
              <a:buSzPts val="1500"/>
              <a:buNone/>
              <a:defRPr sz="1900" b="0" i="0" u="none" strike="noStrike" cap="none">
                <a:solidFill>
                  <a:schemeClr val="dk1"/>
                </a:solidFill>
                <a:latin typeface="Open Sans"/>
                <a:ea typeface="Open Sans"/>
                <a:cs typeface="Open Sans"/>
                <a:sym typeface="Open Sans"/>
              </a:defRPr>
            </a:lvl9pPr>
          </a:lstStyle>
          <a:p>
            <a:endParaRPr/>
          </a:p>
        </p:txBody>
      </p:sp>
      <p:pic>
        <p:nvPicPr>
          <p:cNvPr id="319" name="Google Shape;319;g2631ba12fcd_1_932"/>
          <p:cNvPicPr preferRelativeResize="0"/>
          <p:nvPr/>
        </p:nvPicPr>
        <p:blipFill rotWithShape="1">
          <a:blip r:embed="rId2">
            <a:alphaModFix/>
          </a:blip>
          <a:srcRect/>
          <a:stretch/>
        </p:blipFill>
        <p:spPr>
          <a:xfrm>
            <a:off x="853440" y="6230112"/>
            <a:ext cx="1655156" cy="24384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 Cover 2_Build the Future_internal watermark">
  <p:cSld name="TITLE_1_1">
    <p:bg>
      <p:bgPr>
        <a:solidFill>
          <a:schemeClr val="lt2"/>
        </a:solidFill>
        <a:effectLst/>
      </p:bgPr>
    </p:bg>
    <p:spTree>
      <p:nvGrpSpPr>
        <p:cNvPr id="1" name="Shape 41"/>
        <p:cNvGrpSpPr/>
        <p:nvPr/>
      </p:nvGrpSpPr>
      <p:grpSpPr>
        <a:xfrm>
          <a:off x="0" y="0"/>
          <a:ext cx="0" cy="0"/>
          <a:chOff x="0" y="0"/>
          <a:chExt cx="0" cy="0"/>
        </a:xfrm>
      </p:grpSpPr>
      <p:sp>
        <p:nvSpPr>
          <p:cNvPr id="42" name="Google Shape;42;g15df64bb1bf_0_766"/>
          <p:cNvSpPr txBox="1">
            <a:spLocks noGrp="1"/>
          </p:cNvSpPr>
          <p:nvPr>
            <p:ph type="ctrTitle"/>
          </p:nvPr>
        </p:nvSpPr>
        <p:spPr>
          <a:xfrm>
            <a:off x="2438400" y="1838700"/>
            <a:ext cx="7315200" cy="24384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Clr>
                <a:schemeClr val="lt1"/>
              </a:buClr>
              <a:buSzPts val="5300"/>
              <a:buFont typeface="Open Sans"/>
              <a:buNone/>
              <a:defRPr sz="5300">
                <a:solidFill>
                  <a:schemeClr val="lt1"/>
                </a:solidFill>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a:endParaRPr/>
          </a:p>
        </p:txBody>
      </p:sp>
      <p:pic>
        <p:nvPicPr>
          <p:cNvPr id="43" name="Google Shape;43;g15df64bb1bf_0_766"/>
          <p:cNvPicPr preferRelativeResize="0"/>
          <p:nvPr/>
        </p:nvPicPr>
        <p:blipFill rotWithShape="1">
          <a:blip r:embed="rId2">
            <a:alphaModFix/>
          </a:blip>
          <a:srcRect t="118" b="118"/>
          <a:stretch/>
        </p:blipFill>
        <p:spPr>
          <a:xfrm>
            <a:off x="5102016" y="950468"/>
            <a:ext cx="1987967" cy="292867"/>
          </a:xfrm>
          <a:prstGeom prst="rect">
            <a:avLst/>
          </a:prstGeom>
          <a:noFill/>
          <a:ln>
            <a:noFill/>
          </a:ln>
        </p:spPr>
      </p:pic>
      <p:pic>
        <p:nvPicPr>
          <p:cNvPr id="44" name="Google Shape;44;g15df64bb1bf_0_766"/>
          <p:cNvPicPr preferRelativeResize="0"/>
          <p:nvPr/>
        </p:nvPicPr>
        <p:blipFill rotWithShape="1">
          <a:blip r:embed="rId3">
            <a:alphaModFix/>
          </a:blip>
          <a:srcRect/>
          <a:stretch/>
        </p:blipFill>
        <p:spPr>
          <a:xfrm>
            <a:off x="5467569" y="5960550"/>
            <a:ext cx="1256833" cy="351017"/>
          </a:xfrm>
          <a:prstGeom prst="rect">
            <a:avLst/>
          </a:prstGeom>
          <a:noFill/>
          <a:ln>
            <a:noFill/>
          </a:ln>
        </p:spPr>
      </p:pic>
      <p:sp>
        <p:nvSpPr>
          <p:cNvPr id="45" name="Google Shape;45;g15df64bb1bf_0_766"/>
          <p:cNvSpPr txBox="1"/>
          <p:nvPr/>
        </p:nvSpPr>
        <p:spPr>
          <a:xfrm rot="-1515972">
            <a:off x="398442" y="925880"/>
            <a:ext cx="4681785" cy="1534834"/>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8000"/>
              <a:buFont typeface="Arial"/>
              <a:buNone/>
            </a:pPr>
            <a:r>
              <a:rPr lang="en-US" sz="8000" b="1" i="0" u="none" strike="noStrike" cap="none">
                <a:solidFill>
                  <a:srgbClr val="46A7D0"/>
                </a:solidFill>
                <a:latin typeface="Open Sans"/>
                <a:ea typeface="Open Sans"/>
                <a:cs typeface="Open Sans"/>
                <a:sym typeface="Open Sans"/>
              </a:rPr>
              <a:t>internal</a:t>
            </a:r>
            <a:endParaRPr sz="8000" b="1" i="0" u="none" strike="noStrike" cap="none">
              <a:solidFill>
                <a:srgbClr val="46A7D0"/>
              </a:solidFill>
              <a:latin typeface="Open Sans"/>
              <a:ea typeface="Open Sans"/>
              <a:cs typeface="Open Sans"/>
              <a:sym typeface="Open Sans"/>
            </a:endParaRPr>
          </a:p>
        </p:txBody>
      </p:sp>
      <p:sp>
        <p:nvSpPr>
          <p:cNvPr id="46" name="Google Shape;46;g15df64bb1bf_0_766"/>
          <p:cNvSpPr txBox="1"/>
          <p:nvPr/>
        </p:nvSpPr>
        <p:spPr>
          <a:xfrm rot="-1515972">
            <a:off x="7606942" y="4110347"/>
            <a:ext cx="4681785" cy="1534834"/>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8000"/>
              <a:buFont typeface="Arial"/>
              <a:buNone/>
            </a:pPr>
            <a:r>
              <a:rPr lang="en-US" sz="8000" b="1" i="0" u="none" strike="noStrike" cap="none">
                <a:solidFill>
                  <a:srgbClr val="46A7D0"/>
                </a:solidFill>
                <a:latin typeface="Open Sans"/>
                <a:ea typeface="Open Sans"/>
                <a:cs typeface="Open Sans"/>
                <a:sym typeface="Open Sans"/>
              </a:rPr>
              <a:t>internal</a:t>
            </a:r>
            <a:endParaRPr sz="8000" b="1" i="0" u="none" strike="noStrike" cap="none">
              <a:solidFill>
                <a:srgbClr val="46A7D0"/>
              </a:solidFill>
              <a:latin typeface="Open Sans"/>
              <a:ea typeface="Open Sans"/>
              <a:cs typeface="Open Sans"/>
              <a:sym typeface="Open Sans"/>
            </a:endParaRPr>
          </a:p>
        </p:txBody>
      </p:sp>
      <p:sp>
        <p:nvSpPr>
          <p:cNvPr id="47" name="Google Shape;47;g15df64bb1bf_0_766"/>
          <p:cNvSpPr txBox="1">
            <a:spLocks noGrp="1"/>
          </p:cNvSpPr>
          <p:nvPr>
            <p:ph type="subTitle" idx="1"/>
          </p:nvPr>
        </p:nvSpPr>
        <p:spPr>
          <a:xfrm>
            <a:off x="2438400" y="4484700"/>
            <a:ext cx="7315200" cy="951600"/>
          </a:xfrm>
          <a:prstGeom prst="rect">
            <a:avLst/>
          </a:prstGeom>
          <a:noFill/>
          <a:ln>
            <a:noFill/>
          </a:ln>
        </p:spPr>
        <p:txBody>
          <a:bodyPr spcFirstLastPara="1" wrap="square" lIns="0" tIns="0" rIns="0" bIns="0" anchor="t" anchorCtr="0">
            <a:noAutofit/>
          </a:bodyPr>
          <a:lstStyle>
            <a:lvl1pPr lvl="0" algn="ctr">
              <a:lnSpc>
                <a:spcPct val="130000"/>
              </a:lnSpc>
              <a:spcBef>
                <a:spcPts val="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900"/>
              <a:buNone/>
              <a:defRPr sz="19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_with logo">
  <p:cSld name="CUSTOM_5">
    <p:spTree>
      <p:nvGrpSpPr>
        <p:cNvPr id="1" name="Shape 320"/>
        <p:cNvGrpSpPr/>
        <p:nvPr/>
      </p:nvGrpSpPr>
      <p:grpSpPr>
        <a:xfrm>
          <a:off x="0" y="0"/>
          <a:ext cx="0" cy="0"/>
          <a:chOff x="0" y="0"/>
          <a:chExt cx="0" cy="0"/>
        </a:xfrm>
      </p:grpSpPr>
      <p:sp>
        <p:nvSpPr>
          <p:cNvPr id="321" name="Google Shape;321;g2631ba12fcd_1_939"/>
          <p:cNvSpPr txBox="1">
            <a:spLocks noGrp="1"/>
          </p:cNvSpPr>
          <p:nvPr>
            <p:ph type="sldNum" idx="12"/>
          </p:nvPr>
        </p:nvSpPr>
        <p:spPr>
          <a:xfrm>
            <a:off x="10996200" y="6229967"/>
            <a:ext cx="342300" cy="2439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pic>
        <p:nvPicPr>
          <p:cNvPr id="322" name="Google Shape;322;g2631ba12fcd_1_939"/>
          <p:cNvPicPr preferRelativeResize="0"/>
          <p:nvPr/>
        </p:nvPicPr>
        <p:blipFill rotWithShape="1">
          <a:blip r:embed="rId2">
            <a:alphaModFix/>
          </a:blip>
          <a:srcRect/>
          <a:stretch/>
        </p:blipFill>
        <p:spPr>
          <a:xfrm>
            <a:off x="853440" y="6230112"/>
            <a:ext cx="1655156" cy="243840"/>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p:cSld name="CUSTOM_5_1">
    <p:spTree>
      <p:nvGrpSpPr>
        <p:cNvPr id="1" name="Shape 323"/>
        <p:cNvGrpSpPr/>
        <p:nvPr/>
      </p:nvGrpSpPr>
      <p:grpSpPr>
        <a:xfrm>
          <a:off x="0" y="0"/>
          <a:ext cx="0" cy="0"/>
          <a:chOff x="0" y="0"/>
          <a:chExt cx="0" cy="0"/>
        </a:xfrm>
      </p:grpSpPr>
      <p:sp>
        <p:nvSpPr>
          <p:cNvPr id="324" name="Google Shape;324;g2631ba12fcd_1_942"/>
          <p:cNvSpPr txBox="1">
            <a:spLocks noGrp="1"/>
          </p:cNvSpPr>
          <p:nvPr>
            <p:ph type="sldNum" idx="12"/>
          </p:nvPr>
        </p:nvSpPr>
        <p:spPr>
          <a:xfrm>
            <a:off x="10996200" y="6229967"/>
            <a:ext cx="342300" cy="2439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ntent_blue version">
  <p:cSld name="CUSTOM_8_1">
    <p:bg>
      <p:bgPr>
        <a:solidFill>
          <a:schemeClr val="lt2"/>
        </a:solidFill>
        <a:effectLst/>
      </p:bgPr>
    </p:bg>
    <p:spTree>
      <p:nvGrpSpPr>
        <p:cNvPr id="1" name="Shape 325"/>
        <p:cNvGrpSpPr/>
        <p:nvPr/>
      </p:nvGrpSpPr>
      <p:grpSpPr>
        <a:xfrm>
          <a:off x="0" y="0"/>
          <a:ext cx="0" cy="0"/>
          <a:chOff x="0" y="0"/>
          <a:chExt cx="0" cy="0"/>
        </a:xfrm>
      </p:grpSpPr>
      <p:sp>
        <p:nvSpPr>
          <p:cNvPr id="326" name="Google Shape;326;g2631ba12fcd_1_944"/>
          <p:cNvSpPr txBox="1">
            <a:spLocks noGrp="1"/>
          </p:cNvSpPr>
          <p:nvPr>
            <p:ph type="title"/>
          </p:nvPr>
        </p:nvSpPr>
        <p:spPr>
          <a:xfrm>
            <a:off x="853600" y="243833"/>
            <a:ext cx="5242500" cy="1977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4000"/>
              <a:buNone/>
              <a:defRPr sz="4300">
                <a:solidFill>
                  <a:schemeClr val="lt1"/>
                </a:solidFill>
              </a:defRPr>
            </a:lvl1pPr>
            <a:lvl2pPr lvl="1" algn="l">
              <a:lnSpc>
                <a:spcPct val="130000"/>
              </a:lnSpc>
              <a:spcBef>
                <a:spcPts val="0"/>
              </a:spcBef>
              <a:spcAft>
                <a:spcPts val="0"/>
              </a:spcAft>
              <a:buSzPts val="1500"/>
              <a:buNone/>
              <a:defRPr>
                <a:solidFill>
                  <a:schemeClr val="lt1"/>
                </a:solidFill>
              </a:defRPr>
            </a:lvl2pPr>
            <a:lvl3pPr lvl="2" algn="l">
              <a:lnSpc>
                <a:spcPct val="130000"/>
              </a:lnSpc>
              <a:spcBef>
                <a:spcPts val="0"/>
              </a:spcBef>
              <a:spcAft>
                <a:spcPts val="0"/>
              </a:spcAft>
              <a:buSzPts val="1500"/>
              <a:buNone/>
              <a:defRPr>
                <a:solidFill>
                  <a:schemeClr val="lt1"/>
                </a:solidFill>
              </a:defRPr>
            </a:lvl3pPr>
            <a:lvl4pPr lvl="3" algn="l">
              <a:lnSpc>
                <a:spcPct val="130000"/>
              </a:lnSpc>
              <a:spcBef>
                <a:spcPts val="0"/>
              </a:spcBef>
              <a:spcAft>
                <a:spcPts val="0"/>
              </a:spcAft>
              <a:buSzPts val="1500"/>
              <a:buNone/>
              <a:defRPr>
                <a:solidFill>
                  <a:schemeClr val="lt1"/>
                </a:solidFill>
              </a:defRPr>
            </a:lvl4pPr>
            <a:lvl5pPr lvl="4" algn="l">
              <a:lnSpc>
                <a:spcPct val="130000"/>
              </a:lnSpc>
              <a:spcBef>
                <a:spcPts val="0"/>
              </a:spcBef>
              <a:spcAft>
                <a:spcPts val="0"/>
              </a:spcAft>
              <a:buSzPts val="1500"/>
              <a:buNone/>
              <a:defRPr>
                <a:solidFill>
                  <a:schemeClr val="lt1"/>
                </a:solidFill>
              </a:defRPr>
            </a:lvl5pPr>
            <a:lvl6pPr lvl="5" algn="l">
              <a:lnSpc>
                <a:spcPct val="130000"/>
              </a:lnSpc>
              <a:spcBef>
                <a:spcPts val="0"/>
              </a:spcBef>
              <a:spcAft>
                <a:spcPts val="0"/>
              </a:spcAft>
              <a:buSzPts val="1500"/>
              <a:buNone/>
              <a:defRPr>
                <a:solidFill>
                  <a:schemeClr val="lt1"/>
                </a:solidFill>
              </a:defRPr>
            </a:lvl6pPr>
            <a:lvl7pPr lvl="6" algn="l">
              <a:lnSpc>
                <a:spcPct val="130000"/>
              </a:lnSpc>
              <a:spcBef>
                <a:spcPts val="0"/>
              </a:spcBef>
              <a:spcAft>
                <a:spcPts val="0"/>
              </a:spcAft>
              <a:buSzPts val="1500"/>
              <a:buNone/>
              <a:defRPr>
                <a:solidFill>
                  <a:schemeClr val="lt1"/>
                </a:solidFill>
              </a:defRPr>
            </a:lvl7pPr>
            <a:lvl8pPr lvl="7" algn="l">
              <a:lnSpc>
                <a:spcPct val="130000"/>
              </a:lnSpc>
              <a:spcBef>
                <a:spcPts val="0"/>
              </a:spcBef>
              <a:spcAft>
                <a:spcPts val="0"/>
              </a:spcAft>
              <a:buSzPts val="1500"/>
              <a:buNone/>
              <a:defRPr>
                <a:solidFill>
                  <a:schemeClr val="lt1"/>
                </a:solidFill>
              </a:defRPr>
            </a:lvl8pPr>
            <a:lvl9pPr lvl="8" algn="l">
              <a:lnSpc>
                <a:spcPct val="130000"/>
              </a:lnSpc>
              <a:spcBef>
                <a:spcPts val="0"/>
              </a:spcBef>
              <a:spcAft>
                <a:spcPts val="0"/>
              </a:spcAft>
              <a:buSzPts val="1500"/>
              <a:buNone/>
              <a:defRPr>
                <a:solidFill>
                  <a:schemeClr val="lt1"/>
                </a:solidFill>
              </a:defRPr>
            </a:lvl9pPr>
          </a:lstStyle>
          <a:p>
            <a:endParaRPr/>
          </a:p>
        </p:txBody>
      </p:sp>
      <p:sp>
        <p:nvSpPr>
          <p:cNvPr id="327" name="Google Shape;327;g2631ba12fcd_1_944"/>
          <p:cNvSpPr txBox="1">
            <a:spLocks noGrp="1"/>
          </p:cNvSpPr>
          <p:nvPr>
            <p:ph type="sldNum" idx="12"/>
          </p:nvPr>
        </p:nvSpPr>
        <p:spPr>
          <a:xfrm>
            <a:off x="10996200" y="6229967"/>
            <a:ext cx="342300" cy="2439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
        <p:nvSpPr>
          <p:cNvPr id="328" name="Google Shape;328;g2631ba12fcd_1_944"/>
          <p:cNvSpPr txBox="1">
            <a:spLocks noGrp="1"/>
          </p:cNvSpPr>
          <p:nvPr>
            <p:ph type="body" idx="1"/>
          </p:nvPr>
        </p:nvSpPr>
        <p:spPr>
          <a:xfrm>
            <a:off x="853600" y="3429000"/>
            <a:ext cx="10484700" cy="2531100"/>
          </a:xfrm>
          <a:prstGeom prst="rect">
            <a:avLst/>
          </a:prstGeom>
          <a:noFill/>
          <a:ln>
            <a:noFill/>
          </a:ln>
        </p:spPr>
        <p:txBody>
          <a:bodyPr spcFirstLastPara="1" wrap="square" lIns="0" tIns="0" rIns="0" bIns="0" anchor="t" anchorCtr="0">
            <a:noAutofit/>
          </a:bodyPr>
          <a:lstStyle>
            <a:lvl1pPr marL="457200" lvl="0" indent="-406400" algn="l">
              <a:lnSpc>
                <a:spcPct val="130000"/>
              </a:lnSpc>
              <a:spcBef>
                <a:spcPts val="500"/>
              </a:spcBef>
              <a:spcAft>
                <a:spcPts val="0"/>
              </a:spcAft>
              <a:buClr>
                <a:schemeClr val="lt1"/>
              </a:buClr>
              <a:buSzPts val="2800"/>
              <a:buChar char="•"/>
              <a:defRPr>
                <a:solidFill>
                  <a:schemeClr val="lt1"/>
                </a:solidFill>
              </a:defRPr>
            </a:lvl1pPr>
            <a:lvl2pPr marL="914400" lvl="1" indent="-381000" algn="l">
              <a:lnSpc>
                <a:spcPct val="130000"/>
              </a:lnSpc>
              <a:spcBef>
                <a:spcPts val="500"/>
              </a:spcBef>
              <a:spcAft>
                <a:spcPts val="0"/>
              </a:spcAft>
              <a:buClr>
                <a:schemeClr val="lt1"/>
              </a:buClr>
              <a:buSzPts val="2400"/>
              <a:buChar char="•"/>
              <a:defRPr>
                <a:solidFill>
                  <a:schemeClr val="lt1"/>
                </a:solidFill>
              </a:defRPr>
            </a:lvl2pPr>
            <a:lvl3pPr marL="1371600" lvl="2" indent="-355600" algn="l">
              <a:lnSpc>
                <a:spcPct val="130000"/>
              </a:lnSpc>
              <a:spcBef>
                <a:spcPts val="500"/>
              </a:spcBef>
              <a:spcAft>
                <a:spcPts val="0"/>
              </a:spcAft>
              <a:buClr>
                <a:schemeClr val="lt1"/>
              </a:buClr>
              <a:buSzPts val="2000"/>
              <a:buChar char="•"/>
              <a:defRPr>
                <a:solidFill>
                  <a:schemeClr val="lt1"/>
                </a:solidFill>
              </a:defRPr>
            </a:lvl3pPr>
            <a:lvl4pPr marL="1828800" lvl="3" indent="-349250" algn="l">
              <a:lnSpc>
                <a:spcPct val="130000"/>
              </a:lnSpc>
              <a:spcBef>
                <a:spcPts val="500"/>
              </a:spcBef>
              <a:spcAft>
                <a:spcPts val="0"/>
              </a:spcAft>
              <a:buClr>
                <a:schemeClr val="lt1"/>
              </a:buClr>
              <a:buSzPts val="1900"/>
              <a:buChar char="•"/>
              <a:defRPr>
                <a:solidFill>
                  <a:schemeClr val="lt1"/>
                </a:solidFill>
              </a:defRPr>
            </a:lvl4pPr>
            <a:lvl5pPr marL="2286000" lvl="4" indent="-349250" algn="l">
              <a:lnSpc>
                <a:spcPct val="130000"/>
              </a:lnSpc>
              <a:spcBef>
                <a:spcPts val="500"/>
              </a:spcBef>
              <a:spcAft>
                <a:spcPts val="0"/>
              </a:spcAft>
              <a:buClr>
                <a:schemeClr val="lt1"/>
              </a:buClr>
              <a:buSzPts val="1900"/>
              <a:buChar char="•"/>
              <a:defRPr>
                <a:solidFill>
                  <a:schemeClr val="lt1"/>
                </a:solidFill>
              </a:defRPr>
            </a:lvl5pPr>
            <a:lvl6pPr marL="2743200" lvl="5" indent="-349250" algn="l">
              <a:lnSpc>
                <a:spcPct val="130000"/>
              </a:lnSpc>
              <a:spcBef>
                <a:spcPts val="500"/>
              </a:spcBef>
              <a:spcAft>
                <a:spcPts val="0"/>
              </a:spcAft>
              <a:buClr>
                <a:schemeClr val="lt1"/>
              </a:buClr>
              <a:buSzPts val="1900"/>
              <a:buChar char="•"/>
              <a:defRPr>
                <a:solidFill>
                  <a:schemeClr val="lt1"/>
                </a:solidFill>
              </a:defRPr>
            </a:lvl6pPr>
            <a:lvl7pPr marL="3200400" lvl="6" indent="-349250" algn="l">
              <a:lnSpc>
                <a:spcPct val="130000"/>
              </a:lnSpc>
              <a:spcBef>
                <a:spcPts val="500"/>
              </a:spcBef>
              <a:spcAft>
                <a:spcPts val="0"/>
              </a:spcAft>
              <a:buClr>
                <a:schemeClr val="lt1"/>
              </a:buClr>
              <a:buSzPts val="1900"/>
              <a:buChar char="•"/>
              <a:defRPr>
                <a:solidFill>
                  <a:schemeClr val="lt1"/>
                </a:solidFill>
              </a:defRPr>
            </a:lvl7pPr>
            <a:lvl8pPr marL="3657600" lvl="7" indent="-349250" algn="l">
              <a:lnSpc>
                <a:spcPct val="130000"/>
              </a:lnSpc>
              <a:spcBef>
                <a:spcPts val="500"/>
              </a:spcBef>
              <a:spcAft>
                <a:spcPts val="0"/>
              </a:spcAft>
              <a:buClr>
                <a:schemeClr val="lt1"/>
              </a:buClr>
              <a:buSzPts val="1900"/>
              <a:buChar char="•"/>
              <a:defRPr>
                <a:solidFill>
                  <a:schemeClr val="lt1"/>
                </a:solidFill>
              </a:defRPr>
            </a:lvl8pPr>
            <a:lvl9pPr marL="4114800" lvl="8" indent="-349250" algn="l">
              <a:lnSpc>
                <a:spcPct val="130000"/>
              </a:lnSpc>
              <a:spcBef>
                <a:spcPts val="500"/>
              </a:spcBef>
              <a:spcAft>
                <a:spcPts val="0"/>
              </a:spcAft>
              <a:buClr>
                <a:schemeClr val="lt1"/>
              </a:buClr>
              <a:buSzPts val="1900"/>
              <a:buChar char="•"/>
              <a:defRPr>
                <a:solidFill>
                  <a:schemeClr val="lt1"/>
                </a:solidFill>
              </a:defRPr>
            </a:lvl9pPr>
          </a:lstStyle>
          <a:p>
            <a:endParaRPr/>
          </a:p>
        </p:txBody>
      </p:sp>
      <p:sp>
        <p:nvSpPr>
          <p:cNvPr id="329" name="Google Shape;329;g2631ba12fcd_1_944"/>
          <p:cNvSpPr txBox="1">
            <a:spLocks noGrp="1"/>
          </p:cNvSpPr>
          <p:nvPr>
            <p:ph type="subTitle" idx="2"/>
          </p:nvPr>
        </p:nvSpPr>
        <p:spPr>
          <a:xfrm>
            <a:off x="860133" y="2221600"/>
            <a:ext cx="10478400" cy="1062000"/>
          </a:xfrm>
          <a:prstGeom prst="rect">
            <a:avLst/>
          </a:prstGeom>
          <a:noFill/>
          <a:ln>
            <a:noFill/>
          </a:ln>
        </p:spPr>
        <p:txBody>
          <a:bodyPr spcFirstLastPara="1" wrap="square" lIns="0" tIns="0" rIns="0" bIns="0" anchor="t" anchorCtr="0">
            <a:noAutofit/>
          </a:bodyPr>
          <a:lstStyle>
            <a:lvl1pPr lvl="0" algn="l">
              <a:lnSpc>
                <a:spcPct val="120000"/>
              </a:lnSpc>
              <a:spcBef>
                <a:spcPts val="500"/>
              </a:spcBef>
              <a:spcAft>
                <a:spcPts val="0"/>
              </a:spcAft>
              <a:buSzPts val="2800"/>
              <a:buNone/>
              <a:defRPr sz="3200" b="1">
                <a:solidFill>
                  <a:schemeClr val="lt1"/>
                </a:solidFill>
              </a:defRPr>
            </a:lvl1pPr>
            <a:lvl2pPr lvl="1" algn="l">
              <a:lnSpc>
                <a:spcPct val="130000"/>
              </a:lnSpc>
              <a:spcBef>
                <a:spcPts val="500"/>
              </a:spcBef>
              <a:spcAft>
                <a:spcPts val="0"/>
              </a:spcAft>
              <a:buSzPts val="2400"/>
              <a:buNone/>
              <a:defRPr>
                <a:solidFill>
                  <a:schemeClr val="lt1"/>
                </a:solidFill>
              </a:defRPr>
            </a:lvl2pPr>
            <a:lvl3pPr lvl="2" algn="l">
              <a:lnSpc>
                <a:spcPct val="130000"/>
              </a:lnSpc>
              <a:spcBef>
                <a:spcPts val="500"/>
              </a:spcBef>
              <a:spcAft>
                <a:spcPts val="0"/>
              </a:spcAft>
              <a:buSzPts val="2000"/>
              <a:buNone/>
              <a:defRPr>
                <a:solidFill>
                  <a:schemeClr val="lt1"/>
                </a:solidFill>
              </a:defRPr>
            </a:lvl3pPr>
            <a:lvl4pPr lvl="3" algn="l">
              <a:lnSpc>
                <a:spcPct val="130000"/>
              </a:lnSpc>
              <a:spcBef>
                <a:spcPts val="500"/>
              </a:spcBef>
              <a:spcAft>
                <a:spcPts val="0"/>
              </a:spcAft>
              <a:buSzPts val="1900"/>
              <a:buNone/>
              <a:defRPr>
                <a:solidFill>
                  <a:schemeClr val="lt1"/>
                </a:solidFill>
              </a:defRPr>
            </a:lvl4pPr>
            <a:lvl5pPr lvl="4" algn="l">
              <a:lnSpc>
                <a:spcPct val="130000"/>
              </a:lnSpc>
              <a:spcBef>
                <a:spcPts val="500"/>
              </a:spcBef>
              <a:spcAft>
                <a:spcPts val="0"/>
              </a:spcAft>
              <a:buSzPts val="1900"/>
              <a:buNone/>
              <a:defRPr>
                <a:solidFill>
                  <a:schemeClr val="lt1"/>
                </a:solidFill>
              </a:defRPr>
            </a:lvl5pPr>
            <a:lvl6pPr lvl="5" algn="l">
              <a:lnSpc>
                <a:spcPct val="130000"/>
              </a:lnSpc>
              <a:spcBef>
                <a:spcPts val="500"/>
              </a:spcBef>
              <a:spcAft>
                <a:spcPts val="0"/>
              </a:spcAft>
              <a:buSzPts val="1900"/>
              <a:buNone/>
              <a:defRPr>
                <a:solidFill>
                  <a:schemeClr val="lt1"/>
                </a:solidFill>
              </a:defRPr>
            </a:lvl6pPr>
            <a:lvl7pPr lvl="6" algn="l">
              <a:lnSpc>
                <a:spcPct val="130000"/>
              </a:lnSpc>
              <a:spcBef>
                <a:spcPts val="500"/>
              </a:spcBef>
              <a:spcAft>
                <a:spcPts val="0"/>
              </a:spcAft>
              <a:buSzPts val="1900"/>
              <a:buNone/>
              <a:defRPr>
                <a:solidFill>
                  <a:schemeClr val="lt1"/>
                </a:solidFill>
              </a:defRPr>
            </a:lvl7pPr>
            <a:lvl8pPr lvl="7" algn="l">
              <a:lnSpc>
                <a:spcPct val="130000"/>
              </a:lnSpc>
              <a:spcBef>
                <a:spcPts val="500"/>
              </a:spcBef>
              <a:spcAft>
                <a:spcPts val="0"/>
              </a:spcAft>
              <a:buSzPts val="1900"/>
              <a:buNone/>
              <a:defRPr>
                <a:solidFill>
                  <a:schemeClr val="lt1"/>
                </a:solidFill>
              </a:defRPr>
            </a:lvl8pPr>
            <a:lvl9pPr lvl="8" algn="l">
              <a:lnSpc>
                <a:spcPct val="130000"/>
              </a:lnSpc>
              <a:spcBef>
                <a:spcPts val="500"/>
              </a:spcBef>
              <a:spcAft>
                <a:spcPts val="0"/>
              </a:spcAft>
              <a:buSzPts val="1900"/>
              <a:buNone/>
              <a:defRPr>
                <a:solidFill>
                  <a:schemeClr val="lt1"/>
                </a:solidFill>
              </a:defRPr>
            </a:lvl9pPr>
          </a:lstStyle>
          <a:p>
            <a:endParaRPr/>
          </a:p>
        </p:txBody>
      </p:sp>
    </p:spTree>
  </p:cSld>
  <p:clrMapOvr>
    <a:masterClrMapping/>
  </p:clrMapOvr>
  <p:extLst>
    <p:ext uri="{DCECCB84-F9BA-43D5-87BE-67443E8EF086}">
      <p15:sldGuideLst xmlns:p15="http://schemas.microsoft.com/office/powerpoint/2012/main">
        <p15:guide id="1" pos="3840">
          <p15:clr>
            <a:srgbClr val="FA7B17"/>
          </p15:clr>
        </p15:guide>
        <p15:guide id="2" orient="horz" pos="2160">
          <p15:clr>
            <a:srgbClr val="FA7B17"/>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Ending slide">
  <p:cSld name="CUSTOM_3_1">
    <p:bg>
      <p:bgPr>
        <a:blipFill>
          <a:blip r:embed="rId2">
            <a:alphaModFix/>
          </a:blip>
          <a:stretch>
            <a:fillRect/>
          </a:stretch>
        </a:blipFill>
        <a:effectLst/>
      </p:bgPr>
    </p:bg>
    <p:spTree>
      <p:nvGrpSpPr>
        <p:cNvPr id="1" name="Shape 330"/>
        <p:cNvGrpSpPr/>
        <p:nvPr/>
      </p:nvGrpSpPr>
      <p:grpSpPr>
        <a:xfrm>
          <a:off x="0" y="0"/>
          <a:ext cx="0" cy="0"/>
          <a:chOff x="0" y="0"/>
          <a:chExt cx="0" cy="0"/>
        </a:xfrm>
      </p:grpSpPr>
      <p:grpSp>
        <p:nvGrpSpPr>
          <p:cNvPr id="331" name="Google Shape;331;g2631ba12fcd_1_949"/>
          <p:cNvGrpSpPr/>
          <p:nvPr/>
        </p:nvGrpSpPr>
        <p:grpSpPr>
          <a:xfrm>
            <a:off x="3769273" y="1304550"/>
            <a:ext cx="2001216" cy="487667"/>
            <a:chOff x="2827025" y="978437"/>
            <a:chExt cx="1500950" cy="365760"/>
          </a:xfrm>
        </p:grpSpPr>
        <p:pic>
          <p:nvPicPr>
            <p:cNvPr id="332" name="Google Shape;332;g2631ba12fcd_1_949"/>
            <p:cNvPicPr preferRelativeResize="0"/>
            <p:nvPr/>
          </p:nvPicPr>
          <p:blipFill rotWithShape="1">
            <a:blip r:embed="rId3">
              <a:alphaModFix/>
            </a:blip>
            <a:srcRect/>
            <a:stretch/>
          </p:blipFill>
          <p:spPr>
            <a:xfrm>
              <a:off x="2827025" y="978437"/>
              <a:ext cx="365760" cy="365760"/>
            </a:xfrm>
            <a:prstGeom prst="rect">
              <a:avLst/>
            </a:prstGeom>
            <a:noFill/>
            <a:ln>
              <a:noFill/>
            </a:ln>
          </p:spPr>
        </p:pic>
        <p:sp>
          <p:nvSpPr>
            <p:cNvPr id="333" name="Google Shape;333;g2631ba12fcd_1_949"/>
            <p:cNvSpPr txBox="1"/>
            <p:nvPr/>
          </p:nvSpPr>
          <p:spPr>
            <a:xfrm>
              <a:off x="3345175" y="1051525"/>
              <a:ext cx="982800" cy="219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chemeClr val="lt1"/>
                  </a:solidFill>
                  <a:latin typeface="Open Sans"/>
                  <a:ea typeface="Open Sans"/>
                  <a:cs typeface="Open Sans"/>
                  <a:sym typeface="Open Sans"/>
                </a:rPr>
                <a:t>/unops.org</a:t>
              </a:r>
              <a:endParaRPr sz="1900" b="0" i="0" u="none" strike="noStrike" cap="none">
                <a:solidFill>
                  <a:schemeClr val="lt1"/>
                </a:solidFill>
                <a:latin typeface="Open Sans"/>
                <a:ea typeface="Open Sans"/>
                <a:cs typeface="Open Sans"/>
                <a:sym typeface="Open Sans"/>
              </a:endParaRPr>
            </a:p>
          </p:txBody>
        </p:sp>
      </p:grpSp>
      <p:grpSp>
        <p:nvGrpSpPr>
          <p:cNvPr id="334" name="Google Shape;334;g2631ba12fcd_1_949"/>
          <p:cNvGrpSpPr/>
          <p:nvPr/>
        </p:nvGrpSpPr>
        <p:grpSpPr>
          <a:xfrm>
            <a:off x="3769273" y="2300192"/>
            <a:ext cx="2817996" cy="487667"/>
            <a:chOff x="2827025" y="1725187"/>
            <a:chExt cx="2113550" cy="365760"/>
          </a:xfrm>
        </p:grpSpPr>
        <p:pic>
          <p:nvPicPr>
            <p:cNvPr id="335" name="Google Shape;335;g2631ba12fcd_1_949"/>
            <p:cNvPicPr preferRelativeResize="0"/>
            <p:nvPr/>
          </p:nvPicPr>
          <p:blipFill rotWithShape="1">
            <a:blip r:embed="rId4">
              <a:alphaModFix/>
            </a:blip>
            <a:srcRect/>
            <a:stretch/>
          </p:blipFill>
          <p:spPr>
            <a:xfrm>
              <a:off x="2827025" y="1725187"/>
              <a:ext cx="365760" cy="365760"/>
            </a:xfrm>
            <a:prstGeom prst="rect">
              <a:avLst/>
            </a:prstGeom>
            <a:noFill/>
            <a:ln>
              <a:noFill/>
            </a:ln>
          </p:spPr>
        </p:pic>
        <p:sp>
          <p:nvSpPr>
            <p:cNvPr id="336" name="Google Shape;336;g2631ba12fcd_1_949"/>
            <p:cNvSpPr txBox="1"/>
            <p:nvPr/>
          </p:nvSpPr>
          <p:spPr>
            <a:xfrm>
              <a:off x="3345175" y="1798275"/>
              <a:ext cx="1595400" cy="219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chemeClr val="lt1"/>
                  </a:solidFill>
                  <a:latin typeface="Open Sans"/>
                  <a:ea typeface="Open Sans"/>
                  <a:cs typeface="Open Sans"/>
                  <a:sym typeface="Open Sans"/>
                </a:rPr>
                <a:t>/company/unops</a:t>
              </a:r>
              <a:endParaRPr sz="1900" b="0" i="0" u="none" strike="noStrike" cap="none">
                <a:solidFill>
                  <a:schemeClr val="lt1"/>
                </a:solidFill>
                <a:latin typeface="Open Sans"/>
                <a:ea typeface="Open Sans"/>
                <a:cs typeface="Open Sans"/>
                <a:sym typeface="Open Sans"/>
              </a:endParaRPr>
            </a:p>
          </p:txBody>
        </p:sp>
      </p:grpSp>
      <p:grpSp>
        <p:nvGrpSpPr>
          <p:cNvPr id="337" name="Google Shape;337;g2631ba12fcd_1_949"/>
          <p:cNvGrpSpPr/>
          <p:nvPr/>
        </p:nvGrpSpPr>
        <p:grpSpPr>
          <a:xfrm>
            <a:off x="3769273" y="3295830"/>
            <a:ext cx="2499604" cy="487667"/>
            <a:chOff x="2827025" y="2471934"/>
            <a:chExt cx="1874750" cy="365760"/>
          </a:xfrm>
        </p:grpSpPr>
        <p:pic>
          <p:nvPicPr>
            <p:cNvPr id="338" name="Google Shape;338;g2631ba12fcd_1_949"/>
            <p:cNvPicPr preferRelativeResize="0"/>
            <p:nvPr/>
          </p:nvPicPr>
          <p:blipFill rotWithShape="1">
            <a:blip r:embed="rId5">
              <a:alphaModFix/>
            </a:blip>
            <a:srcRect/>
            <a:stretch/>
          </p:blipFill>
          <p:spPr>
            <a:xfrm>
              <a:off x="2827025" y="2471934"/>
              <a:ext cx="365760" cy="365760"/>
            </a:xfrm>
            <a:prstGeom prst="rect">
              <a:avLst/>
            </a:prstGeom>
            <a:noFill/>
            <a:ln>
              <a:noFill/>
            </a:ln>
          </p:spPr>
        </p:pic>
        <p:sp>
          <p:nvSpPr>
            <p:cNvPr id="339" name="Google Shape;339;g2631ba12fcd_1_949"/>
            <p:cNvSpPr txBox="1"/>
            <p:nvPr/>
          </p:nvSpPr>
          <p:spPr>
            <a:xfrm>
              <a:off x="3345175" y="2545025"/>
              <a:ext cx="1356600" cy="219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chemeClr val="lt1"/>
                  </a:solidFill>
                  <a:latin typeface="Open Sans"/>
                  <a:ea typeface="Open Sans"/>
                  <a:cs typeface="Open Sans"/>
                  <a:sym typeface="Open Sans"/>
                </a:rPr>
                <a:t>/unops_official</a:t>
              </a:r>
              <a:endParaRPr sz="1900" b="0" i="0" u="none" strike="noStrike" cap="none">
                <a:solidFill>
                  <a:schemeClr val="lt1"/>
                </a:solidFill>
                <a:latin typeface="Open Sans"/>
                <a:ea typeface="Open Sans"/>
                <a:cs typeface="Open Sans"/>
                <a:sym typeface="Open Sans"/>
              </a:endParaRPr>
            </a:p>
          </p:txBody>
        </p:sp>
      </p:grpSp>
      <p:grpSp>
        <p:nvGrpSpPr>
          <p:cNvPr id="340" name="Google Shape;340;g2631ba12fcd_1_949"/>
          <p:cNvGrpSpPr/>
          <p:nvPr/>
        </p:nvGrpSpPr>
        <p:grpSpPr>
          <a:xfrm>
            <a:off x="3769273" y="4291472"/>
            <a:ext cx="2031216" cy="1261823"/>
            <a:chOff x="2827025" y="3218684"/>
            <a:chExt cx="1523450" cy="946391"/>
          </a:xfrm>
        </p:grpSpPr>
        <p:pic>
          <p:nvPicPr>
            <p:cNvPr id="341" name="Google Shape;341;g2631ba12fcd_1_949"/>
            <p:cNvPicPr preferRelativeResize="0"/>
            <p:nvPr/>
          </p:nvPicPr>
          <p:blipFill rotWithShape="1">
            <a:blip r:embed="rId6">
              <a:alphaModFix/>
            </a:blip>
            <a:srcRect/>
            <a:stretch/>
          </p:blipFill>
          <p:spPr>
            <a:xfrm>
              <a:off x="2827025" y="3218684"/>
              <a:ext cx="365760" cy="365760"/>
            </a:xfrm>
            <a:prstGeom prst="rect">
              <a:avLst/>
            </a:prstGeom>
            <a:noFill/>
            <a:ln>
              <a:noFill/>
            </a:ln>
          </p:spPr>
        </p:pic>
        <p:sp>
          <p:nvSpPr>
            <p:cNvPr id="342" name="Google Shape;342;g2631ba12fcd_1_949"/>
            <p:cNvSpPr txBox="1"/>
            <p:nvPr/>
          </p:nvSpPr>
          <p:spPr>
            <a:xfrm>
              <a:off x="3345175" y="3291775"/>
              <a:ext cx="1005300" cy="873300"/>
            </a:xfrm>
            <a:prstGeom prst="rect">
              <a:avLst/>
            </a:prstGeom>
            <a:noFill/>
            <a:ln>
              <a:noFill/>
            </a:ln>
          </p:spPr>
          <p:txBody>
            <a:bodyPr spcFirstLastPara="1" wrap="square" lIns="0" tIns="0" rIns="0" bIns="0" anchor="t" anchorCtr="0">
              <a:noAutofit/>
            </a:bodyPr>
            <a:lstStyle/>
            <a:p>
              <a:pPr marL="0" marR="0" lvl="0" indent="0" algn="l" rtl="0">
                <a:lnSpc>
                  <a:spcPct val="150000"/>
                </a:lnSpc>
                <a:spcBef>
                  <a:spcPts val="0"/>
                </a:spcBef>
                <a:spcAft>
                  <a:spcPts val="0"/>
                </a:spcAft>
                <a:buClr>
                  <a:srgbClr val="000000"/>
                </a:buClr>
                <a:buSzPts val="1900"/>
                <a:buFont typeface="Arial"/>
                <a:buNone/>
              </a:pPr>
              <a:r>
                <a:rPr lang="en-US" sz="1900" b="0" i="0" u="none" strike="noStrike" cap="none">
                  <a:solidFill>
                    <a:schemeClr val="lt1"/>
                  </a:solidFill>
                  <a:latin typeface="Open Sans"/>
                  <a:ea typeface="Open Sans"/>
                  <a:cs typeface="Open Sans"/>
                  <a:sym typeface="Open Sans"/>
                </a:rPr>
                <a:t>/unops    </a:t>
              </a:r>
              <a:endParaRPr sz="1900" b="0" i="0" u="none" strike="noStrike" cap="none">
                <a:solidFill>
                  <a:schemeClr val="lt1"/>
                </a:solidFill>
                <a:latin typeface="Open Sans"/>
                <a:ea typeface="Open Sans"/>
                <a:cs typeface="Open Sans"/>
                <a:sym typeface="Open Sans"/>
              </a:endParaRPr>
            </a:p>
            <a:p>
              <a:pPr marL="0" marR="0" lvl="0" indent="0" algn="l" rtl="0">
                <a:lnSpc>
                  <a:spcPct val="150000"/>
                </a:lnSpc>
                <a:spcBef>
                  <a:spcPts val="0"/>
                </a:spcBef>
                <a:spcAft>
                  <a:spcPts val="0"/>
                </a:spcAft>
                <a:buClr>
                  <a:srgbClr val="000000"/>
                </a:buClr>
                <a:buSzPts val="1900"/>
                <a:buFont typeface="Arial"/>
                <a:buNone/>
              </a:pPr>
              <a:r>
                <a:rPr lang="en-US" sz="1900" b="0" i="0" u="none" strike="noStrike" cap="none">
                  <a:solidFill>
                    <a:schemeClr val="lt1"/>
                  </a:solidFill>
                  <a:latin typeface="Open Sans"/>
                  <a:ea typeface="Open Sans"/>
                  <a:cs typeface="Open Sans"/>
                  <a:sym typeface="Open Sans"/>
                </a:rPr>
                <a:t>/unops_es    </a:t>
              </a:r>
              <a:endParaRPr sz="1900" b="0" i="0" u="none" strike="noStrike" cap="none">
                <a:solidFill>
                  <a:schemeClr val="lt1"/>
                </a:solidFill>
                <a:latin typeface="Open Sans"/>
                <a:ea typeface="Open Sans"/>
                <a:cs typeface="Open Sans"/>
                <a:sym typeface="Open Sans"/>
              </a:endParaRPr>
            </a:p>
            <a:p>
              <a:pPr marL="0" marR="0" lvl="0" indent="0" algn="l" rtl="0">
                <a:lnSpc>
                  <a:spcPct val="150000"/>
                </a:lnSpc>
                <a:spcBef>
                  <a:spcPts val="0"/>
                </a:spcBef>
                <a:spcAft>
                  <a:spcPts val="0"/>
                </a:spcAft>
                <a:buClr>
                  <a:srgbClr val="000000"/>
                </a:buClr>
                <a:buSzPts val="1900"/>
                <a:buFont typeface="Arial"/>
                <a:buNone/>
              </a:pPr>
              <a:r>
                <a:rPr lang="en-US" sz="1900" b="0" i="0" u="none" strike="noStrike" cap="none">
                  <a:solidFill>
                    <a:schemeClr val="lt1"/>
                  </a:solidFill>
                  <a:latin typeface="Open Sans"/>
                  <a:ea typeface="Open Sans"/>
                  <a:cs typeface="Open Sans"/>
                  <a:sym typeface="Open Sans"/>
                </a:rPr>
                <a:t>/unops_fr</a:t>
              </a:r>
              <a:endParaRPr sz="1900" b="0" i="0" u="none" strike="noStrike" cap="none">
                <a:solidFill>
                  <a:schemeClr val="lt1"/>
                </a:solidFill>
                <a:latin typeface="Open Sans"/>
                <a:ea typeface="Open Sans"/>
                <a:cs typeface="Open Sans"/>
                <a:sym typeface="Open Sans"/>
              </a:endParaRPr>
            </a:p>
          </p:txBody>
        </p:sp>
      </p:gr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43"/>
        <p:cNvGrpSpPr/>
        <p:nvPr/>
      </p:nvGrpSpPr>
      <p:grpSpPr>
        <a:xfrm>
          <a:off x="0" y="0"/>
          <a:ext cx="0" cy="0"/>
          <a:chOff x="0" y="0"/>
          <a:chExt cx="0" cy="0"/>
        </a:xfrm>
      </p:grpSpPr>
      <p:sp>
        <p:nvSpPr>
          <p:cNvPr id="344" name="Google Shape;344;g2631ba12fcd_1_962"/>
          <p:cNvSpPr/>
          <p:nvPr/>
        </p:nvSpPr>
        <p:spPr>
          <a:xfrm flipH="1">
            <a:off x="11408200" y="4683564"/>
            <a:ext cx="478926" cy="2174418"/>
          </a:xfrm>
          <a:custGeom>
            <a:avLst/>
            <a:gdLst/>
            <a:ahLst/>
            <a:cxnLst/>
            <a:rect l="l" t="t" r="r" b="b"/>
            <a:pathLst>
              <a:path w="21600" h="21600" extrusionOk="0">
                <a:moveTo>
                  <a:pt x="21600" y="21600"/>
                </a:moveTo>
                <a:lnTo>
                  <a:pt x="21600" y="0"/>
                </a:lnTo>
                <a:lnTo>
                  <a:pt x="0" y="863"/>
                </a:lnTo>
                <a:lnTo>
                  <a:pt x="0" y="21600"/>
                </a:lnTo>
                <a:lnTo>
                  <a:pt x="21600" y="21600"/>
                </a:lnTo>
                <a:close/>
              </a:path>
            </a:pathLst>
          </a:custGeom>
          <a:solidFill>
            <a:schemeClr val="lt2"/>
          </a:solidFill>
          <a:ln>
            <a:noFill/>
          </a:ln>
        </p:spPr>
        <p:txBody>
          <a:bodyPr spcFirstLastPara="1" wrap="square" lIns="60925" tIns="60925" rIns="60925" bIns="60925" anchor="ctr" anchorCtr="0">
            <a:noAutofit/>
          </a:bodyPr>
          <a:lstStyle/>
          <a:p>
            <a:pPr marL="0" marR="0" lvl="0" indent="0" algn="l" rtl="0">
              <a:lnSpc>
                <a:spcPct val="100000"/>
              </a:lnSpc>
              <a:spcBef>
                <a:spcPts val="0"/>
              </a:spcBef>
              <a:spcAft>
                <a:spcPts val="0"/>
              </a:spcAft>
              <a:buClr>
                <a:srgbClr val="000000"/>
              </a:buClr>
              <a:buSzPts val="2400"/>
              <a:buFont typeface="Calibri"/>
              <a:buNone/>
            </a:pPr>
            <a:endParaRPr sz="2400" b="0" i="0" u="none" strike="noStrike" cap="none">
              <a:solidFill>
                <a:srgbClr val="000000"/>
              </a:solidFill>
              <a:latin typeface="Calibri"/>
              <a:ea typeface="Calibri"/>
              <a:cs typeface="Calibri"/>
              <a:sym typeface="Calibri"/>
            </a:endParaRPr>
          </a:p>
        </p:txBody>
      </p:sp>
      <p:sp>
        <p:nvSpPr>
          <p:cNvPr id="345" name="Google Shape;345;g2631ba12fcd_1_962"/>
          <p:cNvSpPr/>
          <p:nvPr/>
        </p:nvSpPr>
        <p:spPr>
          <a:xfrm flipH="1">
            <a:off x="11408200" y="1303780"/>
            <a:ext cx="478926" cy="1285146"/>
          </a:xfrm>
          <a:custGeom>
            <a:avLst/>
            <a:gdLst/>
            <a:ahLst/>
            <a:cxnLst/>
            <a:rect l="l" t="t" r="r" b="b"/>
            <a:pathLst>
              <a:path w="21600" h="21600" extrusionOk="0">
                <a:moveTo>
                  <a:pt x="0" y="21600"/>
                </a:moveTo>
                <a:lnTo>
                  <a:pt x="21600" y="20140"/>
                </a:lnTo>
                <a:lnTo>
                  <a:pt x="21600" y="0"/>
                </a:lnTo>
                <a:lnTo>
                  <a:pt x="0" y="1460"/>
                </a:lnTo>
                <a:lnTo>
                  <a:pt x="0" y="21600"/>
                </a:lnTo>
                <a:close/>
              </a:path>
            </a:pathLst>
          </a:custGeom>
          <a:solidFill>
            <a:schemeClr val="lt2"/>
          </a:solidFill>
          <a:ln>
            <a:noFill/>
          </a:ln>
        </p:spPr>
        <p:txBody>
          <a:bodyPr spcFirstLastPara="1" wrap="square" lIns="60925" tIns="60925" rIns="60925" bIns="60925" anchor="ctr" anchorCtr="0">
            <a:noAutofit/>
          </a:bodyPr>
          <a:lstStyle/>
          <a:p>
            <a:pPr marL="0" marR="0" lvl="0" indent="0" algn="l" rtl="0">
              <a:lnSpc>
                <a:spcPct val="100000"/>
              </a:lnSpc>
              <a:spcBef>
                <a:spcPts val="0"/>
              </a:spcBef>
              <a:spcAft>
                <a:spcPts val="0"/>
              </a:spcAft>
              <a:buClr>
                <a:srgbClr val="000000"/>
              </a:buClr>
              <a:buSzPts val="2400"/>
              <a:buFont typeface="Calibri"/>
              <a:buNone/>
            </a:pPr>
            <a:endParaRPr sz="2400" b="0" i="0" u="none" strike="noStrike" cap="none">
              <a:solidFill>
                <a:srgbClr val="000000"/>
              </a:solidFill>
              <a:latin typeface="Calibri"/>
              <a:ea typeface="Calibri"/>
              <a:cs typeface="Calibri"/>
              <a:sym typeface="Calibri"/>
            </a:endParaRPr>
          </a:p>
        </p:txBody>
      </p:sp>
      <p:sp>
        <p:nvSpPr>
          <p:cNvPr id="346" name="Google Shape;346;g2631ba12fcd_1_962"/>
          <p:cNvSpPr/>
          <p:nvPr/>
        </p:nvSpPr>
        <p:spPr>
          <a:xfrm flipH="1">
            <a:off x="11408200" y="0"/>
            <a:ext cx="478926" cy="1272186"/>
          </a:xfrm>
          <a:custGeom>
            <a:avLst/>
            <a:gdLst/>
            <a:ahLst/>
            <a:cxnLst/>
            <a:rect l="l" t="t" r="r" b="b"/>
            <a:pathLst>
              <a:path w="21600" h="21600" extrusionOk="0">
                <a:moveTo>
                  <a:pt x="21600" y="0"/>
                </a:moveTo>
                <a:lnTo>
                  <a:pt x="0" y="0"/>
                </a:lnTo>
                <a:lnTo>
                  <a:pt x="0" y="21600"/>
                </a:lnTo>
                <a:lnTo>
                  <a:pt x="21600" y="20125"/>
                </a:lnTo>
                <a:lnTo>
                  <a:pt x="21600" y="0"/>
                </a:lnTo>
                <a:close/>
              </a:path>
            </a:pathLst>
          </a:custGeom>
          <a:solidFill>
            <a:schemeClr val="lt2"/>
          </a:solidFill>
          <a:ln>
            <a:noFill/>
          </a:ln>
        </p:spPr>
        <p:txBody>
          <a:bodyPr spcFirstLastPara="1" wrap="square" lIns="60925" tIns="60925" rIns="60925" bIns="60925" anchor="ctr" anchorCtr="0">
            <a:noAutofit/>
          </a:bodyPr>
          <a:lstStyle/>
          <a:p>
            <a:pPr marL="0" marR="0" lvl="0" indent="0" algn="l" rtl="0">
              <a:lnSpc>
                <a:spcPct val="100000"/>
              </a:lnSpc>
              <a:spcBef>
                <a:spcPts val="0"/>
              </a:spcBef>
              <a:spcAft>
                <a:spcPts val="0"/>
              </a:spcAft>
              <a:buClr>
                <a:srgbClr val="000000"/>
              </a:buClr>
              <a:buSzPts val="2400"/>
              <a:buFont typeface="Calibri"/>
              <a:buNone/>
            </a:pPr>
            <a:endParaRPr sz="2400" b="0" i="0" u="none" strike="noStrike" cap="none">
              <a:solidFill>
                <a:srgbClr val="000000"/>
              </a:solidFill>
              <a:latin typeface="Calibri"/>
              <a:ea typeface="Calibri"/>
              <a:cs typeface="Calibri"/>
              <a:sym typeface="Calibri"/>
            </a:endParaRPr>
          </a:p>
        </p:txBody>
      </p:sp>
      <p:sp>
        <p:nvSpPr>
          <p:cNvPr id="347" name="Google Shape;347;g2631ba12fcd_1_962"/>
          <p:cNvSpPr/>
          <p:nvPr/>
        </p:nvSpPr>
        <p:spPr>
          <a:xfrm flipH="1">
            <a:off x="10529154" y="608837"/>
            <a:ext cx="757998" cy="948834"/>
          </a:xfrm>
          <a:custGeom>
            <a:avLst/>
            <a:gdLst/>
            <a:ahLst/>
            <a:cxnLst/>
            <a:rect l="l" t="t" r="r" b="b"/>
            <a:pathLst>
              <a:path w="21600" h="21600" extrusionOk="0">
                <a:moveTo>
                  <a:pt x="0" y="21600"/>
                </a:moveTo>
                <a:lnTo>
                  <a:pt x="21600" y="18470"/>
                </a:lnTo>
                <a:lnTo>
                  <a:pt x="21600" y="0"/>
                </a:lnTo>
                <a:lnTo>
                  <a:pt x="0" y="3130"/>
                </a:lnTo>
                <a:lnTo>
                  <a:pt x="0" y="21600"/>
                </a:lnTo>
                <a:close/>
              </a:path>
            </a:pathLst>
          </a:custGeom>
          <a:solidFill>
            <a:schemeClr val="lt2"/>
          </a:solidFill>
          <a:ln>
            <a:noFill/>
          </a:ln>
        </p:spPr>
        <p:txBody>
          <a:bodyPr spcFirstLastPara="1" wrap="square" lIns="60925" tIns="60925" rIns="60925" bIns="60925" anchor="ctr" anchorCtr="0">
            <a:noAutofit/>
          </a:bodyPr>
          <a:lstStyle/>
          <a:p>
            <a:pPr marL="0" marR="0" lvl="0" indent="0" algn="l" rtl="0">
              <a:lnSpc>
                <a:spcPct val="100000"/>
              </a:lnSpc>
              <a:spcBef>
                <a:spcPts val="0"/>
              </a:spcBef>
              <a:spcAft>
                <a:spcPts val="0"/>
              </a:spcAft>
              <a:buClr>
                <a:srgbClr val="000000"/>
              </a:buClr>
              <a:buSzPts val="2400"/>
              <a:buFont typeface="Calibri"/>
              <a:buNone/>
            </a:pPr>
            <a:endParaRPr sz="2400" b="0" i="0" u="none" strike="noStrike" cap="none">
              <a:solidFill>
                <a:srgbClr val="000000"/>
              </a:solidFill>
              <a:latin typeface="Calibri"/>
              <a:ea typeface="Calibri"/>
              <a:cs typeface="Calibri"/>
              <a:sym typeface="Calibri"/>
            </a:endParaRPr>
          </a:p>
        </p:txBody>
      </p:sp>
      <p:sp>
        <p:nvSpPr>
          <p:cNvPr id="348" name="Google Shape;348;g2631ba12fcd_1_962"/>
          <p:cNvSpPr/>
          <p:nvPr/>
        </p:nvSpPr>
        <p:spPr>
          <a:xfrm flipH="1">
            <a:off x="10529154" y="6099296"/>
            <a:ext cx="757998" cy="758754"/>
          </a:xfrm>
          <a:custGeom>
            <a:avLst/>
            <a:gdLst/>
            <a:ahLst/>
            <a:cxnLst/>
            <a:rect l="l" t="t" r="r" b="b"/>
            <a:pathLst>
              <a:path w="21600" h="21600" extrusionOk="0">
                <a:moveTo>
                  <a:pt x="0" y="21600"/>
                </a:moveTo>
                <a:lnTo>
                  <a:pt x="21600" y="21600"/>
                </a:lnTo>
                <a:lnTo>
                  <a:pt x="21600" y="0"/>
                </a:lnTo>
                <a:lnTo>
                  <a:pt x="0" y="3912"/>
                </a:lnTo>
                <a:lnTo>
                  <a:pt x="0" y="21600"/>
                </a:lnTo>
                <a:close/>
              </a:path>
            </a:pathLst>
          </a:custGeom>
          <a:solidFill>
            <a:schemeClr val="lt2"/>
          </a:solidFill>
          <a:ln>
            <a:noFill/>
          </a:ln>
        </p:spPr>
        <p:txBody>
          <a:bodyPr spcFirstLastPara="1" wrap="square" lIns="60925" tIns="60925" rIns="60925" bIns="60925" anchor="ctr" anchorCtr="0">
            <a:noAutofit/>
          </a:bodyPr>
          <a:lstStyle/>
          <a:p>
            <a:pPr marL="0" marR="0" lvl="0" indent="0" algn="l" rtl="0">
              <a:lnSpc>
                <a:spcPct val="100000"/>
              </a:lnSpc>
              <a:spcBef>
                <a:spcPts val="0"/>
              </a:spcBef>
              <a:spcAft>
                <a:spcPts val="0"/>
              </a:spcAft>
              <a:buClr>
                <a:srgbClr val="000000"/>
              </a:buClr>
              <a:buSzPts val="2400"/>
              <a:buFont typeface="Calibri"/>
              <a:buNone/>
            </a:pPr>
            <a:endParaRPr sz="2400" b="0" i="0" u="none" strike="noStrike" cap="none">
              <a:solidFill>
                <a:srgbClr val="000000"/>
              </a:solidFill>
              <a:latin typeface="Calibri"/>
              <a:ea typeface="Calibri"/>
              <a:cs typeface="Calibri"/>
              <a:sym typeface="Calibri"/>
            </a:endParaRPr>
          </a:p>
        </p:txBody>
      </p:sp>
      <p:sp>
        <p:nvSpPr>
          <p:cNvPr id="349" name="Google Shape;349;g2631ba12fcd_1_962"/>
          <p:cNvSpPr/>
          <p:nvPr/>
        </p:nvSpPr>
        <p:spPr>
          <a:xfrm flipH="1">
            <a:off x="10529154" y="1544317"/>
            <a:ext cx="757998" cy="4568346"/>
          </a:xfrm>
          <a:custGeom>
            <a:avLst/>
            <a:gdLst/>
            <a:ahLst/>
            <a:cxnLst/>
            <a:rect l="l" t="t" r="r" b="b"/>
            <a:pathLst>
              <a:path w="21600" h="21600" extrusionOk="0">
                <a:moveTo>
                  <a:pt x="21600" y="0"/>
                </a:moveTo>
                <a:lnTo>
                  <a:pt x="0" y="650"/>
                </a:lnTo>
                <a:lnTo>
                  <a:pt x="0" y="21600"/>
                </a:lnTo>
                <a:lnTo>
                  <a:pt x="21600" y="20950"/>
                </a:lnTo>
                <a:lnTo>
                  <a:pt x="21600" y="0"/>
                </a:lnTo>
                <a:close/>
              </a:path>
            </a:pathLst>
          </a:custGeom>
          <a:solidFill>
            <a:schemeClr val="lt2"/>
          </a:solidFill>
          <a:ln>
            <a:noFill/>
          </a:ln>
        </p:spPr>
        <p:txBody>
          <a:bodyPr spcFirstLastPara="1" wrap="square" lIns="60925" tIns="60925" rIns="60925" bIns="60925" anchor="ctr" anchorCtr="0">
            <a:noAutofit/>
          </a:bodyPr>
          <a:lstStyle/>
          <a:p>
            <a:pPr marL="0" marR="0" lvl="0" indent="0" algn="l" rtl="0">
              <a:lnSpc>
                <a:spcPct val="100000"/>
              </a:lnSpc>
              <a:spcBef>
                <a:spcPts val="0"/>
              </a:spcBef>
              <a:spcAft>
                <a:spcPts val="0"/>
              </a:spcAft>
              <a:buClr>
                <a:srgbClr val="000000"/>
              </a:buClr>
              <a:buSzPts val="2400"/>
              <a:buFont typeface="Calibri"/>
              <a:buNone/>
            </a:pPr>
            <a:endParaRPr sz="2400" b="0" i="0" u="none" strike="noStrike" cap="none">
              <a:solidFill>
                <a:srgbClr val="000000"/>
              </a:solidFill>
              <a:latin typeface="Calibri"/>
              <a:ea typeface="Calibri"/>
              <a:cs typeface="Calibri"/>
              <a:sym typeface="Calibri"/>
            </a:endParaRPr>
          </a:p>
        </p:txBody>
      </p:sp>
      <p:sp>
        <p:nvSpPr>
          <p:cNvPr id="350" name="Google Shape;350;g2631ba12fcd_1_962"/>
          <p:cNvSpPr txBox="1">
            <a:spLocks noGrp="1"/>
          </p:cNvSpPr>
          <p:nvPr>
            <p:ph type="body" idx="1"/>
          </p:nvPr>
        </p:nvSpPr>
        <p:spPr>
          <a:xfrm>
            <a:off x="734000" y="5875067"/>
            <a:ext cx="9444300" cy="6927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0"/>
              </a:spcBef>
              <a:spcAft>
                <a:spcPts val="0"/>
              </a:spcAft>
              <a:buSzPts val="2400"/>
              <a:buNone/>
              <a:defRPr sz="2400"/>
            </a:lvl1pPr>
          </a:lstStyle>
          <a:p>
            <a:endParaRPr/>
          </a:p>
        </p:txBody>
      </p:sp>
      <p:sp>
        <p:nvSpPr>
          <p:cNvPr id="351" name="Google Shape;351;g2631ba12fcd_1_962"/>
          <p:cNvSpPr txBox="1">
            <a:spLocks noGrp="1"/>
          </p:cNvSpPr>
          <p:nvPr>
            <p:ph type="sldNum" idx="12"/>
          </p:nvPr>
        </p:nvSpPr>
        <p:spPr>
          <a:xfrm>
            <a:off x="11408167" y="6251533"/>
            <a:ext cx="478800" cy="6063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1" type="blank">
  <p:cSld name="BLANK">
    <p:spTree>
      <p:nvGrpSpPr>
        <p:cNvPr id="1" name="Shape 352"/>
        <p:cNvGrpSpPr/>
        <p:nvPr/>
      </p:nvGrpSpPr>
      <p:grpSpPr>
        <a:xfrm>
          <a:off x="0" y="0"/>
          <a:ext cx="0" cy="0"/>
          <a:chOff x="0" y="0"/>
          <a:chExt cx="0" cy="0"/>
        </a:xfrm>
      </p:grpSpPr>
      <p:sp>
        <p:nvSpPr>
          <p:cNvPr id="353" name="Google Shape;353;g2631ba12fcd_1_971"/>
          <p:cNvSpPr/>
          <p:nvPr/>
        </p:nvSpPr>
        <p:spPr>
          <a:xfrm flipH="1">
            <a:off x="11408200" y="4683564"/>
            <a:ext cx="478926" cy="2174418"/>
          </a:xfrm>
          <a:custGeom>
            <a:avLst/>
            <a:gdLst/>
            <a:ahLst/>
            <a:cxnLst/>
            <a:rect l="l" t="t" r="r" b="b"/>
            <a:pathLst>
              <a:path w="21600" h="21600" extrusionOk="0">
                <a:moveTo>
                  <a:pt x="21600" y="21600"/>
                </a:moveTo>
                <a:lnTo>
                  <a:pt x="21600" y="0"/>
                </a:lnTo>
                <a:lnTo>
                  <a:pt x="0" y="863"/>
                </a:lnTo>
                <a:lnTo>
                  <a:pt x="0" y="21600"/>
                </a:lnTo>
                <a:lnTo>
                  <a:pt x="21600" y="21600"/>
                </a:lnTo>
                <a:close/>
              </a:path>
            </a:pathLst>
          </a:custGeom>
          <a:solidFill>
            <a:schemeClr val="accent1"/>
          </a:solidFill>
          <a:ln>
            <a:noFill/>
          </a:ln>
        </p:spPr>
        <p:txBody>
          <a:bodyPr spcFirstLastPara="1" wrap="square" lIns="60925" tIns="60925" rIns="60925" bIns="60925" anchor="ctr" anchorCtr="0">
            <a:noAutofit/>
          </a:bodyPr>
          <a:lstStyle/>
          <a:p>
            <a:pPr marL="0" marR="0" lvl="0" indent="0" algn="l" rtl="0">
              <a:lnSpc>
                <a:spcPct val="100000"/>
              </a:lnSpc>
              <a:spcBef>
                <a:spcPts val="0"/>
              </a:spcBef>
              <a:spcAft>
                <a:spcPts val="0"/>
              </a:spcAft>
              <a:buClr>
                <a:srgbClr val="000000"/>
              </a:buClr>
              <a:buSzPts val="2400"/>
              <a:buFont typeface="Calibri"/>
              <a:buNone/>
            </a:pPr>
            <a:endParaRPr sz="2400" b="0" i="0" u="none" strike="noStrike" cap="none">
              <a:solidFill>
                <a:srgbClr val="000000"/>
              </a:solidFill>
              <a:latin typeface="Calibri"/>
              <a:ea typeface="Calibri"/>
              <a:cs typeface="Calibri"/>
              <a:sym typeface="Calibri"/>
            </a:endParaRPr>
          </a:p>
        </p:txBody>
      </p:sp>
      <p:sp>
        <p:nvSpPr>
          <p:cNvPr id="354" name="Google Shape;354;g2631ba12fcd_1_971"/>
          <p:cNvSpPr txBox="1">
            <a:spLocks noGrp="1"/>
          </p:cNvSpPr>
          <p:nvPr>
            <p:ph type="sldNum" idx="12"/>
          </p:nvPr>
        </p:nvSpPr>
        <p:spPr>
          <a:xfrm>
            <a:off x="11408167" y="6251533"/>
            <a:ext cx="478800" cy="6063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
        <p:nvSpPr>
          <p:cNvPr id="355" name="Google Shape;355;g2631ba12fcd_1_971"/>
          <p:cNvSpPr/>
          <p:nvPr/>
        </p:nvSpPr>
        <p:spPr>
          <a:xfrm flipH="1">
            <a:off x="11408200" y="1303780"/>
            <a:ext cx="478926" cy="1285146"/>
          </a:xfrm>
          <a:custGeom>
            <a:avLst/>
            <a:gdLst/>
            <a:ahLst/>
            <a:cxnLst/>
            <a:rect l="l" t="t" r="r" b="b"/>
            <a:pathLst>
              <a:path w="21600" h="21600" extrusionOk="0">
                <a:moveTo>
                  <a:pt x="0" y="21600"/>
                </a:moveTo>
                <a:lnTo>
                  <a:pt x="21600" y="20140"/>
                </a:lnTo>
                <a:lnTo>
                  <a:pt x="21600" y="0"/>
                </a:lnTo>
                <a:lnTo>
                  <a:pt x="0" y="1460"/>
                </a:lnTo>
                <a:lnTo>
                  <a:pt x="0" y="21600"/>
                </a:lnTo>
                <a:close/>
              </a:path>
            </a:pathLst>
          </a:custGeom>
          <a:solidFill>
            <a:schemeClr val="accent4"/>
          </a:solidFill>
          <a:ln>
            <a:noFill/>
          </a:ln>
        </p:spPr>
        <p:txBody>
          <a:bodyPr spcFirstLastPara="1" wrap="square" lIns="60925" tIns="60925" rIns="60925" bIns="60925" anchor="ctr" anchorCtr="0">
            <a:noAutofit/>
          </a:bodyPr>
          <a:lstStyle/>
          <a:p>
            <a:pPr marL="0" marR="0" lvl="0" indent="0" algn="l" rtl="0">
              <a:lnSpc>
                <a:spcPct val="100000"/>
              </a:lnSpc>
              <a:spcBef>
                <a:spcPts val="0"/>
              </a:spcBef>
              <a:spcAft>
                <a:spcPts val="0"/>
              </a:spcAft>
              <a:buClr>
                <a:srgbClr val="000000"/>
              </a:buClr>
              <a:buSzPts val="2400"/>
              <a:buFont typeface="Calibri"/>
              <a:buNone/>
            </a:pPr>
            <a:endParaRPr sz="2400" b="0" i="0" u="none" strike="noStrike" cap="none">
              <a:solidFill>
                <a:srgbClr val="000000"/>
              </a:solidFill>
              <a:latin typeface="Calibri"/>
              <a:ea typeface="Calibri"/>
              <a:cs typeface="Calibri"/>
              <a:sym typeface="Calibri"/>
            </a:endParaRPr>
          </a:p>
        </p:txBody>
      </p:sp>
      <p:sp>
        <p:nvSpPr>
          <p:cNvPr id="356" name="Google Shape;356;g2631ba12fcd_1_971"/>
          <p:cNvSpPr/>
          <p:nvPr/>
        </p:nvSpPr>
        <p:spPr>
          <a:xfrm flipH="1">
            <a:off x="11408200" y="0"/>
            <a:ext cx="478926" cy="1272186"/>
          </a:xfrm>
          <a:custGeom>
            <a:avLst/>
            <a:gdLst/>
            <a:ahLst/>
            <a:cxnLst/>
            <a:rect l="l" t="t" r="r" b="b"/>
            <a:pathLst>
              <a:path w="21600" h="21600" extrusionOk="0">
                <a:moveTo>
                  <a:pt x="21600" y="0"/>
                </a:moveTo>
                <a:lnTo>
                  <a:pt x="0" y="0"/>
                </a:lnTo>
                <a:lnTo>
                  <a:pt x="0" y="21600"/>
                </a:lnTo>
                <a:lnTo>
                  <a:pt x="21600" y="20125"/>
                </a:lnTo>
                <a:lnTo>
                  <a:pt x="21600" y="0"/>
                </a:lnTo>
                <a:close/>
              </a:path>
            </a:pathLst>
          </a:custGeom>
          <a:solidFill>
            <a:schemeClr val="accent3"/>
          </a:solidFill>
          <a:ln>
            <a:noFill/>
          </a:ln>
        </p:spPr>
        <p:txBody>
          <a:bodyPr spcFirstLastPara="1" wrap="square" lIns="60925" tIns="60925" rIns="60925" bIns="60925" anchor="ctr" anchorCtr="0">
            <a:noAutofit/>
          </a:bodyPr>
          <a:lstStyle/>
          <a:p>
            <a:pPr marL="0" marR="0" lvl="0" indent="0" algn="l" rtl="0">
              <a:lnSpc>
                <a:spcPct val="100000"/>
              </a:lnSpc>
              <a:spcBef>
                <a:spcPts val="0"/>
              </a:spcBef>
              <a:spcAft>
                <a:spcPts val="0"/>
              </a:spcAft>
              <a:buClr>
                <a:srgbClr val="000000"/>
              </a:buClr>
              <a:buSzPts val="2400"/>
              <a:buFont typeface="Calibri"/>
              <a:buNone/>
            </a:pPr>
            <a:endParaRPr sz="2400" b="0" i="0" u="none" strike="noStrike" cap="none">
              <a:solidFill>
                <a:srgbClr val="000000"/>
              </a:solidFill>
              <a:latin typeface="Calibri"/>
              <a:ea typeface="Calibri"/>
              <a:cs typeface="Calibri"/>
              <a:sym typeface="Calibri"/>
            </a:endParaRPr>
          </a:p>
        </p:txBody>
      </p:sp>
      <p:sp>
        <p:nvSpPr>
          <p:cNvPr id="357" name="Google Shape;357;g2631ba12fcd_1_971"/>
          <p:cNvSpPr/>
          <p:nvPr/>
        </p:nvSpPr>
        <p:spPr>
          <a:xfrm flipH="1">
            <a:off x="10529154" y="608837"/>
            <a:ext cx="757998" cy="948834"/>
          </a:xfrm>
          <a:custGeom>
            <a:avLst/>
            <a:gdLst/>
            <a:ahLst/>
            <a:cxnLst/>
            <a:rect l="l" t="t" r="r" b="b"/>
            <a:pathLst>
              <a:path w="21600" h="21600" extrusionOk="0">
                <a:moveTo>
                  <a:pt x="0" y="21600"/>
                </a:moveTo>
                <a:lnTo>
                  <a:pt x="21600" y="18470"/>
                </a:lnTo>
                <a:lnTo>
                  <a:pt x="21600" y="0"/>
                </a:lnTo>
                <a:lnTo>
                  <a:pt x="0" y="3130"/>
                </a:lnTo>
                <a:lnTo>
                  <a:pt x="0" y="21600"/>
                </a:lnTo>
                <a:close/>
              </a:path>
            </a:pathLst>
          </a:custGeom>
          <a:solidFill>
            <a:schemeClr val="accent2"/>
          </a:solidFill>
          <a:ln>
            <a:noFill/>
          </a:ln>
        </p:spPr>
        <p:txBody>
          <a:bodyPr spcFirstLastPara="1" wrap="square" lIns="60925" tIns="60925" rIns="60925" bIns="60925" anchor="ctr" anchorCtr="0">
            <a:noAutofit/>
          </a:bodyPr>
          <a:lstStyle/>
          <a:p>
            <a:pPr marL="0" marR="0" lvl="0" indent="0" algn="l" rtl="0">
              <a:lnSpc>
                <a:spcPct val="100000"/>
              </a:lnSpc>
              <a:spcBef>
                <a:spcPts val="0"/>
              </a:spcBef>
              <a:spcAft>
                <a:spcPts val="0"/>
              </a:spcAft>
              <a:buClr>
                <a:srgbClr val="000000"/>
              </a:buClr>
              <a:buSzPts val="2400"/>
              <a:buFont typeface="Calibri"/>
              <a:buNone/>
            </a:pPr>
            <a:endParaRPr sz="2400" b="0" i="0" u="none" strike="noStrike" cap="none">
              <a:solidFill>
                <a:srgbClr val="000000"/>
              </a:solidFill>
              <a:latin typeface="Calibri"/>
              <a:ea typeface="Calibri"/>
              <a:cs typeface="Calibri"/>
              <a:sym typeface="Calibri"/>
            </a:endParaRPr>
          </a:p>
        </p:txBody>
      </p:sp>
      <p:sp>
        <p:nvSpPr>
          <p:cNvPr id="358" name="Google Shape;358;g2631ba12fcd_1_971"/>
          <p:cNvSpPr/>
          <p:nvPr/>
        </p:nvSpPr>
        <p:spPr>
          <a:xfrm flipH="1">
            <a:off x="10529154" y="6099296"/>
            <a:ext cx="757998" cy="758754"/>
          </a:xfrm>
          <a:custGeom>
            <a:avLst/>
            <a:gdLst/>
            <a:ahLst/>
            <a:cxnLst/>
            <a:rect l="l" t="t" r="r" b="b"/>
            <a:pathLst>
              <a:path w="21600" h="21600" extrusionOk="0">
                <a:moveTo>
                  <a:pt x="0" y="21600"/>
                </a:moveTo>
                <a:lnTo>
                  <a:pt x="21600" y="21600"/>
                </a:lnTo>
                <a:lnTo>
                  <a:pt x="21600" y="0"/>
                </a:lnTo>
                <a:lnTo>
                  <a:pt x="0" y="3912"/>
                </a:lnTo>
                <a:lnTo>
                  <a:pt x="0" y="21600"/>
                </a:lnTo>
                <a:close/>
              </a:path>
            </a:pathLst>
          </a:custGeom>
          <a:solidFill>
            <a:schemeClr val="accent3"/>
          </a:solidFill>
          <a:ln>
            <a:noFill/>
          </a:ln>
        </p:spPr>
        <p:txBody>
          <a:bodyPr spcFirstLastPara="1" wrap="square" lIns="60925" tIns="60925" rIns="60925" bIns="60925" anchor="ctr" anchorCtr="0">
            <a:noAutofit/>
          </a:bodyPr>
          <a:lstStyle/>
          <a:p>
            <a:pPr marL="0" marR="0" lvl="0" indent="0" algn="l" rtl="0">
              <a:lnSpc>
                <a:spcPct val="100000"/>
              </a:lnSpc>
              <a:spcBef>
                <a:spcPts val="0"/>
              </a:spcBef>
              <a:spcAft>
                <a:spcPts val="0"/>
              </a:spcAft>
              <a:buClr>
                <a:srgbClr val="000000"/>
              </a:buClr>
              <a:buSzPts val="2400"/>
              <a:buFont typeface="Calibri"/>
              <a:buNone/>
            </a:pPr>
            <a:endParaRPr sz="2400" b="0" i="0" u="none" strike="noStrike" cap="none">
              <a:solidFill>
                <a:srgbClr val="000000"/>
              </a:solidFill>
              <a:latin typeface="Calibri"/>
              <a:ea typeface="Calibri"/>
              <a:cs typeface="Calibri"/>
              <a:sym typeface="Calibri"/>
            </a:endParaRPr>
          </a:p>
        </p:txBody>
      </p:sp>
      <p:sp>
        <p:nvSpPr>
          <p:cNvPr id="359" name="Google Shape;359;g2631ba12fcd_1_971"/>
          <p:cNvSpPr/>
          <p:nvPr/>
        </p:nvSpPr>
        <p:spPr>
          <a:xfrm flipH="1">
            <a:off x="10529154" y="1544317"/>
            <a:ext cx="757998" cy="4568346"/>
          </a:xfrm>
          <a:custGeom>
            <a:avLst/>
            <a:gdLst/>
            <a:ahLst/>
            <a:cxnLst/>
            <a:rect l="l" t="t" r="r" b="b"/>
            <a:pathLst>
              <a:path w="21600" h="21600" extrusionOk="0">
                <a:moveTo>
                  <a:pt x="21600" y="0"/>
                </a:moveTo>
                <a:lnTo>
                  <a:pt x="0" y="650"/>
                </a:lnTo>
                <a:lnTo>
                  <a:pt x="0" y="21600"/>
                </a:lnTo>
                <a:lnTo>
                  <a:pt x="21600" y="20950"/>
                </a:lnTo>
                <a:lnTo>
                  <a:pt x="21600" y="0"/>
                </a:lnTo>
                <a:close/>
              </a:path>
            </a:pathLst>
          </a:custGeom>
          <a:solidFill>
            <a:schemeClr val="accent1"/>
          </a:solidFill>
          <a:ln>
            <a:noFill/>
          </a:ln>
        </p:spPr>
        <p:txBody>
          <a:bodyPr spcFirstLastPara="1" wrap="square" lIns="60925" tIns="60925" rIns="60925" bIns="60925" anchor="ctr" anchorCtr="0">
            <a:noAutofit/>
          </a:bodyPr>
          <a:lstStyle/>
          <a:p>
            <a:pPr marL="0" marR="0" lvl="0" indent="0" algn="l" rtl="0">
              <a:lnSpc>
                <a:spcPct val="100000"/>
              </a:lnSpc>
              <a:spcBef>
                <a:spcPts val="0"/>
              </a:spcBef>
              <a:spcAft>
                <a:spcPts val="0"/>
              </a:spcAft>
              <a:buClr>
                <a:srgbClr val="000000"/>
              </a:buClr>
              <a:buSzPts val="2400"/>
              <a:buFont typeface="Calibri"/>
              <a:buNone/>
            </a:pPr>
            <a:endParaRPr sz="240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2">
  <p:cSld name="Blank">
    <p:spTree>
      <p:nvGrpSpPr>
        <p:cNvPr id="1" name="Shape 360"/>
        <p:cNvGrpSpPr/>
        <p:nvPr/>
      </p:nvGrpSpPr>
      <p:grpSpPr>
        <a:xfrm>
          <a:off x="0" y="0"/>
          <a:ext cx="0" cy="0"/>
          <a:chOff x="0" y="0"/>
          <a:chExt cx="0" cy="0"/>
        </a:xfrm>
      </p:grpSpPr>
      <p:sp>
        <p:nvSpPr>
          <p:cNvPr id="361" name="Google Shape;361;g2631ba12fcd_1_979"/>
          <p:cNvSpPr txBox="1">
            <a:spLocks noGrp="1"/>
          </p:cNvSpPr>
          <p:nvPr>
            <p:ph type="sldNum" idx="12"/>
          </p:nvPr>
        </p:nvSpPr>
        <p:spPr>
          <a:xfrm>
            <a:off x="10934700" y="6203951"/>
            <a:ext cx="897600" cy="3651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Black"/>
                <a:ea typeface="Arial Black"/>
                <a:cs typeface="Arial Black"/>
                <a:sym typeface="Arial Black"/>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Black"/>
                <a:ea typeface="Arial Black"/>
                <a:cs typeface="Arial Black"/>
                <a:sym typeface="Arial Black"/>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Black"/>
                <a:ea typeface="Arial Black"/>
                <a:cs typeface="Arial Black"/>
                <a:sym typeface="Arial Black"/>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Black"/>
                <a:ea typeface="Arial Black"/>
                <a:cs typeface="Arial Black"/>
                <a:sym typeface="Arial Black"/>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Black"/>
                <a:ea typeface="Arial Black"/>
                <a:cs typeface="Arial Black"/>
                <a:sym typeface="Arial Black"/>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Black"/>
                <a:ea typeface="Arial Black"/>
                <a:cs typeface="Arial Black"/>
                <a:sym typeface="Arial Black"/>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Black"/>
                <a:ea typeface="Arial Black"/>
                <a:cs typeface="Arial Black"/>
                <a:sym typeface="Arial Black"/>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Black"/>
                <a:ea typeface="Arial Black"/>
                <a:cs typeface="Arial Black"/>
                <a:sym typeface="Arial Black"/>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Black"/>
                <a:ea typeface="Arial Black"/>
                <a:cs typeface="Arial Black"/>
                <a:sym typeface="Arial Black"/>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21">
          <p15:clr>
            <a:srgbClr val="717275"/>
          </p15:clr>
        </p15:guide>
        <p15:guide id="2" orient="horz" pos="544">
          <p15:clr>
            <a:srgbClr val="717275"/>
          </p15:clr>
        </p15:guide>
        <p15:guide id="3" orient="horz" pos="809">
          <p15:clr>
            <a:srgbClr val="FF96FF"/>
          </p15:clr>
        </p15:guide>
        <p15:guide id="4" orient="horz" pos="2681">
          <p15:clr>
            <a:srgbClr val="FF96FF"/>
          </p15:clr>
        </p15:guide>
        <p15:guide id="5" pos="215">
          <p15:clr>
            <a:srgbClr val="FF96FF"/>
          </p15:clr>
        </p15:guide>
        <p15:guide id="6" pos="1254">
          <p15:clr>
            <a:srgbClr val="FF96FF"/>
          </p15:clr>
        </p15:guide>
        <p15:guide id="7" pos="1384">
          <p15:clr>
            <a:srgbClr val="FF96FF"/>
          </p15:clr>
        </p15:guide>
        <p15:guide id="8" pos="2423">
          <p15:clr>
            <a:srgbClr val="FF96FF"/>
          </p15:clr>
        </p15:guide>
        <p15:guide id="9" pos="2552">
          <p15:clr>
            <a:srgbClr val="FF96FF"/>
          </p15:clr>
        </p15:guide>
        <p15:guide id="10" pos="3591">
          <p15:clr>
            <a:srgbClr val="FF96FF"/>
          </p15:clr>
        </p15:guide>
        <p15:guide id="11" pos="3722">
          <p15:clr>
            <a:srgbClr val="FF96FF"/>
          </p15:clr>
        </p15:guide>
        <p15:guide id="12" pos="4761">
          <p15:clr>
            <a:srgbClr val="FF96FF"/>
          </p15:clr>
        </p15:guide>
        <p15:guide id="13" pos="4890">
          <p15:clr>
            <a:srgbClr val="FF96FF"/>
          </p15:clr>
        </p15:guide>
        <p15:guide id="14" pos="5930">
          <p15:clr>
            <a:srgbClr val="FF96FF"/>
          </p15:clr>
        </p15:guide>
        <p15:guide id="15" pos="6059">
          <p15:clr>
            <a:srgbClr val="FF96FF"/>
          </p15:clr>
        </p15:guide>
        <p15:guide id="16" pos="7098">
          <p15:clr>
            <a:srgbClr val="FF96FF"/>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 Cover 4_Build the Future">
  <p:cSld name="TITLE_1_1_2">
    <p:bg>
      <p:bgPr>
        <a:solidFill>
          <a:schemeClr val="lt2"/>
        </a:solidFill>
        <a:effectLst/>
      </p:bgPr>
    </p:bg>
    <p:spTree>
      <p:nvGrpSpPr>
        <p:cNvPr id="1" name="Shape 48"/>
        <p:cNvGrpSpPr/>
        <p:nvPr/>
      </p:nvGrpSpPr>
      <p:grpSpPr>
        <a:xfrm>
          <a:off x="0" y="0"/>
          <a:ext cx="0" cy="0"/>
          <a:chOff x="0" y="0"/>
          <a:chExt cx="0" cy="0"/>
        </a:xfrm>
      </p:grpSpPr>
      <p:sp>
        <p:nvSpPr>
          <p:cNvPr id="49" name="Google Shape;49;g15df64bb1bf_0_778"/>
          <p:cNvSpPr txBox="1">
            <a:spLocks noGrp="1"/>
          </p:cNvSpPr>
          <p:nvPr>
            <p:ph type="ctrTitle"/>
          </p:nvPr>
        </p:nvSpPr>
        <p:spPr>
          <a:xfrm>
            <a:off x="2438400" y="1115433"/>
            <a:ext cx="7315200" cy="24384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Clr>
                <a:schemeClr val="lt1"/>
              </a:buClr>
              <a:buSzPts val="5300"/>
              <a:buFont typeface="Open Sans"/>
              <a:buNone/>
              <a:defRPr sz="5300">
                <a:solidFill>
                  <a:schemeClr val="lt1"/>
                </a:solidFill>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a:endParaRPr/>
          </a:p>
        </p:txBody>
      </p:sp>
      <p:sp>
        <p:nvSpPr>
          <p:cNvPr id="50" name="Google Shape;50;g15df64bb1bf_0_778"/>
          <p:cNvSpPr txBox="1">
            <a:spLocks noGrp="1"/>
          </p:cNvSpPr>
          <p:nvPr>
            <p:ph type="subTitle" idx="1"/>
          </p:nvPr>
        </p:nvSpPr>
        <p:spPr>
          <a:xfrm>
            <a:off x="2438400" y="3761425"/>
            <a:ext cx="7315200" cy="1655700"/>
          </a:xfrm>
          <a:prstGeom prst="rect">
            <a:avLst/>
          </a:prstGeom>
          <a:noFill/>
          <a:ln>
            <a:noFill/>
          </a:ln>
        </p:spPr>
        <p:txBody>
          <a:bodyPr spcFirstLastPara="1" wrap="square" lIns="0" tIns="0" rIns="0" bIns="0" anchor="t" anchorCtr="0">
            <a:noAutofit/>
          </a:bodyPr>
          <a:lstStyle>
            <a:lvl1pPr lvl="0" algn="ctr">
              <a:lnSpc>
                <a:spcPct val="130000"/>
              </a:lnSpc>
              <a:spcBef>
                <a:spcPts val="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900"/>
              <a:buNone/>
              <a:defRPr sz="19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51" name="Google Shape;51;g15df64bb1bf_0_778"/>
          <p:cNvPicPr preferRelativeResize="0"/>
          <p:nvPr/>
        </p:nvPicPr>
        <p:blipFill rotWithShape="1">
          <a:blip r:embed="rId2">
            <a:alphaModFix/>
          </a:blip>
          <a:srcRect t="118" b="118"/>
          <a:stretch/>
        </p:blipFill>
        <p:spPr>
          <a:xfrm>
            <a:off x="728206" y="6049068"/>
            <a:ext cx="1987967" cy="292867"/>
          </a:xfrm>
          <a:prstGeom prst="rect">
            <a:avLst/>
          </a:prstGeom>
          <a:noFill/>
          <a:ln>
            <a:noFill/>
          </a:ln>
        </p:spPr>
      </p:pic>
      <p:pic>
        <p:nvPicPr>
          <p:cNvPr id="52" name="Google Shape;52;g15df64bb1bf_0_778"/>
          <p:cNvPicPr preferRelativeResize="0"/>
          <p:nvPr/>
        </p:nvPicPr>
        <p:blipFill rotWithShape="1">
          <a:blip r:embed="rId3">
            <a:alphaModFix/>
          </a:blip>
          <a:srcRect/>
          <a:stretch/>
        </p:blipFill>
        <p:spPr>
          <a:xfrm>
            <a:off x="10081569" y="6020017"/>
            <a:ext cx="1256833" cy="351017"/>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 Cover with photo">
  <p:cSld name="CUSTOM_10_1">
    <p:spTree>
      <p:nvGrpSpPr>
        <p:cNvPr id="1" name="Shape 53"/>
        <p:cNvGrpSpPr/>
        <p:nvPr/>
      </p:nvGrpSpPr>
      <p:grpSpPr>
        <a:xfrm>
          <a:off x="0" y="0"/>
          <a:ext cx="0" cy="0"/>
          <a:chOff x="0" y="0"/>
          <a:chExt cx="0" cy="0"/>
        </a:xfrm>
      </p:grpSpPr>
      <p:pic>
        <p:nvPicPr>
          <p:cNvPr id="54" name="Google Shape;54;g15df64bb1bf_0_783">
            <a:hlinkClick r:id="rId2"/>
          </p:cNvPr>
          <p:cNvPicPr preferRelativeResize="0"/>
          <p:nvPr/>
        </p:nvPicPr>
        <p:blipFill rotWithShape="1">
          <a:blip r:embed="rId3">
            <a:alphaModFix/>
          </a:blip>
          <a:srcRect t="23360" b="40881"/>
          <a:stretch/>
        </p:blipFill>
        <p:spPr>
          <a:xfrm>
            <a:off x="0" y="3952500"/>
            <a:ext cx="12192002" cy="2905499"/>
          </a:xfrm>
          <a:prstGeom prst="rect">
            <a:avLst/>
          </a:prstGeom>
          <a:noFill/>
          <a:ln>
            <a:noFill/>
          </a:ln>
        </p:spPr>
      </p:pic>
      <p:sp>
        <p:nvSpPr>
          <p:cNvPr id="55" name="Google Shape;55;g15df64bb1bf_0_783"/>
          <p:cNvSpPr txBox="1">
            <a:spLocks noGrp="1"/>
          </p:cNvSpPr>
          <p:nvPr>
            <p:ph type="ctrTitle"/>
          </p:nvPr>
        </p:nvSpPr>
        <p:spPr>
          <a:xfrm>
            <a:off x="853600" y="1260000"/>
            <a:ext cx="10484700" cy="15453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SzPts val="5300"/>
              <a:buFont typeface="Open Sans"/>
              <a:buNone/>
              <a:defRPr sz="5300"/>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a:endParaRPr/>
          </a:p>
        </p:txBody>
      </p:sp>
      <p:sp>
        <p:nvSpPr>
          <p:cNvPr id="56" name="Google Shape;56;g15df64bb1bf_0_783"/>
          <p:cNvSpPr txBox="1">
            <a:spLocks noGrp="1"/>
          </p:cNvSpPr>
          <p:nvPr>
            <p:ph type="subTitle" idx="1"/>
          </p:nvPr>
        </p:nvSpPr>
        <p:spPr>
          <a:xfrm>
            <a:off x="853600" y="2951133"/>
            <a:ext cx="10484700" cy="782700"/>
          </a:xfrm>
          <a:prstGeom prst="rect">
            <a:avLst/>
          </a:prstGeom>
          <a:noFill/>
          <a:ln>
            <a:noFill/>
          </a:ln>
        </p:spPr>
        <p:txBody>
          <a:bodyPr spcFirstLastPara="1" wrap="square" lIns="0" tIns="0" rIns="0" bIns="0" anchor="t" anchorCtr="0">
            <a:noAutofit/>
          </a:bodyPr>
          <a:lstStyle>
            <a:lvl1pPr lvl="0" algn="ctr">
              <a:lnSpc>
                <a:spcPct val="130000"/>
              </a:lnSpc>
              <a:spcBef>
                <a:spcPts val="0"/>
              </a:spcBef>
              <a:spcAft>
                <a:spcPts val="0"/>
              </a:spcAft>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900"/>
              <a:buNone/>
              <a:defRPr sz="19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57" name="Google Shape;57;g15df64bb1bf_0_783"/>
          <p:cNvPicPr preferRelativeResize="0"/>
          <p:nvPr/>
        </p:nvPicPr>
        <p:blipFill rotWithShape="1">
          <a:blip r:embed="rId4">
            <a:alphaModFix/>
          </a:blip>
          <a:srcRect/>
          <a:stretch/>
        </p:blipFill>
        <p:spPr>
          <a:xfrm>
            <a:off x="5108283" y="548631"/>
            <a:ext cx="1975435" cy="291033"/>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A7B17"/>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 Section slide 1">
  <p:cSld name="CUSTOM_2">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g15df64bb1bf_0_788"/>
          <p:cNvSpPr txBox="1">
            <a:spLocks noGrp="1"/>
          </p:cNvSpPr>
          <p:nvPr>
            <p:ph type="title"/>
          </p:nvPr>
        </p:nvSpPr>
        <p:spPr>
          <a:xfrm>
            <a:off x="853600" y="1611033"/>
            <a:ext cx="6621300" cy="3017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4000"/>
              <a:buNone/>
              <a:defRPr sz="4700">
                <a:solidFill>
                  <a:schemeClr val="lt1"/>
                </a:solidFill>
              </a:defRPr>
            </a:lvl1pPr>
            <a:lvl2pPr lvl="1" algn="l">
              <a:lnSpc>
                <a:spcPct val="100000"/>
              </a:lnSpc>
              <a:spcBef>
                <a:spcPts val="0"/>
              </a:spcBef>
              <a:spcAft>
                <a:spcPts val="0"/>
              </a:spcAft>
              <a:buSzPts val="1500"/>
              <a:buNone/>
              <a:defRPr sz="4700"/>
            </a:lvl2pPr>
            <a:lvl3pPr lvl="2" algn="l">
              <a:lnSpc>
                <a:spcPct val="100000"/>
              </a:lnSpc>
              <a:spcBef>
                <a:spcPts val="0"/>
              </a:spcBef>
              <a:spcAft>
                <a:spcPts val="0"/>
              </a:spcAft>
              <a:buSzPts val="1500"/>
              <a:buNone/>
              <a:defRPr sz="4700"/>
            </a:lvl3pPr>
            <a:lvl4pPr lvl="3" algn="l">
              <a:lnSpc>
                <a:spcPct val="100000"/>
              </a:lnSpc>
              <a:spcBef>
                <a:spcPts val="0"/>
              </a:spcBef>
              <a:spcAft>
                <a:spcPts val="0"/>
              </a:spcAft>
              <a:buSzPts val="1500"/>
              <a:buNone/>
              <a:defRPr sz="4700"/>
            </a:lvl4pPr>
            <a:lvl5pPr lvl="4" algn="l">
              <a:lnSpc>
                <a:spcPct val="100000"/>
              </a:lnSpc>
              <a:spcBef>
                <a:spcPts val="0"/>
              </a:spcBef>
              <a:spcAft>
                <a:spcPts val="0"/>
              </a:spcAft>
              <a:buSzPts val="1500"/>
              <a:buNone/>
              <a:defRPr sz="4700"/>
            </a:lvl5pPr>
            <a:lvl6pPr lvl="5" algn="l">
              <a:lnSpc>
                <a:spcPct val="100000"/>
              </a:lnSpc>
              <a:spcBef>
                <a:spcPts val="0"/>
              </a:spcBef>
              <a:spcAft>
                <a:spcPts val="0"/>
              </a:spcAft>
              <a:buSzPts val="1500"/>
              <a:buNone/>
              <a:defRPr sz="4700"/>
            </a:lvl6pPr>
            <a:lvl7pPr lvl="6" algn="l">
              <a:lnSpc>
                <a:spcPct val="100000"/>
              </a:lnSpc>
              <a:spcBef>
                <a:spcPts val="0"/>
              </a:spcBef>
              <a:spcAft>
                <a:spcPts val="0"/>
              </a:spcAft>
              <a:buSzPts val="1500"/>
              <a:buNone/>
              <a:defRPr sz="4700"/>
            </a:lvl7pPr>
            <a:lvl8pPr lvl="7" algn="l">
              <a:lnSpc>
                <a:spcPct val="100000"/>
              </a:lnSpc>
              <a:spcBef>
                <a:spcPts val="0"/>
              </a:spcBef>
              <a:spcAft>
                <a:spcPts val="0"/>
              </a:spcAft>
              <a:buSzPts val="1500"/>
              <a:buNone/>
              <a:defRPr sz="4700"/>
            </a:lvl8pPr>
            <a:lvl9pPr lvl="8" algn="l">
              <a:lnSpc>
                <a:spcPct val="100000"/>
              </a:lnSpc>
              <a:spcBef>
                <a:spcPts val="0"/>
              </a:spcBef>
              <a:spcAft>
                <a:spcPts val="0"/>
              </a:spcAft>
              <a:buSzPts val="1500"/>
              <a:buNone/>
              <a:defRPr sz="4700"/>
            </a:lvl9pPr>
          </a:lstStyle>
          <a:p>
            <a:endParaRPr/>
          </a:p>
        </p:txBody>
      </p:sp>
      <p:sp>
        <p:nvSpPr>
          <p:cNvPr id="60" name="Google Shape;60;g15df64bb1bf_0_788"/>
          <p:cNvSpPr txBox="1">
            <a:spLocks noGrp="1"/>
          </p:cNvSpPr>
          <p:nvPr>
            <p:ph type="sldNum" idx="12"/>
          </p:nvPr>
        </p:nvSpPr>
        <p:spPr>
          <a:xfrm>
            <a:off x="10996200" y="6229967"/>
            <a:ext cx="342300" cy="2439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pic>
        <p:nvPicPr>
          <p:cNvPr id="61" name="Google Shape;61;g15df64bb1bf_0_788"/>
          <p:cNvPicPr preferRelativeResize="0"/>
          <p:nvPr/>
        </p:nvPicPr>
        <p:blipFill rotWithShape="1">
          <a:blip r:embed="rId3">
            <a:alphaModFix/>
          </a:blip>
          <a:srcRect t="118" b="118"/>
          <a:stretch/>
        </p:blipFill>
        <p:spPr>
          <a:xfrm>
            <a:off x="853440" y="6230112"/>
            <a:ext cx="1655156" cy="24384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 Title and Content">
  <p:cSld name="CUSTOM_3">
    <p:spTree>
      <p:nvGrpSpPr>
        <p:cNvPr id="1" name="Shape 62"/>
        <p:cNvGrpSpPr/>
        <p:nvPr/>
      </p:nvGrpSpPr>
      <p:grpSpPr>
        <a:xfrm>
          <a:off x="0" y="0"/>
          <a:ext cx="0" cy="0"/>
          <a:chOff x="0" y="0"/>
          <a:chExt cx="0" cy="0"/>
        </a:xfrm>
      </p:grpSpPr>
      <p:sp>
        <p:nvSpPr>
          <p:cNvPr id="63" name="Google Shape;63;g15df64bb1bf_0_797"/>
          <p:cNvSpPr txBox="1">
            <a:spLocks noGrp="1"/>
          </p:cNvSpPr>
          <p:nvPr>
            <p:ph type="title"/>
          </p:nvPr>
        </p:nvSpPr>
        <p:spPr>
          <a:xfrm>
            <a:off x="853440" y="548640"/>
            <a:ext cx="10490700" cy="9996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64" name="Google Shape;64;g15df64bb1bf_0_797"/>
          <p:cNvSpPr txBox="1">
            <a:spLocks noGrp="1"/>
          </p:cNvSpPr>
          <p:nvPr>
            <p:ph type="sldNum" idx="12"/>
          </p:nvPr>
        </p:nvSpPr>
        <p:spPr>
          <a:xfrm>
            <a:off x="10996200" y="6229967"/>
            <a:ext cx="342300" cy="2439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
        <p:nvSpPr>
          <p:cNvPr id="65" name="Google Shape;65;g15df64bb1bf_0_797"/>
          <p:cNvSpPr txBox="1">
            <a:spLocks noGrp="1"/>
          </p:cNvSpPr>
          <p:nvPr>
            <p:ph type="dt" idx="10"/>
          </p:nvPr>
        </p:nvSpPr>
        <p:spPr>
          <a:xfrm>
            <a:off x="3575600" y="6229952"/>
            <a:ext cx="6274800" cy="2439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chemeClr val="dk2"/>
              </a:buClr>
              <a:buSzPts val="1500"/>
              <a:buNone/>
              <a:defRPr sz="1200" b="0" i="0" u="none" strike="noStrike" cap="none">
                <a:solidFill>
                  <a:schemeClr val="dk2"/>
                </a:solidFill>
                <a:latin typeface="Open Sans"/>
                <a:ea typeface="Open Sans"/>
                <a:cs typeface="Open Sans"/>
                <a:sym typeface="Open Sans"/>
              </a:defRPr>
            </a:lvl1pPr>
            <a:lvl2pPr marR="0" lvl="1" algn="l">
              <a:lnSpc>
                <a:spcPct val="100000"/>
              </a:lnSpc>
              <a:spcBef>
                <a:spcPts val="0"/>
              </a:spcBef>
              <a:spcAft>
                <a:spcPts val="0"/>
              </a:spcAft>
              <a:buSzPts val="1500"/>
              <a:buNone/>
              <a:defRPr sz="1900" b="0" i="0" u="none" strike="noStrike" cap="none">
                <a:solidFill>
                  <a:schemeClr val="dk1"/>
                </a:solidFill>
                <a:latin typeface="Open Sans"/>
                <a:ea typeface="Open Sans"/>
                <a:cs typeface="Open Sans"/>
                <a:sym typeface="Open Sans"/>
              </a:defRPr>
            </a:lvl2pPr>
            <a:lvl3pPr marR="0" lvl="2" algn="l">
              <a:lnSpc>
                <a:spcPct val="100000"/>
              </a:lnSpc>
              <a:spcBef>
                <a:spcPts val="0"/>
              </a:spcBef>
              <a:spcAft>
                <a:spcPts val="0"/>
              </a:spcAft>
              <a:buSzPts val="1500"/>
              <a:buNone/>
              <a:defRPr sz="1900" b="0" i="0" u="none" strike="noStrike" cap="none">
                <a:solidFill>
                  <a:schemeClr val="dk1"/>
                </a:solidFill>
                <a:latin typeface="Open Sans"/>
                <a:ea typeface="Open Sans"/>
                <a:cs typeface="Open Sans"/>
                <a:sym typeface="Open Sans"/>
              </a:defRPr>
            </a:lvl3pPr>
            <a:lvl4pPr marR="0" lvl="3" algn="l">
              <a:lnSpc>
                <a:spcPct val="100000"/>
              </a:lnSpc>
              <a:spcBef>
                <a:spcPts val="0"/>
              </a:spcBef>
              <a:spcAft>
                <a:spcPts val="0"/>
              </a:spcAft>
              <a:buSzPts val="1500"/>
              <a:buNone/>
              <a:defRPr sz="1900" b="0" i="0" u="none" strike="noStrike" cap="none">
                <a:solidFill>
                  <a:schemeClr val="dk1"/>
                </a:solidFill>
                <a:latin typeface="Open Sans"/>
                <a:ea typeface="Open Sans"/>
                <a:cs typeface="Open Sans"/>
                <a:sym typeface="Open Sans"/>
              </a:defRPr>
            </a:lvl4pPr>
            <a:lvl5pPr marR="0" lvl="4" algn="l">
              <a:lnSpc>
                <a:spcPct val="100000"/>
              </a:lnSpc>
              <a:spcBef>
                <a:spcPts val="0"/>
              </a:spcBef>
              <a:spcAft>
                <a:spcPts val="0"/>
              </a:spcAft>
              <a:buSzPts val="1500"/>
              <a:buNone/>
              <a:defRPr sz="1900" b="0" i="0" u="none" strike="noStrike" cap="none">
                <a:solidFill>
                  <a:schemeClr val="dk1"/>
                </a:solidFill>
                <a:latin typeface="Open Sans"/>
                <a:ea typeface="Open Sans"/>
                <a:cs typeface="Open Sans"/>
                <a:sym typeface="Open Sans"/>
              </a:defRPr>
            </a:lvl5pPr>
            <a:lvl6pPr marR="0" lvl="5" algn="l">
              <a:lnSpc>
                <a:spcPct val="100000"/>
              </a:lnSpc>
              <a:spcBef>
                <a:spcPts val="0"/>
              </a:spcBef>
              <a:spcAft>
                <a:spcPts val="0"/>
              </a:spcAft>
              <a:buSzPts val="1500"/>
              <a:buNone/>
              <a:defRPr sz="1900" b="0" i="0" u="none" strike="noStrike" cap="none">
                <a:solidFill>
                  <a:schemeClr val="dk1"/>
                </a:solidFill>
                <a:latin typeface="Open Sans"/>
                <a:ea typeface="Open Sans"/>
                <a:cs typeface="Open Sans"/>
                <a:sym typeface="Open Sans"/>
              </a:defRPr>
            </a:lvl6pPr>
            <a:lvl7pPr marR="0" lvl="6" algn="l">
              <a:lnSpc>
                <a:spcPct val="100000"/>
              </a:lnSpc>
              <a:spcBef>
                <a:spcPts val="0"/>
              </a:spcBef>
              <a:spcAft>
                <a:spcPts val="0"/>
              </a:spcAft>
              <a:buSzPts val="1500"/>
              <a:buNone/>
              <a:defRPr sz="1900" b="0" i="0" u="none" strike="noStrike" cap="none">
                <a:solidFill>
                  <a:schemeClr val="dk1"/>
                </a:solidFill>
                <a:latin typeface="Open Sans"/>
                <a:ea typeface="Open Sans"/>
                <a:cs typeface="Open Sans"/>
                <a:sym typeface="Open Sans"/>
              </a:defRPr>
            </a:lvl7pPr>
            <a:lvl8pPr marR="0" lvl="7" algn="l">
              <a:lnSpc>
                <a:spcPct val="100000"/>
              </a:lnSpc>
              <a:spcBef>
                <a:spcPts val="0"/>
              </a:spcBef>
              <a:spcAft>
                <a:spcPts val="0"/>
              </a:spcAft>
              <a:buSzPts val="1500"/>
              <a:buNone/>
              <a:defRPr sz="1900" b="0" i="0" u="none" strike="noStrike" cap="none">
                <a:solidFill>
                  <a:schemeClr val="dk1"/>
                </a:solidFill>
                <a:latin typeface="Open Sans"/>
                <a:ea typeface="Open Sans"/>
                <a:cs typeface="Open Sans"/>
                <a:sym typeface="Open Sans"/>
              </a:defRPr>
            </a:lvl8pPr>
            <a:lvl9pPr marR="0" lvl="8" algn="l">
              <a:lnSpc>
                <a:spcPct val="100000"/>
              </a:lnSpc>
              <a:spcBef>
                <a:spcPts val="0"/>
              </a:spcBef>
              <a:spcAft>
                <a:spcPts val="0"/>
              </a:spcAft>
              <a:buSzPts val="1500"/>
              <a:buNone/>
              <a:defRPr sz="1900" b="0" i="0" u="none" strike="noStrike" cap="none">
                <a:solidFill>
                  <a:schemeClr val="dk1"/>
                </a:solidFill>
                <a:latin typeface="Open Sans"/>
                <a:ea typeface="Open Sans"/>
                <a:cs typeface="Open Sans"/>
                <a:sym typeface="Open Sans"/>
              </a:defRPr>
            </a:lvl9pPr>
          </a:lstStyle>
          <a:p>
            <a:endParaRPr/>
          </a:p>
        </p:txBody>
      </p:sp>
      <p:pic>
        <p:nvPicPr>
          <p:cNvPr id="66" name="Google Shape;66;g15df64bb1bf_0_797"/>
          <p:cNvPicPr preferRelativeResize="0"/>
          <p:nvPr/>
        </p:nvPicPr>
        <p:blipFill rotWithShape="1">
          <a:blip r:embed="rId2">
            <a:alphaModFix/>
          </a:blip>
          <a:srcRect/>
          <a:stretch/>
        </p:blipFill>
        <p:spPr>
          <a:xfrm>
            <a:off x="853440" y="6230112"/>
            <a:ext cx="1655156" cy="243840"/>
          </a:xfrm>
          <a:prstGeom prst="rect">
            <a:avLst/>
          </a:prstGeom>
          <a:noFill/>
          <a:ln>
            <a:noFill/>
          </a:ln>
        </p:spPr>
      </p:pic>
      <p:sp>
        <p:nvSpPr>
          <p:cNvPr id="67" name="Google Shape;67;g15df64bb1bf_0_797"/>
          <p:cNvSpPr txBox="1">
            <a:spLocks noGrp="1"/>
          </p:cNvSpPr>
          <p:nvPr>
            <p:ph type="body" idx="1"/>
          </p:nvPr>
        </p:nvSpPr>
        <p:spPr>
          <a:xfrm>
            <a:off x="853440" y="1609344"/>
            <a:ext cx="10485300" cy="4351200"/>
          </a:xfrm>
          <a:prstGeom prst="rect">
            <a:avLst/>
          </a:prstGeom>
          <a:noFill/>
          <a:ln>
            <a:noFill/>
          </a:ln>
        </p:spPr>
        <p:txBody>
          <a:bodyPr spcFirstLastPara="1" wrap="square" lIns="0" tIns="0" rIns="0" bIns="0" anchor="t" anchorCtr="0">
            <a:noAutofit/>
          </a:bodyPr>
          <a:lstStyle>
            <a:lvl1pPr marL="457200" marR="0" lvl="0" indent="-406400" algn="l">
              <a:lnSpc>
                <a:spcPct val="130000"/>
              </a:lnSpc>
              <a:spcBef>
                <a:spcPts val="5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L="914400" marR="0" lvl="1" indent="-381000" algn="l">
              <a:lnSpc>
                <a:spcPct val="13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L="1371600" marR="0" lvl="2" indent="-355600" algn="l">
              <a:lnSpc>
                <a:spcPct val="13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L="1828800" marR="0" lvl="3"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4pPr>
            <a:lvl5pPr marL="2286000" marR="0" lvl="4"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5pPr>
            <a:lvl6pPr marL="2743200" marR="0" lvl="5"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6pPr>
            <a:lvl7pPr marL="3200400" marR="0" lvl="6"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7pPr>
            <a:lvl8pPr marL="3657600" marR="0" lvl="7"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8pPr>
            <a:lvl9pPr marL="4114800" marR="0" lvl="8"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theme" Target="../theme/theme2.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image" Target="../media/image14.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image" Target="../media/image13.png"/><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image" Target="../media/image1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theme" Target="../theme/theme3.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g15df64bb1bf_0_757"/>
          <p:cNvSpPr txBox="1">
            <a:spLocks noGrp="1"/>
          </p:cNvSpPr>
          <p:nvPr>
            <p:ph type="title"/>
          </p:nvPr>
        </p:nvSpPr>
        <p:spPr>
          <a:xfrm>
            <a:off x="853440" y="548640"/>
            <a:ext cx="10490700" cy="9996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chemeClr val="lt2"/>
              </a:buClr>
              <a:buSzPts val="4000"/>
              <a:buFont typeface="Open Sans"/>
              <a:buNone/>
              <a:defRPr sz="4000" b="1" i="0" u="none" strike="noStrike" cap="none">
                <a:solidFill>
                  <a:schemeClr val="lt2"/>
                </a:solidFill>
                <a:latin typeface="Open Sans"/>
                <a:ea typeface="Open Sans"/>
                <a:cs typeface="Open Sans"/>
                <a:sym typeface="Open Sans"/>
              </a:defRPr>
            </a:lvl1pPr>
            <a:lvl2pPr marR="0" lvl="1" algn="l" rtl="0">
              <a:lnSpc>
                <a:spcPct val="100000"/>
              </a:lnSpc>
              <a:spcBef>
                <a:spcPts val="0"/>
              </a:spcBef>
              <a:spcAft>
                <a:spcPts val="0"/>
              </a:spcAft>
              <a:buClr>
                <a:schemeClr val="dk1"/>
              </a:buClr>
              <a:buSzPts val="1500"/>
              <a:buFont typeface="Open Sans SemiBold"/>
              <a:buNone/>
              <a:defRPr sz="1900" b="0" i="0" u="none" strike="noStrike" cap="none">
                <a:solidFill>
                  <a:schemeClr val="dk1"/>
                </a:solidFill>
                <a:latin typeface="Open Sans SemiBold"/>
                <a:ea typeface="Open Sans SemiBold"/>
                <a:cs typeface="Open Sans SemiBold"/>
                <a:sym typeface="Open Sans SemiBold"/>
              </a:defRPr>
            </a:lvl2pPr>
            <a:lvl3pPr marR="0" lvl="2" algn="l" rtl="0">
              <a:lnSpc>
                <a:spcPct val="100000"/>
              </a:lnSpc>
              <a:spcBef>
                <a:spcPts val="0"/>
              </a:spcBef>
              <a:spcAft>
                <a:spcPts val="0"/>
              </a:spcAft>
              <a:buClr>
                <a:schemeClr val="dk1"/>
              </a:buClr>
              <a:buSzPts val="1500"/>
              <a:buFont typeface="Open Sans SemiBold"/>
              <a:buNone/>
              <a:defRPr sz="1900" b="0" i="0" u="none" strike="noStrike" cap="none">
                <a:solidFill>
                  <a:schemeClr val="dk1"/>
                </a:solidFill>
                <a:latin typeface="Open Sans SemiBold"/>
                <a:ea typeface="Open Sans SemiBold"/>
                <a:cs typeface="Open Sans SemiBold"/>
                <a:sym typeface="Open Sans SemiBold"/>
              </a:defRPr>
            </a:lvl3pPr>
            <a:lvl4pPr marR="0" lvl="3" algn="l" rtl="0">
              <a:lnSpc>
                <a:spcPct val="100000"/>
              </a:lnSpc>
              <a:spcBef>
                <a:spcPts val="0"/>
              </a:spcBef>
              <a:spcAft>
                <a:spcPts val="0"/>
              </a:spcAft>
              <a:buClr>
                <a:schemeClr val="dk1"/>
              </a:buClr>
              <a:buSzPts val="1500"/>
              <a:buFont typeface="Open Sans SemiBold"/>
              <a:buNone/>
              <a:defRPr sz="1900" b="0" i="0" u="none" strike="noStrike" cap="none">
                <a:solidFill>
                  <a:schemeClr val="dk1"/>
                </a:solidFill>
                <a:latin typeface="Open Sans SemiBold"/>
                <a:ea typeface="Open Sans SemiBold"/>
                <a:cs typeface="Open Sans SemiBold"/>
                <a:sym typeface="Open Sans SemiBold"/>
              </a:defRPr>
            </a:lvl4pPr>
            <a:lvl5pPr marR="0" lvl="4" algn="l" rtl="0">
              <a:lnSpc>
                <a:spcPct val="100000"/>
              </a:lnSpc>
              <a:spcBef>
                <a:spcPts val="0"/>
              </a:spcBef>
              <a:spcAft>
                <a:spcPts val="0"/>
              </a:spcAft>
              <a:buClr>
                <a:schemeClr val="dk1"/>
              </a:buClr>
              <a:buSzPts val="1500"/>
              <a:buFont typeface="Open Sans SemiBold"/>
              <a:buNone/>
              <a:defRPr sz="1900" b="0" i="0" u="none" strike="noStrike" cap="none">
                <a:solidFill>
                  <a:schemeClr val="dk1"/>
                </a:solidFill>
                <a:latin typeface="Open Sans SemiBold"/>
                <a:ea typeface="Open Sans SemiBold"/>
                <a:cs typeface="Open Sans SemiBold"/>
                <a:sym typeface="Open Sans SemiBold"/>
              </a:defRPr>
            </a:lvl5pPr>
            <a:lvl6pPr marR="0" lvl="5" algn="l" rtl="0">
              <a:lnSpc>
                <a:spcPct val="100000"/>
              </a:lnSpc>
              <a:spcBef>
                <a:spcPts val="0"/>
              </a:spcBef>
              <a:spcAft>
                <a:spcPts val="0"/>
              </a:spcAft>
              <a:buClr>
                <a:schemeClr val="dk1"/>
              </a:buClr>
              <a:buSzPts val="1500"/>
              <a:buFont typeface="Open Sans SemiBold"/>
              <a:buNone/>
              <a:defRPr sz="1900" b="0" i="0" u="none" strike="noStrike" cap="none">
                <a:solidFill>
                  <a:schemeClr val="dk1"/>
                </a:solidFill>
                <a:latin typeface="Open Sans SemiBold"/>
                <a:ea typeface="Open Sans SemiBold"/>
                <a:cs typeface="Open Sans SemiBold"/>
                <a:sym typeface="Open Sans SemiBold"/>
              </a:defRPr>
            </a:lvl6pPr>
            <a:lvl7pPr marR="0" lvl="6" algn="l" rtl="0">
              <a:lnSpc>
                <a:spcPct val="100000"/>
              </a:lnSpc>
              <a:spcBef>
                <a:spcPts val="0"/>
              </a:spcBef>
              <a:spcAft>
                <a:spcPts val="0"/>
              </a:spcAft>
              <a:buClr>
                <a:schemeClr val="dk1"/>
              </a:buClr>
              <a:buSzPts val="1500"/>
              <a:buFont typeface="Open Sans SemiBold"/>
              <a:buNone/>
              <a:defRPr sz="1900" b="0" i="0" u="none" strike="noStrike" cap="none">
                <a:solidFill>
                  <a:schemeClr val="dk1"/>
                </a:solidFill>
                <a:latin typeface="Open Sans SemiBold"/>
                <a:ea typeface="Open Sans SemiBold"/>
                <a:cs typeface="Open Sans SemiBold"/>
                <a:sym typeface="Open Sans SemiBold"/>
              </a:defRPr>
            </a:lvl7pPr>
            <a:lvl8pPr marR="0" lvl="7" algn="l" rtl="0">
              <a:lnSpc>
                <a:spcPct val="100000"/>
              </a:lnSpc>
              <a:spcBef>
                <a:spcPts val="0"/>
              </a:spcBef>
              <a:spcAft>
                <a:spcPts val="0"/>
              </a:spcAft>
              <a:buClr>
                <a:schemeClr val="dk1"/>
              </a:buClr>
              <a:buSzPts val="1500"/>
              <a:buFont typeface="Open Sans SemiBold"/>
              <a:buNone/>
              <a:defRPr sz="1900" b="0" i="0" u="none" strike="noStrike" cap="none">
                <a:solidFill>
                  <a:schemeClr val="dk1"/>
                </a:solidFill>
                <a:latin typeface="Open Sans SemiBold"/>
                <a:ea typeface="Open Sans SemiBold"/>
                <a:cs typeface="Open Sans SemiBold"/>
                <a:sym typeface="Open Sans SemiBold"/>
              </a:defRPr>
            </a:lvl8pPr>
            <a:lvl9pPr marR="0" lvl="8" algn="l" rtl="0">
              <a:lnSpc>
                <a:spcPct val="100000"/>
              </a:lnSpc>
              <a:spcBef>
                <a:spcPts val="0"/>
              </a:spcBef>
              <a:spcAft>
                <a:spcPts val="0"/>
              </a:spcAft>
              <a:buClr>
                <a:schemeClr val="dk1"/>
              </a:buClr>
              <a:buSzPts val="1500"/>
              <a:buFont typeface="Open Sans SemiBold"/>
              <a:buNone/>
              <a:defRPr sz="1900" b="0" i="0" u="none" strike="noStrike" cap="none">
                <a:solidFill>
                  <a:schemeClr val="dk1"/>
                </a:solidFill>
                <a:latin typeface="Open Sans SemiBold"/>
                <a:ea typeface="Open Sans SemiBold"/>
                <a:cs typeface="Open Sans SemiBold"/>
                <a:sym typeface="Open Sans SemiBold"/>
              </a:defRPr>
            </a:lvl9pPr>
          </a:lstStyle>
          <a:p>
            <a:endParaRPr/>
          </a:p>
        </p:txBody>
      </p:sp>
      <p:sp>
        <p:nvSpPr>
          <p:cNvPr id="11" name="Google Shape;11;g15df64bb1bf_0_757"/>
          <p:cNvSpPr txBox="1">
            <a:spLocks noGrp="1"/>
          </p:cNvSpPr>
          <p:nvPr>
            <p:ph type="body" idx="1"/>
          </p:nvPr>
        </p:nvSpPr>
        <p:spPr>
          <a:xfrm>
            <a:off x="853440" y="1609344"/>
            <a:ext cx="10485300" cy="4351200"/>
          </a:xfrm>
          <a:prstGeom prst="rect">
            <a:avLst/>
          </a:prstGeom>
          <a:noFill/>
          <a:ln>
            <a:noFill/>
          </a:ln>
        </p:spPr>
        <p:txBody>
          <a:bodyPr spcFirstLastPara="1" wrap="square" lIns="0" tIns="0" rIns="0" bIns="0" anchor="t" anchorCtr="0">
            <a:noAutofit/>
          </a:bodyPr>
          <a:lstStyle>
            <a:lvl1pPr marL="457200" marR="0" lvl="0" indent="-406400" algn="l" rtl="0">
              <a:lnSpc>
                <a:spcPct val="130000"/>
              </a:lnSpc>
              <a:spcBef>
                <a:spcPts val="5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L="914400" marR="0" lvl="1" indent="-381000" algn="l" rtl="0">
              <a:lnSpc>
                <a:spcPct val="13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L="1371600" marR="0" lvl="2" indent="-355600" algn="l" rtl="0">
              <a:lnSpc>
                <a:spcPct val="13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L="1828800" marR="0" lvl="3" indent="-349250" algn="l" rtl="0">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4pPr>
            <a:lvl5pPr marL="2286000" marR="0" lvl="4" indent="-349250" algn="l" rtl="0">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5pPr>
            <a:lvl6pPr marL="2743200" marR="0" lvl="5" indent="-349250" algn="l" rtl="0">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6pPr>
            <a:lvl7pPr marL="3200400" marR="0" lvl="6" indent="-349250" algn="l" rtl="0">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7pPr>
            <a:lvl8pPr marL="3657600" marR="0" lvl="7" indent="-349250" algn="l" rtl="0">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8pPr>
            <a:lvl9pPr marL="4114800" marR="0" lvl="8" indent="-349250" algn="l" rtl="0">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9pPr>
          </a:lstStyle>
          <a:p>
            <a:endParaRPr/>
          </a:p>
        </p:txBody>
      </p:sp>
      <p:sp>
        <p:nvSpPr>
          <p:cNvPr id="12" name="Google Shape;12;g15df64bb1bf_0_757"/>
          <p:cNvSpPr txBox="1">
            <a:spLocks noGrp="1"/>
          </p:cNvSpPr>
          <p:nvPr>
            <p:ph type="dt" idx="10"/>
          </p:nvPr>
        </p:nvSpPr>
        <p:spPr>
          <a:xfrm>
            <a:off x="3575600" y="6229952"/>
            <a:ext cx="6274800" cy="2439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dk2"/>
              </a:buClr>
              <a:buSzPts val="1500"/>
              <a:buFont typeface="Arial"/>
              <a:buNone/>
              <a:defRPr sz="12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9pPr>
          </a:lstStyle>
          <a:p>
            <a:endParaRPr/>
          </a:p>
        </p:txBody>
      </p:sp>
      <p:sp>
        <p:nvSpPr>
          <p:cNvPr id="13" name="Google Shape;13;g15df64bb1bf_0_757"/>
          <p:cNvSpPr txBox="1">
            <a:spLocks noGrp="1"/>
          </p:cNvSpPr>
          <p:nvPr>
            <p:ph type="sldNum" idx="12"/>
          </p:nvPr>
        </p:nvSpPr>
        <p:spPr>
          <a:xfrm>
            <a:off x="10996200" y="6229967"/>
            <a:ext cx="342300" cy="24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538">
          <p15:clr>
            <a:srgbClr val="EA4335"/>
          </p15:clr>
        </p15:guide>
        <p15:guide id="2" orient="horz" pos="1015">
          <p15:clr>
            <a:srgbClr val="EA4335"/>
          </p15:clr>
        </p15:guide>
        <p15:guide id="3" orient="horz" pos="4078">
          <p15:clr>
            <a:srgbClr val="EA4335"/>
          </p15:clr>
        </p15:guide>
        <p15:guide id="4" pos="538">
          <p15:clr>
            <a:srgbClr val="EA4335"/>
          </p15:clr>
        </p15:guide>
        <p15:guide id="5" pos="7142">
          <p15:clr>
            <a:srgbClr val="EA4335"/>
          </p15:clr>
        </p15:guide>
        <p15:guide id="6" orient="horz" pos="3755">
          <p15:clr>
            <a:srgbClr val="EA4335"/>
          </p15:clr>
        </p15:guide>
        <p15:guide id="7" orient="horz" pos="346">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2"/>
        <p:cNvGrpSpPr/>
        <p:nvPr/>
      </p:nvGrpSpPr>
      <p:grpSpPr>
        <a:xfrm>
          <a:off x="0" y="0"/>
          <a:ext cx="0" cy="0"/>
          <a:chOff x="0" y="0"/>
          <a:chExt cx="0" cy="0"/>
        </a:xfrm>
      </p:grpSpPr>
      <p:pic>
        <p:nvPicPr>
          <p:cNvPr id="93" name="Google Shape;93;p38"/>
          <p:cNvPicPr preferRelativeResize="0"/>
          <p:nvPr/>
        </p:nvPicPr>
        <p:blipFill rotWithShape="1">
          <a:blip r:embed="rId27">
            <a:alphaModFix/>
          </a:blip>
          <a:srcRect/>
          <a:stretch/>
        </p:blipFill>
        <p:spPr>
          <a:xfrm>
            <a:off x="1" y="0"/>
            <a:ext cx="699009" cy="737618"/>
          </a:xfrm>
          <a:prstGeom prst="rect">
            <a:avLst/>
          </a:prstGeom>
          <a:noFill/>
          <a:ln>
            <a:noFill/>
          </a:ln>
        </p:spPr>
      </p:pic>
      <p:sp>
        <p:nvSpPr>
          <p:cNvPr id="94" name="Google Shape;94;p38"/>
          <p:cNvSpPr txBox="1">
            <a:spLocks noGrp="1"/>
          </p:cNvSpPr>
          <p:nvPr>
            <p:ph type="title"/>
          </p:nvPr>
        </p:nvSpPr>
        <p:spPr>
          <a:xfrm>
            <a:off x="960000" y="277368"/>
            <a:ext cx="10272000" cy="7920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dk2"/>
              </a:buClr>
              <a:buSzPts val="2400"/>
              <a:buFont typeface="Arial"/>
              <a:buNone/>
              <a:defRPr sz="24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5" name="Google Shape;95;p38"/>
          <p:cNvSpPr txBox="1">
            <a:spLocks noGrp="1"/>
          </p:cNvSpPr>
          <p:nvPr>
            <p:ph type="body" idx="1"/>
          </p:nvPr>
        </p:nvSpPr>
        <p:spPr>
          <a:xfrm>
            <a:off x="959999" y="1266825"/>
            <a:ext cx="10272000" cy="4968000"/>
          </a:xfrm>
          <a:prstGeom prst="rect">
            <a:avLst/>
          </a:prstGeom>
          <a:noFill/>
          <a:ln>
            <a:noFill/>
          </a:ln>
        </p:spPr>
        <p:txBody>
          <a:bodyPr spcFirstLastPara="1" wrap="square" lIns="0" tIns="0" rIns="0" bIns="0" anchor="t" anchorCtr="0">
            <a:noAutofit/>
          </a:bodyPr>
          <a:lstStyle>
            <a:lvl1pPr marL="457200" marR="0" lvl="0" indent="-342900" algn="l" rtl="0">
              <a:lnSpc>
                <a:spcPct val="130000"/>
              </a:lnSpc>
              <a:spcBef>
                <a:spcPts val="0"/>
              </a:spcBef>
              <a:spcAft>
                <a:spcPts val="0"/>
              </a:spcAft>
              <a:buClr>
                <a:schemeClr val="dk2"/>
              </a:buClr>
              <a:buSzPts val="1800"/>
              <a:buFont typeface="Noto Sans"/>
              <a:buChar char="▪"/>
              <a:defRPr sz="1800" b="0" i="0" u="none" strike="noStrike" cap="none">
                <a:solidFill>
                  <a:schemeClr val="dk1"/>
                </a:solidFill>
                <a:latin typeface="Arial"/>
                <a:ea typeface="Arial"/>
                <a:cs typeface="Arial"/>
                <a:sym typeface="Arial"/>
              </a:defRPr>
            </a:lvl1pPr>
            <a:lvl2pPr marL="914400" marR="0" lvl="1" indent="-342900" algn="l" rtl="0">
              <a:lnSpc>
                <a:spcPct val="130000"/>
              </a:lnSpc>
              <a:spcBef>
                <a:spcPts val="0"/>
              </a:spcBef>
              <a:spcAft>
                <a:spcPts val="0"/>
              </a:spcAft>
              <a:buClr>
                <a:schemeClr val="dk2"/>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130000"/>
              </a:lnSpc>
              <a:spcBef>
                <a:spcPts val="0"/>
              </a:spcBef>
              <a:spcAft>
                <a:spcPts val="0"/>
              </a:spcAft>
              <a:buClr>
                <a:srgbClr val="009EDE"/>
              </a:buClr>
              <a:buSzPts val="1800"/>
              <a:buFont typeface="Open Sans"/>
              <a:buChar char="›"/>
              <a:defRPr sz="1800" b="0" i="0" u="none" strike="noStrike" cap="none">
                <a:solidFill>
                  <a:schemeClr val="dk1"/>
                </a:solidFill>
                <a:latin typeface="Arial"/>
                <a:ea typeface="Arial"/>
                <a:cs typeface="Arial"/>
                <a:sym typeface="Arial"/>
              </a:defRPr>
            </a:lvl3pPr>
            <a:lvl4pPr marL="1828800" marR="0" lvl="3" indent="-228600" algn="l" rtl="0">
              <a:lnSpc>
                <a:spcPct val="100000"/>
              </a:lnSpc>
              <a:spcBef>
                <a:spcPts val="400"/>
              </a:spcBef>
              <a:spcAft>
                <a:spcPts val="0"/>
              </a:spcAft>
              <a:buClr>
                <a:schemeClr val="dk1"/>
              </a:buClr>
              <a:buSzPts val="2000"/>
              <a:buFont typeface="Open Sans"/>
              <a:buNone/>
              <a:defRPr sz="2000" b="0" i="0" u="none" strike="noStrike" cap="none">
                <a:solidFill>
                  <a:schemeClr val="dk1"/>
                </a:solidFill>
                <a:latin typeface="Open Sans"/>
                <a:ea typeface="Open Sans"/>
                <a:cs typeface="Open Sans"/>
                <a:sym typeface="Open Sans"/>
              </a:defRPr>
            </a:lvl4pPr>
            <a:lvl5pPr marL="2286000" marR="0" lvl="4" indent="-228600" algn="l" rtl="0">
              <a:lnSpc>
                <a:spcPct val="100000"/>
              </a:lnSpc>
              <a:spcBef>
                <a:spcPts val="400"/>
              </a:spcBef>
              <a:spcAft>
                <a:spcPts val="0"/>
              </a:spcAft>
              <a:buClr>
                <a:schemeClr val="dk1"/>
              </a:buClr>
              <a:buSzPts val="2000"/>
              <a:buFont typeface="Open Sans"/>
              <a:buNone/>
              <a:defRPr sz="2000" b="0" i="0" u="none" strike="noStrike" cap="none">
                <a:solidFill>
                  <a:schemeClr val="dk1"/>
                </a:solidFill>
                <a:latin typeface="Open Sans"/>
                <a:ea typeface="Open Sans"/>
                <a:cs typeface="Open Sans"/>
                <a:sym typeface="Open Sa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6" name="Google Shape;96;p38"/>
          <p:cNvSpPr txBox="1">
            <a:spLocks noGrp="1"/>
          </p:cNvSpPr>
          <p:nvPr>
            <p:ph type="ftr" idx="11"/>
          </p:nvPr>
        </p:nvSpPr>
        <p:spPr>
          <a:xfrm>
            <a:off x="3215999" y="6514618"/>
            <a:ext cx="8016000" cy="1800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chemeClr val="dk2"/>
              </a:buClr>
              <a:buSzPts val="1400"/>
              <a:buFont typeface="Arial"/>
              <a:buNone/>
              <a:defRPr sz="1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97" name="Google Shape;97;p38"/>
          <p:cNvSpPr txBox="1">
            <a:spLocks noGrp="1"/>
          </p:cNvSpPr>
          <p:nvPr>
            <p:ph type="sldNum" idx="12"/>
          </p:nvPr>
        </p:nvSpPr>
        <p:spPr>
          <a:xfrm>
            <a:off x="126609" y="184636"/>
            <a:ext cx="288000" cy="1800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1pPr>
            <a:lvl2pPr marL="0" marR="0" lvl="1" indent="0" algn="l" rtl="0">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2pPr>
            <a:lvl3pPr marL="0" marR="0" lvl="2" indent="0" algn="l" rtl="0">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3pPr>
            <a:lvl4pPr marL="0" marR="0" lvl="3" indent="0" algn="l" rtl="0">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4pPr>
            <a:lvl5pPr marL="0" marR="0" lvl="4" indent="0" algn="l" rtl="0">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5pPr>
            <a:lvl6pPr marL="0" marR="0" lvl="5" indent="0" algn="l" rtl="0">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6pPr>
            <a:lvl7pPr marL="0" marR="0" lvl="6" indent="0" algn="l" rtl="0">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7pPr>
            <a:lvl8pPr marL="0" marR="0" lvl="7" indent="0" algn="l" rtl="0">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8pPr>
            <a:lvl9pPr marL="0" marR="0" lvl="8" indent="0" algn="l" rtl="0">
              <a:lnSpc>
                <a:spcPct val="100000"/>
              </a:lnSpc>
              <a:spcBef>
                <a:spcPts val="0"/>
              </a:spcBef>
              <a:spcAft>
                <a:spcPts val="0"/>
              </a:spcAft>
              <a:buClr>
                <a:schemeClr val="lt1"/>
              </a:buClr>
              <a:buSzPts val="1000"/>
              <a:buFont typeface="Open Sans"/>
              <a:buNone/>
              <a:defRPr sz="1000" b="0" i="0" u="none" strike="noStrike" cap="none">
                <a:solidFill>
                  <a:schemeClr val="lt1"/>
                </a:solidFill>
                <a:latin typeface="Open Sans"/>
                <a:ea typeface="Open Sans"/>
                <a:cs typeface="Open Sans"/>
                <a:sym typeface="Open Sans"/>
              </a:defRPr>
            </a:lvl9pPr>
          </a:lstStyle>
          <a:p>
            <a:pPr marL="0" lvl="0" indent="0" algn="l" rtl="0">
              <a:spcBef>
                <a:spcPts val="0"/>
              </a:spcBef>
              <a:spcAft>
                <a:spcPts val="0"/>
              </a:spcAft>
              <a:buNone/>
            </a:pPr>
            <a:fld id="{00000000-1234-1234-1234-123412341234}" type="slidenum">
              <a:rPr lang="en-US"/>
              <a:t>‹#›</a:t>
            </a:fld>
            <a:endParaRPr/>
          </a:p>
        </p:txBody>
      </p:sp>
      <p:pic>
        <p:nvPicPr>
          <p:cNvPr id="98" name="Google Shape;98;p38"/>
          <p:cNvPicPr preferRelativeResize="0"/>
          <p:nvPr/>
        </p:nvPicPr>
        <p:blipFill rotWithShape="1">
          <a:blip r:embed="rId28">
            <a:alphaModFix/>
          </a:blip>
          <a:srcRect/>
          <a:stretch/>
        </p:blipFill>
        <p:spPr>
          <a:xfrm>
            <a:off x="12049760" y="6318504"/>
            <a:ext cx="142240" cy="539497"/>
          </a:xfrm>
          <a:prstGeom prst="rect">
            <a:avLst/>
          </a:prstGeom>
          <a:noFill/>
          <a:ln>
            <a:noFill/>
          </a:ln>
        </p:spPr>
      </p:pic>
      <p:pic>
        <p:nvPicPr>
          <p:cNvPr id="99" name="Google Shape;99;p38"/>
          <p:cNvPicPr preferRelativeResize="0"/>
          <p:nvPr/>
        </p:nvPicPr>
        <p:blipFill rotWithShape="1">
          <a:blip r:embed="rId29">
            <a:alphaModFix/>
          </a:blip>
          <a:srcRect/>
          <a:stretch/>
        </p:blipFill>
        <p:spPr>
          <a:xfrm>
            <a:off x="963085" y="6469655"/>
            <a:ext cx="1656975" cy="1872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0"/>
        <p:cNvGrpSpPr/>
        <p:nvPr/>
      </p:nvGrpSpPr>
      <p:grpSpPr>
        <a:xfrm>
          <a:off x="0" y="0"/>
          <a:ext cx="0" cy="0"/>
          <a:chOff x="0" y="0"/>
          <a:chExt cx="0" cy="0"/>
        </a:xfrm>
      </p:grpSpPr>
      <p:sp>
        <p:nvSpPr>
          <p:cNvPr id="261" name="Google Shape;261;g2631ba12fcd_1_879"/>
          <p:cNvSpPr txBox="1">
            <a:spLocks noGrp="1"/>
          </p:cNvSpPr>
          <p:nvPr>
            <p:ph type="title"/>
          </p:nvPr>
        </p:nvSpPr>
        <p:spPr>
          <a:xfrm>
            <a:off x="853440" y="548640"/>
            <a:ext cx="10490700" cy="9996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chemeClr val="lt2"/>
              </a:buClr>
              <a:buSzPts val="4000"/>
              <a:buFont typeface="Open Sans"/>
              <a:buNone/>
              <a:defRPr sz="4000" b="1" i="0" u="none" strike="noStrike" cap="none">
                <a:solidFill>
                  <a:schemeClr val="lt2"/>
                </a:solidFill>
                <a:latin typeface="Open Sans"/>
                <a:ea typeface="Open Sans"/>
                <a:cs typeface="Open Sans"/>
                <a:sym typeface="Open Sans"/>
              </a:defRPr>
            </a:lvl1pPr>
            <a:lvl2pPr marR="0" lvl="1" algn="l" rtl="0">
              <a:lnSpc>
                <a:spcPct val="100000"/>
              </a:lnSpc>
              <a:spcBef>
                <a:spcPts val="0"/>
              </a:spcBef>
              <a:spcAft>
                <a:spcPts val="0"/>
              </a:spcAft>
              <a:buClr>
                <a:schemeClr val="dk1"/>
              </a:buClr>
              <a:buSzPts val="1500"/>
              <a:buFont typeface="Open Sans SemiBold"/>
              <a:buNone/>
              <a:defRPr sz="1900" b="0" i="0" u="none" strike="noStrike" cap="none">
                <a:solidFill>
                  <a:schemeClr val="dk1"/>
                </a:solidFill>
                <a:latin typeface="Open Sans SemiBold"/>
                <a:ea typeface="Open Sans SemiBold"/>
                <a:cs typeface="Open Sans SemiBold"/>
                <a:sym typeface="Open Sans SemiBold"/>
              </a:defRPr>
            </a:lvl2pPr>
            <a:lvl3pPr marR="0" lvl="2" algn="l" rtl="0">
              <a:lnSpc>
                <a:spcPct val="100000"/>
              </a:lnSpc>
              <a:spcBef>
                <a:spcPts val="0"/>
              </a:spcBef>
              <a:spcAft>
                <a:spcPts val="0"/>
              </a:spcAft>
              <a:buClr>
                <a:schemeClr val="dk1"/>
              </a:buClr>
              <a:buSzPts val="1500"/>
              <a:buFont typeface="Open Sans SemiBold"/>
              <a:buNone/>
              <a:defRPr sz="1900" b="0" i="0" u="none" strike="noStrike" cap="none">
                <a:solidFill>
                  <a:schemeClr val="dk1"/>
                </a:solidFill>
                <a:latin typeface="Open Sans SemiBold"/>
                <a:ea typeface="Open Sans SemiBold"/>
                <a:cs typeface="Open Sans SemiBold"/>
                <a:sym typeface="Open Sans SemiBold"/>
              </a:defRPr>
            </a:lvl3pPr>
            <a:lvl4pPr marR="0" lvl="3" algn="l" rtl="0">
              <a:lnSpc>
                <a:spcPct val="100000"/>
              </a:lnSpc>
              <a:spcBef>
                <a:spcPts val="0"/>
              </a:spcBef>
              <a:spcAft>
                <a:spcPts val="0"/>
              </a:spcAft>
              <a:buClr>
                <a:schemeClr val="dk1"/>
              </a:buClr>
              <a:buSzPts val="1500"/>
              <a:buFont typeface="Open Sans SemiBold"/>
              <a:buNone/>
              <a:defRPr sz="1900" b="0" i="0" u="none" strike="noStrike" cap="none">
                <a:solidFill>
                  <a:schemeClr val="dk1"/>
                </a:solidFill>
                <a:latin typeface="Open Sans SemiBold"/>
                <a:ea typeface="Open Sans SemiBold"/>
                <a:cs typeface="Open Sans SemiBold"/>
                <a:sym typeface="Open Sans SemiBold"/>
              </a:defRPr>
            </a:lvl4pPr>
            <a:lvl5pPr marR="0" lvl="4" algn="l" rtl="0">
              <a:lnSpc>
                <a:spcPct val="100000"/>
              </a:lnSpc>
              <a:spcBef>
                <a:spcPts val="0"/>
              </a:spcBef>
              <a:spcAft>
                <a:spcPts val="0"/>
              </a:spcAft>
              <a:buClr>
                <a:schemeClr val="dk1"/>
              </a:buClr>
              <a:buSzPts val="1500"/>
              <a:buFont typeface="Open Sans SemiBold"/>
              <a:buNone/>
              <a:defRPr sz="1900" b="0" i="0" u="none" strike="noStrike" cap="none">
                <a:solidFill>
                  <a:schemeClr val="dk1"/>
                </a:solidFill>
                <a:latin typeface="Open Sans SemiBold"/>
                <a:ea typeface="Open Sans SemiBold"/>
                <a:cs typeface="Open Sans SemiBold"/>
                <a:sym typeface="Open Sans SemiBold"/>
              </a:defRPr>
            </a:lvl5pPr>
            <a:lvl6pPr marR="0" lvl="5" algn="l" rtl="0">
              <a:lnSpc>
                <a:spcPct val="100000"/>
              </a:lnSpc>
              <a:spcBef>
                <a:spcPts val="0"/>
              </a:spcBef>
              <a:spcAft>
                <a:spcPts val="0"/>
              </a:spcAft>
              <a:buClr>
                <a:schemeClr val="dk1"/>
              </a:buClr>
              <a:buSzPts val="1500"/>
              <a:buFont typeface="Open Sans SemiBold"/>
              <a:buNone/>
              <a:defRPr sz="1900" b="0" i="0" u="none" strike="noStrike" cap="none">
                <a:solidFill>
                  <a:schemeClr val="dk1"/>
                </a:solidFill>
                <a:latin typeface="Open Sans SemiBold"/>
                <a:ea typeface="Open Sans SemiBold"/>
                <a:cs typeface="Open Sans SemiBold"/>
                <a:sym typeface="Open Sans SemiBold"/>
              </a:defRPr>
            </a:lvl6pPr>
            <a:lvl7pPr marR="0" lvl="6" algn="l" rtl="0">
              <a:lnSpc>
                <a:spcPct val="100000"/>
              </a:lnSpc>
              <a:spcBef>
                <a:spcPts val="0"/>
              </a:spcBef>
              <a:spcAft>
                <a:spcPts val="0"/>
              </a:spcAft>
              <a:buClr>
                <a:schemeClr val="dk1"/>
              </a:buClr>
              <a:buSzPts val="1500"/>
              <a:buFont typeface="Open Sans SemiBold"/>
              <a:buNone/>
              <a:defRPr sz="1900" b="0" i="0" u="none" strike="noStrike" cap="none">
                <a:solidFill>
                  <a:schemeClr val="dk1"/>
                </a:solidFill>
                <a:latin typeface="Open Sans SemiBold"/>
                <a:ea typeface="Open Sans SemiBold"/>
                <a:cs typeface="Open Sans SemiBold"/>
                <a:sym typeface="Open Sans SemiBold"/>
              </a:defRPr>
            </a:lvl7pPr>
            <a:lvl8pPr marR="0" lvl="7" algn="l" rtl="0">
              <a:lnSpc>
                <a:spcPct val="100000"/>
              </a:lnSpc>
              <a:spcBef>
                <a:spcPts val="0"/>
              </a:spcBef>
              <a:spcAft>
                <a:spcPts val="0"/>
              </a:spcAft>
              <a:buClr>
                <a:schemeClr val="dk1"/>
              </a:buClr>
              <a:buSzPts val="1500"/>
              <a:buFont typeface="Open Sans SemiBold"/>
              <a:buNone/>
              <a:defRPr sz="1900" b="0" i="0" u="none" strike="noStrike" cap="none">
                <a:solidFill>
                  <a:schemeClr val="dk1"/>
                </a:solidFill>
                <a:latin typeface="Open Sans SemiBold"/>
                <a:ea typeface="Open Sans SemiBold"/>
                <a:cs typeface="Open Sans SemiBold"/>
                <a:sym typeface="Open Sans SemiBold"/>
              </a:defRPr>
            </a:lvl8pPr>
            <a:lvl9pPr marR="0" lvl="8" algn="l" rtl="0">
              <a:lnSpc>
                <a:spcPct val="100000"/>
              </a:lnSpc>
              <a:spcBef>
                <a:spcPts val="0"/>
              </a:spcBef>
              <a:spcAft>
                <a:spcPts val="0"/>
              </a:spcAft>
              <a:buClr>
                <a:schemeClr val="dk1"/>
              </a:buClr>
              <a:buSzPts val="1500"/>
              <a:buFont typeface="Open Sans SemiBold"/>
              <a:buNone/>
              <a:defRPr sz="1900" b="0" i="0" u="none" strike="noStrike" cap="none">
                <a:solidFill>
                  <a:schemeClr val="dk1"/>
                </a:solidFill>
                <a:latin typeface="Open Sans SemiBold"/>
                <a:ea typeface="Open Sans SemiBold"/>
                <a:cs typeface="Open Sans SemiBold"/>
                <a:sym typeface="Open Sans SemiBold"/>
              </a:defRPr>
            </a:lvl9pPr>
          </a:lstStyle>
          <a:p>
            <a:endParaRPr/>
          </a:p>
        </p:txBody>
      </p:sp>
      <p:sp>
        <p:nvSpPr>
          <p:cNvPr id="262" name="Google Shape;262;g2631ba12fcd_1_879"/>
          <p:cNvSpPr txBox="1">
            <a:spLocks noGrp="1"/>
          </p:cNvSpPr>
          <p:nvPr>
            <p:ph type="body" idx="1"/>
          </p:nvPr>
        </p:nvSpPr>
        <p:spPr>
          <a:xfrm>
            <a:off x="853440" y="1609344"/>
            <a:ext cx="10485300" cy="4351200"/>
          </a:xfrm>
          <a:prstGeom prst="rect">
            <a:avLst/>
          </a:prstGeom>
          <a:noFill/>
          <a:ln>
            <a:noFill/>
          </a:ln>
        </p:spPr>
        <p:txBody>
          <a:bodyPr spcFirstLastPara="1" wrap="square" lIns="0" tIns="0" rIns="0" bIns="0" anchor="t" anchorCtr="0">
            <a:noAutofit/>
          </a:bodyPr>
          <a:lstStyle>
            <a:lvl1pPr marL="457200" marR="0" lvl="0" indent="-406400" algn="l" rtl="0">
              <a:lnSpc>
                <a:spcPct val="130000"/>
              </a:lnSpc>
              <a:spcBef>
                <a:spcPts val="5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L="914400" marR="0" lvl="1" indent="-381000" algn="l" rtl="0">
              <a:lnSpc>
                <a:spcPct val="13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L="1371600" marR="0" lvl="2" indent="-355600" algn="l" rtl="0">
              <a:lnSpc>
                <a:spcPct val="13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L="1828800" marR="0" lvl="3" indent="-349250" algn="l" rtl="0">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4pPr>
            <a:lvl5pPr marL="2286000" marR="0" lvl="4" indent="-349250" algn="l" rtl="0">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5pPr>
            <a:lvl6pPr marL="2743200" marR="0" lvl="5" indent="-349250" algn="l" rtl="0">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6pPr>
            <a:lvl7pPr marL="3200400" marR="0" lvl="6" indent="-349250" algn="l" rtl="0">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7pPr>
            <a:lvl8pPr marL="3657600" marR="0" lvl="7" indent="-349250" algn="l" rtl="0">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8pPr>
            <a:lvl9pPr marL="4114800" marR="0" lvl="8" indent="-349250" algn="l" rtl="0">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9pPr>
          </a:lstStyle>
          <a:p>
            <a:endParaRPr/>
          </a:p>
        </p:txBody>
      </p:sp>
      <p:sp>
        <p:nvSpPr>
          <p:cNvPr id="263" name="Google Shape;263;g2631ba12fcd_1_879"/>
          <p:cNvSpPr txBox="1">
            <a:spLocks noGrp="1"/>
          </p:cNvSpPr>
          <p:nvPr>
            <p:ph type="dt" idx="10"/>
          </p:nvPr>
        </p:nvSpPr>
        <p:spPr>
          <a:xfrm>
            <a:off x="3575600" y="6229952"/>
            <a:ext cx="6274800" cy="2439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dk2"/>
              </a:buClr>
              <a:buSzPts val="1500"/>
              <a:buFont typeface="Arial"/>
              <a:buNone/>
              <a:defRPr sz="12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9pPr>
          </a:lstStyle>
          <a:p>
            <a:endParaRPr/>
          </a:p>
        </p:txBody>
      </p:sp>
      <p:sp>
        <p:nvSpPr>
          <p:cNvPr id="264" name="Google Shape;264;g2631ba12fcd_1_879"/>
          <p:cNvSpPr txBox="1">
            <a:spLocks noGrp="1"/>
          </p:cNvSpPr>
          <p:nvPr>
            <p:ph type="sldNum" idx="12"/>
          </p:nvPr>
        </p:nvSpPr>
        <p:spPr>
          <a:xfrm>
            <a:off x="10996200" y="6229967"/>
            <a:ext cx="342300" cy="24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538">
          <p15:clr>
            <a:srgbClr val="EA4335"/>
          </p15:clr>
        </p15:guide>
        <p15:guide id="2" orient="horz" pos="1015">
          <p15:clr>
            <a:srgbClr val="EA4335"/>
          </p15:clr>
        </p15:guide>
        <p15:guide id="3" orient="horz" pos="4078">
          <p15:clr>
            <a:srgbClr val="EA4335"/>
          </p15:clr>
        </p15:guide>
        <p15:guide id="4" pos="538">
          <p15:clr>
            <a:srgbClr val="EA4335"/>
          </p15:clr>
        </p15:guide>
        <p15:guide id="5" pos="7142">
          <p15:clr>
            <a:srgbClr val="EA4335"/>
          </p15:clr>
        </p15:guide>
        <p15:guide id="6" orient="horz" pos="3755">
          <p15:clr>
            <a:srgbClr val="EA4335"/>
          </p15:clr>
        </p15:guide>
        <p15:guide id="7" orient="horz" pos="346">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40.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40.xml"/><Relationship Id="rId5" Type="http://schemas.openxmlformats.org/officeDocument/2006/relationships/image" Target="../media/image53.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40.xml"/><Relationship Id="rId5" Type="http://schemas.openxmlformats.org/officeDocument/2006/relationships/image" Target="../media/image31.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g159369e0501_0_503"/>
          <p:cNvSpPr txBox="1">
            <a:spLocks noGrp="1"/>
          </p:cNvSpPr>
          <p:nvPr>
            <p:ph type="ctrTitle"/>
          </p:nvPr>
        </p:nvSpPr>
        <p:spPr>
          <a:xfrm>
            <a:off x="304150" y="1859050"/>
            <a:ext cx="7315200" cy="24384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4000"/>
              <a:buNone/>
            </a:pPr>
            <a:r>
              <a:rPr lang="en-US" sz="5300" b="0">
                <a:latin typeface="Oswald"/>
                <a:ea typeface="Oswald"/>
                <a:cs typeface="Oswald"/>
                <a:sym typeface="Oswald"/>
              </a:rPr>
              <a:t>Achievements of RAI3E </a:t>
            </a:r>
            <a:endParaRPr sz="5300" b="0">
              <a:latin typeface="Oswald"/>
              <a:ea typeface="Oswald"/>
              <a:cs typeface="Oswald"/>
              <a:sym typeface="Oswald"/>
            </a:endParaRPr>
          </a:p>
          <a:p>
            <a:pPr marL="0" lvl="0" indent="0" algn="l" rtl="0">
              <a:lnSpc>
                <a:spcPct val="100000"/>
              </a:lnSpc>
              <a:spcBef>
                <a:spcPts val="0"/>
              </a:spcBef>
              <a:spcAft>
                <a:spcPts val="0"/>
              </a:spcAft>
              <a:buSzPts val="4000"/>
              <a:buNone/>
            </a:pPr>
            <a:r>
              <a:rPr lang="en-US" sz="5300" b="0">
                <a:latin typeface="Oswald"/>
                <a:ea typeface="Oswald"/>
                <a:cs typeface="Oswald"/>
                <a:sym typeface="Oswald"/>
              </a:rPr>
              <a:t>Grant - Laos </a:t>
            </a:r>
            <a:endParaRPr sz="5300" b="0">
              <a:latin typeface="Oswald"/>
              <a:ea typeface="Oswald"/>
              <a:cs typeface="Oswald"/>
              <a:sym typeface="Oswald"/>
            </a:endParaRPr>
          </a:p>
          <a:p>
            <a:pPr marL="0" lvl="0" indent="0" algn="l" rtl="0">
              <a:lnSpc>
                <a:spcPct val="100000"/>
              </a:lnSpc>
              <a:spcBef>
                <a:spcPts val="0"/>
              </a:spcBef>
              <a:spcAft>
                <a:spcPts val="0"/>
              </a:spcAft>
              <a:buSzPts val="4000"/>
              <a:buNone/>
            </a:pPr>
            <a:r>
              <a:rPr lang="en-US" sz="5300" b="0">
                <a:latin typeface="Oswald"/>
                <a:ea typeface="Oswald"/>
                <a:cs typeface="Oswald"/>
                <a:sym typeface="Oswald"/>
              </a:rPr>
              <a:t>2021-2023</a:t>
            </a:r>
            <a:endParaRPr sz="5300" b="0">
              <a:latin typeface="Oswald"/>
              <a:ea typeface="Oswald"/>
              <a:cs typeface="Oswald"/>
              <a:sym typeface="Oswald"/>
            </a:endParaRPr>
          </a:p>
        </p:txBody>
      </p:sp>
      <p:sp>
        <p:nvSpPr>
          <p:cNvPr id="367" name="Google Shape;367;g159369e0501_0_503"/>
          <p:cNvSpPr txBox="1">
            <a:spLocks noGrp="1"/>
          </p:cNvSpPr>
          <p:nvPr>
            <p:ph type="subTitle" idx="4294967295"/>
          </p:nvPr>
        </p:nvSpPr>
        <p:spPr>
          <a:xfrm>
            <a:off x="304150" y="4461125"/>
            <a:ext cx="7315200" cy="1166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1200"/>
              </a:spcBef>
              <a:spcAft>
                <a:spcPts val="0"/>
              </a:spcAft>
              <a:buClr>
                <a:schemeClr val="dk1"/>
              </a:buClr>
              <a:buSzPts val="2800"/>
              <a:buFont typeface="Arial"/>
              <a:buNone/>
            </a:pPr>
            <a:r>
              <a:rPr lang="en-US">
                <a:solidFill>
                  <a:schemeClr val="lt1"/>
                </a:solidFill>
                <a:latin typeface="Oswald"/>
                <a:ea typeface="Oswald"/>
                <a:cs typeface="Oswald"/>
                <a:sym typeface="Oswald"/>
              </a:rPr>
              <a:t>The Joint Meeting of Ex-com and OC Meeting</a:t>
            </a:r>
            <a:endParaRPr sz="2800" b="0" i="0" u="none" strike="noStrike" cap="none">
              <a:solidFill>
                <a:schemeClr val="lt1"/>
              </a:solidFill>
              <a:latin typeface="Oswald"/>
              <a:ea typeface="Oswald"/>
              <a:cs typeface="Oswald"/>
              <a:sym typeface="Oswald"/>
            </a:endParaRPr>
          </a:p>
          <a:p>
            <a:pPr marL="0" marR="0" lvl="0" indent="0" algn="l" rtl="0">
              <a:lnSpc>
                <a:spcPct val="100000"/>
              </a:lnSpc>
              <a:spcBef>
                <a:spcPts val="1200"/>
              </a:spcBef>
              <a:spcAft>
                <a:spcPts val="0"/>
              </a:spcAft>
              <a:buClr>
                <a:schemeClr val="dk1"/>
              </a:buClr>
              <a:buSzPts val="2800"/>
              <a:buFont typeface="Arial"/>
              <a:buNone/>
            </a:pPr>
            <a:r>
              <a:rPr lang="en-US">
                <a:solidFill>
                  <a:schemeClr val="lt1"/>
                </a:solidFill>
                <a:latin typeface="Oswald"/>
                <a:ea typeface="Oswald"/>
                <a:cs typeface="Oswald"/>
                <a:sym typeface="Oswald"/>
              </a:rPr>
              <a:t>19 March 2024</a:t>
            </a:r>
            <a:endParaRPr>
              <a:solidFill>
                <a:schemeClr val="lt1"/>
              </a:solidFill>
              <a:latin typeface="Oswald"/>
              <a:ea typeface="Oswald"/>
              <a:cs typeface="Oswald"/>
              <a:sym typeface="Oswald"/>
            </a:endParaRPr>
          </a:p>
          <a:p>
            <a:pPr marL="0" marR="0" lvl="0" indent="0" algn="l" rtl="0">
              <a:lnSpc>
                <a:spcPct val="100000"/>
              </a:lnSpc>
              <a:spcBef>
                <a:spcPts val="500"/>
              </a:spcBef>
              <a:spcAft>
                <a:spcPts val="0"/>
              </a:spcAft>
              <a:buClr>
                <a:schemeClr val="dk1"/>
              </a:buClr>
              <a:buSzPts val="2800"/>
              <a:buFont typeface="Arial"/>
              <a:buNone/>
            </a:pPr>
            <a:endParaRPr sz="2800" b="0" i="0" u="none" strike="noStrike" cap="none">
              <a:solidFill>
                <a:schemeClr val="lt1"/>
              </a:solidFill>
              <a:latin typeface="Oswald"/>
              <a:ea typeface="Oswald"/>
              <a:cs typeface="Oswald"/>
              <a:sym typeface="Oswald"/>
            </a:endParaRPr>
          </a:p>
        </p:txBody>
      </p:sp>
      <p:pic>
        <p:nvPicPr>
          <p:cNvPr id="368" name="Google Shape;368;g159369e0501_0_503"/>
          <p:cNvPicPr preferRelativeResize="0"/>
          <p:nvPr/>
        </p:nvPicPr>
        <p:blipFill rotWithShape="1">
          <a:blip r:embed="rId3">
            <a:alphaModFix/>
          </a:blip>
          <a:srcRect l="7996" r="9740" b="17375"/>
          <a:stretch/>
        </p:blipFill>
        <p:spPr>
          <a:xfrm>
            <a:off x="11337925" y="0"/>
            <a:ext cx="854075" cy="5588100"/>
          </a:xfrm>
          <a:prstGeom prst="rect">
            <a:avLst/>
          </a:prstGeom>
          <a:noFill/>
          <a:ln>
            <a:noFill/>
          </a:ln>
        </p:spPr>
      </p:pic>
      <p:pic>
        <p:nvPicPr>
          <p:cNvPr id="369" name="Google Shape;369;g159369e0501_0_503"/>
          <p:cNvPicPr preferRelativeResize="0"/>
          <p:nvPr/>
        </p:nvPicPr>
        <p:blipFill rotWithShape="1">
          <a:blip r:embed="rId4">
            <a:alphaModFix/>
          </a:blip>
          <a:srcRect l="4884" t="7002" r="7570"/>
          <a:stretch/>
        </p:blipFill>
        <p:spPr>
          <a:xfrm>
            <a:off x="8271600" y="1269900"/>
            <a:ext cx="1259050" cy="55881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g2631ba12fcd_1_710"/>
          <p:cNvSpPr txBox="1">
            <a:spLocks noGrp="1"/>
          </p:cNvSpPr>
          <p:nvPr>
            <p:ph type="title"/>
          </p:nvPr>
        </p:nvSpPr>
        <p:spPr>
          <a:xfrm>
            <a:off x="0" y="0"/>
            <a:ext cx="12192000" cy="738300"/>
          </a:xfrm>
          <a:prstGeom prst="rect">
            <a:avLst/>
          </a:prstGeom>
          <a:noFill/>
          <a:ln w="19050" cap="flat" cmpd="sng">
            <a:solidFill>
              <a:srgbClr val="0DB8CC"/>
            </a:solidFill>
            <a:prstDash val="solid"/>
            <a:round/>
            <a:headEnd type="none" w="sm" len="sm"/>
            <a:tailEnd type="none" w="sm" len="sm"/>
          </a:ln>
        </p:spPr>
        <p:txBody>
          <a:bodyPr spcFirstLastPara="1" wrap="square" lIns="0" tIns="0" rIns="0" bIns="0" anchor="ctr" anchorCtr="0">
            <a:noAutofit/>
          </a:bodyPr>
          <a:lstStyle/>
          <a:p>
            <a:pPr marL="0" lvl="0" indent="0" algn="ctr" rtl="0">
              <a:lnSpc>
                <a:spcPct val="100000"/>
              </a:lnSpc>
              <a:spcBef>
                <a:spcPts val="0"/>
              </a:spcBef>
              <a:spcAft>
                <a:spcPts val="0"/>
              </a:spcAft>
              <a:buSzPts val="2400"/>
              <a:buNone/>
            </a:pPr>
            <a:r>
              <a:rPr lang="en-US" sz="3600">
                <a:solidFill>
                  <a:srgbClr val="0DB8CC"/>
                </a:solidFill>
                <a:latin typeface="News Cycle"/>
                <a:ea typeface="News Cycle"/>
                <a:cs typeface="News Cycle"/>
                <a:sym typeface="News Cycle"/>
              </a:rPr>
              <a:t>Programme Performance - </a:t>
            </a:r>
            <a:r>
              <a:rPr lang="en-US" sz="3600">
                <a:solidFill>
                  <a:srgbClr val="0DB8CC"/>
                </a:solidFill>
                <a:latin typeface="News Cycle"/>
                <a:ea typeface="News Cycle"/>
                <a:cs typeface="News Cycle"/>
                <a:sym typeface="News Cycl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Testing by Sector</a:t>
            </a:r>
            <a:r>
              <a:rPr lang="en-US" sz="3600">
                <a:solidFill>
                  <a:srgbClr val="0DB8CC"/>
                </a:solidFill>
                <a:latin typeface="News Cycle"/>
                <a:ea typeface="News Cycle"/>
                <a:cs typeface="News Cycle"/>
                <a:sym typeface="News Cycle"/>
              </a:rPr>
              <a:t> </a:t>
            </a:r>
            <a:endParaRPr sz="3600">
              <a:solidFill>
                <a:srgbClr val="0DB8CC"/>
              </a:solidFill>
              <a:latin typeface="News Cycle"/>
              <a:ea typeface="News Cycle"/>
              <a:cs typeface="News Cycle"/>
              <a:sym typeface="News Cycle"/>
            </a:endParaRPr>
          </a:p>
        </p:txBody>
      </p:sp>
      <p:sp>
        <p:nvSpPr>
          <p:cNvPr id="482" name="Google Shape;482;g2631ba12fcd_1_710"/>
          <p:cNvSpPr txBox="1"/>
          <p:nvPr/>
        </p:nvSpPr>
        <p:spPr>
          <a:xfrm>
            <a:off x="290050" y="1224050"/>
            <a:ext cx="5530800" cy="523200"/>
          </a:xfrm>
          <a:prstGeom prst="rect">
            <a:avLst/>
          </a:prstGeom>
          <a:solidFill>
            <a:schemeClr val="accent5"/>
          </a:solidFill>
          <a:ln w="9525" cap="flat" cmpd="sng">
            <a:solidFill>
              <a:srgbClr val="006699"/>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300"/>
              <a:buFont typeface="Arial"/>
              <a:buNone/>
            </a:pPr>
            <a:r>
              <a:rPr lang="en-US" sz="2200" b="0" i="0" u="none" strike="noStrike" cap="none">
                <a:solidFill>
                  <a:schemeClr val="lt1"/>
                </a:solidFill>
                <a:latin typeface="Oswald"/>
                <a:ea typeface="Oswald"/>
                <a:cs typeface="Oswald"/>
                <a:sym typeface="Oswald"/>
              </a:rPr>
              <a:t> Parasitological testings</a:t>
            </a:r>
            <a:endParaRPr sz="2200" b="0" i="0" u="none" strike="noStrike" cap="none">
              <a:solidFill>
                <a:schemeClr val="lt1"/>
              </a:solidFill>
              <a:latin typeface="Oswald"/>
              <a:ea typeface="Oswald"/>
              <a:cs typeface="Oswald"/>
              <a:sym typeface="Oswald"/>
            </a:endParaRPr>
          </a:p>
        </p:txBody>
      </p:sp>
      <p:graphicFrame>
        <p:nvGraphicFramePr>
          <p:cNvPr id="483" name="Google Shape;483;g2631ba12fcd_1_710"/>
          <p:cNvGraphicFramePr/>
          <p:nvPr/>
        </p:nvGraphicFramePr>
        <p:xfrm>
          <a:off x="290050" y="1921675"/>
          <a:ext cx="5530800" cy="1010352"/>
        </p:xfrm>
        <a:graphic>
          <a:graphicData uri="http://schemas.openxmlformats.org/drawingml/2006/table">
            <a:tbl>
              <a:tblPr>
                <a:noFill/>
                <a:tableStyleId>{6B570F5C-CA2A-4BF1-BADE-DAD4E82CDF13}</a:tableStyleId>
              </a:tblPr>
              <a:tblGrid>
                <a:gridCol w="1382700">
                  <a:extLst>
                    <a:ext uri="{9D8B030D-6E8A-4147-A177-3AD203B41FA5}">
                      <a16:colId xmlns:a16="http://schemas.microsoft.com/office/drawing/2014/main" val="20000"/>
                    </a:ext>
                  </a:extLst>
                </a:gridCol>
                <a:gridCol w="1382700">
                  <a:extLst>
                    <a:ext uri="{9D8B030D-6E8A-4147-A177-3AD203B41FA5}">
                      <a16:colId xmlns:a16="http://schemas.microsoft.com/office/drawing/2014/main" val="20001"/>
                    </a:ext>
                  </a:extLst>
                </a:gridCol>
                <a:gridCol w="1382700">
                  <a:extLst>
                    <a:ext uri="{9D8B030D-6E8A-4147-A177-3AD203B41FA5}">
                      <a16:colId xmlns:a16="http://schemas.microsoft.com/office/drawing/2014/main" val="20002"/>
                    </a:ext>
                  </a:extLst>
                </a:gridCol>
                <a:gridCol w="1382700">
                  <a:extLst>
                    <a:ext uri="{9D8B030D-6E8A-4147-A177-3AD203B41FA5}">
                      <a16:colId xmlns:a16="http://schemas.microsoft.com/office/drawing/2014/main" val="20003"/>
                    </a:ext>
                  </a:extLst>
                </a:gridCol>
              </a:tblGrid>
              <a:tr h="457200">
                <a:tc>
                  <a:txBody>
                    <a:bodyPr/>
                    <a:lstStyle/>
                    <a:p>
                      <a:pPr marL="0" marR="0" lvl="0" indent="0" algn="ctr" rtl="0">
                        <a:lnSpc>
                          <a:spcPct val="115000"/>
                        </a:lnSpc>
                        <a:spcBef>
                          <a:spcPts val="0"/>
                        </a:spcBef>
                        <a:spcAft>
                          <a:spcPts val="0"/>
                        </a:spcAft>
                        <a:buClr>
                          <a:srgbClr val="000000"/>
                        </a:buClr>
                        <a:buSzPts val="2000"/>
                        <a:buFont typeface="Arial"/>
                        <a:buNone/>
                      </a:pPr>
                      <a:r>
                        <a:rPr lang="en-US" sz="2000" u="none" strike="noStrike" cap="none">
                          <a:solidFill>
                            <a:schemeClr val="lt1"/>
                          </a:solidFill>
                          <a:latin typeface="Oswald"/>
                          <a:ea typeface="Oswald"/>
                          <a:cs typeface="Oswald"/>
                          <a:sym typeface="Oswald"/>
                        </a:rPr>
                        <a:t>Public</a:t>
                      </a:r>
                      <a:endParaRPr sz="2000" u="none" strike="noStrike" cap="none">
                        <a:solidFill>
                          <a:schemeClr val="lt1"/>
                        </a:solidFill>
                        <a:latin typeface="Oswald"/>
                        <a:ea typeface="Oswald"/>
                        <a:cs typeface="Oswald"/>
                        <a:sym typeface="Oswald"/>
                      </a:endParaRPr>
                    </a:p>
                  </a:txBody>
                  <a:tcPr marL="28575" marR="28575" marT="91425" marB="91425" anchor="b">
                    <a:lnL w="9525" cap="flat" cmpd="sng">
                      <a:solidFill>
                        <a:srgbClr val="009EDE"/>
                      </a:solidFill>
                      <a:prstDash val="solid"/>
                      <a:round/>
                      <a:headEnd type="none" w="sm" len="sm"/>
                      <a:tailEnd type="none" w="sm" len="sm"/>
                    </a:lnL>
                    <a:lnR w="9525" cap="flat" cmpd="sng">
                      <a:solidFill>
                        <a:srgbClr val="009EDE"/>
                      </a:solidFill>
                      <a:prstDash val="solid"/>
                      <a:round/>
                      <a:headEnd type="none" w="sm" len="sm"/>
                      <a:tailEnd type="none" w="sm" len="sm"/>
                    </a:lnR>
                    <a:lnT w="9525" cap="flat" cmpd="sng">
                      <a:solidFill>
                        <a:srgbClr val="009EDE"/>
                      </a:solidFill>
                      <a:prstDash val="solid"/>
                      <a:round/>
                      <a:headEnd type="none" w="sm" len="sm"/>
                      <a:tailEnd type="none" w="sm" len="sm"/>
                    </a:lnT>
                    <a:lnB w="9525" cap="flat" cmpd="sng">
                      <a:solidFill>
                        <a:srgbClr val="009EDE"/>
                      </a:solidFill>
                      <a:prstDash val="solid"/>
                      <a:round/>
                      <a:headEnd type="none" w="sm" len="sm"/>
                      <a:tailEnd type="none" w="sm" len="sm"/>
                    </a:lnB>
                    <a:solidFill>
                      <a:srgbClr val="5B9BD5"/>
                    </a:solidFill>
                  </a:tcPr>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u="none" strike="noStrike" cap="none">
                          <a:solidFill>
                            <a:schemeClr val="lt1"/>
                          </a:solidFill>
                          <a:latin typeface="Oswald"/>
                          <a:ea typeface="Oswald"/>
                          <a:cs typeface="Oswald"/>
                          <a:sym typeface="Oswald"/>
                        </a:rPr>
                        <a:t>Community</a:t>
                      </a:r>
                      <a:endParaRPr sz="2000" u="none" strike="noStrike" cap="none">
                        <a:solidFill>
                          <a:schemeClr val="lt1"/>
                        </a:solidFill>
                        <a:latin typeface="Oswald"/>
                        <a:ea typeface="Oswald"/>
                        <a:cs typeface="Oswald"/>
                        <a:sym typeface="Oswald"/>
                      </a:endParaRPr>
                    </a:p>
                  </a:txBody>
                  <a:tcPr marL="28575" marR="28575" marT="91425" marB="91425" anchor="b">
                    <a:lnL w="9525" cap="flat" cmpd="sng">
                      <a:solidFill>
                        <a:srgbClr val="009EDE"/>
                      </a:solidFill>
                      <a:prstDash val="solid"/>
                      <a:round/>
                      <a:headEnd type="none" w="sm" len="sm"/>
                      <a:tailEnd type="none" w="sm" len="sm"/>
                    </a:lnL>
                    <a:lnR w="9525" cap="flat" cmpd="sng">
                      <a:solidFill>
                        <a:srgbClr val="009EDE"/>
                      </a:solidFill>
                      <a:prstDash val="solid"/>
                      <a:round/>
                      <a:headEnd type="none" w="sm" len="sm"/>
                      <a:tailEnd type="none" w="sm" len="sm"/>
                    </a:lnR>
                    <a:lnT w="9525" cap="flat" cmpd="sng">
                      <a:solidFill>
                        <a:srgbClr val="009EDE"/>
                      </a:solidFill>
                      <a:prstDash val="solid"/>
                      <a:round/>
                      <a:headEnd type="none" w="sm" len="sm"/>
                      <a:tailEnd type="none" w="sm" len="sm"/>
                    </a:lnT>
                    <a:lnB w="9525" cap="flat" cmpd="sng">
                      <a:solidFill>
                        <a:srgbClr val="009EDE"/>
                      </a:solidFill>
                      <a:prstDash val="solid"/>
                      <a:round/>
                      <a:headEnd type="none" w="sm" len="sm"/>
                      <a:tailEnd type="none" w="sm" len="sm"/>
                    </a:lnB>
                    <a:solidFill>
                      <a:srgbClr val="5B9BD5"/>
                    </a:solidFill>
                  </a:tcPr>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u="none" strike="noStrike" cap="none">
                          <a:solidFill>
                            <a:schemeClr val="lt1"/>
                          </a:solidFill>
                          <a:latin typeface="Oswald"/>
                          <a:ea typeface="Oswald"/>
                          <a:cs typeface="Oswald"/>
                          <a:sym typeface="Oswald"/>
                        </a:rPr>
                        <a:t>Private</a:t>
                      </a:r>
                      <a:endParaRPr sz="2000" u="none" strike="noStrike" cap="none">
                        <a:solidFill>
                          <a:schemeClr val="lt1"/>
                        </a:solidFill>
                        <a:latin typeface="Oswald"/>
                        <a:ea typeface="Oswald"/>
                        <a:cs typeface="Oswald"/>
                        <a:sym typeface="Oswald"/>
                      </a:endParaRPr>
                    </a:p>
                  </a:txBody>
                  <a:tcPr marL="28575" marR="28575" marT="91425" marB="91425" anchor="b">
                    <a:lnL w="9525" cap="flat" cmpd="sng">
                      <a:solidFill>
                        <a:srgbClr val="009EDE"/>
                      </a:solidFill>
                      <a:prstDash val="solid"/>
                      <a:round/>
                      <a:headEnd type="none" w="sm" len="sm"/>
                      <a:tailEnd type="none" w="sm" len="sm"/>
                    </a:lnL>
                    <a:lnR w="9525" cap="flat" cmpd="sng">
                      <a:solidFill>
                        <a:srgbClr val="009EDE"/>
                      </a:solidFill>
                      <a:prstDash val="solid"/>
                      <a:round/>
                      <a:headEnd type="none" w="sm" len="sm"/>
                      <a:tailEnd type="none" w="sm" len="sm"/>
                    </a:lnR>
                    <a:lnT w="9525" cap="flat" cmpd="sng">
                      <a:solidFill>
                        <a:srgbClr val="009EDE"/>
                      </a:solidFill>
                      <a:prstDash val="solid"/>
                      <a:round/>
                      <a:headEnd type="none" w="sm" len="sm"/>
                      <a:tailEnd type="none" w="sm" len="sm"/>
                    </a:lnT>
                    <a:lnB w="9525" cap="flat" cmpd="sng">
                      <a:solidFill>
                        <a:srgbClr val="009EDE"/>
                      </a:solidFill>
                      <a:prstDash val="solid"/>
                      <a:round/>
                      <a:headEnd type="none" w="sm" len="sm"/>
                      <a:tailEnd type="none" w="sm" len="sm"/>
                    </a:lnB>
                    <a:solidFill>
                      <a:srgbClr val="5B9BD5"/>
                    </a:solidFill>
                  </a:tcPr>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u="none" strike="noStrike" cap="none">
                          <a:solidFill>
                            <a:schemeClr val="lt1"/>
                          </a:solidFill>
                          <a:latin typeface="Oswald"/>
                          <a:ea typeface="Oswald"/>
                          <a:cs typeface="Oswald"/>
                          <a:sym typeface="Oswald"/>
                        </a:rPr>
                        <a:t>Total</a:t>
                      </a:r>
                      <a:endParaRPr sz="2000" u="none" strike="noStrike" cap="none">
                        <a:solidFill>
                          <a:schemeClr val="lt1"/>
                        </a:solidFill>
                        <a:latin typeface="Oswald"/>
                        <a:ea typeface="Oswald"/>
                        <a:cs typeface="Oswald"/>
                        <a:sym typeface="Oswald"/>
                      </a:endParaRPr>
                    </a:p>
                  </a:txBody>
                  <a:tcPr marL="28575" marR="28575" marT="91425" marB="91425" anchor="b">
                    <a:lnL w="9525" cap="flat" cmpd="sng">
                      <a:solidFill>
                        <a:srgbClr val="009EDE"/>
                      </a:solidFill>
                      <a:prstDash val="solid"/>
                      <a:round/>
                      <a:headEnd type="none" w="sm" len="sm"/>
                      <a:tailEnd type="none" w="sm" len="sm"/>
                    </a:lnL>
                    <a:lnR w="9525" cap="flat" cmpd="sng">
                      <a:solidFill>
                        <a:srgbClr val="009EDE"/>
                      </a:solidFill>
                      <a:prstDash val="solid"/>
                      <a:round/>
                      <a:headEnd type="none" w="sm" len="sm"/>
                      <a:tailEnd type="none" w="sm" len="sm"/>
                    </a:lnR>
                    <a:lnT w="9525" cap="flat" cmpd="sng">
                      <a:solidFill>
                        <a:srgbClr val="009EDE"/>
                      </a:solidFill>
                      <a:prstDash val="solid"/>
                      <a:round/>
                      <a:headEnd type="none" w="sm" len="sm"/>
                      <a:tailEnd type="none" w="sm" len="sm"/>
                    </a:lnT>
                    <a:lnB w="9525" cap="flat" cmpd="sng">
                      <a:solidFill>
                        <a:srgbClr val="009EDE"/>
                      </a:solidFill>
                      <a:prstDash val="solid"/>
                      <a:round/>
                      <a:headEnd type="none" w="sm" len="sm"/>
                      <a:tailEnd type="none" w="sm" len="sm"/>
                    </a:lnB>
                    <a:solidFill>
                      <a:srgbClr val="5B9BD5"/>
                    </a:solidFill>
                  </a:tcPr>
                </a:tc>
                <a:extLst>
                  <a:ext uri="{0D108BD9-81ED-4DB2-BD59-A6C34878D82A}">
                    <a16:rowId xmlns:a16="http://schemas.microsoft.com/office/drawing/2014/main" val="10000"/>
                  </a:ext>
                </a:extLst>
              </a:tr>
              <a:tr h="457200">
                <a:tc>
                  <a:txBody>
                    <a:bodyPr/>
                    <a:lstStyle/>
                    <a:p>
                      <a:pPr marL="0" marR="0" lvl="0" indent="0" algn="ctr" rtl="0">
                        <a:lnSpc>
                          <a:spcPct val="115000"/>
                        </a:lnSpc>
                        <a:spcBef>
                          <a:spcPts val="0"/>
                        </a:spcBef>
                        <a:spcAft>
                          <a:spcPts val="0"/>
                        </a:spcAft>
                        <a:buClr>
                          <a:srgbClr val="000000"/>
                        </a:buClr>
                        <a:buSzPts val="2000"/>
                        <a:buFont typeface="Arial"/>
                        <a:buNone/>
                      </a:pPr>
                      <a:r>
                        <a:rPr lang="en-US" sz="2000" u="none" strike="noStrike" cap="none">
                          <a:latin typeface="Oswald"/>
                          <a:ea typeface="Oswald"/>
                          <a:cs typeface="Oswald"/>
                          <a:sym typeface="Oswald"/>
                        </a:rPr>
                        <a:t>1,</a:t>
                      </a:r>
                      <a:r>
                        <a:rPr lang="en-US" sz="2000">
                          <a:latin typeface="Oswald"/>
                          <a:ea typeface="Oswald"/>
                          <a:cs typeface="Oswald"/>
                          <a:sym typeface="Oswald"/>
                        </a:rPr>
                        <a:t>380,334</a:t>
                      </a:r>
                      <a:endParaRPr sz="2000" u="none" strike="noStrike" cap="none">
                        <a:latin typeface="Oswald"/>
                        <a:ea typeface="Oswald"/>
                        <a:cs typeface="Oswald"/>
                        <a:sym typeface="Oswald"/>
                      </a:endParaRPr>
                    </a:p>
                  </a:txBody>
                  <a:tcPr marL="28575" marR="28575" marT="91425" marB="91425" anchor="b">
                    <a:lnL w="9525" cap="flat" cmpd="sng">
                      <a:solidFill>
                        <a:srgbClr val="009EDE"/>
                      </a:solidFill>
                      <a:prstDash val="solid"/>
                      <a:round/>
                      <a:headEnd type="none" w="sm" len="sm"/>
                      <a:tailEnd type="none" w="sm" len="sm"/>
                    </a:lnL>
                    <a:lnR w="9525" cap="flat" cmpd="sng">
                      <a:solidFill>
                        <a:srgbClr val="009EDE"/>
                      </a:solidFill>
                      <a:prstDash val="solid"/>
                      <a:round/>
                      <a:headEnd type="none" w="sm" len="sm"/>
                      <a:tailEnd type="none" w="sm" len="sm"/>
                    </a:lnR>
                    <a:lnT w="9525" cap="flat" cmpd="sng">
                      <a:solidFill>
                        <a:srgbClr val="009EDE"/>
                      </a:solidFill>
                      <a:prstDash val="solid"/>
                      <a:round/>
                      <a:headEnd type="none" w="sm" len="sm"/>
                      <a:tailEnd type="none" w="sm" len="sm"/>
                    </a:lnT>
                    <a:lnB w="9525" cap="flat" cmpd="sng">
                      <a:solidFill>
                        <a:srgbClr val="009EDE"/>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a:latin typeface="Oswald"/>
                          <a:ea typeface="Oswald"/>
                          <a:cs typeface="Oswald"/>
                          <a:sym typeface="Oswald"/>
                        </a:rPr>
                        <a:t>762,778</a:t>
                      </a:r>
                      <a:endParaRPr sz="2000" u="none" strike="noStrike" cap="none">
                        <a:latin typeface="Oswald"/>
                        <a:ea typeface="Oswald"/>
                        <a:cs typeface="Oswald"/>
                        <a:sym typeface="Oswald"/>
                      </a:endParaRPr>
                    </a:p>
                  </a:txBody>
                  <a:tcPr marL="28575" marR="28575" marT="91425" marB="91425" anchor="b">
                    <a:lnL w="9525" cap="flat" cmpd="sng">
                      <a:solidFill>
                        <a:srgbClr val="009EDE"/>
                      </a:solidFill>
                      <a:prstDash val="solid"/>
                      <a:round/>
                      <a:headEnd type="none" w="sm" len="sm"/>
                      <a:tailEnd type="none" w="sm" len="sm"/>
                    </a:lnL>
                    <a:lnR w="9525" cap="flat" cmpd="sng">
                      <a:solidFill>
                        <a:srgbClr val="009EDE"/>
                      </a:solidFill>
                      <a:prstDash val="solid"/>
                      <a:round/>
                      <a:headEnd type="none" w="sm" len="sm"/>
                      <a:tailEnd type="none" w="sm" len="sm"/>
                    </a:lnR>
                    <a:lnT w="9525" cap="flat" cmpd="sng">
                      <a:solidFill>
                        <a:srgbClr val="009EDE"/>
                      </a:solidFill>
                      <a:prstDash val="solid"/>
                      <a:round/>
                      <a:headEnd type="none" w="sm" len="sm"/>
                      <a:tailEnd type="none" w="sm" len="sm"/>
                    </a:lnT>
                    <a:lnB w="9525" cap="flat" cmpd="sng">
                      <a:solidFill>
                        <a:srgbClr val="009EDE"/>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a:latin typeface="Oswald"/>
                          <a:ea typeface="Oswald"/>
                          <a:cs typeface="Oswald"/>
                          <a:sym typeface="Oswald"/>
                        </a:rPr>
                        <a:t>204,091</a:t>
                      </a:r>
                      <a:endParaRPr sz="2000" u="none" strike="noStrike" cap="none">
                        <a:latin typeface="Oswald"/>
                        <a:ea typeface="Oswald"/>
                        <a:cs typeface="Oswald"/>
                        <a:sym typeface="Oswald"/>
                      </a:endParaRPr>
                    </a:p>
                  </a:txBody>
                  <a:tcPr marL="28575" marR="28575" marT="91425" marB="91425" anchor="b">
                    <a:lnL w="9525" cap="flat" cmpd="sng">
                      <a:solidFill>
                        <a:srgbClr val="009EDE"/>
                      </a:solidFill>
                      <a:prstDash val="solid"/>
                      <a:round/>
                      <a:headEnd type="none" w="sm" len="sm"/>
                      <a:tailEnd type="none" w="sm" len="sm"/>
                    </a:lnL>
                    <a:lnR w="9525" cap="flat" cmpd="sng">
                      <a:solidFill>
                        <a:srgbClr val="009EDE"/>
                      </a:solidFill>
                      <a:prstDash val="solid"/>
                      <a:round/>
                      <a:headEnd type="none" w="sm" len="sm"/>
                      <a:tailEnd type="none" w="sm" len="sm"/>
                    </a:lnR>
                    <a:lnT w="9525" cap="flat" cmpd="sng">
                      <a:solidFill>
                        <a:srgbClr val="009EDE"/>
                      </a:solidFill>
                      <a:prstDash val="solid"/>
                      <a:round/>
                      <a:headEnd type="none" w="sm" len="sm"/>
                      <a:tailEnd type="none" w="sm" len="sm"/>
                    </a:lnT>
                    <a:lnB w="9525" cap="flat" cmpd="sng">
                      <a:solidFill>
                        <a:srgbClr val="009EDE"/>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a:latin typeface="Oswald"/>
                          <a:ea typeface="Oswald"/>
                          <a:cs typeface="Oswald"/>
                          <a:sym typeface="Oswald"/>
                        </a:rPr>
                        <a:t>2,347,203</a:t>
                      </a:r>
                      <a:endParaRPr sz="2000" u="none" strike="noStrike" cap="none">
                        <a:latin typeface="Oswald"/>
                        <a:ea typeface="Oswald"/>
                        <a:cs typeface="Oswald"/>
                        <a:sym typeface="Oswald"/>
                      </a:endParaRPr>
                    </a:p>
                  </a:txBody>
                  <a:tcPr marL="28575" marR="28575" marT="91425" marB="91425" anchor="b">
                    <a:lnL w="9525" cap="flat" cmpd="sng">
                      <a:solidFill>
                        <a:srgbClr val="009EDE"/>
                      </a:solidFill>
                      <a:prstDash val="solid"/>
                      <a:round/>
                      <a:headEnd type="none" w="sm" len="sm"/>
                      <a:tailEnd type="none" w="sm" len="sm"/>
                    </a:lnL>
                    <a:lnR w="9525" cap="flat" cmpd="sng">
                      <a:solidFill>
                        <a:srgbClr val="009EDE"/>
                      </a:solidFill>
                      <a:prstDash val="solid"/>
                      <a:round/>
                      <a:headEnd type="none" w="sm" len="sm"/>
                      <a:tailEnd type="none" w="sm" len="sm"/>
                    </a:lnR>
                    <a:lnT w="9525" cap="flat" cmpd="sng">
                      <a:solidFill>
                        <a:srgbClr val="009EDE"/>
                      </a:solidFill>
                      <a:prstDash val="solid"/>
                      <a:round/>
                      <a:headEnd type="none" w="sm" len="sm"/>
                      <a:tailEnd type="none" w="sm" len="sm"/>
                    </a:lnT>
                    <a:lnB w="9525" cap="flat" cmpd="sng">
                      <a:solidFill>
                        <a:srgbClr val="009EDE"/>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484" name="Google Shape;484;g2631ba12fcd_1_710"/>
          <p:cNvSpPr txBox="1"/>
          <p:nvPr/>
        </p:nvSpPr>
        <p:spPr>
          <a:xfrm>
            <a:off x="6368638" y="1224050"/>
            <a:ext cx="5530800" cy="523200"/>
          </a:xfrm>
          <a:prstGeom prst="rect">
            <a:avLst/>
          </a:prstGeom>
          <a:solidFill>
            <a:schemeClr val="accent5"/>
          </a:solidFill>
          <a:ln w="9525" cap="flat" cmpd="sng">
            <a:solidFill>
              <a:srgbClr val="006699"/>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300"/>
              <a:buFont typeface="Arial"/>
              <a:buNone/>
            </a:pPr>
            <a:r>
              <a:rPr lang="en-US" sz="2200" b="0" i="0" u="none" strike="noStrike" cap="none">
                <a:solidFill>
                  <a:schemeClr val="lt1"/>
                </a:solidFill>
                <a:latin typeface="Oswald"/>
                <a:ea typeface="Oswald"/>
                <a:cs typeface="Oswald"/>
                <a:sym typeface="Oswald"/>
              </a:rPr>
              <a:t>Achieved % against targets</a:t>
            </a:r>
            <a:endParaRPr sz="2200" b="0" i="0" u="none" strike="noStrike" cap="none">
              <a:solidFill>
                <a:schemeClr val="lt1"/>
              </a:solidFill>
              <a:latin typeface="Oswald"/>
              <a:ea typeface="Oswald"/>
              <a:cs typeface="Oswald"/>
              <a:sym typeface="Oswald"/>
            </a:endParaRPr>
          </a:p>
        </p:txBody>
      </p:sp>
      <p:grpSp>
        <p:nvGrpSpPr>
          <p:cNvPr id="485" name="Google Shape;485;g2631ba12fcd_1_710"/>
          <p:cNvGrpSpPr/>
          <p:nvPr/>
        </p:nvGrpSpPr>
        <p:grpSpPr>
          <a:xfrm>
            <a:off x="6177524" y="2749900"/>
            <a:ext cx="5913033" cy="3656225"/>
            <a:chOff x="6025124" y="2749900"/>
            <a:chExt cx="5913033" cy="3656225"/>
          </a:xfrm>
        </p:grpSpPr>
        <p:pic>
          <p:nvPicPr>
            <p:cNvPr id="486" name="Google Shape;486;g2631ba12fcd_1_710" title="Chart"/>
            <p:cNvPicPr preferRelativeResize="0"/>
            <p:nvPr/>
          </p:nvPicPr>
          <p:blipFill rotWithShape="1">
            <a:blip r:embed="rId3">
              <a:alphaModFix/>
            </a:blip>
            <a:srcRect/>
            <a:stretch/>
          </p:blipFill>
          <p:spPr>
            <a:xfrm>
              <a:off x="6025124" y="2749900"/>
              <a:ext cx="5913033" cy="3656225"/>
            </a:xfrm>
            <a:prstGeom prst="rect">
              <a:avLst/>
            </a:prstGeom>
            <a:noFill/>
            <a:ln>
              <a:noFill/>
            </a:ln>
          </p:spPr>
        </p:pic>
        <p:sp>
          <p:nvSpPr>
            <p:cNvPr id="487" name="Google Shape;487;g2631ba12fcd_1_710"/>
            <p:cNvSpPr/>
            <p:nvPr/>
          </p:nvSpPr>
          <p:spPr>
            <a:xfrm>
              <a:off x="7473600" y="3734475"/>
              <a:ext cx="569100" cy="344400"/>
            </a:xfrm>
            <a:prstGeom prst="rect">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rgbClr val="000000"/>
                  </a:solidFill>
                  <a:latin typeface="Oswald"/>
                  <a:ea typeface="Oswald"/>
                  <a:cs typeface="Oswald"/>
                  <a:sym typeface="Oswald"/>
                </a:rPr>
                <a:t>102%</a:t>
              </a:r>
              <a:endParaRPr sz="1100" b="1" i="0" u="none" strike="noStrike" cap="none">
                <a:solidFill>
                  <a:srgbClr val="000000"/>
                </a:solidFill>
                <a:latin typeface="Oswald"/>
                <a:ea typeface="Oswald"/>
                <a:cs typeface="Oswald"/>
                <a:sym typeface="Oswald"/>
              </a:endParaRPr>
            </a:p>
          </p:txBody>
        </p:sp>
        <p:sp>
          <p:nvSpPr>
            <p:cNvPr id="488" name="Google Shape;488;g2631ba12fcd_1_710"/>
            <p:cNvSpPr/>
            <p:nvPr/>
          </p:nvSpPr>
          <p:spPr>
            <a:xfrm>
              <a:off x="8600625" y="4560700"/>
              <a:ext cx="569100" cy="344400"/>
            </a:xfrm>
            <a:prstGeom prst="rect">
              <a:avLst/>
            </a:prstGeom>
            <a:solidFill>
              <a:srgbClr val="D5A6B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rgbClr val="000000"/>
                  </a:solidFill>
                  <a:latin typeface="Oswald"/>
                  <a:ea typeface="Oswald"/>
                  <a:cs typeface="Oswald"/>
                  <a:sym typeface="Oswald"/>
                </a:rPr>
                <a:t>13</a:t>
              </a:r>
              <a:r>
                <a:rPr lang="en-US" sz="1100" b="1">
                  <a:latin typeface="Oswald"/>
                  <a:ea typeface="Oswald"/>
                  <a:cs typeface="Oswald"/>
                  <a:sym typeface="Oswald"/>
                </a:rPr>
                <a:t>3</a:t>
              </a:r>
              <a:r>
                <a:rPr lang="en-US" sz="1100" b="1" i="0" u="none" strike="noStrike" cap="none">
                  <a:solidFill>
                    <a:srgbClr val="000000"/>
                  </a:solidFill>
                  <a:latin typeface="Oswald"/>
                  <a:ea typeface="Oswald"/>
                  <a:cs typeface="Oswald"/>
                  <a:sym typeface="Oswald"/>
                </a:rPr>
                <a:t>%</a:t>
              </a:r>
              <a:endParaRPr sz="1100" b="1" i="0" u="none" strike="noStrike" cap="none">
                <a:solidFill>
                  <a:srgbClr val="000000"/>
                </a:solidFill>
                <a:latin typeface="Oswald"/>
                <a:ea typeface="Oswald"/>
                <a:cs typeface="Oswald"/>
                <a:sym typeface="Oswald"/>
              </a:endParaRPr>
            </a:p>
          </p:txBody>
        </p:sp>
        <p:sp>
          <p:nvSpPr>
            <p:cNvPr id="489" name="Google Shape;489;g2631ba12fcd_1_710"/>
            <p:cNvSpPr/>
            <p:nvPr/>
          </p:nvSpPr>
          <p:spPr>
            <a:xfrm>
              <a:off x="9756275" y="5117375"/>
              <a:ext cx="569100" cy="344400"/>
            </a:xfrm>
            <a:prstGeom prst="rect">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rgbClr val="000000"/>
                  </a:solidFill>
                  <a:latin typeface="Oswald"/>
                  <a:ea typeface="Oswald"/>
                  <a:cs typeface="Oswald"/>
                  <a:sym typeface="Oswald"/>
                </a:rPr>
                <a:t>11</a:t>
              </a:r>
              <a:r>
                <a:rPr lang="en-US" sz="1100" b="1">
                  <a:latin typeface="Oswald"/>
                  <a:ea typeface="Oswald"/>
                  <a:cs typeface="Oswald"/>
                  <a:sym typeface="Oswald"/>
                </a:rPr>
                <a:t>8</a:t>
              </a:r>
              <a:r>
                <a:rPr lang="en-US" sz="1100" b="1" i="0" u="none" strike="noStrike" cap="none">
                  <a:solidFill>
                    <a:srgbClr val="000000"/>
                  </a:solidFill>
                  <a:latin typeface="Oswald"/>
                  <a:ea typeface="Oswald"/>
                  <a:cs typeface="Oswald"/>
                  <a:sym typeface="Oswald"/>
                </a:rPr>
                <a:t>%</a:t>
              </a:r>
              <a:endParaRPr sz="1100" b="1" i="0" u="none" strike="noStrike" cap="none">
                <a:solidFill>
                  <a:srgbClr val="000000"/>
                </a:solidFill>
                <a:latin typeface="Oswald"/>
                <a:ea typeface="Oswald"/>
                <a:cs typeface="Oswald"/>
                <a:sym typeface="Oswald"/>
              </a:endParaRPr>
            </a:p>
          </p:txBody>
        </p:sp>
        <p:sp>
          <p:nvSpPr>
            <p:cNvPr id="490" name="Google Shape;490;g2631ba12fcd_1_710"/>
            <p:cNvSpPr/>
            <p:nvPr/>
          </p:nvSpPr>
          <p:spPr>
            <a:xfrm>
              <a:off x="10911900" y="2749900"/>
              <a:ext cx="569100" cy="344400"/>
            </a:xfrm>
            <a:prstGeom prst="rect">
              <a:avLst/>
            </a:prstGeom>
            <a:solidFill>
              <a:srgbClr val="9FC5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rgbClr val="000000"/>
                  </a:solidFill>
                  <a:latin typeface="Oswald"/>
                  <a:ea typeface="Oswald"/>
                  <a:cs typeface="Oswald"/>
                  <a:sym typeface="Oswald"/>
                </a:rPr>
                <a:t>111%</a:t>
              </a:r>
              <a:endParaRPr sz="1100" b="1" i="0" u="none" strike="noStrike" cap="none">
                <a:solidFill>
                  <a:srgbClr val="000000"/>
                </a:solidFill>
                <a:latin typeface="Oswald"/>
                <a:ea typeface="Oswald"/>
                <a:cs typeface="Oswald"/>
                <a:sym typeface="Oswald"/>
              </a:endParaRPr>
            </a:p>
          </p:txBody>
        </p:sp>
      </p:grpSp>
      <p:pic>
        <p:nvPicPr>
          <p:cNvPr id="491" name="Google Shape;491;g2631ba12fcd_1_710" title="Chart"/>
          <p:cNvPicPr preferRelativeResize="0"/>
          <p:nvPr/>
        </p:nvPicPr>
        <p:blipFill>
          <a:blip r:embed="rId4">
            <a:alphaModFix/>
          </a:blip>
          <a:stretch>
            <a:fillRect/>
          </a:stretch>
        </p:blipFill>
        <p:spPr>
          <a:xfrm>
            <a:off x="290050" y="3071400"/>
            <a:ext cx="4966948" cy="36562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g2631ba12fcd_1_734"/>
          <p:cNvSpPr txBox="1">
            <a:spLocks noGrp="1"/>
          </p:cNvSpPr>
          <p:nvPr>
            <p:ph type="title"/>
          </p:nvPr>
        </p:nvSpPr>
        <p:spPr>
          <a:xfrm>
            <a:off x="0" y="0"/>
            <a:ext cx="12192000" cy="738300"/>
          </a:xfrm>
          <a:prstGeom prst="rect">
            <a:avLst/>
          </a:prstGeom>
          <a:noFill/>
          <a:ln w="19050" cap="flat" cmpd="sng">
            <a:solidFill>
              <a:srgbClr val="0DB8CC"/>
            </a:solidFill>
            <a:prstDash val="solid"/>
            <a:round/>
            <a:headEnd type="none" w="sm" len="sm"/>
            <a:tailEnd type="none" w="sm" len="sm"/>
          </a:ln>
        </p:spPr>
        <p:txBody>
          <a:bodyPr spcFirstLastPara="1" wrap="square" lIns="0" tIns="0" rIns="0" bIns="0" anchor="ctr" anchorCtr="0">
            <a:noAutofit/>
          </a:bodyPr>
          <a:lstStyle/>
          <a:p>
            <a:pPr marL="0" lvl="0" indent="0" algn="ctr" rtl="0">
              <a:lnSpc>
                <a:spcPct val="100000"/>
              </a:lnSpc>
              <a:spcBef>
                <a:spcPts val="0"/>
              </a:spcBef>
              <a:spcAft>
                <a:spcPts val="0"/>
              </a:spcAft>
              <a:buSzPts val="2400"/>
              <a:buNone/>
            </a:pPr>
            <a:r>
              <a:rPr lang="en-US" sz="3600">
                <a:solidFill>
                  <a:srgbClr val="0DB8CC"/>
                </a:solidFill>
                <a:latin typeface="News Cycle"/>
                <a:ea typeface="News Cycle"/>
                <a:cs typeface="News Cycle"/>
                <a:sym typeface="News Cycle"/>
              </a:rPr>
              <a:t>Programme Performance - </a:t>
            </a:r>
            <a:r>
              <a:rPr lang="en-US" sz="3600">
                <a:solidFill>
                  <a:srgbClr val="0DB8CC"/>
                </a:solidFill>
                <a:latin typeface="News Cycle"/>
                <a:ea typeface="News Cycle"/>
                <a:cs typeface="News Cycle"/>
                <a:sym typeface="News Cycl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Testing by </a:t>
            </a:r>
            <a:r>
              <a:rPr lang="en-US" sz="3600">
                <a:solidFill>
                  <a:srgbClr val="0DB8CC"/>
                </a:solidFill>
                <a:latin typeface="News Cycle"/>
                <a:ea typeface="News Cycle"/>
                <a:cs typeface="News Cycle"/>
                <a:sym typeface="News Cycle"/>
              </a:rPr>
              <a:t>Community</a:t>
            </a:r>
            <a:endParaRPr sz="3600">
              <a:solidFill>
                <a:srgbClr val="0DB8CC"/>
              </a:solidFill>
              <a:latin typeface="News Cycle"/>
              <a:ea typeface="News Cycle"/>
              <a:cs typeface="News Cycle"/>
              <a:sym typeface="News Cycle"/>
            </a:endParaRPr>
          </a:p>
        </p:txBody>
      </p:sp>
      <p:graphicFrame>
        <p:nvGraphicFramePr>
          <p:cNvPr id="498" name="Google Shape;498;g2631ba12fcd_1_734"/>
          <p:cNvGraphicFramePr/>
          <p:nvPr/>
        </p:nvGraphicFramePr>
        <p:xfrm>
          <a:off x="6666800" y="2355463"/>
          <a:ext cx="5344350" cy="2934282"/>
        </p:xfrm>
        <a:graphic>
          <a:graphicData uri="http://schemas.openxmlformats.org/drawingml/2006/table">
            <a:tbl>
              <a:tblPr>
                <a:noFill/>
                <a:tableStyleId>{6B570F5C-CA2A-4BF1-BADE-DAD4E82CDF13}</a:tableStyleId>
              </a:tblPr>
              <a:tblGrid>
                <a:gridCol w="1781450">
                  <a:extLst>
                    <a:ext uri="{9D8B030D-6E8A-4147-A177-3AD203B41FA5}">
                      <a16:colId xmlns:a16="http://schemas.microsoft.com/office/drawing/2014/main" val="20000"/>
                    </a:ext>
                  </a:extLst>
                </a:gridCol>
                <a:gridCol w="1781450">
                  <a:extLst>
                    <a:ext uri="{9D8B030D-6E8A-4147-A177-3AD203B41FA5}">
                      <a16:colId xmlns:a16="http://schemas.microsoft.com/office/drawing/2014/main" val="20001"/>
                    </a:ext>
                  </a:extLst>
                </a:gridCol>
                <a:gridCol w="1781450">
                  <a:extLst>
                    <a:ext uri="{9D8B030D-6E8A-4147-A177-3AD203B41FA5}">
                      <a16:colId xmlns:a16="http://schemas.microsoft.com/office/drawing/2014/main" val="20002"/>
                    </a:ext>
                  </a:extLst>
                </a:gridCol>
              </a:tblGrid>
              <a:tr h="241300">
                <a:tc>
                  <a:txBody>
                    <a:bodyPr/>
                    <a:lstStyle/>
                    <a:p>
                      <a:pPr marL="0" marR="0" lvl="0" indent="0" algn="ctr" rtl="0">
                        <a:lnSpc>
                          <a:spcPct val="115000"/>
                        </a:lnSpc>
                        <a:spcBef>
                          <a:spcPts val="0"/>
                        </a:spcBef>
                        <a:spcAft>
                          <a:spcPts val="0"/>
                        </a:spcAft>
                        <a:buClr>
                          <a:srgbClr val="000000"/>
                        </a:buClr>
                        <a:buSzPts val="1900"/>
                        <a:buFont typeface="Arial"/>
                        <a:buNone/>
                      </a:pPr>
                      <a:r>
                        <a:rPr lang="en-US" sz="1900" u="none" strike="noStrike" cap="none">
                          <a:solidFill>
                            <a:schemeClr val="lt1"/>
                          </a:solidFill>
                          <a:latin typeface="Oswald"/>
                          <a:ea typeface="Oswald"/>
                          <a:cs typeface="Oswald"/>
                          <a:sym typeface="Oswald"/>
                        </a:rPr>
                        <a:t>Partner name</a:t>
                      </a:r>
                      <a:endParaRPr sz="1900" u="none" strike="noStrike" cap="none">
                        <a:solidFill>
                          <a:schemeClr val="lt1"/>
                        </a:solidFill>
                        <a:latin typeface="Oswald"/>
                        <a:ea typeface="Oswald"/>
                        <a:cs typeface="Oswald"/>
                        <a:sym typeface="Oswald"/>
                      </a:endParaRPr>
                    </a:p>
                  </a:txBody>
                  <a:tcPr marL="28575" marR="28575" marT="91425" marB="91425" anchor="ctr">
                    <a:lnL w="9525" cap="flat" cmpd="sng">
                      <a:solidFill>
                        <a:srgbClr val="21A1C0"/>
                      </a:solidFill>
                      <a:prstDash val="solid"/>
                      <a:round/>
                      <a:headEnd type="none" w="sm" len="sm"/>
                      <a:tailEnd type="none" w="sm" len="sm"/>
                    </a:lnL>
                    <a:lnR w="9525" cap="flat" cmpd="sng">
                      <a:solidFill>
                        <a:srgbClr val="21A1C0"/>
                      </a:solidFill>
                      <a:prstDash val="solid"/>
                      <a:round/>
                      <a:headEnd type="none" w="sm" len="sm"/>
                      <a:tailEnd type="none" w="sm" len="sm"/>
                    </a:lnR>
                    <a:lnT w="9525" cap="flat" cmpd="sng">
                      <a:solidFill>
                        <a:srgbClr val="21A1C0"/>
                      </a:solidFill>
                      <a:prstDash val="solid"/>
                      <a:round/>
                      <a:headEnd type="none" w="sm" len="sm"/>
                      <a:tailEnd type="none" w="sm" len="sm"/>
                    </a:lnT>
                    <a:lnB w="9525" cap="flat" cmpd="sng">
                      <a:solidFill>
                        <a:srgbClr val="21A1C0"/>
                      </a:solidFill>
                      <a:prstDash val="solid"/>
                      <a:round/>
                      <a:headEnd type="none" w="sm" len="sm"/>
                      <a:tailEnd type="none" w="sm" len="sm"/>
                    </a:lnB>
                    <a:solidFill>
                      <a:schemeClr val="accent5"/>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498:0:0"/>
                      </a:ext>
                    </a:extLst>
                  </a:tcPr>
                </a:tc>
                <a:tc>
                  <a:txBody>
                    <a:bodyPr/>
                    <a:lstStyle/>
                    <a:p>
                      <a:pPr marL="0" marR="0" lvl="0" indent="0" algn="ctr" rtl="0">
                        <a:lnSpc>
                          <a:spcPct val="115000"/>
                        </a:lnSpc>
                        <a:spcBef>
                          <a:spcPts val="0"/>
                        </a:spcBef>
                        <a:spcAft>
                          <a:spcPts val="0"/>
                        </a:spcAft>
                        <a:buClr>
                          <a:srgbClr val="000000"/>
                        </a:buClr>
                        <a:buSzPts val="1900"/>
                        <a:buFont typeface="Arial"/>
                        <a:buNone/>
                      </a:pPr>
                      <a:r>
                        <a:rPr lang="en-US" sz="1900" u="none" strike="noStrike" cap="none">
                          <a:solidFill>
                            <a:schemeClr val="lt1"/>
                          </a:solidFill>
                          <a:latin typeface="Oswald"/>
                          <a:ea typeface="Oswald"/>
                          <a:cs typeface="Oswald"/>
                          <a:sym typeface="Oswald"/>
                        </a:rPr>
                        <a:t>Test%</a:t>
                      </a:r>
                      <a:endParaRPr sz="1900" u="none" strike="noStrike" cap="none">
                        <a:solidFill>
                          <a:schemeClr val="lt1"/>
                        </a:solidFill>
                        <a:latin typeface="Oswald"/>
                        <a:ea typeface="Oswald"/>
                        <a:cs typeface="Oswald"/>
                        <a:sym typeface="Oswald"/>
                      </a:endParaRPr>
                    </a:p>
                  </a:txBody>
                  <a:tcPr marL="28575" marR="28575" marT="91425" marB="91425" anchor="ctr">
                    <a:lnL w="9525" cap="flat" cmpd="sng">
                      <a:solidFill>
                        <a:srgbClr val="21A1C0"/>
                      </a:solidFill>
                      <a:prstDash val="solid"/>
                      <a:round/>
                      <a:headEnd type="none" w="sm" len="sm"/>
                      <a:tailEnd type="none" w="sm" len="sm"/>
                    </a:lnL>
                    <a:lnR w="9525" cap="flat" cmpd="sng">
                      <a:solidFill>
                        <a:srgbClr val="21A1C0"/>
                      </a:solidFill>
                      <a:prstDash val="solid"/>
                      <a:round/>
                      <a:headEnd type="none" w="sm" len="sm"/>
                      <a:tailEnd type="none" w="sm" len="sm"/>
                    </a:lnR>
                    <a:lnT w="9525" cap="flat" cmpd="sng">
                      <a:solidFill>
                        <a:srgbClr val="21A1C0"/>
                      </a:solidFill>
                      <a:prstDash val="solid"/>
                      <a:round/>
                      <a:headEnd type="none" w="sm" len="sm"/>
                      <a:tailEnd type="none" w="sm" len="sm"/>
                    </a:lnT>
                    <a:lnB w="9525" cap="flat" cmpd="sng">
                      <a:solidFill>
                        <a:srgbClr val="21A1C0"/>
                      </a:solidFill>
                      <a:prstDash val="solid"/>
                      <a:round/>
                      <a:headEnd type="none" w="sm" len="sm"/>
                      <a:tailEnd type="none" w="sm" len="sm"/>
                    </a:lnB>
                    <a:solidFill>
                      <a:schemeClr val="accent5"/>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498:0:1"/>
                      </a:ext>
                    </a:extLst>
                  </a:tcPr>
                </a:tc>
                <a:tc>
                  <a:txBody>
                    <a:bodyPr/>
                    <a:lstStyle/>
                    <a:p>
                      <a:pPr marL="0" marR="0" lvl="0" indent="0" algn="ctr" rtl="0">
                        <a:lnSpc>
                          <a:spcPct val="115000"/>
                        </a:lnSpc>
                        <a:spcBef>
                          <a:spcPts val="0"/>
                        </a:spcBef>
                        <a:spcAft>
                          <a:spcPts val="0"/>
                        </a:spcAft>
                        <a:buClr>
                          <a:srgbClr val="000000"/>
                        </a:buClr>
                        <a:buSzPts val="1900"/>
                        <a:buFont typeface="Arial"/>
                        <a:buNone/>
                      </a:pPr>
                      <a:r>
                        <a:rPr lang="en-US" sz="1900" u="none" strike="noStrike" cap="none">
                          <a:solidFill>
                            <a:schemeClr val="lt1"/>
                          </a:solidFill>
                          <a:latin typeface="Oswald"/>
                          <a:ea typeface="Oswald"/>
                          <a:cs typeface="Oswald"/>
                          <a:sym typeface="Oswald"/>
                        </a:rPr>
                        <a:t># of VMWs</a:t>
                      </a:r>
                      <a:endParaRPr sz="1900" u="none" strike="noStrike" cap="none">
                        <a:solidFill>
                          <a:schemeClr val="lt1"/>
                        </a:solidFill>
                        <a:latin typeface="Oswald"/>
                        <a:ea typeface="Oswald"/>
                        <a:cs typeface="Oswald"/>
                        <a:sym typeface="Oswald"/>
                      </a:endParaRPr>
                    </a:p>
                  </a:txBody>
                  <a:tcPr marL="28575" marR="28575" marT="91425" marB="91425" anchor="ctr">
                    <a:lnL w="9525" cap="flat" cmpd="sng">
                      <a:solidFill>
                        <a:srgbClr val="21A1C0"/>
                      </a:solidFill>
                      <a:prstDash val="solid"/>
                      <a:round/>
                      <a:headEnd type="none" w="sm" len="sm"/>
                      <a:tailEnd type="none" w="sm" len="sm"/>
                    </a:lnL>
                    <a:lnR w="9525" cap="flat" cmpd="sng">
                      <a:solidFill>
                        <a:srgbClr val="21A1C0"/>
                      </a:solidFill>
                      <a:prstDash val="solid"/>
                      <a:round/>
                      <a:headEnd type="none" w="sm" len="sm"/>
                      <a:tailEnd type="none" w="sm" len="sm"/>
                    </a:lnR>
                    <a:lnT w="9525" cap="flat" cmpd="sng">
                      <a:solidFill>
                        <a:srgbClr val="21A1C0"/>
                      </a:solidFill>
                      <a:prstDash val="solid"/>
                      <a:round/>
                      <a:headEnd type="none" w="sm" len="sm"/>
                      <a:tailEnd type="none" w="sm" len="sm"/>
                    </a:lnT>
                    <a:lnB w="9525" cap="flat" cmpd="sng">
                      <a:solidFill>
                        <a:srgbClr val="21A1C0"/>
                      </a:solidFill>
                      <a:prstDash val="solid"/>
                      <a:round/>
                      <a:headEnd type="none" w="sm" len="sm"/>
                      <a:tailEnd type="none" w="sm" len="sm"/>
                    </a:lnB>
                    <a:solidFill>
                      <a:schemeClr val="accent5"/>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498:0:2"/>
                      </a:ext>
                    </a:extLst>
                  </a:tcPr>
                </a:tc>
                <a:extLst>
                  <a:ext uri="{0D108BD9-81ED-4DB2-BD59-A6C34878D82A}">
                    <a16:rowId xmlns:a16="http://schemas.microsoft.com/office/drawing/2014/main" val="10000"/>
                  </a:ext>
                </a:extLst>
              </a:tr>
              <a:tr h="241300">
                <a:tc>
                  <a:txBody>
                    <a:bodyPr/>
                    <a:lstStyle/>
                    <a:p>
                      <a:pPr marL="0" marR="0" lvl="0" indent="0" algn="l" rtl="0">
                        <a:lnSpc>
                          <a:spcPct val="115000"/>
                        </a:lnSpc>
                        <a:spcBef>
                          <a:spcPts val="0"/>
                        </a:spcBef>
                        <a:spcAft>
                          <a:spcPts val="0"/>
                        </a:spcAft>
                        <a:buClr>
                          <a:srgbClr val="000000"/>
                        </a:buClr>
                        <a:buSzPts val="1900"/>
                        <a:buFont typeface="Arial"/>
                        <a:buNone/>
                      </a:pPr>
                      <a:r>
                        <a:rPr lang="en-US" sz="1900" u="none" strike="noStrike" cap="none">
                          <a:latin typeface="Oswald"/>
                          <a:ea typeface="Oswald"/>
                          <a:cs typeface="Oswald"/>
                          <a:sym typeface="Oswald"/>
                        </a:rPr>
                        <a:t>HPA</a:t>
                      </a:r>
                      <a:endParaRPr sz="1900" u="none" strike="noStrike" cap="none">
                        <a:latin typeface="Oswald"/>
                        <a:ea typeface="Oswald"/>
                        <a:cs typeface="Oswald"/>
                        <a:sym typeface="Oswald"/>
                      </a:endParaRPr>
                    </a:p>
                  </a:txBody>
                  <a:tcPr marL="28575" marR="28575" marT="91425" marB="91425" anchor="b">
                    <a:lnL w="9525" cap="flat" cmpd="sng">
                      <a:solidFill>
                        <a:srgbClr val="21A1C0"/>
                      </a:solidFill>
                      <a:prstDash val="solid"/>
                      <a:round/>
                      <a:headEnd type="none" w="sm" len="sm"/>
                      <a:tailEnd type="none" w="sm" len="sm"/>
                    </a:lnL>
                    <a:lnR w="9525" cap="flat" cmpd="sng">
                      <a:solidFill>
                        <a:srgbClr val="21A1C0"/>
                      </a:solidFill>
                      <a:prstDash val="solid"/>
                      <a:round/>
                      <a:headEnd type="none" w="sm" len="sm"/>
                      <a:tailEnd type="none" w="sm" len="sm"/>
                    </a:lnR>
                    <a:lnT w="9525" cap="flat" cmpd="sng">
                      <a:solidFill>
                        <a:srgbClr val="21A1C0"/>
                      </a:solidFill>
                      <a:prstDash val="solid"/>
                      <a:round/>
                      <a:headEnd type="none" w="sm" len="sm"/>
                      <a:tailEnd type="none" w="sm" len="sm"/>
                    </a:lnT>
                    <a:lnB w="9525" cap="flat" cmpd="sng">
                      <a:solidFill>
                        <a:srgbClr val="21A1C0"/>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498:1:0"/>
                      </a:ext>
                    </a:extLst>
                  </a:tcPr>
                </a:tc>
                <a:tc>
                  <a:txBody>
                    <a:bodyPr/>
                    <a:lstStyle/>
                    <a:p>
                      <a:pPr marL="0" marR="0" lvl="0" indent="0" algn="ctr" rtl="0">
                        <a:lnSpc>
                          <a:spcPct val="115000"/>
                        </a:lnSpc>
                        <a:spcBef>
                          <a:spcPts val="0"/>
                        </a:spcBef>
                        <a:spcAft>
                          <a:spcPts val="0"/>
                        </a:spcAft>
                        <a:buClr>
                          <a:srgbClr val="000000"/>
                        </a:buClr>
                        <a:buSzPts val="1900"/>
                        <a:buFont typeface="Arial"/>
                        <a:buNone/>
                      </a:pPr>
                      <a:r>
                        <a:rPr lang="en-US" sz="1900" u="none" strike="noStrike" cap="none">
                          <a:latin typeface="Oswald"/>
                          <a:ea typeface="Oswald"/>
                          <a:cs typeface="Oswald"/>
                          <a:sym typeface="Oswald"/>
                        </a:rPr>
                        <a:t>2</a:t>
                      </a:r>
                      <a:r>
                        <a:rPr lang="en-US" sz="1900">
                          <a:latin typeface="Oswald"/>
                          <a:ea typeface="Oswald"/>
                          <a:cs typeface="Oswald"/>
                          <a:sym typeface="Oswald"/>
                        </a:rPr>
                        <a:t>2.2</a:t>
                      </a:r>
                      <a:r>
                        <a:rPr lang="en-US" sz="1900" u="none" strike="noStrike" cap="none">
                          <a:latin typeface="Oswald"/>
                          <a:ea typeface="Oswald"/>
                          <a:cs typeface="Oswald"/>
                          <a:sym typeface="Oswald"/>
                        </a:rPr>
                        <a:t>%</a:t>
                      </a:r>
                      <a:endParaRPr sz="1900" u="none" strike="noStrike" cap="none">
                        <a:latin typeface="Oswald"/>
                        <a:ea typeface="Oswald"/>
                        <a:cs typeface="Oswald"/>
                        <a:sym typeface="Oswald"/>
                      </a:endParaRPr>
                    </a:p>
                  </a:txBody>
                  <a:tcPr marL="28575" marR="28575" marT="91425" marB="91425" anchor="b">
                    <a:lnL w="9525" cap="flat" cmpd="sng">
                      <a:solidFill>
                        <a:srgbClr val="21A1C0"/>
                      </a:solidFill>
                      <a:prstDash val="solid"/>
                      <a:round/>
                      <a:headEnd type="none" w="sm" len="sm"/>
                      <a:tailEnd type="none" w="sm" len="sm"/>
                    </a:lnL>
                    <a:lnR w="9525" cap="flat" cmpd="sng">
                      <a:solidFill>
                        <a:srgbClr val="21A1C0"/>
                      </a:solidFill>
                      <a:prstDash val="solid"/>
                      <a:round/>
                      <a:headEnd type="none" w="sm" len="sm"/>
                      <a:tailEnd type="none" w="sm" len="sm"/>
                    </a:lnR>
                    <a:lnT w="9525" cap="flat" cmpd="sng">
                      <a:solidFill>
                        <a:srgbClr val="21A1C0"/>
                      </a:solidFill>
                      <a:prstDash val="solid"/>
                      <a:round/>
                      <a:headEnd type="none" w="sm" len="sm"/>
                      <a:tailEnd type="none" w="sm" len="sm"/>
                    </a:lnT>
                    <a:lnB w="9525" cap="flat" cmpd="sng">
                      <a:solidFill>
                        <a:srgbClr val="21A1C0"/>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498:1:1"/>
                      </a:ext>
                    </a:extLst>
                  </a:tcPr>
                </a:tc>
                <a:tc>
                  <a:txBody>
                    <a:bodyPr/>
                    <a:lstStyle/>
                    <a:p>
                      <a:pPr marL="0" marR="0" lvl="0" indent="0" algn="ctr" rtl="0">
                        <a:lnSpc>
                          <a:spcPct val="115000"/>
                        </a:lnSpc>
                        <a:spcBef>
                          <a:spcPts val="0"/>
                        </a:spcBef>
                        <a:spcAft>
                          <a:spcPts val="0"/>
                        </a:spcAft>
                        <a:buClr>
                          <a:srgbClr val="000000"/>
                        </a:buClr>
                        <a:buSzPts val="1900"/>
                        <a:buFont typeface="Arial"/>
                        <a:buNone/>
                      </a:pPr>
                      <a:r>
                        <a:rPr lang="en-US" sz="1900" u="none" strike="noStrike" cap="none">
                          <a:latin typeface="Oswald"/>
                          <a:ea typeface="Oswald"/>
                          <a:cs typeface="Oswald"/>
                          <a:sym typeface="Oswald"/>
                        </a:rPr>
                        <a:t>497</a:t>
                      </a:r>
                      <a:endParaRPr sz="1900" u="none" strike="noStrike" cap="none">
                        <a:latin typeface="Oswald"/>
                        <a:ea typeface="Oswald"/>
                        <a:cs typeface="Oswald"/>
                        <a:sym typeface="Oswald"/>
                      </a:endParaRPr>
                    </a:p>
                  </a:txBody>
                  <a:tcPr marL="28575" marR="28575" marT="91425" marB="91425" anchor="b">
                    <a:lnL w="9525" cap="flat" cmpd="sng">
                      <a:solidFill>
                        <a:srgbClr val="21A1C0"/>
                      </a:solidFill>
                      <a:prstDash val="solid"/>
                      <a:round/>
                      <a:headEnd type="none" w="sm" len="sm"/>
                      <a:tailEnd type="none" w="sm" len="sm"/>
                    </a:lnL>
                    <a:lnR w="9525" cap="flat" cmpd="sng">
                      <a:solidFill>
                        <a:srgbClr val="21A1C0"/>
                      </a:solidFill>
                      <a:prstDash val="solid"/>
                      <a:round/>
                      <a:headEnd type="none" w="sm" len="sm"/>
                      <a:tailEnd type="none" w="sm" len="sm"/>
                    </a:lnR>
                    <a:lnT w="9525" cap="flat" cmpd="sng">
                      <a:solidFill>
                        <a:srgbClr val="21A1C0"/>
                      </a:solidFill>
                      <a:prstDash val="solid"/>
                      <a:round/>
                      <a:headEnd type="none" w="sm" len="sm"/>
                      <a:tailEnd type="none" w="sm" len="sm"/>
                    </a:lnT>
                    <a:lnB w="9525" cap="flat" cmpd="sng">
                      <a:solidFill>
                        <a:srgbClr val="21A1C0"/>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498:1:2"/>
                      </a:ext>
                    </a:extLst>
                  </a:tcPr>
                </a:tc>
                <a:extLst>
                  <a:ext uri="{0D108BD9-81ED-4DB2-BD59-A6C34878D82A}">
                    <a16:rowId xmlns:a16="http://schemas.microsoft.com/office/drawing/2014/main" val="10001"/>
                  </a:ext>
                </a:extLst>
              </a:tr>
              <a:tr h="241300">
                <a:tc>
                  <a:txBody>
                    <a:bodyPr/>
                    <a:lstStyle/>
                    <a:p>
                      <a:pPr marL="0" marR="0" lvl="0" indent="0" algn="l" rtl="0">
                        <a:lnSpc>
                          <a:spcPct val="115000"/>
                        </a:lnSpc>
                        <a:spcBef>
                          <a:spcPts val="0"/>
                        </a:spcBef>
                        <a:spcAft>
                          <a:spcPts val="0"/>
                        </a:spcAft>
                        <a:buClr>
                          <a:srgbClr val="000000"/>
                        </a:buClr>
                        <a:buSzPts val="1900"/>
                        <a:buFont typeface="Arial"/>
                        <a:buNone/>
                      </a:pPr>
                      <a:r>
                        <a:rPr lang="en-US" sz="1900" u="none" strike="noStrike" cap="none">
                          <a:latin typeface="Oswald"/>
                          <a:ea typeface="Oswald"/>
                          <a:cs typeface="Oswald"/>
                          <a:sym typeface="Oswald"/>
                        </a:rPr>
                        <a:t>PEDA</a:t>
                      </a:r>
                      <a:endParaRPr sz="1900" u="none" strike="noStrike" cap="none">
                        <a:latin typeface="Oswald"/>
                        <a:ea typeface="Oswald"/>
                        <a:cs typeface="Oswald"/>
                        <a:sym typeface="Oswald"/>
                      </a:endParaRPr>
                    </a:p>
                  </a:txBody>
                  <a:tcPr marL="28575" marR="28575" marT="91425" marB="91425" anchor="b">
                    <a:lnL w="9525" cap="flat" cmpd="sng">
                      <a:solidFill>
                        <a:srgbClr val="21A1C0"/>
                      </a:solidFill>
                      <a:prstDash val="solid"/>
                      <a:round/>
                      <a:headEnd type="none" w="sm" len="sm"/>
                      <a:tailEnd type="none" w="sm" len="sm"/>
                    </a:lnL>
                    <a:lnR w="9525" cap="flat" cmpd="sng">
                      <a:solidFill>
                        <a:srgbClr val="21A1C0"/>
                      </a:solidFill>
                      <a:prstDash val="solid"/>
                      <a:round/>
                      <a:headEnd type="none" w="sm" len="sm"/>
                      <a:tailEnd type="none" w="sm" len="sm"/>
                    </a:lnR>
                    <a:lnT w="9525" cap="flat" cmpd="sng">
                      <a:solidFill>
                        <a:srgbClr val="21A1C0"/>
                      </a:solidFill>
                      <a:prstDash val="solid"/>
                      <a:round/>
                      <a:headEnd type="none" w="sm" len="sm"/>
                      <a:tailEnd type="none" w="sm" len="sm"/>
                    </a:lnT>
                    <a:lnB w="9525" cap="flat" cmpd="sng">
                      <a:solidFill>
                        <a:srgbClr val="21A1C0"/>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498:2:0"/>
                      </a:ext>
                    </a:extLst>
                  </a:tcPr>
                </a:tc>
                <a:tc>
                  <a:txBody>
                    <a:bodyPr/>
                    <a:lstStyle/>
                    <a:p>
                      <a:pPr marL="0" marR="0" lvl="0" indent="0" algn="ctr" rtl="0">
                        <a:lnSpc>
                          <a:spcPct val="115000"/>
                        </a:lnSpc>
                        <a:spcBef>
                          <a:spcPts val="0"/>
                        </a:spcBef>
                        <a:spcAft>
                          <a:spcPts val="0"/>
                        </a:spcAft>
                        <a:buClr>
                          <a:srgbClr val="000000"/>
                        </a:buClr>
                        <a:buSzPts val="1900"/>
                        <a:buFont typeface="Arial"/>
                        <a:buNone/>
                      </a:pPr>
                      <a:r>
                        <a:rPr lang="en-US" sz="1900" u="none" strike="noStrike" cap="none">
                          <a:latin typeface="Oswald"/>
                          <a:ea typeface="Oswald"/>
                          <a:cs typeface="Oswald"/>
                          <a:sym typeface="Oswald"/>
                        </a:rPr>
                        <a:t>2</a:t>
                      </a:r>
                      <a:r>
                        <a:rPr lang="en-US" sz="1900">
                          <a:latin typeface="Oswald"/>
                          <a:ea typeface="Oswald"/>
                          <a:cs typeface="Oswald"/>
                          <a:sym typeface="Oswald"/>
                        </a:rPr>
                        <a:t>3.8</a:t>
                      </a:r>
                      <a:r>
                        <a:rPr lang="en-US" sz="1900" u="none" strike="noStrike" cap="none">
                          <a:latin typeface="Oswald"/>
                          <a:ea typeface="Oswald"/>
                          <a:cs typeface="Oswald"/>
                          <a:sym typeface="Oswald"/>
                        </a:rPr>
                        <a:t>%</a:t>
                      </a:r>
                      <a:endParaRPr sz="1900" u="none" strike="noStrike" cap="none">
                        <a:latin typeface="Oswald"/>
                        <a:ea typeface="Oswald"/>
                        <a:cs typeface="Oswald"/>
                        <a:sym typeface="Oswald"/>
                      </a:endParaRPr>
                    </a:p>
                  </a:txBody>
                  <a:tcPr marL="28575" marR="28575" marT="91425" marB="91425" anchor="b">
                    <a:lnL w="9525" cap="flat" cmpd="sng">
                      <a:solidFill>
                        <a:srgbClr val="21A1C0"/>
                      </a:solidFill>
                      <a:prstDash val="solid"/>
                      <a:round/>
                      <a:headEnd type="none" w="sm" len="sm"/>
                      <a:tailEnd type="none" w="sm" len="sm"/>
                    </a:lnL>
                    <a:lnR w="9525" cap="flat" cmpd="sng">
                      <a:solidFill>
                        <a:srgbClr val="21A1C0"/>
                      </a:solidFill>
                      <a:prstDash val="solid"/>
                      <a:round/>
                      <a:headEnd type="none" w="sm" len="sm"/>
                      <a:tailEnd type="none" w="sm" len="sm"/>
                    </a:lnR>
                    <a:lnT w="9525" cap="flat" cmpd="sng">
                      <a:solidFill>
                        <a:srgbClr val="21A1C0"/>
                      </a:solidFill>
                      <a:prstDash val="solid"/>
                      <a:round/>
                      <a:headEnd type="none" w="sm" len="sm"/>
                      <a:tailEnd type="none" w="sm" len="sm"/>
                    </a:lnT>
                    <a:lnB w="9525" cap="flat" cmpd="sng">
                      <a:solidFill>
                        <a:srgbClr val="21A1C0"/>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498:2:1"/>
                      </a:ext>
                    </a:extLst>
                  </a:tcPr>
                </a:tc>
                <a:tc>
                  <a:txBody>
                    <a:bodyPr/>
                    <a:lstStyle/>
                    <a:p>
                      <a:pPr marL="0" marR="0" lvl="0" indent="0" algn="ctr" rtl="0">
                        <a:lnSpc>
                          <a:spcPct val="115000"/>
                        </a:lnSpc>
                        <a:spcBef>
                          <a:spcPts val="0"/>
                        </a:spcBef>
                        <a:spcAft>
                          <a:spcPts val="0"/>
                        </a:spcAft>
                        <a:buClr>
                          <a:srgbClr val="000000"/>
                        </a:buClr>
                        <a:buSzPts val="1900"/>
                        <a:buFont typeface="Arial"/>
                        <a:buNone/>
                      </a:pPr>
                      <a:r>
                        <a:rPr lang="en-US" sz="1900" u="none" strike="noStrike" cap="none">
                          <a:latin typeface="Oswald"/>
                          <a:ea typeface="Oswald"/>
                          <a:cs typeface="Oswald"/>
                          <a:sym typeface="Oswald"/>
                        </a:rPr>
                        <a:t>398</a:t>
                      </a:r>
                      <a:endParaRPr sz="1900" u="none" strike="noStrike" cap="none">
                        <a:latin typeface="Oswald"/>
                        <a:ea typeface="Oswald"/>
                        <a:cs typeface="Oswald"/>
                        <a:sym typeface="Oswald"/>
                      </a:endParaRPr>
                    </a:p>
                  </a:txBody>
                  <a:tcPr marL="28575" marR="28575" marT="91425" marB="91425" anchor="b">
                    <a:lnL w="9525" cap="flat" cmpd="sng">
                      <a:solidFill>
                        <a:srgbClr val="21A1C0"/>
                      </a:solidFill>
                      <a:prstDash val="solid"/>
                      <a:round/>
                      <a:headEnd type="none" w="sm" len="sm"/>
                      <a:tailEnd type="none" w="sm" len="sm"/>
                    </a:lnL>
                    <a:lnR w="9525" cap="flat" cmpd="sng">
                      <a:solidFill>
                        <a:srgbClr val="21A1C0"/>
                      </a:solidFill>
                      <a:prstDash val="solid"/>
                      <a:round/>
                      <a:headEnd type="none" w="sm" len="sm"/>
                      <a:tailEnd type="none" w="sm" len="sm"/>
                    </a:lnR>
                    <a:lnT w="9525" cap="flat" cmpd="sng">
                      <a:solidFill>
                        <a:srgbClr val="21A1C0"/>
                      </a:solidFill>
                      <a:prstDash val="solid"/>
                      <a:round/>
                      <a:headEnd type="none" w="sm" len="sm"/>
                      <a:tailEnd type="none" w="sm" len="sm"/>
                    </a:lnT>
                    <a:lnB w="9525" cap="flat" cmpd="sng">
                      <a:solidFill>
                        <a:srgbClr val="21A1C0"/>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498:2:2"/>
                      </a:ext>
                    </a:extLst>
                  </a:tcPr>
                </a:tc>
                <a:extLst>
                  <a:ext uri="{0D108BD9-81ED-4DB2-BD59-A6C34878D82A}">
                    <a16:rowId xmlns:a16="http://schemas.microsoft.com/office/drawing/2014/main" val="10002"/>
                  </a:ext>
                </a:extLst>
              </a:tr>
              <a:tr h="241300">
                <a:tc>
                  <a:txBody>
                    <a:bodyPr/>
                    <a:lstStyle/>
                    <a:p>
                      <a:pPr marL="0" marR="0" lvl="0" indent="0" algn="l" rtl="0">
                        <a:lnSpc>
                          <a:spcPct val="115000"/>
                        </a:lnSpc>
                        <a:spcBef>
                          <a:spcPts val="0"/>
                        </a:spcBef>
                        <a:spcAft>
                          <a:spcPts val="0"/>
                        </a:spcAft>
                        <a:buClr>
                          <a:srgbClr val="000000"/>
                        </a:buClr>
                        <a:buSzPts val="1900"/>
                        <a:buFont typeface="Arial"/>
                        <a:buNone/>
                      </a:pPr>
                      <a:r>
                        <a:rPr lang="en-US" sz="1900" u="none" strike="noStrike" cap="none">
                          <a:latin typeface="Oswald"/>
                          <a:ea typeface="Oswald"/>
                          <a:cs typeface="Oswald"/>
                          <a:sym typeface="Oswald"/>
                        </a:rPr>
                        <a:t>CHIAs</a:t>
                      </a:r>
                      <a:endParaRPr sz="1900" u="none" strike="noStrike" cap="none">
                        <a:latin typeface="Oswald"/>
                        <a:ea typeface="Oswald"/>
                        <a:cs typeface="Oswald"/>
                        <a:sym typeface="Oswald"/>
                      </a:endParaRPr>
                    </a:p>
                  </a:txBody>
                  <a:tcPr marL="28575" marR="28575" marT="91425" marB="91425" anchor="b">
                    <a:lnL w="9525" cap="flat" cmpd="sng">
                      <a:solidFill>
                        <a:srgbClr val="21A1C0"/>
                      </a:solidFill>
                      <a:prstDash val="solid"/>
                      <a:round/>
                      <a:headEnd type="none" w="sm" len="sm"/>
                      <a:tailEnd type="none" w="sm" len="sm"/>
                    </a:lnL>
                    <a:lnR w="9525" cap="flat" cmpd="sng">
                      <a:solidFill>
                        <a:srgbClr val="21A1C0"/>
                      </a:solidFill>
                      <a:prstDash val="solid"/>
                      <a:round/>
                      <a:headEnd type="none" w="sm" len="sm"/>
                      <a:tailEnd type="none" w="sm" len="sm"/>
                    </a:lnR>
                    <a:lnT w="9525" cap="flat" cmpd="sng">
                      <a:solidFill>
                        <a:srgbClr val="21A1C0"/>
                      </a:solidFill>
                      <a:prstDash val="solid"/>
                      <a:round/>
                      <a:headEnd type="none" w="sm" len="sm"/>
                      <a:tailEnd type="none" w="sm" len="sm"/>
                    </a:lnT>
                    <a:lnB w="9525" cap="flat" cmpd="sng">
                      <a:solidFill>
                        <a:srgbClr val="21A1C0"/>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498:3:0"/>
                      </a:ext>
                    </a:extLst>
                  </a:tcPr>
                </a:tc>
                <a:tc>
                  <a:txBody>
                    <a:bodyPr/>
                    <a:lstStyle/>
                    <a:p>
                      <a:pPr marL="0" marR="0" lvl="0" indent="0" algn="ctr" rtl="0">
                        <a:lnSpc>
                          <a:spcPct val="115000"/>
                        </a:lnSpc>
                        <a:spcBef>
                          <a:spcPts val="0"/>
                        </a:spcBef>
                        <a:spcAft>
                          <a:spcPts val="0"/>
                        </a:spcAft>
                        <a:buClr>
                          <a:srgbClr val="000000"/>
                        </a:buClr>
                        <a:buSzPts val="1900"/>
                        <a:buFont typeface="Arial"/>
                        <a:buNone/>
                      </a:pPr>
                      <a:r>
                        <a:rPr lang="en-US" sz="1900" u="none" strike="noStrike" cap="none">
                          <a:latin typeface="Oswald"/>
                          <a:ea typeface="Oswald"/>
                          <a:cs typeface="Oswald"/>
                          <a:sym typeface="Oswald"/>
                        </a:rPr>
                        <a:t>18.</a:t>
                      </a:r>
                      <a:r>
                        <a:rPr lang="en-US" sz="1900">
                          <a:latin typeface="Oswald"/>
                          <a:ea typeface="Oswald"/>
                          <a:cs typeface="Oswald"/>
                          <a:sym typeface="Oswald"/>
                        </a:rPr>
                        <a:t>4</a:t>
                      </a:r>
                      <a:r>
                        <a:rPr lang="en-US" sz="1900" u="none" strike="noStrike" cap="none">
                          <a:latin typeface="Oswald"/>
                          <a:ea typeface="Oswald"/>
                          <a:cs typeface="Oswald"/>
                          <a:sym typeface="Oswald"/>
                        </a:rPr>
                        <a:t>%</a:t>
                      </a:r>
                      <a:endParaRPr sz="1900" u="none" strike="noStrike" cap="none">
                        <a:latin typeface="Oswald"/>
                        <a:ea typeface="Oswald"/>
                        <a:cs typeface="Oswald"/>
                        <a:sym typeface="Oswald"/>
                      </a:endParaRPr>
                    </a:p>
                  </a:txBody>
                  <a:tcPr marL="28575" marR="28575" marT="91425" marB="91425" anchor="b">
                    <a:lnL w="9525" cap="flat" cmpd="sng">
                      <a:solidFill>
                        <a:srgbClr val="21A1C0"/>
                      </a:solidFill>
                      <a:prstDash val="solid"/>
                      <a:round/>
                      <a:headEnd type="none" w="sm" len="sm"/>
                      <a:tailEnd type="none" w="sm" len="sm"/>
                    </a:lnL>
                    <a:lnR w="9525" cap="flat" cmpd="sng">
                      <a:solidFill>
                        <a:srgbClr val="21A1C0"/>
                      </a:solidFill>
                      <a:prstDash val="solid"/>
                      <a:round/>
                      <a:headEnd type="none" w="sm" len="sm"/>
                      <a:tailEnd type="none" w="sm" len="sm"/>
                    </a:lnR>
                    <a:lnT w="9525" cap="flat" cmpd="sng">
                      <a:solidFill>
                        <a:srgbClr val="21A1C0"/>
                      </a:solidFill>
                      <a:prstDash val="solid"/>
                      <a:round/>
                      <a:headEnd type="none" w="sm" len="sm"/>
                      <a:tailEnd type="none" w="sm" len="sm"/>
                    </a:lnT>
                    <a:lnB w="9525" cap="flat" cmpd="sng">
                      <a:solidFill>
                        <a:srgbClr val="21A1C0"/>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498:3:1"/>
                      </a:ext>
                    </a:extLst>
                  </a:tcPr>
                </a:tc>
                <a:tc>
                  <a:txBody>
                    <a:bodyPr/>
                    <a:lstStyle/>
                    <a:p>
                      <a:pPr marL="0" marR="0" lvl="0" indent="0" algn="ctr" rtl="0">
                        <a:lnSpc>
                          <a:spcPct val="115000"/>
                        </a:lnSpc>
                        <a:spcBef>
                          <a:spcPts val="0"/>
                        </a:spcBef>
                        <a:spcAft>
                          <a:spcPts val="0"/>
                        </a:spcAft>
                        <a:buClr>
                          <a:srgbClr val="000000"/>
                        </a:buClr>
                        <a:buSzPts val="1900"/>
                        <a:buFont typeface="Arial"/>
                        <a:buNone/>
                      </a:pPr>
                      <a:r>
                        <a:rPr lang="en-US" sz="1900" u="none" strike="noStrike" cap="none">
                          <a:latin typeface="Oswald"/>
                          <a:ea typeface="Oswald"/>
                          <a:cs typeface="Oswald"/>
                          <a:sym typeface="Oswald"/>
                        </a:rPr>
                        <a:t>402</a:t>
                      </a:r>
                      <a:endParaRPr sz="1900" u="none" strike="noStrike" cap="none">
                        <a:latin typeface="Oswald"/>
                        <a:ea typeface="Oswald"/>
                        <a:cs typeface="Oswald"/>
                        <a:sym typeface="Oswald"/>
                      </a:endParaRPr>
                    </a:p>
                  </a:txBody>
                  <a:tcPr marL="28575" marR="28575" marT="91425" marB="91425" anchor="b">
                    <a:lnL w="9525" cap="flat" cmpd="sng">
                      <a:solidFill>
                        <a:srgbClr val="21A1C0"/>
                      </a:solidFill>
                      <a:prstDash val="solid"/>
                      <a:round/>
                      <a:headEnd type="none" w="sm" len="sm"/>
                      <a:tailEnd type="none" w="sm" len="sm"/>
                    </a:lnL>
                    <a:lnR w="9525" cap="flat" cmpd="sng">
                      <a:solidFill>
                        <a:srgbClr val="21A1C0"/>
                      </a:solidFill>
                      <a:prstDash val="solid"/>
                      <a:round/>
                      <a:headEnd type="none" w="sm" len="sm"/>
                      <a:tailEnd type="none" w="sm" len="sm"/>
                    </a:lnR>
                    <a:lnT w="9525" cap="flat" cmpd="sng">
                      <a:solidFill>
                        <a:srgbClr val="21A1C0"/>
                      </a:solidFill>
                      <a:prstDash val="solid"/>
                      <a:round/>
                      <a:headEnd type="none" w="sm" len="sm"/>
                      <a:tailEnd type="none" w="sm" len="sm"/>
                    </a:lnT>
                    <a:lnB w="9525" cap="flat" cmpd="sng">
                      <a:solidFill>
                        <a:srgbClr val="21A1C0"/>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498:3:2"/>
                      </a:ext>
                    </a:extLst>
                  </a:tcPr>
                </a:tc>
                <a:extLst>
                  <a:ext uri="{0D108BD9-81ED-4DB2-BD59-A6C34878D82A}">
                    <a16:rowId xmlns:a16="http://schemas.microsoft.com/office/drawing/2014/main" val="10003"/>
                  </a:ext>
                </a:extLst>
              </a:tr>
              <a:tr h="241300">
                <a:tc>
                  <a:txBody>
                    <a:bodyPr/>
                    <a:lstStyle/>
                    <a:p>
                      <a:pPr marL="0" marR="0" lvl="0" indent="0" algn="l" rtl="0">
                        <a:lnSpc>
                          <a:spcPct val="115000"/>
                        </a:lnSpc>
                        <a:spcBef>
                          <a:spcPts val="0"/>
                        </a:spcBef>
                        <a:spcAft>
                          <a:spcPts val="0"/>
                        </a:spcAft>
                        <a:buClr>
                          <a:srgbClr val="000000"/>
                        </a:buClr>
                        <a:buSzPts val="1900"/>
                        <a:buFont typeface="Arial"/>
                        <a:buNone/>
                      </a:pPr>
                      <a:r>
                        <a:rPr lang="en-US" sz="1900" u="none" strike="noStrike" cap="none">
                          <a:latin typeface="Oswald"/>
                          <a:ea typeface="Oswald"/>
                          <a:cs typeface="Oswald"/>
                          <a:sym typeface="Oswald"/>
                        </a:rPr>
                        <a:t>CMPE</a:t>
                      </a:r>
                      <a:endParaRPr sz="1900" u="none" strike="noStrike" cap="none">
                        <a:latin typeface="Oswald"/>
                        <a:ea typeface="Oswald"/>
                        <a:cs typeface="Oswald"/>
                        <a:sym typeface="Oswald"/>
                      </a:endParaRPr>
                    </a:p>
                  </a:txBody>
                  <a:tcPr marL="28575" marR="28575" marT="91425" marB="91425" anchor="b">
                    <a:lnL w="9525" cap="flat" cmpd="sng">
                      <a:solidFill>
                        <a:srgbClr val="21A1C0"/>
                      </a:solidFill>
                      <a:prstDash val="solid"/>
                      <a:round/>
                      <a:headEnd type="none" w="sm" len="sm"/>
                      <a:tailEnd type="none" w="sm" len="sm"/>
                    </a:lnL>
                    <a:lnR w="9525" cap="flat" cmpd="sng">
                      <a:solidFill>
                        <a:srgbClr val="21A1C0"/>
                      </a:solidFill>
                      <a:prstDash val="solid"/>
                      <a:round/>
                      <a:headEnd type="none" w="sm" len="sm"/>
                      <a:tailEnd type="none" w="sm" len="sm"/>
                    </a:lnR>
                    <a:lnT w="9525" cap="flat" cmpd="sng">
                      <a:solidFill>
                        <a:srgbClr val="21A1C0"/>
                      </a:solidFill>
                      <a:prstDash val="solid"/>
                      <a:round/>
                      <a:headEnd type="none" w="sm" len="sm"/>
                      <a:tailEnd type="none" w="sm" len="sm"/>
                    </a:lnT>
                    <a:lnB w="9525" cap="flat" cmpd="sng">
                      <a:solidFill>
                        <a:srgbClr val="21A1C0"/>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498:4:0"/>
                      </a:ext>
                    </a:extLst>
                  </a:tcPr>
                </a:tc>
                <a:tc>
                  <a:txBody>
                    <a:bodyPr/>
                    <a:lstStyle/>
                    <a:p>
                      <a:pPr marL="0" marR="0" lvl="0" indent="0" algn="ctr" rtl="0">
                        <a:lnSpc>
                          <a:spcPct val="115000"/>
                        </a:lnSpc>
                        <a:spcBef>
                          <a:spcPts val="0"/>
                        </a:spcBef>
                        <a:spcAft>
                          <a:spcPts val="0"/>
                        </a:spcAft>
                        <a:buClr>
                          <a:srgbClr val="000000"/>
                        </a:buClr>
                        <a:buSzPts val="1900"/>
                        <a:buFont typeface="Arial"/>
                        <a:buNone/>
                      </a:pPr>
                      <a:r>
                        <a:rPr lang="en-US" sz="1900" u="none" strike="noStrike" cap="none">
                          <a:latin typeface="Oswald"/>
                          <a:ea typeface="Oswald"/>
                          <a:cs typeface="Oswald"/>
                          <a:sym typeface="Oswald"/>
                        </a:rPr>
                        <a:t>35.</a:t>
                      </a:r>
                      <a:r>
                        <a:rPr lang="en-US" sz="1900">
                          <a:latin typeface="Oswald"/>
                          <a:ea typeface="Oswald"/>
                          <a:cs typeface="Oswald"/>
                          <a:sym typeface="Oswald"/>
                        </a:rPr>
                        <a:t>5</a:t>
                      </a:r>
                      <a:r>
                        <a:rPr lang="en-US" sz="1900" u="none" strike="noStrike" cap="none">
                          <a:latin typeface="Oswald"/>
                          <a:ea typeface="Oswald"/>
                          <a:cs typeface="Oswald"/>
                          <a:sym typeface="Oswald"/>
                        </a:rPr>
                        <a:t>%</a:t>
                      </a:r>
                      <a:endParaRPr sz="1900" u="none" strike="noStrike" cap="none">
                        <a:latin typeface="Oswald"/>
                        <a:ea typeface="Oswald"/>
                        <a:cs typeface="Oswald"/>
                        <a:sym typeface="Oswald"/>
                      </a:endParaRPr>
                    </a:p>
                  </a:txBody>
                  <a:tcPr marL="28575" marR="28575" marT="91425" marB="91425" anchor="b">
                    <a:lnL w="9525" cap="flat" cmpd="sng">
                      <a:solidFill>
                        <a:srgbClr val="21A1C0"/>
                      </a:solidFill>
                      <a:prstDash val="solid"/>
                      <a:round/>
                      <a:headEnd type="none" w="sm" len="sm"/>
                      <a:tailEnd type="none" w="sm" len="sm"/>
                    </a:lnL>
                    <a:lnR w="9525" cap="flat" cmpd="sng">
                      <a:solidFill>
                        <a:srgbClr val="21A1C0"/>
                      </a:solidFill>
                      <a:prstDash val="solid"/>
                      <a:round/>
                      <a:headEnd type="none" w="sm" len="sm"/>
                      <a:tailEnd type="none" w="sm" len="sm"/>
                    </a:lnR>
                    <a:lnT w="9525" cap="flat" cmpd="sng">
                      <a:solidFill>
                        <a:srgbClr val="21A1C0"/>
                      </a:solidFill>
                      <a:prstDash val="solid"/>
                      <a:round/>
                      <a:headEnd type="none" w="sm" len="sm"/>
                      <a:tailEnd type="none" w="sm" len="sm"/>
                    </a:lnT>
                    <a:lnB w="9525" cap="flat" cmpd="sng">
                      <a:solidFill>
                        <a:srgbClr val="21A1C0"/>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498:4:1"/>
                      </a:ext>
                    </a:extLst>
                  </a:tcPr>
                </a:tc>
                <a:tc>
                  <a:txBody>
                    <a:bodyPr/>
                    <a:lstStyle/>
                    <a:p>
                      <a:pPr marL="0" marR="0" lvl="0" indent="0" algn="ctr" rtl="0">
                        <a:lnSpc>
                          <a:spcPct val="115000"/>
                        </a:lnSpc>
                        <a:spcBef>
                          <a:spcPts val="0"/>
                        </a:spcBef>
                        <a:spcAft>
                          <a:spcPts val="0"/>
                        </a:spcAft>
                        <a:buClr>
                          <a:srgbClr val="000000"/>
                        </a:buClr>
                        <a:buSzPts val="1900"/>
                        <a:buFont typeface="Arial"/>
                        <a:buNone/>
                      </a:pPr>
                      <a:r>
                        <a:rPr lang="en-US" sz="1900" u="none" strike="noStrike" cap="none">
                          <a:latin typeface="Oswald"/>
                          <a:ea typeface="Oswald"/>
                          <a:cs typeface="Oswald"/>
                          <a:sym typeface="Oswald"/>
                        </a:rPr>
                        <a:t>1,084</a:t>
                      </a:r>
                      <a:endParaRPr sz="1900" u="none" strike="noStrike" cap="none">
                        <a:latin typeface="Oswald"/>
                        <a:ea typeface="Oswald"/>
                        <a:cs typeface="Oswald"/>
                        <a:sym typeface="Oswald"/>
                      </a:endParaRPr>
                    </a:p>
                  </a:txBody>
                  <a:tcPr marL="28575" marR="28575" marT="91425" marB="91425" anchor="b">
                    <a:lnL w="9525" cap="flat" cmpd="sng">
                      <a:solidFill>
                        <a:srgbClr val="21A1C0"/>
                      </a:solidFill>
                      <a:prstDash val="solid"/>
                      <a:round/>
                      <a:headEnd type="none" w="sm" len="sm"/>
                      <a:tailEnd type="none" w="sm" len="sm"/>
                    </a:lnL>
                    <a:lnR w="9525" cap="flat" cmpd="sng">
                      <a:solidFill>
                        <a:srgbClr val="21A1C0"/>
                      </a:solidFill>
                      <a:prstDash val="solid"/>
                      <a:round/>
                      <a:headEnd type="none" w="sm" len="sm"/>
                      <a:tailEnd type="none" w="sm" len="sm"/>
                    </a:lnR>
                    <a:lnT w="9525" cap="flat" cmpd="sng">
                      <a:solidFill>
                        <a:srgbClr val="21A1C0"/>
                      </a:solidFill>
                      <a:prstDash val="solid"/>
                      <a:round/>
                      <a:headEnd type="none" w="sm" len="sm"/>
                      <a:tailEnd type="none" w="sm" len="sm"/>
                    </a:lnT>
                    <a:lnB w="9525" cap="flat" cmpd="sng">
                      <a:solidFill>
                        <a:srgbClr val="21A1C0"/>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498:4:2"/>
                      </a:ext>
                    </a:extLst>
                  </a:tcPr>
                </a:tc>
                <a:extLst>
                  <a:ext uri="{0D108BD9-81ED-4DB2-BD59-A6C34878D82A}">
                    <a16:rowId xmlns:a16="http://schemas.microsoft.com/office/drawing/2014/main" val="10004"/>
                  </a:ext>
                </a:extLst>
              </a:tr>
              <a:tr h="241300">
                <a:tc>
                  <a:txBody>
                    <a:bodyPr/>
                    <a:lstStyle/>
                    <a:p>
                      <a:pPr marL="0" marR="0" lvl="0" indent="0" algn="l" rtl="0">
                        <a:lnSpc>
                          <a:spcPct val="115000"/>
                        </a:lnSpc>
                        <a:spcBef>
                          <a:spcPts val="0"/>
                        </a:spcBef>
                        <a:spcAft>
                          <a:spcPts val="0"/>
                        </a:spcAft>
                        <a:buClr>
                          <a:srgbClr val="000000"/>
                        </a:buClr>
                        <a:buSzPts val="1900"/>
                        <a:buFont typeface="Arial"/>
                        <a:buNone/>
                      </a:pPr>
                      <a:r>
                        <a:rPr lang="en-US" sz="1900" u="none" strike="noStrike" cap="none">
                          <a:latin typeface="Oswald"/>
                          <a:ea typeface="Oswald"/>
                          <a:cs typeface="Oswald"/>
                          <a:sym typeface="Oswald"/>
                        </a:rPr>
                        <a:t>Total</a:t>
                      </a:r>
                      <a:endParaRPr sz="1900" u="none" strike="noStrike" cap="none">
                        <a:latin typeface="Oswald"/>
                        <a:ea typeface="Oswald"/>
                        <a:cs typeface="Oswald"/>
                        <a:sym typeface="Oswald"/>
                      </a:endParaRPr>
                    </a:p>
                  </a:txBody>
                  <a:tcPr marL="28575" marR="28575" marT="91425" marB="91425" anchor="b">
                    <a:lnL w="9525" cap="flat" cmpd="sng">
                      <a:solidFill>
                        <a:srgbClr val="21A1C0"/>
                      </a:solidFill>
                      <a:prstDash val="solid"/>
                      <a:round/>
                      <a:headEnd type="none" w="sm" len="sm"/>
                      <a:tailEnd type="none" w="sm" len="sm"/>
                    </a:lnL>
                    <a:lnR w="9525" cap="flat" cmpd="sng">
                      <a:solidFill>
                        <a:srgbClr val="21A1C0"/>
                      </a:solidFill>
                      <a:prstDash val="solid"/>
                      <a:round/>
                      <a:headEnd type="none" w="sm" len="sm"/>
                      <a:tailEnd type="none" w="sm" len="sm"/>
                    </a:lnR>
                    <a:lnT w="9525" cap="flat" cmpd="sng">
                      <a:solidFill>
                        <a:srgbClr val="21A1C0"/>
                      </a:solidFill>
                      <a:prstDash val="solid"/>
                      <a:round/>
                      <a:headEnd type="none" w="sm" len="sm"/>
                      <a:tailEnd type="none" w="sm" len="sm"/>
                    </a:lnT>
                    <a:lnB w="9525" cap="flat" cmpd="sng">
                      <a:solidFill>
                        <a:srgbClr val="21A1C0"/>
                      </a:solidFill>
                      <a:prstDash val="solid"/>
                      <a:round/>
                      <a:headEnd type="none" w="sm" len="sm"/>
                      <a:tailEnd type="none" w="sm" len="sm"/>
                    </a:lnB>
                    <a:solidFill>
                      <a:srgbClr val="FFF2CC"/>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498:5:0"/>
                      </a:ext>
                    </a:extLst>
                  </a:tcPr>
                </a:tc>
                <a:tc>
                  <a:txBody>
                    <a:bodyPr/>
                    <a:lstStyle/>
                    <a:p>
                      <a:pPr marL="0" marR="0" lvl="0" indent="0" algn="ctr" rtl="0">
                        <a:lnSpc>
                          <a:spcPct val="115000"/>
                        </a:lnSpc>
                        <a:spcBef>
                          <a:spcPts val="0"/>
                        </a:spcBef>
                        <a:spcAft>
                          <a:spcPts val="0"/>
                        </a:spcAft>
                        <a:buClr>
                          <a:srgbClr val="000000"/>
                        </a:buClr>
                        <a:buSzPts val="1900"/>
                        <a:buFont typeface="Arial"/>
                        <a:buNone/>
                      </a:pPr>
                      <a:r>
                        <a:rPr lang="en-US" sz="1900" u="none" strike="noStrike" cap="none">
                          <a:latin typeface="Oswald"/>
                          <a:ea typeface="Oswald"/>
                          <a:cs typeface="Oswald"/>
                          <a:sym typeface="Oswald"/>
                        </a:rPr>
                        <a:t>100%</a:t>
                      </a:r>
                      <a:endParaRPr sz="1900" u="none" strike="noStrike" cap="none">
                        <a:latin typeface="Oswald"/>
                        <a:ea typeface="Oswald"/>
                        <a:cs typeface="Oswald"/>
                        <a:sym typeface="Oswald"/>
                      </a:endParaRPr>
                    </a:p>
                  </a:txBody>
                  <a:tcPr marL="28575" marR="28575" marT="91425" marB="91425" anchor="b">
                    <a:lnL w="9525" cap="flat" cmpd="sng">
                      <a:solidFill>
                        <a:srgbClr val="21A1C0"/>
                      </a:solidFill>
                      <a:prstDash val="solid"/>
                      <a:round/>
                      <a:headEnd type="none" w="sm" len="sm"/>
                      <a:tailEnd type="none" w="sm" len="sm"/>
                    </a:lnL>
                    <a:lnR w="9525" cap="flat" cmpd="sng">
                      <a:solidFill>
                        <a:srgbClr val="21A1C0"/>
                      </a:solidFill>
                      <a:prstDash val="solid"/>
                      <a:round/>
                      <a:headEnd type="none" w="sm" len="sm"/>
                      <a:tailEnd type="none" w="sm" len="sm"/>
                    </a:lnR>
                    <a:lnT w="9525" cap="flat" cmpd="sng">
                      <a:solidFill>
                        <a:srgbClr val="21A1C0"/>
                      </a:solidFill>
                      <a:prstDash val="solid"/>
                      <a:round/>
                      <a:headEnd type="none" w="sm" len="sm"/>
                      <a:tailEnd type="none" w="sm" len="sm"/>
                    </a:lnT>
                    <a:lnB w="9525" cap="flat" cmpd="sng">
                      <a:solidFill>
                        <a:srgbClr val="21A1C0"/>
                      </a:solidFill>
                      <a:prstDash val="solid"/>
                      <a:round/>
                      <a:headEnd type="none" w="sm" len="sm"/>
                      <a:tailEnd type="none" w="sm" len="sm"/>
                    </a:lnB>
                    <a:solidFill>
                      <a:srgbClr val="FFF2CC"/>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498:5:1"/>
                      </a:ext>
                    </a:extLst>
                  </a:tcPr>
                </a:tc>
                <a:tc>
                  <a:txBody>
                    <a:bodyPr/>
                    <a:lstStyle/>
                    <a:p>
                      <a:pPr marL="0" marR="0" lvl="0" indent="0" algn="ctr" rtl="0">
                        <a:lnSpc>
                          <a:spcPct val="115000"/>
                        </a:lnSpc>
                        <a:spcBef>
                          <a:spcPts val="0"/>
                        </a:spcBef>
                        <a:spcAft>
                          <a:spcPts val="0"/>
                        </a:spcAft>
                        <a:buClr>
                          <a:srgbClr val="000000"/>
                        </a:buClr>
                        <a:buSzPts val="1900"/>
                        <a:buFont typeface="Arial"/>
                        <a:buNone/>
                      </a:pPr>
                      <a:r>
                        <a:rPr lang="en-US" sz="1900" u="none" strike="noStrike" cap="none">
                          <a:latin typeface="Oswald"/>
                          <a:ea typeface="Oswald"/>
                          <a:cs typeface="Oswald"/>
                          <a:sym typeface="Oswald"/>
                        </a:rPr>
                        <a:t>2,381</a:t>
                      </a:r>
                      <a:endParaRPr sz="1900" u="none" strike="noStrike" cap="none">
                        <a:latin typeface="Oswald"/>
                        <a:ea typeface="Oswald"/>
                        <a:cs typeface="Oswald"/>
                        <a:sym typeface="Oswald"/>
                      </a:endParaRPr>
                    </a:p>
                  </a:txBody>
                  <a:tcPr marL="28575" marR="28575" marT="91425" marB="91425" anchor="b">
                    <a:lnL w="9525" cap="flat" cmpd="sng">
                      <a:solidFill>
                        <a:srgbClr val="21A1C0"/>
                      </a:solidFill>
                      <a:prstDash val="solid"/>
                      <a:round/>
                      <a:headEnd type="none" w="sm" len="sm"/>
                      <a:tailEnd type="none" w="sm" len="sm"/>
                    </a:lnL>
                    <a:lnR w="9525" cap="flat" cmpd="sng">
                      <a:solidFill>
                        <a:srgbClr val="21A1C0"/>
                      </a:solidFill>
                      <a:prstDash val="solid"/>
                      <a:round/>
                      <a:headEnd type="none" w="sm" len="sm"/>
                      <a:tailEnd type="none" w="sm" len="sm"/>
                    </a:lnR>
                    <a:lnT w="9525" cap="flat" cmpd="sng">
                      <a:solidFill>
                        <a:srgbClr val="21A1C0"/>
                      </a:solidFill>
                      <a:prstDash val="solid"/>
                      <a:round/>
                      <a:headEnd type="none" w="sm" len="sm"/>
                      <a:tailEnd type="none" w="sm" len="sm"/>
                    </a:lnT>
                    <a:lnB w="9525" cap="flat" cmpd="sng">
                      <a:solidFill>
                        <a:srgbClr val="21A1C0"/>
                      </a:solidFill>
                      <a:prstDash val="solid"/>
                      <a:round/>
                      <a:headEnd type="none" w="sm" len="sm"/>
                      <a:tailEnd type="none" w="sm" len="sm"/>
                    </a:lnB>
                    <a:solidFill>
                      <a:srgbClr val="FFF2CC"/>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498:5:2"/>
                      </a:ext>
                    </a:extLst>
                  </a:tcPr>
                </a:tc>
                <a:extLst>
                  <a:ext uri="{0D108BD9-81ED-4DB2-BD59-A6C34878D82A}">
                    <a16:rowId xmlns:a16="http://schemas.microsoft.com/office/drawing/2014/main" val="10005"/>
                  </a:ext>
                </a:extLst>
              </a:tr>
            </a:tbl>
          </a:graphicData>
        </a:graphic>
      </p:graphicFrame>
      <p:sp>
        <p:nvSpPr>
          <p:cNvPr id="499" name="Google Shape;499;g2631ba12fcd_1_734"/>
          <p:cNvSpPr txBox="1"/>
          <p:nvPr/>
        </p:nvSpPr>
        <p:spPr>
          <a:xfrm>
            <a:off x="304025" y="1386875"/>
            <a:ext cx="5530800" cy="523200"/>
          </a:xfrm>
          <a:prstGeom prst="rect">
            <a:avLst/>
          </a:prstGeom>
          <a:solidFill>
            <a:schemeClr val="accent5"/>
          </a:solidFill>
          <a:ln w="9525" cap="flat" cmpd="sng">
            <a:solidFill>
              <a:srgbClr val="006699"/>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300"/>
              <a:buFont typeface="Arial"/>
              <a:buNone/>
            </a:pPr>
            <a:r>
              <a:rPr lang="en-US" sz="2200" b="0" i="0" u="none" strike="noStrike" cap="none">
                <a:solidFill>
                  <a:schemeClr val="lt1"/>
                </a:solidFill>
                <a:latin typeface="Oswald"/>
                <a:ea typeface="Oswald"/>
                <a:cs typeface="Oswald"/>
                <a:sym typeface="Oswald"/>
              </a:rPr>
              <a:t>Community Tests : </a:t>
            </a:r>
            <a:r>
              <a:rPr lang="en-US" sz="2200">
                <a:solidFill>
                  <a:schemeClr val="lt1"/>
                </a:solidFill>
                <a:latin typeface="Oswald"/>
                <a:ea typeface="Oswald"/>
                <a:cs typeface="Oswald"/>
                <a:sym typeface="Oswald"/>
              </a:rPr>
              <a:t>762,778</a:t>
            </a:r>
            <a:endParaRPr sz="2200" b="0" i="0" u="none" strike="noStrike" cap="none">
              <a:solidFill>
                <a:schemeClr val="lt1"/>
              </a:solidFill>
              <a:latin typeface="Oswald"/>
              <a:ea typeface="Oswald"/>
              <a:cs typeface="Oswald"/>
              <a:sym typeface="Oswald"/>
            </a:endParaRPr>
          </a:p>
        </p:txBody>
      </p:sp>
      <p:pic>
        <p:nvPicPr>
          <p:cNvPr id="500" name="Google Shape;500;g2631ba12fcd_1_734" title="Chart"/>
          <p:cNvPicPr preferRelativeResize="0"/>
          <p:nvPr/>
        </p:nvPicPr>
        <p:blipFill>
          <a:blip r:embed="rId3">
            <a:alphaModFix/>
          </a:blip>
          <a:stretch>
            <a:fillRect/>
          </a:stretch>
        </p:blipFill>
        <p:spPr>
          <a:xfrm>
            <a:off x="152400" y="2062475"/>
            <a:ext cx="6362001" cy="463713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pic>
        <p:nvPicPr>
          <p:cNvPr id="506" name="Google Shape;506;g2a022994949_0_29"/>
          <p:cNvPicPr preferRelativeResize="0"/>
          <p:nvPr/>
        </p:nvPicPr>
        <p:blipFill rotWithShape="1">
          <a:blip r:embed="rId3">
            <a:alphaModFix/>
          </a:blip>
          <a:srcRect/>
          <a:stretch/>
        </p:blipFill>
        <p:spPr>
          <a:xfrm>
            <a:off x="5017625" y="1417725"/>
            <a:ext cx="7042325" cy="5440275"/>
          </a:xfrm>
          <a:prstGeom prst="rect">
            <a:avLst/>
          </a:prstGeom>
          <a:noFill/>
          <a:ln>
            <a:noFill/>
          </a:ln>
        </p:spPr>
      </p:pic>
      <p:graphicFrame>
        <p:nvGraphicFramePr>
          <p:cNvPr id="507" name="Google Shape;507;g2a022994949_0_29"/>
          <p:cNvGraphicFramePr/>
          <p:nvPr/>
        </p:nvGraphicFramePr>
        <p:xfrm>
          <a:off x="269050" y="4333975"/>
          <a:ext cx="5338500" cy="1889640"/>
        </p:xfrm>
        <a:graphic>
          <a:graphicData uri="http://schemas.openxmlformats.org/drawingml/2006/table">
            <a:tbl>
              <a:tblPr>
                <a:noFill/>
                <a:tableStyleId>{496BDB3C-8850-4748-9223-80B55E3D98C9}</a:tableStyleId>
              </a:tblPr>
              <a:tblGrid>
                <a:gridCol w="1334625">
                  <a:extLst>
                    <a:ext uri="{9D8B030D-6E8A-4147-A177-3AD203B41FA5}">
                      <a16:colId xmlns:a16="http://schemas.microsoft.com/office/drawing/2014/main" val="20000"/>
                    </a:ext>
                  </a:extLst>
                </a:gridCol>
                <a:gridCol w="1334625">
                  <a:extLst>
                    <a:ext uri="{9D8B030D-6E8A-4147-A177-3AD203B41FA5}">
                      <a16:colId xmlns:a16="http://schemas.microsoft.com/office/drawing/2014/main" val="20001"/>
                    </a:ext>
                  </a:extLst>
                </a:gridCol>
                <a:gridCol w="1334625">
                  <a:extLst>
                    <a:ext uri="{9D8B030D-6E8A-4147-A177-3AD203B41FA5}">
                      <a16:colId xmlns:a16="http://schemas.microsoft.com/office/drawing/2014/main" val="20002"/>
                    </a:ext>
                  </a:extLst>
                </a:gridCol>
                <a:gridCol w="1334625">
                  <a:extLst>
                    <a:ext uri="{9D8B030D-6E8A-4147-A177-3AD203B41FA5}">
                      <a16:colId xmlns:a16="http://schemas.microsoft.com/office/drawing/2014/main" val="20003"/>
                    </a:ext>
                  </a:extLst>
                </a:gridCol>
              </a:tblGrid>
              <a:tr h="381000">
                <a:tc>
                  <a:txBody>
                    <a:bodyPr/>
                    <a:lstStyle/>
                    <a:p>
                      <a:pPr marL="0" marR="0" lvl="0" indent="0" algn="ctr" rtl="0">
                        <a:lnSpc>
                          <a:spcPct val="100000"/>
                        </a:lnSpc>
                        <a:spcBef>
                          <a:spcPts val="0"/>
                        </a:spcBef>
                        <a:spcAft>
                          <a:spcPts val="0"/>
                        </a:spcAft>
                        <a:buClr>
                          <a:schemeClr val="dk1"/>
                        </a:buClr>
                        <a:buSzPts val="2800"/>
                        <a:buFont typeface="Arial"/>
                        <a:buNone/>
                      </a:pPr>
                      <a:r>
                        <a:rPr lang="en-US" sz="1400" b="1" u="none" strike="noStrike" cap="none">
                          <a:latin typeface="Oswald"/>
                          <a:ea typeface="Oswald"/>
                          <a:cs typeface="Oswald"/>
                          <a:sym typeface="Oswald"/>
                        </a:rPr>
                        <a:t>Continuous Distribution</a:t>
                      </a:r>
                      <a:endParaRPr sz="1400" b="1" u="none" strike="noStrike" cap="none">
                        <a:latin typeface="Oswald"/>
                        <a:ea typeface="Oswald"/>
                        <a:cs typeface="Oswald"/>
                        <a:sym typeface="Oswald"/>
                      </a:endParaRPr>
                    </a:p>
                  </a:txBody>
                  <a:tcPr marL="91425" marR="91425" marT="91425" marB="91425">
                    <a:solidFill>
                      <a:srgbClr val="B7E6F2"/>
                    </a:solidFill>
                  </a:tcPr>
                </a:tc>
                <a:tc>
                  <a:txBody>
                    <a:bodyPr/>
                    <a:lstStyle/>
                    <a:p>
                      <a:pPr marL="0" marR="0" lvl="0" indent="0" algn="ctr" rtl="0">
                        <a:lnSpc>
                          <a:spcPct val="100000"/>
                        </a:lnSpc>
                        <a:spcBef>
                          <a:spcPts val="0"/>
                        </a:spcBef>
                        <a:spcAft>
                          <a:spcPts val="0"/>
                        </a:spcAft>
                        <a:buClr>
                          <a:schemeClr val="dk1"/>
                        </a:buClr>
                        <a:buSzPts val="2800"/>
                        <a:buFont typeface="Arial"/>
                        <a:buNone/>
                      </a:pPr>
                      <a:r>
                        <a:rPr lang="en-US" sz="1400" b="1" u="none" strike="noStrike" cap="none">
                          <a:latin typeface="Oswald"/>
                          <a:ea typeface="Oswald"/>
                          <a:cs typeface="Oswald"/>
                          <a:sym typeface="Oswald"/>
                        </a:rPr>
                        <a:t>2021</a:t>
                      </a:r>
                      <a:endParaRPr sz="1400" b="1" u="none" strike="noStrike" cap="none">
                        <a:latin typeface="Oswald"/>
                        <a:ea typeface="Oswald"/>
                        <a:cs typeface="Oswald"/>
                        <a:sym typeface="Oswald"/>
                      </a:endParaRPr>
                    </a:p>
                  </a:txBody>
                  <a:tcPr marL="91425" marR="91425" marT="91425" marB="91425">
                    <a:solidFill>
                      <a:srgbClr val="B7E6F2"/>
                    </a:solidFill>
                  </a:tcPr>
                </a:tc>
                <a:tc>
                  <a:txBody>
                    <a:bodyPr/>
                    <a:lstStyle/>
                    <a:p>
                      <a:pPr marL="0" marR="0" lvl="0" indent="0" algn="ctr" rtl="0">
                        <a:lnSpc>
                          <a:spcPct val="100000"/>
                        </a:lnSpc>
                        <a:spcBef>
                          <a:spcPts val="0"/>
                        </a:spcBef>
                        <a:spcAft>
                          <a:spcPts val="0"/>
                        </a:spcAft>
                        <a:buClr>
                          <a:schemeClr val="dk1"/>
                        </a:buClr>
                        <a:buSzPts val="2800"/>
                        <a:buFont typeface="Arial"/>
                        <a:buNone/>
                      </a:pPr>
                      <a:r>
                        <a:rPr lang="en-US" sz="1400" b="1" u="none" strike="noStrike" cap="none">
                          <a:latin typeface="Oswald"/>
                          <a:ea typeface="Oswald"/>
                          <a:cs typeface="Oswald"/>
                          <a:sym typeface="Oswald"/>
                        </a:rPr>
                        <a:t>2022</a:t>
                      </a:r>
                      <a:endParaRPr sz="1400" b="1" u="none" strike="noStrike" cap="none">
                        <a:latin typeface="Oswald"/>
                        <a:ea typeface="Oswald"/>
                        <a:cs typeface="Oswald"/>
                        <a:sym typeface="Oswald"/>
                      </a:endParaRPr>
                    </a:p>
                  </a:txBody>
                  <a:tcPr marL="91425" marR="91425" marT="91425" marB="91425">
                    <a:solidFill>
                      <a:srgbClr val="B7E6F2"/>
                    </a:solidFill>
                  </a:tcPr>
                </a:tc>
                <a:tc>
                  <a:txBody>
                    <a:bodyPr/>
                    <a:lstStyle/>
                    <a:p>
                      <a:pPr marL="0" marR="0" lvl="0" indent="0" algn="ctr" rtl="0">
                        <a:lnSpc>
                          <a:spcPct val="100000"/>
                        </a:lnSpc>
                        <a:spcBef>
                          <a:spcPts val="0"/>
                        </a:spcBef>
                        <a:spcAft>
                          <a:spcPts val="0"/>
                        </a:spcAft>
                        <a:buClr>
                          <a:schemeClr val="dk1"/>
                        </a:buClr>
                        <a:buSzPts val="2800"/>
                        <a:buFont typeface="Arial"/>
                        <a:buNone/>
                      </a:pPr>
                      <a:r>
                        <a:rPr lang="en-US" sz="1400" b="1" u="none" strike="noStrike" cap="none">
                          <a:latin typeface="Oswald"/>
                          <a:ea typeface="Oswald"/>
                          <a:cs typeface="Oswald"/>
                          <a:sym typeface="Oswald"/>
                        </a:rPr>
                        <a:t>2023</a:t>
                      </a:r>
                      <a:endParaRPr sz="1400" b="1" u="none" strike="noStrike" cap="none">
                        <a:latin typeface="Oswald"/>
                        <a:ea typeface="Oswald"/>
                        <a:cs typeface="Oswald"/>
                        <a:sym typeface="Oswald"/>
                      </a:endParaRPr>
                    </a:p>
                  </a:txBody>
                  <a:tcPr marL="91425" marR="91425" marT="91425" marB="91425">
                    <a:solidFill>
                      <a:srgbClr val="B7E6F2"/>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2000"/>
                        <a:buFont typeface="Arial"/>
                        <a:buNone/>
                      </a:pPr>
                      <a:r>
                        <a:rPr lang="en-US" sz="1600" u="none" strike="noStrike" cap="none">
                          <a:latin typeface="Oswald"/>
                          <a:ea typeface="Oswald"/>
                          <a:cs typeface="Oswald"/>
                          <a:sym typeface="Oswald"/>
                        </a:rPr>
                        <a:t>Target</a:t>
                      </a:r>
                      <a:endParaRPr sz="1600" u="none" strike="noStrike" cap="none">
                        <a:latin typeface="Oswald"/>
                        <a:ea typeface="Oswald"/>
                        <a:cs typeface="Oswald"/>
                        <a:sym typeface="Oswald"/>
                      </a:endParaRPr>
                    </a:p>
                  </a:txBody>
                  <a:tcPr marL="91425" marR="91425" marT="91425" marB="91425">
                    <a:solidFill>
                      <a:srgbClr val="FAFCF7"/>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1600" u="none" strike="noStrike" cap="none">
                          <a:latin typeface="Oswald"/>
                          <a:ea typeface="Oswald"/>
                          <a:cs typeface="Oswald"/>
                          <a:sym typeface="Oswald"/>
                        </a:rPr>
                        <a:t>99,605</a:t>
                      </a:r>
                      <a:endParaRPr sz="1600" u="none" strike="noStrike" cap="none">
                        <a:latin typeface="Oswald"/>
                        <a:ea typeface="Oswald"/>
                        <a:cs typeface="Oswald"/>
                        <a:sym typeface="Oswald"/>
                      </a:endParaRPr>
                    </a:p>
                  </a:txBody>
                  <a:tcPr marL="91425" marR="91425" marT="91425" marB="91425">
                    <a:solidFill>
                      <a:srgbClr val="FAFCF7"/>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1600" u="none" strike="noStrike" cap="none">
                          <a:latin typeface="Oswald"/>
                          <a:ea typeface="Oswald"/>
                          <a:cs typeface="Oswald"/>
                          <a:sym typeface="Oswald"/>
                        </a:rPr>
                        <a:t>99,923</a:t>
                      </a:r>
                      <a:endParaRPr sz="1600" u="none" strike="noStrike" cap="none">
                        <a:latin typeface="Oswald"/>
                        <a:ea typeface="Oswald"/>
                        <a:cs typeface="Oswald"/>
                        <a:sym typeface="Oswald"/>
                      </a:endParaRPr>
                    </a:p>
                  </a:txBody>
                  <a:tcPr marL="91425" marR="91425" marT="91425" marB="91425">
                    <a:solidFill>
                      <a:srgbClr val="FAFCF7"/>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1600">
                          <a:latin typeface="Oswald"/>
                          <a:ea typeface="Oswald"/>
                          <a:cs typeface="Oswald"/>
                          <a:sym typeface="Oswald"/>
                        </a:rPr>
                        <a:t>150,647</a:t>
                      </a:r>
                      <a:endParaRPr sz="1600" u="none" strike="noStrike" cap="none">
                        <a:latin typeface="Oswald"/>
                        <a:ea typeface="Oswald"/>
                        <a:cs typeface="Oswald"/>
                        <a:sym typeface="Oswald"/>
                      </a:endParaRPr>
                    </a:p>
                  </a:txBody>
                  <a:tcPr marL="91425" marR="91425" marT="91425" marB="91425">
                    <a:solidFill>
                      <a:srgbClr val="FAFCF7"/>
                    </a:solidFill>
                  </a:tcPr>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rgbClr val="000000"/>
                        </a:buClr>
                        <a:buSzPts val="2000"/>
                        <a:buFont typeface="Arial"/>
                        <a:buNone/>
                      </a:pPr>
                      <a:r>
                        <a:rPr lang="en-US" sz="1600" u="none" strike="noStrike" cap="none">
                          <a:latin typeface="Oswald"/>
                          <a:ea typeface="Oswald"/>
                          <a:cs typeface="Oswald"/>
                          <a:sym typeface="Oswald"/>
                        </a:rPr>
                        <a:t>Result</a:t>
                      </a:r>
                      <a:endParaRPr sz="1600" u="none" strike="noStrike" cap="none">
                        <a:latin typeface="Oswald"/>
                        <a:ea typeface="Oswald"/>
                        <a:cs typeface="Oswald"/>
                        <a:sym typeface="Oswald"/>
                      </a:endParaRPr>
                    </a:p>
                  </a:txBody>
                  <a:tcPr marL="91425" marR="91425" marT="91425" marB="91425">
                    <a:solidFill>
                      <a:srgbClr val="FAFCF7"/>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1600" u="none" strike="noStrike" cap="none">
                          <a:latin typeface="Oswald"/>
                          <a:ea typeface="Oswald"/>
                          <a:cs typeface="Oswald"/>
                          <a:sym typeface="Oswald"/>
                        </a:rPr>
                        <a:t>38,137</a:t>
                      </a:r>
                      <a:endParaRPr sz="1600" u="none" strike="noStrike" cap="none">
                        <a:latin typeface="Oswald"/>
                        <a:ea typeface="Oswald"/>
                        <a:cs typeface="Oswald"/>
                        <a:sym typeface="Oswald"/>
                      </a:endParaRPr>
                    </a:p>
                  </a:txBody>
                  <a:tcPr marL="91425" marR="91425" marT="91425" marB="91425">
                    <a:solidFill>
                      <a:srgbClr val="FAFCF7"/>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1600" u="none" strike="noStrike" cap="none">
                          <a:latin typeface="Oswald"/>
                          <a:ea typeface="Oswald"/>
                          <a:cs typeface="Oswald"/>
                          <a:sym typeface="Oswald"/>
                        </a:rPr>
                        <a:t>116,418</a:t>
                      </a:r>
                      <a:endParaRPr sz="1600" u="none" strike="noStrike" cap="none">
                        <a:latin typeface="Oswald"/>
                        <a:ea typeface="Oswald"/>
                        <a:cs typeface="Oswald"/>
                        <a:sym typeface="Oswald"/>
                      </a:endParaRPr>
                    </a:p>
                  </a:txBody>
                  <a:tcPr marL="91425" marR="91425" marT="91425" marB="91425">
                    <a:solidFill>
                      <a:srgbClr val="FAFCF7"/>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1600">
                          <a:latin typeface="Oswald"/>
                          <a:ea typeface="Oswald"/>
                          <a:cs typeface="Oswald"/>
                          <a:sym typeface="Oswald"/>
                        </a:rPr>
                        <a:t>137,297</a:t>
                      </a:r>
                      <a:endParaRPr sz="1600" u="none" strike="noStrike" cap="none">
                        <a:latin typeface="Oswald"/>
                        <a:ea typeface="Oswald"/>
                        <a:cs typeface="Oswald"/>
                        <a:sym typeface="Oswald"/>
                      </a:endParaRPr>
                    </a:p>
                  </a:txBody>
                  <a:tcPr marL="91425" marR="91425" marT="91425" marB="91425">
                    <a:solidFill>
                      <a:srgbClr val="FAFCF7"/>
                    </a:solidFill>
                  </a:tcPr>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rgbClr val="000000"/>
                        </a:buClr>
                        <a:buSzPts val="2000"/>
                        <a:buFont typeface="Arial"/>
                        <a:buNone/>
                      </a:pPr>
                      <a:r>
                        <a:rPr lang="en-US" sz="1600" u="none" strike="noStrike" cap="none">
                          <a:latin typeface="Oswald"/>
                          <a:ea typeface="Oswald"/>
                          <a:cs typeface="Oswald"/>
                          <a:sym typeface="Oswald"/>
                        </a:rPr>
                        <a:t>Performance</a:t>
                      </a:r>
                      <a:endParaRPr sz="1500" u="none" strike="noStrike" cap="none">
                        <a:latin typeface="Oswald"/>
                        <a:ea typeface="Oswald"/>
                        <a:cs typeface="Oswald"/>
                        <a:sym typeface="Oswald"/>
                      </a:endParaRPr>
                    </a:p>
                  </a:txBody>
                  <a:tcPr marL="91425" marR="91425" marT="91425" marB="91425">
                    <a:solidFill>
                      <a:srgbClr val="5B9BD5"/>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1500" u="none" strike="noStrike" cap="none">
                          <a:latin typeface="Oswald"/>
                          <a:ea typeface="Oswald"/>
                          <a:cs typeface="Oswald"/>
                          <a:sym typeface="Oswald"/>
                        </a:rPr>
                        <a:t>Off-track</a:t>
                      </a:r>
                      <a:endParaRPr sz="1600" u="none" strike="noStrike" cap="none">
                        <a:latin typeface="Oswald"/>
                        <a:ea typeface="Oswald"/>
                        <a:cs typeface="Oswald"/>
                        <a:sym typeface="Oswald"/>
                      </a:endParaRPr>
                    </a:p>
                  </a:txBody>
                  <a:tcPr marL="91425" marR="91425" marT="91425" marB="91425">
                    <a:solidFill>
                      <a:srgbClr val="E796B1"/>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1500" u="none" strike="noStrike" cap="none">
                          <a:latin typeface="Oswald"/>
                          <a:ea typeface="Oswald"/>
                          <a:cs typeface="Oswald"/>
                          <a:sym typeface="Oswald"/>
                        </a:rPr>
                        <a:t>On-</a:t>
                      </a:r>
                      <a:r>
                        <a:rPr lang="en-US" sz="1600" u="none" strike="noStrike" cap="none">
                          <a:latin typeface="Oswald"/>
                          <a:ea typeface="Oswald"/>
                          <a:cs typeface="Oswald"/>
                          <a:sym typeface="Oswald"/>
                        </a:rPr>
                        <a:t>track</a:t>
                      </a:r>
                      <a:endParaRPr sz="1500" u="none" strike="noStrike" cap="none">
                        <a:latin typeface="Oswald"/>
                        <a:ea typeface="Oswald"/>
                        <a:cs typeface="Oswald"/>
                        <a:sym typeface="Oswald"/>
                      </a:endParaRPr>
                    </a:p>
                  </a:txBody>
                  <a:tcPr marL="91425" marR="91425" marT="91425" marB="91425">
                    <a:solidFill>
                      <a:srgbClr val="92D050"/>
                    </a:solidFill>
                  </a:tcPr>
                </a:tc>
                <a:tc>
                  <a:txBody>
                    <a:bodyPr/>
                    <a:lstStyle/>
                    <a:p>
                      <a:pPr marL="0" lvl="0" indent="0" algn="ctr" rtl="0">
                        <a:spcBef>
                          <a:spcPts val="0"/>
                        </a:spcBef>
                        <a:spcAft>
                          <a:spcPts val="0"/>
                        </a:spcAft>
                        <a:buClr>
                          <a:schemeClr val="dk1"/>
                        </a:buClr>
                        <a:buSzPts val="2000"/>
                        <a:buFont typeface="Arial"/>
                        <a:buNone/>
                      </a:pPr>
                      <a:r>
                        <a:rPr lang="en-US" sz="1500">
                          <a:solidFill>
                            <a:schemeClr val="dk1"/>
                          </a:solidFill>
                          <a:latin typeface="Oswald"/>
                          <a:ea typeface="Oswald"/>
                          <a:cs typeface="Oswald"/>
                          <a:sym typeface="Oswald"/>
                        </a:rPr>
                        <a:t>On-</a:t>
                      </a:r>
                      <a:r>
                        <a:rPr lang="en-US" sz="1600">
                          <a:solidFill>
                            <a:schemeClr val="dk1"/>
                          </a:solidFill>
                          <a:latin typeface="Oswald"/>
                          <a:ea typeface="Oswald"/>
                          <a:cs typeface="Oswald"/>
                          <a:sym typeface="Oswald"/>
                        </a:rPr>
                        <a:t>track</a:t>
                      </a:r>
                      <a:endParaRPr sz="1600">
                        <a:latin typeface="Oswald"/>
                        <a:ea typeface="Oswald"/>
                        <a:cs typeface="Oswald"/>
                        <a:sym typeface="Oswald"/>
                      </a:endParaRPr>
                    </a:p>
                  </a:txBody>
                  <a:tcPr marL="91425" marR="91425" marT="91425" marB="91425">
                    <a:solidFill>
                      <a:schemeClr val="accent2"/>
                    </a:solidFill>
                  </a:tcPr>
                </a:tc>
                <a:extLst>
                  <a:ext uri="{0D108BD9-81ED-4DB2-BD59-A6C34878D82A}">
                    <a16:rowId xmlns:a16="http://schemas.microsoft.com/office/drawing/2014/main" val="10003"/>
                  </a:ext>
                </a:extLst>
              </a:tr>
            </a:tbl>
          </a:graphicData>
        </a:graphic>
      </p:graphicFrame>
      <p:sp>
        <p:nvSpPr>
          <p:cNvPr id="508" name="Google Shape;508;g2a022994949_0_29"/>
          <p:cNvSpPr txBox="1">
            <a:spLocks noGrp="1"/>
          </p:cNvSpPr>
          <p:nvPr>
            <p:ph type="title"/>
          </p:nvPr>
        </p:nvSpPr>
        <p:spPr>
          <a:xfrm>
            <a:off x="0" y="0"/>
            <a:ext cx="12192000" cy="725700"/>
          </a:xfrm>
          <a:prstGeom prst="rect">
            <a:avLst/>
          </a:prstGeom>
          <a:noFill/>
          <a:ln w="19050" cap="flat" cmpd="sng">
            <a:solidFill>
              <a:srgbClr val="0DB8CC"/>
            </a:solidFill>
            <a:prstDash val="solid"/>
            <a:round/>
            <a:headEnd type="none" w="sm" len="sm"/>
            <a:tailEnd type="none" w="sm" len="sm"/>
          </a:ln>
        </p:spPr>
        <p:txBody>
          <a:bodyPr spcFirstLastPara="1" wrap="square" lIns="0" tIns="0" rIns="0" bIns="0" anchor="ctr" anchorCtr="0">
            <a:noAutofit/>
          </a:bodyPr>
          <a:lstStyle/>
          <a:p>
            <a:pPr marL="0" lvl="0" indent="0" algn="ctr" rtl="0">
              <a:lnSpc>
                <a:spcPct val="100000"/>
              </a:lnSpc>
              <a:spcBef>
                <a:spcPts val="0"/>
              </a:spcBef>
              <a:spcAft>
                <a:spcPts val="0"/>
              </a:spcAft>
              <a:buSzPts val="2400"/>
              <a:buNone/>
            </a:pPr>
            <a:r>
              <a:rPr lang="en-US" sz="3600">
                <a:solidFill>
                  <a:srgbClr val="0DB8CC"/>
                </a:solidFill>
                <a:latin typeface="News Cycle"/>
                <a:ea typeface="News Cycle"/>
                <a:cs typeface="News Cycle"/>
                <a:sym typeface="News Cycle"/>
              </a:rPr>
              <a:t>Programme Performance - LLINs Distribution</a:t>
            </a:r>
            <a:endParaRPr sz="3600">
              <a:solidFill>
                <a:srgbClr val="0DB8CC"/>
              </a:solidFill>
              <a:latin typeface="News Cycle"/>
              <a:ea typeface="News Cycle"/>
              <a:cs typeface="News Cycle"/>
              <a:sym typeface="News Cycle"/>
            </a:endParaRPr>
          </a:p>
        </p:txBody>
      </p:sp>
      <p:sp>
        <p:nvSpPr>
          <p:cNvPr id="509" name="Google Shape;509;g2a022994949_0_29"/>
          <p:cNvSpPr txBox="1"/>
          <p:nvPr/>
        </p:nvSpPr>
        <p:spPr>
          <a:xfrm>
            <a:off x="269049" y="2284550"/>
            <a:ext cx="5338500" cy="1723800"/>
          </a:xfrm>
          <a:prstGeom prst="rect">
            <a:avLst/>
          </a:prstGeom>
          <a:solidFill>
            <a:srgbClr val="B7E6F2"/>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Oswald"/>
              <a:ea typeface="Oswald"/>
              <a:cs typeface="Oswald"/>
              <a:sym typeface="Oswald"/>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Oswald"/>
                <a:ea typeface="Oswald"/>
                <a:cs typeface="Oswald"/>
                <a:sym typeface="Oswald"/>
              </a:rPr>
              <a:t>908,468 LLINs</a:t>
            </a:r>
            <a:r>
              <a:rPr lang="en-US" sz="2000" b="0" i="0" u="none" strike="noStrike" cap="none">
                <a:solidFill>
                  <a:schemeClr val="dk1"/>
                </a:solidFill>
                <a:latin typeface="Oswald"/>
                <a:ea typeface="Oswald"/>
                <a:cs typeface="Oswald"/>
                <a:sym typeface="Oswald"/>
              </a:rPr>
              <a:t> </a:t>
            </a:r>
            <a:endParaRPr sz="2000" b="0" i="0" u="none" strike="noStrike" cap="none">
              <a:solidFill>
                <a:schemeClr val="dk1"/>
              </a:solidFill>
              <a:latin typeface="Oswald"/>
              <a:ea typeface="Oswald"/>
              <a:cs typeface="Oswald"/>
              <a:sym typeface="Oswald"/>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Oswald"/>
                <a:ea typeface="Oswald"/>
                <a:cs typeface="Oswald"/>
                <a:sym typeface="Oswald"/>
              </a:rPr>
              <a:t>were distributed during the mass campaign </a:t>
            </a:r>
            <a:endParaRPr sz="2000" b="0" i="0" u="none" strike="noStrike" cap="none">
              <a:solidFill>
                <a:schemeClr val="dk1"/>
              </a:solidFill>
              <a:latin typeface="Oswald"/>
              <a:ea typeface="Oswald"/>
              <a:cs typeface="Oswald"/>
              <a:sym typeface="Oswald"/>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Oswald"/>
                <a:ea typeface="Oswald"/>
                <a:cs typeface="Oswald"/>
                <a:sym typeface="Oswald"/>
              </a:rPr>
              <a:t>in 2022</a:t>
            </a:r>
            <a:endParaRPr sz="2000">
              <a:solidFill>
                <a:schemeClr val="dk1"/>
              </a:solidFill>
              <a:latin typeface="Oswald"/>
              <a:ea typeface="Oswald"/>
              <a:cs typeface="Oswald"/>
              <a:sym typeface="Oswald"/>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Oswald"/>
              <a:ea typeface="Oswald"/>
              <a:cs typeface="Oswald"/>
              <a:sym typeface="Oswald"/>
            </a:endParaRPr>
          </a:p>
        </p:txBody>
      </p:sp>
      <p:pic>
        <p:nvPicPr>
          <p:cNvPr id="510" name="Google Shape;510;g2a022994949_0_29" descr="Mosquito with solid fill"/>
          <p:cNvPicPr preferRelativeResize="0"/>
          <p:nvPr/>
        </p:nvPicPr>
        <p:blipFill rotWithShape="1">
          <a:blip r:embed="rId4">
            <a:alphaModFix/>
          </a:blip>
          <a:srcRect/>
          <a:stretch/>
        </p:blipFill>
        <p:spPr>
          <a:xfrm>
            <a:off x="3538301" y="1231353"/>
            <a:ext cx="1393500" cy="1393500"/>
          </a:xfrm>
          <a:prstGeom prst="rect">
            <a:avLst/>
          </a:prstGeom>
          <a:noFill/>
          <a:ln>
            <a:noFill/>
          </a:ln>
        </p:spPr>
      </p:pic>
      <p:sp>
        <p:nvSpPr>
          <p:cNvPr id="511" name="Google Shape;511;g2a022994949_0_29"/>
          <p:cNvSpPr/>
          <p:nvPr/>
        </p:nvSpPr>
        <p:spPr>
          <a:xfrm>
            <a:off x="4931800" y="966475"/>
            <a:ext cx="285000" cy="1077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g2631ba12fcd_1_984"/>
          <p:cNvSpPr txBox="1">
            <a:spLocks noGrp="1"/>
          </p:cNvSpPr>
          <p:nvPr>
            <p:ph type="title"/>
          </p:nvPr>
        </p:nvSpPr>
        <p:spPr>
          <a:xfrm>
            <a:off x="439475" y="2124575"/>
            <a:ext cx="3944700" cy="39738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4000"/>
              <a:buNone/>
            </a:pPr>
            <a:r>
              <a:rPr lang="en-US" sz="5500" b="0">
                <a:latin typeface="Oswald"/>
                <a:ea typeface="Oswald"/>
                <a:cs typeface="Oswald"/>
                <a:sym typeface="Oswald"/>
              </a:rPr>
              <a:t>Key Implemented Activities</a:t>
            </a:r>
            <a:endParaRPr sz="6400" b="0">
              <a:latin typeface="Oswald"/>
              <a:ea typeface="Oswald"/>
              <a:cs typeface="Oswald"/>
              <a:sym typeface="Oswald"/>
            </a:endParaRPr>
          </a:p>
          <a:p>
            <a:pPr marL="0" lvl="0" indent="0" algn="l" rtl="0">
              <a:lnSpc>
                <a:spcPct val="100000"/>
              </a:lnSpc>
              <a:spcBef>
                <a:spcPts val="0"/>
              </a:spcBef>
              <a:spcAft>
                <a:spcPts val="0"/>
              </a:spcAft>
              <a:buSzPts val="4000"/>
              <a:buNone/>
            </a:pPr>
            <a:endParaRPr/>
          </a:p>
        </p:txBody>
      </p:sp>
      <p:sp>
        <p:nvSpPr>
          <p:cNvPr id="517" name="Google Shape;517;g2631ba12fcd_1_984"/>
          <p:cNvSpPr txBox="1">
            <a:spLocks noGrp="1"/>
          </p:cNvSpPr>
          <p:nvPr>
            <p:ph type="sldNum" idx="12"/>
          </p:nvPr>
        </p:nvSpPr>
        <p:spPr>
          <a:xfrm>
            <a:off x="10996200" y="6229967"/>
            <a:ext cx="342300" cy="2439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1200"/>
              <a:buNone/>
            </a:pPr>
            <a:fld id="{00000000-1234-1234-1234-123412341234}" type="slidenum">
              <a:rPr lang="en-US"/>
              <a:t>13</a:t>
            </a:fld>
            <a:endParaRPr/>
          </a:p>
        </p:txBody>
      </p:sp>
      <p:pic>
        <p:nvPicPr>
          <p:cNvPr id="518" name="Google Shape;518;g2631ba12fcd_1_984"/>
          <p:cNvPicPr preferRelativeResize="0"/>
          <p:nvPr/>
        </p:nvPicPr>
        <p:blipFill rotWithShape="1">
          <a:blip r:embed="rId3">
            <a:alphaModFix/>
          </a:blip>
          <a:srcRect r="9746" b="17375"/>
          <a:stretch/>
        </p:blipFill>
        <p:spPr>
          <a:xfrm>
            <a:off x="8294067" y="-56633"/>
            <a:ext cx="1249400" cy="5645568"/>
          </a:xfrm>
          <a:prstGeom prst="rect">
            <a:avLst/>
          </a:prstGeom>
          <a:noFill/>
          <a:ln>
            <a:noFill/>
          </a:ln>
        </p:spPr>
      </p:pic>
      <p:pic>
        <p:nvPicPr>
          <p:cNvPr id="519" name="Google Shape;519;g2631ba12fcd_1_984"/>
          <p:cNvPicPr preferRelativeResize="0"/>
          <p:nvPr/>
        </p:nvPicPr>
        <p:blipFill rotWithShape="1">
          <a:blip r:embed="rId4">
            <a:alphaModFix/>
          </a:blip>
          <a:srcRect l="4887" t="7002"/>
          <a:stretch/>
        </p:blipFill>
        <p:spPr>
          <a:xfrm>
            <a:off x="4092100" y="1212433"/>
            <a:ext cx="1823900" cy="5645567"/>
          </a:xfrm>
          <a:prstGeom prst="rect">
            <a:avLst/>
          </a:prstGeom>
          <a:noFill/>
          <a:ln>
            <a:noFill/>
          </a:ln>
        </p:spPr>
      </p:pic>
      <p:pic>
        <p:nvPicPr>
          <p:cNvPr id="520" name="Google Shape;520;g2631ba12fcd_1_984"/>
          <p:cNvPicPr preferRelativeResize="0"/>
          <p:nvPr/>
        </p:nvPicPr>
        <p:blipFill rotWithShape="1">
          <a:blip r:embed="rId5">
            <a:alphaModFix/>
          </a:blip>
          <a:srcRect/>
          <a:stretch/>
        </p:blipFill>
        <p:spPr>
          <a:xfrm>
            <a:off x="4427491" y="0"/>
            <a:ext cx="4763084" cy="6857999"/>
          </a:xfrm>
          <a:prstGeom prst="rect">
            <a:avLst/>
          </a:prstGeom>
          <a:noFill/>
          <a:ln>
            <a:noFill/>
          </a:ln>
        </p:spPr>
      </p:pic>
      <p:pic>
        <p:nvPicPr>
          <p:cNvPr id="521" name="Google Shape;521;g2631ba12fcd_1_984"/>
          <p:cNvPicPr preferRelativeResize="0"/>
          <p:nvPr/>
        </p:nvPicPr>
        <p:blipFill rotWithShape="1">
          <a:blip r:embed="rId6">
            <a:alphaModFix/>
          </a:blip>
          <a:srcRect t="2872" b="6218"/>
          <a:stretch/>
        </p:blipFill>
        <p:spPr>
          <a:xfrm>
            <a:off x="4427500" y="0"/>
            <a:ext cx="4763075" cy="6858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g2a2eeddd9e4_0_1007"/>
          <p:cNvSpPr txBox="1">
            <a:spLocks noGrp="1"/>
          </p:cNvSpPr>
          <p:nvPr>
            <p:ph type="title"/>
          </p:nvPr>
        </p:nvSpPr>
        <p:spPr>
          <a:xfrm>
            <a:off x="0" y="-10275"/>
            <a:ext cx="12192000" cy="725700"/>
          </a:xfrm>
          <a:prstGeom prst="rect">
            <a:avLst/>
          </a:prstGeom>
          <a:noFill/>
          <a:ln w="19050" cap="flat" cmpd="sng">
            <a:solidFill>
              <a:srgbClr val="0DB8CC"/>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SzPts val="2400"/>
              <a:buNone/>
            </a:pPr>
            <a:r>
              <a:rPr lang="en-US" sz="3600">
                <a:solidFill>
                  <a:srgbClr val="0DB8CC"/>
                </a:solidFill>
                <a:latin typeface="News Cycle"/>
                <a:ea typeface="News Cycle"/>
                <a:cs typeface="News Cycle"/>
                <a:sym typeface="News Cycle"/>
              </a:rPr>
              <a:t>RAI3E Implemented Activities - Acceleration Strategies</a:t>
            </a:r>
            <a:endParaRPr sz="3600">
              <a:solidFill>
                <a:srgbClr val="0DB8CC"/>
              </a:solidFill>
              <a:latin typeface="News Cycle"/>
              <a:ea typeface="News Cycle"/>
              <a:cs typeface="News Cycle"/>
              <a:sym typeface="News Cycle"/>
            </a:endParaRPr>
          </a:p>
        </p:txBody>
      </p:sp>
      <p:pic>
        <p:nvPicPr>
          <p:cNvPr id="528" name="Google Shape;528;g2a2eeddd9e4_0_1007"/>
          <p:cNvPicPr preferRelativeResize="0"/>
          <p:nvPr/>
        </p:nvPicPr>
        <p:blipFill rotWithShape="1">
          <a:blip r:embed="rId3">
            <a:alphaModFix/>
          </a:blip>
          <a:srcRect l="2078" t="21364" r="45156" b="7587"/>
          <a:stretch/>
        </p:blipFill>
        <p:spPr>
          <a:xfrm>
            <a:off x="5175725" y="1005975"/>
            <a:ext cx="6634150" cy="4227175"/>
          </a:xfrm>
          <a:prstGeom prst="rect">
            <a:avLst/>
          </a:prstGeom>
          <a:noFill/>
          <a:ln>
            <a:noFill/>
          </a:ln>
        </p:spPr>
      </p:pic>
      <p:grpSp>
        <p:nvGrpSpPr>
          <p:cNvPr id="529" name="Google Shape;529;g2a2eeddd9e4_0_1007"/>
          <p:cNvGrpSpPr/>
          <p:nvPr/>
        </p:nvGrpSpPr>
        <p:grpSpPr>
          <a:xfrm>
            <a:off x="576576" y="2625455"/>
            <a:ext cx="3947927" cy="1315953"/>
            <a:chOff x="1129243" y="3592155"/>
            <a:chExt cx="1944600" cy="1569600"/>
          </a:xfrm>
        </p:grpSpPr>
        <p:sp>
          <p:nvSpPr>
            <p:cNvPr id="530" name="Google Shape;530;g2a2eeddd9e4_0_1007"/>
            <p:cNvSpPr/>
            <p:nvPr/>
          </p:nvSpPr>
          <p:spPr>
            <a:xfrm rot="10800000" flipH="1">
              <a:off x="1129243" y="3592155"/>
              <a:ext cx="1944600" cy="1569600"/>
            </a:xfrm>
            <a:prstGeom prst="round2DiagRect">
              <a:avLst>
                <a:gd name="adj1" fmla="val 0"/>
                <a:gd name="adj2" fmla="val 17764"/>
              </a:avLst>
            </a:prstGeom>
            <a:solidFill>
              <a:srgbClr val="B7E6F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Oswald"/>
                <a:ea typeface="Oswald"/>
                <a:cs typeface="Oswald"/>
                <a:sym typeface="Oswald"/>
              </a:endParaRPr>
            </a:p>
          </p:txBody>
        </p:sp>
        <p:sp>
          <p:nvSpPr>
            <p:cNvPr id="531" name="Google Shape;531;g2a2eeddd9e4_0_1007"/>
            <p:cNvSpPr txBox="1"/>
            <p:nvPr/>
          </p:nvSpPr>
          <p:spPr>
            <a:xfrm>
              <a:off x="1209444" y="3658079"/>
              <a:ext cx="1617900" cy="459900"/>
            </a:xfrm>
            <a:prstGeom prst="rect">
              <a:avLst/>
            </a:prstGeom>
            <a:solidFill>
              <a:srgbClr val="B7E6F2"/>
            </a:solid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US" sz="2100" b="0" i="0" u="none" strike="noStrike" cap="none">
                  <a:solidFill>
                    <a:schemeClr val="dk1"/>
                  </a:solidFill>
                  <a:latin typeface="Oswald"/>
                  <a:ea typeface="Oswald"/>
                  <a:cs typeface="Oswald"/>
                  <a:sym typeface="Oswald"/>
                </a:rPr>
                <a:t>Continued in 2022 &amp; 2023</a:t>
              </a:r>
              <a:endParaRPr sz="2100" b="0" i="0" u="none" strike="noStrike" cap="none">
                <a:solidFill>
                  <a:schemeClr val="dk1"/>
                </a:solidFill>
                <a:latin typeface="Oswald"/>
                <a:ea typeface="Oswald"/>
                <a:cs typeface="Oswald"/>
                <a:sym typeface="Oswald"/>
              </a:endParaRPr>
            </a:p>
          </p:txBody>
        </p:sp>
        <p:sp>
          <p:nvSpPr>
            <p:cNvPr id="532" name="Google Shape;532;g2a2eeddd9e4_0_1007"/>
            <p:cNvSpPr txBox="1"/>
            <p:nvPr/>
          </p:nvSpPr>
          <p:spPr>
            <a:xfrm>
              <a:off x="1214443" y="4124020"/>
              <a:ext cx="1774200" cy="512400"/>
            </a:xfrm>
            <a:prstGeom prst="rect">
              <a:avLst/>
            </a:prstGeom>
            <a:solidFill>
              <a:srgbClr val="B7E6F2"/>
            </a:solid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2100"/>
                </a:spcAft>
                <a:buClr>
                  <a:srgbClr val="000000"/>
                </a:buClr>
                <a:buSzPts val="1700"/>
                <a:buFont typeface="Arial"/>
                <a:buNone/>
              </a:pPr>
              <a:r>
                <a:rPr lang="en-US" sz="1700" b="0" i="0" u="none" strike="noStrike" cap="none">
                  <a:solidFill>
                    <a:schemeClr val="dk1"/>
                  </a:solidFill>
                  <a:latin typeface="Oswald"/>
                  <a:ea typeface="Oswald"/>
                  <a:cs typeface="Oswald"/>
                  <a:sym typeface="Oswald"/>
                </a:rPr>
                <a:t>High coverage rates and target achievement</a:t>
              </a:r>
              <a:endParaRPr sz="2100" b="0" i="0" u="none" strike="noStrike" cap="none">
                <a:solidFill>
                  <a:schemeClr val="dk1"/>
                </a:solidFill>
                <a:latin typeface="Oswald"/>
                <a:ea typeface="Oswald"/>
                <a:cs typeface="Oswald"/>
                <a:sym typeface="Oswald"/>
              </a:endParaRPr>
            </a:p>
          </p:txBody>
        </p:sp>
      </p:grpSp>
      <p:grpSp>
        <p:nvGrpSpPr>
          <p:cNvPr id="533" name="Google Shape;533;g2a2eeddd9e4_0_1007"/>
          <p:cNvGrpSpPr/>
          <p:nvPr/>
        </p:nvGrpSpPr>
        <p:grpSpPr>
          <a:xfrm>
            <a:off x="576576" y="1005975"/>
            <a:ext cx="3947927" cy="1612489"/>
            <a:chOff x="1126863" y="2002207"/>
            <a:chExt cx="1944600" cy="1581268"/>
          </a:xfrm>
        </p:grpSpPr>
        <p:sp>
          <p:nvSpPr>
            <p:cNvPr id="534" name="Google Shape;534;g2a2eeddd9e4_0_1007"/>
            <p:cNvSpPr/>
            <p:nvPr/>
          </p:nvSpPr>
          <p:spPr>
            <a:xfrm>
              <a:off x="1126863" y="2013875"/>
              <a:ext cx="1944600" cy="1569600"/>
            </a:xfrm>
            <a:prstGeom prst="round2DiagRect">
              <a:avLst>
                <a:gd name="adj1" fmla="val 0"/>
                <a:gd name="adj2" fmla="val 17764"/>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Oswald"/>
                <a:ea typeface="Oswald"/>
                <a:cs typeface="Oswald"/>
                <a:sym typeface="Oswald"/>
              </a:endParaRPr>
            </a:p>
          </p:txBody>
        </p:sp>
        <p:sp>
          <p:nvSpPr>
            <p:cNvPr id="535" name="Google Shape;535;g2a2eeddd9e4_0_1007"/>
            <p:cNvSpPr txBox="1"/>
            <p:nvPr/>
          </p:nvSpPr>
          <p:spPr>
            <a:xfrm>
              <a:off x="1207063" y="2002207"/>
              <a:ext cx="1683900" cy="459900"/>
            </a:xfrm>
            <a:prstGeom prst="rect">
              <a:avLst/>
            </a:prstGeom>
            <a:solidFill>
              <a:schemeClr val="accent3"/>
            </a:solid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US" sz="2100" b="0" i="0" u="none" strike="noStrike" cap="none">
                  <a:solidFill>
                    <a:srgbClr val="FFFFFF"/>
                  </a:solidFill>
                  <a:latin typeface="Oswald"/>
                  <a:ea typeface="Oswald"/>
                  <a:cs typeface="Oswald"/>
                  <a:sym typeface="Oswald"/>
                </a:rPr>
                <a:t>Pf AS</a:t>
              </a:r>
              <a:endParaRPr sz="2100" b="0" i="0" u="none" strike="noStrike" cap="none">
                <a:solidFill>
                  <a:srgbClr val="FFFFFF"/>
                </a:solidFill>
                <a:latin typeface="Oswald"/>
                <a:ea typeface="Oswald"/>
                <a:cs typeface="Oswald"/>
                <a:sym typeface="Oswald"/>
              </a:endParaRPr>
            </a:p>
            <a:p>
              <a:pPr marL="0" marR="0" lvl="0" indent="0" algn="l" rtl="0">
                <a:lnSpc>
                  <a:spcPct val="100000"/>
                </a:lnSpc>
                <a:spcBef>
                  <a:spcPts val="0"/>
                </a:spcBef>
                <a:spcAft>
                  <a:spcPts val="0"/>
                </a:spcAft>
                <a:buClr>
                  <a:srgbClr val="000000"/>
                </a:buClr>
                <a:buSzPts val="2100"/>
                <a:buFont typeface="Arial"/>
                <a:buNone/>
              </a:pPr>
              <a:r>
                <a:rPr lang="en-US" sz="2100" b="0" i="0" u="none" strike="noStrike" cap="none">
                  <a:solidFill>
                    <a:srgbClr val="FFFFFF"/>
                  </a:solidFill>
                  <a:latin typeface="Oswald"/>
                  <a:ea typeface="Oswald"/>
                  <a:cs typeface="Oswald"/>
                  <a:sym typeface="Oswald"/>
                </a:rPr>
                <a:t>Started in 2021</a:t>
              </a:r>
              <a:endParaRPr sz="2100" b="0" i="0" u="none" strike="noStrike" cap="none">
                <a:solidFill>
                  <a:srgbClr val="FFFFFF"/>
                </a:solidFill>
                <a:latin typeface="Oswald"/>
                <a:ea typeface="Oswald"/>
                <a:cs typeface="Oswald"/>
                <a:sym typeface="Oswald"/>
              </a:endParaRPr>
            </a:p>
          </p:txBody>
        </p:sp>
        <p:sp>
          <p:nvSpPr>
            <p:cNvPr id="536" name="Google Shape;536;g2a2eeddd9e4_0_1007"/>
            <p:cNvSpPr txBox="1"/>
            <p:nvPr/>
          </p:nvSpPr>
          <p:spPr>
            <a:xfrm>
              <a:off x="1207064" y="2716362"/>
              <a:ext cx="1784400" cy="518700"/>
            </a:xfrm>
            <a:prstGeom prst="rect">
              <a:avLst/>
            </a:prstGeom>
            <a:solidFill>
              <a:schemeClr val="accent3"/>
            </a:solid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2100"/>
                </a:spcAft>
                <a:buClr>
                  <a:srgbClr val="000000"/>
                </a:buClr>
                <a:buSzPts val="1700"/>
                <a:buFont typeface="Arial"/>
                <a:buNone/>
              </a:pPr>
              <a:r>
                <a:rPr lang="en-US" sz="1700" b="0" i="0" u="none" strike="noStrike" cap="none">
                  <a:solidFill>
                    <a:srgbClr val="FFFFFF"/>
                  </a:solidFill>
                  <a:latin typeface="Oswald"/>
                  <a:ea typeface="Oswald"/>
                  <a:cs typeface="Oswald"/>
                  <a:sym typeface="Oswald"/>
                </a:rPr>
                <a:t>Effective advocacy resulted in community acceptance</a:t>
              </a:r>
              <a:endParaRPr sz="2100" b="0" i="0" u="none" strike="noStrike" cap="none">
                <a:solidFill>
                  <a:srgbClr val="FFFFFF"/>
                </a:solidFill>
                <a:latin typeface="Oswald"/>
                <a:ea typeface="Oswald"/>
                <a:cs typeface="Oswald"/>
                <a:sym typeface="Oswald"/>
              </a:endParaRPr>
            </a:p>
          </p:txBody>
        </p:sp>
      </p:grpSp>
      <p:grpSp>
        <p:nvGrpSpPr>
          <p:cNvPr id="537" name="Google Shape;537;g2a2eeddd9e4_0_1007"/>
          <p:cNvGrpSpPr/>
          <p:nvPr/>
        </p:nvGrpSpPr>
        <p:grpSpPr>
          <a:xfrm>
            <a:off x="576576" y="3948500"/>
            <a:ext cx="3948090" cy="2137952"/>
            <a:chOff x="5015936" y="2013872"/>
            <a:chExt cx="2642100" cy="1569600"/>
          </a:xfrm>
        </p:grpSpPr>
        <p:sp>
          <p:nvSpPr>
            <p:cNvPr id="538" name="Google Shape;538;g2a2eeddd9e4_0_1007"/>
            <p:cNvSpPr/>
            <p:nvPr/>
          </p:nvSpPr>
          <p:spPr>
            <a:xfrm>
              <a:off x="5015936" y="2013872"/>
              <a:ext cx="2642100" cy="1569600"/>
            </a:xfrm>
            <a:prstGeom prst="round2DiagRect">
              <a:avLst>
                <a:gd name="adj1" fmla="val 0"/>
                <a:gd name="adj2" fmla="val 17764"/>
              </a:avLst>
            </a:prstGeom>
            <a:solidFill>
              <a:srgbClr val="21A1C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Oswald"/>
                <a:ea typeface="Oswald"/>
                <a:cs typeface="Oswald"/>
                <a:sym typeface="Oswald"/>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Oswald"/>
                <a:ea typeface="Oswald"/>
                <a:cs typeface="Oswald"/>
                <a:sym typeface="Oswald"/>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Oswald"/>
                <a:ea typeface="Oswald"/>
                <a:cs typeface="Oswald"/>
                <a:sym typeface="Oswald"/>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Oswald"/>
                <a:ea typeface="Oswald"/>
                <a:cs typeface="Oswald"/>
                <a:sym typeface="Oswald"/>
              </a:endParaRPr>
            </a:p>
          </p:txBody>
        </p:sp>
        <p:sp>
          <p:nvSpPr>
            <p:cNvPr id="539" name="Google Shape;539;g2a2eeddd9e4_0_1007"/>
            <p:cNvSpPr txBox="1"/>
            <p:nvPr/>
          </p:nvSpPr>
          <p:spPr>
            <a:xfrm>
              <a:off x="5188080" y="2132561"/>
              <a:ext cx="2417100" cy="4599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FFFFFF"/>
                  </a:solidFill>
                  <a:latin typeface="Oswald"/>
                  <a:ea typeface="Oswald"/>
                  <a:cs typeface="Oswald"/>
                  <a:sym typeface="Oswald"/>
                </a:rPr>
                <a:t>Resulted in </a:t>
              </a:r>
              <a:endParaRPr sz="2400" b="0" i="0" u="none" strike="noStrike" cap="none">
                <a:solidFill>
                  <a:srgbClr val="FFFFFF"/>
                </a:solidFill>
                <a:latin typeface="Oswald"/>
                <a:ea typeface="Oswald"/>
                <a:cs typeface="Oswald"/>
                <a:sym typeface="Oswald"/>
              </a:endParaRPr>
            </a:p>
          </p:txBody>
        </p:sp>
        <p:sp>
          <p:nvSpPr>
            <p:cNvPr id="540" name="Google Shape;540;g2a2eeddd9e4_0_1007"/>
            <p:cNvSpPr txBox="1"/>
            <p:nvPr/>
          </p:nvSpPr>
          <p:spPr>
            <a:xfrm>
              <a:off x="5216787" y="2542466"/>
              <a:ext cx="1542900" cy="5124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2100"/>
                </a:spcAft>
                <a:buClr>
                  <a:srgbClr val="000000"/>
                </a:buClr>
                <a:buSzPts val="2000"/>
                <a:buFont typeface="Arial"/>
                <a:buNone/>
              </a:pPr>
              <a:r>
                <a:rPr lang="en-US" sz="2000" b="0" i="0" u="none" strike="noStrike" cap="none">
                  <a:solidFill>
                    <a:srgbClr val="FFFFFF"/>
                  </a:solidFill>
                  <a:latin typeface="Oswald"/>
                  <a:ea typeface="Oswald"/>
                  <a:cs typeface="Oswald"/>
                  <a:sym typeface="Oswald"/>
                </a:rPr>
                <a:t>Significant decrease of cases &amp; shrinking in Pf hotspots</a:t>
              </a:r>
              <a:endParaRPr sz="2000" b="0" i="0" u="none" strike="noStrike" cap="none">
                <a:solidFill>
                  <a:srgbClr val="FFFFFF"/>
                </a:solidFill>
                <a:latin typeface="Oswald"/>
                <a:ea typeface="Oswald"/>
                <a:cs typeface="Oswald"/>
                <a:sym typeface="Oswald"/>
              </a:endParaRPr>
            </a:p>
          </p:txBody>
        </p:sp>
      </p:grpSp>
      <p:grpSp>
        <p:nvGrpSpPr>
          <p:cNvPr id="541" name="Google Shape;541;g2a2eeddd9e4_0_1007"/>
          <p:cNvGrpSpPr/>
          <p:nvPr/>
        </p:nvGrpSpPr>
        <p:grpSpPr>
          <a:xfrm rot="5400000">
            <a:off x="1891776" y="3765196"/>
            <a:ext cx="354604" cy="433850"/>
            <a:chOff x="4858109" y="2631368"/>
            <a:chExt cx="316442" cy="315000"/>
          </a:xfrm>
        </p:grpSpPr>
        <p:sp>
          <p:nvSpPr>
            <p:cNvPr id="542" name="Google Shape;542;g2a2eeddd9e4_0_1007"/>
            <p:cNvSpPr/>
            <p:nvPr/>
          </p:nvSpPr>
          <p:spPr>
            <a:xfrm>
              <a:off x="4859551" y="2631368"/>
              <a:ext cx="315000" cy="3150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Oswald"/>
                <a:ea typeface="Oswald"/>
                <a:cs typeface="Oswald"/>
                <a:sym typeface="Oswald"/>
              </a:endParaRPr>
            </a:p>
          </p:txBody>
        </p:sp>
        <p:sp>
          <p:nvSpPr>
            <p:cNvPr id="543" name="Google Shape;543;g2a2eeddd9e4_0_1007"/>
            <p:cNvSpPr/>
            <p:nvPr/>
          </p:nvSpPr>
          <p:spPr>
            <a:xfrm>
              <a:off x="4858109" y="2739300"/>
              <a:ext cx="239100" cy="99000"/>
            </a:xfrm>
            <a:prstGeom prst="rightArrow">
              <a:avLst>
                <a:gd name="adj1" fmla="val 32020"/>
                <a:gd name="adj2" fmla="val 66970"/>
              </a:avLst>
            </a:prstGeom>
            <a:solidFill>
              <a:srgbClr val="1D7E7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500"/>
                <a:buFont typeface="Arial"/>
                <a:buNone/>
              </a:pPr>
              <a:br>
                <a:rPr lang="en-US" sz="2500" b="0" i="0" u="none" strike="noStrike" cap="none">
                  <a:solidFill>
                    <a:srgbClr val="000000"/>
                  </a:solidFill>
                  <a:latin typeface="Oswald"/>
                  <a:ea typeface="Oswald"/>
                  <a:cs typeface="Oswald"/>
                  <a:sym typeface="Oswald"/>
                </a:rPr>
              </a:br>
              <a:endParaRPr sz="2500" b="0" i="0" u="none" strike="noStrike" cap="none">
                <a:solidFill>
                  <a:srgbClr val="000000"/>
                </a:solidFill>
                <a:latin typeface="Oswald"/>
                <a:ea typeface="Oswald"/>
                <a:cs typeface="Oswald"/>
                <a:sym typeface="Oswald"/>
              </a:endParaRPr>
            </a:p>
          </p:txBody>
        </p:sp>
      </p:grpSp>
      <p:grpSp>
        <p:nvGrpSpPr>
          <p:cNvPr id="544" name="Google Shape;544;g2a2eeddd9e4_0_1007"/>
          <p:cNvGrpSpPr/>
          <p:nvPr/>
        </p:nvGrpSpPr>
        <p:grpSpPr>
          <a:xfrm>
            <a:off x="1834059" y="2449258"/>
            <a:ext cx="390855" cy="354588"/>
            <a:chOff x="3157188" y="909150"/>
            <a:chExt cx="470400" cy="470400"/>
          </a:xfrm>
        </p:grpSpPr>
        <p:sp>
          <p:nvSpPr>
            <p:cNvPr id="545" name="Google Shape;545;g2a2eeddd9e4_0_1007"/>
            <p:cNvSpPr/>
            <p:nvPr/>
          </p:nvSpPr>
          <p:spPr>
            <a:xfrm>
              <a:off x="3157188" y="909150"/>
              <a:ext cx="470400" cy="4704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Oswald"/>
                <a:ea typeface="Oswald"/>
                <a:cs typeface="Oswald"/>
                <a:sym typeface="Oswald"/>
              </a:endParaRPr>
            </a:p>
          </p:txBody>
        </p:sp>
        <p:sp>
          <p:nvSpPr>
            <p:cNvPr id="546" name="Google Shape;546;g2a2eeddd9e4_0_1007"/>
            <p:cNvSpPr/>
            <p:nvPr/>
          </p:nvSpPr>
          <p:spPr>
            <a:xfrm>
              <a:off x="3243138" y="995100"/>
              <a:ext cx="298500" cy="298500"/>
            </a:xfrm>
            <a:prstGeom prst="mathPlus">
              <a:avLst>
                <a:gd name="adj1" fmla="val 9900"/>
              </a:avLst>
            </a:prstGeom>
            <a:solidFill>
              <a:srgbClr val="249C9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Oswald"/>
                <a:ea typeface="Oswald"/>
                <a:cs typeface="Oswald"/>
                <a:sym typeface="Oswald"/>
              </a:endParaRPr>
            </a:p>
          </p:txBody>
        </p:sp>
      </p:grpSp>
      <p:graphicFrame>
        <p:nvGraphicFramePr>
          <p:cNvPr id="547" name="Google Shape;547;g2a2eeddd9e4_0_1007"/>
          <p:cNvGraphicFramePr/>
          <p:nvPr/>
        </p:nvGraphicFramePr>
        <p:xfrm>
          <a:off x="5443450" y="5172050"/>
          <a:ext cx="6043250" cy="870586"/>
        </p:xfrm>
        <a:graphic>
          <a:graphicData uri="http://schemas.openxmlformats.org/drawingml/2006/table">
            <a:tbl>
              <a:tblPr>
                <a:noFill/>
                <a:tableStyleId>{6B570F5C-CA2A-4BF1-BADE-DAD4E82CDF13}</a:tableStyleId>
              </a:tblPr>
              <a:tblGrid>
                <a:gridCol w="3249350">
                  <a:extLst>
                    <a:ext uri="{9D8B030D-6E8A-4147-A177-3AD203B41FA5}">
                      <a16:colId xmlns:a16="http://schemas.microsoft.com/office/drawing/2014/main" val="20000"/>
                    </a:ext>
                  </a:extLst>
                </a:gridCol>
                <a:gridCol w="517750">
                  <a:extLst>
                    <a:ext uri="{9D8B030D-6E8A-4147-A177-3AD203B41FA5}">
                      <a16:colId xmlns:a16="http://schemas.microsoft.com/office/drawing/2014/main" val="20001"/>
                    </a:ext>
                  </a:extLst>
                </a:gridCol>
                <a:gridCol w="517750">
                  <a:extLst>
                    <a:ext uri="{9D8B030D-6E8A-4147-A177-3AD203B41FA5}">
                      <a16:colId xmlns:a16="http://schemas.microsoft.com/office/drawing/2014/main" val="20002"/>
                    </a:ext>
                  </a:extLst>
                </a:gridCol>
                <a:gridCol w="642825">
                  <a:extLst>
                    <a:ext uri="{9D8B030D-6E8A-4147-A177-3AD203B41FA5}">
                      <a16:colId xmlns:a16="http://schemas.microsoft.com/office/drawing/2014/main" val="20003"/>
                    </a:ext>
                  </a:extLst>
                </a:gridCol>
                <a:gridCol w="580275">
                  <a:extLst>
                    <a:ext uri="{9D8B030D-6E8A-4147-A177-3AD203B41FA5}">
                      <a16:colId xmlns:a16="http://schemas.microsoft.com/office/drawing/2014/main" val="20004"/>
                    </a:ext>
                  </a:extLst>
                </a:gridCol>
                <a:gridCol w="535300">
                  <a:extLst>
                    <a:ext uri="{9D8B030D-6E8A-4147-A177-3AD203B41FA5}">
                      <a16:colId xmlns:a16="http://schemas.microsoft.com/office/drawing/2014/main" val="20005"/>
                    </a:ext>
                  </a:extLst>
                </a:gridCol>
              </a:tblGrid>
              <a:tr h="28575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latin typeface="Oswald"/>
                        <a:ea typeface="Oswald"/>
                        <a:cs typeface="Oswald"/>
                        <a:sym typeface="Oswald"/>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0B5394"/>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B5394"/>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u="none" strike="noStrike" cap="none">
                          <a:latin typeface="Oswald"/>
                          <a:ea typeface="Oswald"/>
                          <a:cs typeface="Oswald"/>
                          <a:sym typeface="Oswald"/>
                        </a:rPr>
                        <a:t>2019​</a:t>
                      </a:r>
                      <a:endParaRPr sz="1400" u="none" strike="noStrike" cap="none">
                        <a:latin typeface="Oswald"/>
                        <a:ea typeface="Oswald"/>
                        <a:cs typeface="Oswald"/>
                        <a:sym typeface="Oswald"/>
                      </a:endParaRPr>
                    </a:p>
                  </a:txBody>
                  <a:tcPr marL="28575" marR="28575" marT="19050" marB="19050" anchor="ctr">
                    <a:lnL w="9525" cap="flat" cmpd="sng">
                      <a:solidFill>
                        <a:srgbClr val="0B5394"/>
                      </a:solidFill>
                      <a:prstDash val="solid"/>
                      <a:round/>
                      <a:headEnd type="none" w="sm" len="sm"/>
                      <a:tailEnd type="none" w="sm" len="sm"/>
                    </a:lnL>
                    <a:lnR w="9525" cap="flat" cmpd="sng">
                      <a:solidFill>
                        <a:srgbClr val="0B5394"/>
                      </a:solidFill>
                      <a:prstDash val="solid"/>
                      <a:round/>
                      <a:headEnd type="none" w="sm" len="sm"/>
                      <a:tailEnd type="none" w="sm" len="sm"/>
                    </a:lnR>
                    <a:lnT w="9525" cap="flat" cmpd="sng">
                      <a:solidFill>
                        <a:srgbClr val="0B5394"/>
                      </a:solidFill>
                      <a:prstDash val="solid"/>
                      <a:round/>
                      <a:headEnd type="none" w="sm" len="sm"/>
                      <a:tailEnd type="none" w="sm" len="sm"/>
                    </a:lnT>
                    <a:lnB w="9525" cap="flat" cmpd="sng">
                      <a:solidFill>
                        <a:srgbClr val="0B5394"/>
                      </a:solidFill>
                      <a:prstDash val="solid"/>
                      <a:round/>
                      <a:headEnd type="none" w="sm" len="sm"/>
                      <a:tailEnd type="none" w="sm" len="sm"/>
                    </a:lnB>
                    <a:solidFill>
                      <a:srgbClr val="CFE2F3"/>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u="none" strike="noStrike" cap="none">
                          <a:latin typeface="Oswald"/>
                          <a:ea typeface="Oswald"/>
                          <a:cs typeface="Oswald"/>
                          <a:sym typeface="Oswald"/>
                        </a:rPr>
                        <a:t>2020​</a:t>
                      </a:r>
                      <a:endParaRPr sz="1400" u="none" strike="noStrike" cap="none">
                        <a:latin typeface="Oswald"/>
                        <a:ea typeface="Oswald"/>
                        <a:cs typeface="Oswald"/>
                        <a:sym typeface="Oswald"/>
                      </a:endParaRPr>
                    </a:p>
                  </a:txBody>
                  <a:tcPr marL="28575" marR="28575" marT="19050" marB="19050" anchor="ctr">
                    <a:lnL w="9525" cap="flat" cmpd="sng">
                      <a:solidFill>
                        <a:srgbClr val="0B5394"/>
                      </a:solidFill>
                      <a:prstDash val="solid"/>
                      <a:round/>
                      <a:headEnd type="none" w="sm" len="sm"/>
                      <a:tailEnd type="none" w="sm" len="sm"/>
                    </a:lnL>
                    <a:lnR w="9525" cap="flat" cmpd="sng">
                      <a:solidFill>
                        <a:srgbClr val="0B5394"/>
                      </a:solidFill>
                      <a:prstDash val="solid"/>
                      <a:round/>
                      <a:headEnd type="none" w="sm" len="sm"/>
                      <a:tailEnd type="none" w="sm" len="sm"/>
                    </a:lnR>
                    <a:lnT w="9525" cap="flat" cmpd="sng">
                      <a:solidFill>
                        <a:srgbClr val="0B5394"/>
                      </a:solidFill>
                      <a:prstDash val="solid"/>
                      <a:round/>
                      <a:headEnd type="none" w="sm" len="sm"/>
                      <a:tailEnd type="none" w="sm" len="sm"/>
                    </a:lnT>
                    <a:lnB w="9525" cap="flat" cmpd="sng">
                      <a:solidFill>
                        <a:srgbClr val="0B5394"/>
                      </a:solidFill>
                      <a:prstDash val="solid"/>
                      <a:round/>
                      <a:headEnd type="none" w="sm" len="sm"/>
                      <a:tailEnd type="none" w="sm" len="sm"/>
                    </a:lnB>
                    <a:solidFill>
                      <a:srgbClr val="CFE2F3"/>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u="none" strike="noStrike" cap="none">
                          <a:latin typeface="Oswald"/>
                          <a:ea typeface="Oswald"/>
                          <a:cs typeface="Oswald"/>
                          <a:sym typeface="Oswald"/>
                        </a:rPr>
                        <a:t>2021​</a:t>
                      </a:r>
                      <a:endParaRPr sz="1400" u="none" strike="noStrike" cap="none">
                        <a:latin typeface="Oswald"/>
                        <a:ea typeface="Oswald"/>
                        <a:cs typeface="Oswald"/>
                        <a:sym typeface="Oswald"/>
                      </a:endParaRPr>
                    </a:p>
                  </a:txBody>
                  <a:tcPr marL="28575" marR="28575" marT="19050" marB="19050" anchor="ctr">
                    <a:lnL w="9525" cap="flat" cmpd="sng">
                      <a:solidFill>
                        <a:srgbClr val="0B5394"/>
                      </a:solidFill>
                      <a:prstDash val="solid"/>
                      <a:round/>
                      <a:headEnd type="none" w="sm" len="sm"/>
                      <a:tailEnd type="none" w="sm" len="sm"/>
                    </a:lnL>
                    <a:lnR w="9525" cap="flat" cmpd="sng">
                      <a:solidFill>
                        <a:srgbClr val="0B5394"/>
                      </a:solidFill>
                      <a:prstDash val="solid"/>
                      <a:round/>
                      <a:headEnd type="none" w="sm" len="sm"/>
                      <a:tailEnd type="none" w="sm" len="sm"/>
                    </a:lnR>
                    <a:lnT w="9525" cap="flat" cmpd="sng">
                      <a:solidFill>
                        <a:srgbClr val="0B5394"/>
                      </a:solidFill>
                      <a:prstDash val="solid"/>
                      <a:round/>
                      <a:headEnd type="none" w="sm" len="sm"/>
                      <a:tailEnd type="none" w="sm" len="sm"/>
                    </a:lnT>
                    <a:lnB w="9525" cap="flat" cmpd="sng">
                      <a:solidFill>
                        <a:srgbClr val="0B5394"/>
                      </a:solidFill>
                      <a:prstDash val="solid"/>
                      <a:round/>
                      <a:headEnd type="none" w="sm" len="sm"/>
                      <a:tailEnd type="none" w="sm" len="sm"/>
                    </a:lnB>
                    <a:solidFill>
                      <a:srgbClr val="CFE2F3"/>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u="none" strike="noStrike" cap="none">
                          <a:latin typeface="Oswald"/>
                          <a:ea typeface="Oswald"/>
                          <a:cs typeface="Oswald"/>
                          <a:sym typeface="Oswald"/>
                        </a:rPr>
                        <a:t>2022​</a:t>
                      </a:r>
                      <a:endParaRPr sz="1400" u="none" strike="noStrike" cap="none">
                        <a:latin typeface="Oswald"/>
                        <a:ea typeface="Oswald"/>
                        <a:cs typeface="Oswald"/>
                        <a:sym typeface="Oswald"/>
                      </a:endParaRPr>
                    </a:p>
                  </a:txBody>
                  <a:tcPr marL="28575" marR="28575" marT="19050" marB="19050" anchor="ctr">
                    <a:lnL w="9525" cap="flat" cmpd="sng">
                      <a:solidFill>
                        <a:srgbClr val="0B5394"/>
                      </a:solidFill>
                      <a:prstDash val="solid"/>
                      <a:round/>
                      <a:headEnd type="none" w="sm" len="sm"/>
                      <a:tailEnd type="none" w="sm" len="sm"/>
                    </a:lnL>
                    <a:lnR w="9525" cap="flat" cmpd="sng">
                      <a:solidFill>
                        <a:srgbClr val="0B5394"/>
                      </a:solidFill>
                      <a:prstDash val="solid"/>
                      <a:round/>
                      <a:headEnd type="none" w="sm" len="sm"/>
                      <a:tailEnd type="none" w="sm" len="sm"/>
                    </a:lnR>
                    <a:lnT w="9525" cap="flat" cmpd="sng">
                      <a:solidFill>
                        <a:srgbClr val="0B5394"/>
                      </a:solidFill>
                      <a:prstDash val="solid"/>
                      <a:round/>
                      <a:headEnd type="none" w="sm" len="sm"/>
                      <a:tailEnd type="none" w="sm" len="sm"/>
                    </a:lnT>
                    <a:lnB w="9525" cap="flat" cmpd="sng">
                      <a:solidFill>
                        <a:srgbClr val="0B5394"/>
                      </a:solidFill>
                      <a:prstDash val="solid"/>
                      <a:round/>
                      <a:headEnd type="none" w="sm" len="sm"/>
                      <a:tailEnd type="none" w="sm" len="sm"/>
                    </a:lnB>
                    <a:solidFill>
                      <a:srgbClr val="CFE2F3"/>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u="none" strike="noStrike" cap="none">
                          <a:latin typeface="Oswald"/>
                          <a:ea typeface="Oswald"/>
                          <a:cs typeface="Oswald"/>
                          <a:sym typeface="Oswald"/>
                        </a:rPr>
                        <a:t>2023​</a:t>
                      </a:r>
                      <a:endParaRPr sz="1400" u="none" strike="noStrike" cap="none">
                        <a:latin typeface="Oswald"/>
                        <a:ea typeface="Oswald"/>
                        <a:cs typeface="Oswald"/>
                        <a:sym typeface="Oswald"/>
                      </a:endParaRPr>
                    </a:p>
                  </a:txBody>
                  <a:tcPr marL="28575" marR="28575" marT="19050" marB="19050" anchor="ctr">
                    <a:lnL w="9525" cap="flat" cmpd="sng">
                      <a:solidFill>
                        <a:srgbClr val="0B5394"/>
                      </a:solidFill>
                      <a:prstDash val="solid"/>
                      <a:round/>
                      <a:headEnd type="none" w="sm" len="sm"/>
                      <a:tailEnd type="none" w="sm" len="sm"/>
                    </a:lnL>
                    <a:lnR w="9525" cap="flat" cmpd="sng">
                      <a:solidFill>
                        <a:srgbClr val="0B5394"/>
                      </a:solidFill>
                      <a:prstDash val="solid"/>
                      <a:round/>
                      <a:headEnd type="none" w="sm" len="sm"/>
                      <a:tailEnd type="none" w="sm" len="sm"/>
                    </a:lnR>
                    <a:lnT w="9525" cap="flat" cmpd="sng">
                      <a:solidFill>
                        <a:srgbClr val="0B5394"/>
                      </a:solidFill>
                      <a:prstDash val="solid"/>
                      <a:round/>
                      <a:headEnd type="none" w="sm" len="sm"/>
                      <a:tailEnd type="none" w="sm" len="sm"/>
                    </a:lnT>
                    <a:lnB w="9525" cap="flat" cmpd="sng">
                      <a:solidFill>
                        <a:srgbClr val="0B5394"/>
                      </a:solidFill>
                      <a:prstDash val="solid"/>
                      <a:round/>
                      <a:headEnd type="none" w="sm" len="sm"/>
                      <a:tailEnd type="none" w="sm" len="sm"/>
                    </a:lnB>
                    <a:solidFill>
                      <a:srgbClr val="CFE2F3"/>
                    </a:solidFill>
                  </a:tcPr>
                </a:tc>
                <a:extLst>
                  <a:ext uri="{0D108BD9-81ED-4DB2-BD59-A6C34878D82A}">
                    <a16:rowId xmlns:a16="http://schemas.microsoft.com/office/drawing/2014/main" val="10000"/>
                  </a:ext>
                </a:extLst>
              </a:tr>
              <a:tr h="171450">
                <a:tc>
                  <a:txBody>
                    <a:bodyPr/>
                    <a:lstStyle/>
                    <a:p>
                      <a:pPr marL="0" marR="0" lvl="0" indent="0" algn="l" rtl="0">
                        <a:lnSpc>
                          <a:spcPct val="115000"/>
                        </a:lnSpc>
                        <a:spcBef>
                          <a:spcPts val="0"/>
                        </a:spcBef>
                        <a:spcAft>
                          <a:spcPts val="0"/>
                        </a:spcAft>
                        <a:buClr>
                          <a:srgbClr val="000000"/>
                        </a:buClr>
                        <a:buSzPts val="1400"/>
                        <a:buFont typeface="Arial"/>
                        <a:buNone/>
                      </a:pPr>
                      <a:r>
                        <a:rPr lang="en-US" sz="1400" u="none" strike="noStrike" cap="none">
                          <a:solidFill>
                            <a:srgbClr val="FFFFFF"/>
                          </a:solidFill>
                          <a:latin typeface="Oswald"/>
                          <a:ea typeface="Oswald"/>
                          <a:cs typeface="Oswald"/>
                          <a:sym typeface="Oswald"/>
                        </a:rPr>
                        <a:t>No. of HFCA reporting &gt;5 malaria cases​</a:t>
                      </a:r>
                      <a:endParaRPr sz="1400" u="none" strike="noStrike" cap="none">
                        <a:solidFill>
                          <a:srgbClr val="FFFFFF"/>
                        </a:solidFill>
                        <a:latin typeface="Oswald"/>
                        <a:ea typeface="Oswald"/>
                        <a:cs typeface="Oswald"/>
                        <a:sym typeface="Oswald"/>
                      </a:endParaRPr>
                    </a:p>
                  </a:txBody>
                  <a:tcPr marL="28575" marR="28575" marT="19050" marB="19050" anchor="b">
                    <a:lnL w="9525" cap="flat" cmpd="sng">
                      <a:solidFill>
                        <a:srgbClr val="0B5394"/>
                      </a:solidFill>
                      <a:prstDash val="solid"/>
                      <a:round/>
                      <a:headEnd type="none" w="sm" len="sm"/>
                      <a:tailEnd type="none" w="sm" len="sm"/>
                    </a:lnL>
                    <a:lnR w="9525" cap="flat" cmpd="sng">
                      <a:solidFill>
                        <a:srgbClr val="0B5394"/>
                      </a:solidFill>
                      <a:prstDash val="solid"/>
                      <a:round/>
                      <a:headEnd type="none" w="sm" len="sm"/>
                      <a:tailEnd type="none" w="sm" len="sm"/>
                    </a:lnR>
                    <a:lnT w="9525" cap="flat" cmpd="sng">
                      <a:solidFill>
                        <a:srgbClr val="0B5394"/>
                      </a:solidFill>
                      <a:prstDash val="solid"/>
                      <a:round/>
                      <a:headEnd type="none" w="sm" len="sm"/>
                      <a:tailEnd type="none" w="sm" len="sm"/>
                    </a:lnT>
                    <a:lnB w="9525" cap="flat" cmpd="sng">
                      <a:solidFill>
                        <a:srgbClr val="0B5394"/>
                      </a:solidFill>
                      <a:prstDash val="solid"/>
                      <a:round/>
                      <a:headEnd type="none" w="sm" len="sm"/>
                      <a:tailEnd type="none" w="sm" len="sm"/>
                    </a:lnB>
                    <a:solidFill>
                      <a:srgbClr val="46A7D0"/>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u="none" strike="noStrike" cap="none">
                          <a:latin typeface="Oswald"/>
                          <a:ea typeface="Oswald"/>
                          <a:cs typeface="Oswald"/>
                          <a:sym typeface="Oswald"/>
                        </a:rPr>
                        <a:t>125​</a:t>
                      </a:r>
                      <a:endParaRPr sz="1400" u="none" strike="noStrike" cap="none">
                        <a:latin typeface="Oswald"/>
                        <a:ea typeface="Oswald"/>
                        <a:cs typeface="Oswald"/>
                        <a:sym typeface="Oswald"/>
                      </a:endParaRPr>
                    </a:p>
                  </a:txBody>
                  <a:tcPr marL="28575" marR="28575" marT="19050" marB="19050" anchor="b">
                    <a:lnL w="9525" cap="flat" cmpd="sng">
                      <a:solidFill>
                        <a:srgbClr val="0B5394"/>
                      </a:solidFill>
                      <a:prstDash val="solid"/>
                      <a:round/>
                      <a:headEnd type="none" w="sm" len="sm"/>
                      <a:tailEnd type="none" w="sm" len="sm"/>
                    </a:lnL>
                    <a:lnR w="9525" cap="flat" cmpd="sng">
                      <a:solidFill>
                        <a:srgbClr val="0B5394"/>
                      </a:solidFill>
                      <a:prstDash val="solid"/>
                      <a:round/>
                      <a:headEnd type="none" w="sm" len="sm"/>
                      <a:tailEnd type="none" w="sm" len="sm"/>
                    </a:lnR>
                    <a:lnT w="9525" cap="flat" cmpd="sng">
                      <a:solidFill>
                        <a:srgbClr val="0B5394"/>
                      </a:solidFill>
                      <a:prstDash val="solid"/>
                      <a:round/>
                      <a:headEnd type="none" w="sm" len="sm"/>
                      <a:tailEnd type="none" w="sm" len="sm"/>
                    </a:lnT>
                    <a:lnB w="9525" cap="flat" cmpd="sng">
                      <a:solidFill>
                        <a:srgbClr val="0B5394"/>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u="none" strike="noStrike" cap="none">
                          <a:latin typeface="Oswald"/>
                          <a:ea typeface="Oswald"/>
                          <a:cs typeface="Oswald"/>
                          <a:sym typeface="Oswald"/>
                        </a:rPr>
                        <a:t>75​</a:t>
                      </a:r>
                      <a:endParaRPr sz="1400" u="none" strike="noStrike" cap="none">
                        <a:latin typeface="Oswald"/>
                        <a:ea typeface="Oswald"/>
                        <a:cs typeface="Oswald"/>
                        <a:sym typeface="Oswald"/>
                      </a:endParaRPr>
                    </a:p>
                  </a:txBody>
                  <a:tcPr marL="28575" marR="28575" marT="19050" marB="19050" anchor="b">
                    <a:lnL w="9525" cap="flat" cmpd="sng">
                      <a:solidFill>
                        <a:srgbClr val="0B5394"/>
                      </a:solidFill>
                      <a:prstDash val="solid"/>
                      <a:round/>
                      <a:headEnd type="none" w="sm" len="sm"/>
                      <a:tailEnd type="none" w="sm" len="sm"/>
                    </a:lnL>
                    <a:lnR w="9525" cap="flat" cmpd="sng">
                      <a:solidFill>
                        <a:srgbClr val="0B5394"/>
                      </a:solidFill>
                      <a:prstDash val="solid"/>
                      <a:round/>
                      <a:headEnd type="none" w="sm" len="sm"/>
                      <a:tailEnd type="none" w="sm" len="sm"/>
                    </a:lnR>
                    <a:lnT w="9525" cap="flat" cmpd="sng">
                      <a:solidFill>
                        <a:srgbClr val="0B5394"/>
                      </a:solidFill>
                      <a:prstDash val="solid"/>
                      <a:round/>
                      <a:headEnd type="none" w="sm" len="sm"/>
                      <a:tailEnd type="none" w="sm" len="sm"/>
                    </a:lnT>
                    <a:lnB w="9525" cap="flat" cmpd="sng">
                      <a:solidFill>
                        <a:srgbClr val="0B5394"/>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u="none" strike="noStrike" cap="none">
                          <a:latin typeface="Oswald"/>
                          <a:ea typeface="Oswald"/>
                          <a:cs typeface="Oswald"/>
                          <a:sym typeface="Oswald"/>
                        </a:rPr>
                        <a:t>72​</a:t>
                      </a:r>
                      <a:endParaRPr sz="1400" u="none" strike="noStrike" cap="none">
                        <a:latin typeface="Oswald"/>
                        <a:ea typeface="Oswald"/>
                        <a:cs typeface="Oswald"/>
                        <a:sym typeface="Oswald"/>
                      </a:endParaRPr>
                    </a:p>
                  </a:txBody>
                  <a:tcPr marL="28575" marR="28575" marT="19050" marB="19050" anchor="b">
                    <a:lnL w="9525" cap="flat" cmpd="sng">
                      <a:solidFill>
                        <a:srgbClr val="0B5394"/>
                      </a:solidFill>
                      <a:prstDash val="solid"/>
                      <a:round/>
                      <a:headEnd type="none" w="sm" len="sm"/>
                      <a:tailEnd type="none" w="sm" len="sm"/>
                    </a:lnL>
                    <a:lnR w="9525" cap="flat" cmpd="sng">
                      <a:solidFill>
                        <a:srgbClr val="0B5394"/>
                      </a:solidFill>
                      <a:prstDash val="solid"/>
                      <a:round/>
                      <a:headEnd type="none" w="sm" len="sm"/>
                      <a:tailEnd type="none" w="sm" len="sm"/>
                    </a:lnR>
                    <a:lnT w="9525" cap="flat" cmpd="sng">
                      <a:solidFill>
                        <a:srgbClr val="0B5394"/>
                      </a:solidFill>
                      <a:prstDash val="solid"/>
                      <a:round/>
                      <a:headEnd type="none" w="sm" len="sm"/>
                      <a:tailEnd type="none" w="sm" len="sm"/>
                    </a:lnT>
                    <a:lnB w="9525" cap="flat" cmpd="sng">
                      <a:solidFill>
                        <a:srgbClr val="0B5394"/>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u="none" strike="noStrike" cap="none">
                          <a:latin typeface="Oswald"/>
                          <a:ea typeface="Oswald"/>
                          <a:cs typeface="Oswald"/>
                          <a:sym typeface="Oswald"/>
                        </a:rPr>
                        <a:t>64​</a:t>
                      </a:r>
                      <a:endParaRPr sz="1400" u="none" strike="noStrike" cap="none">
                        <a:latin typeface="Oswald"/>
                        <a:ea typeface="Oswald"/>
                        <a:cs typeface="Oswald"/>
                        <a:sym typeface="Oswald"/>
                      </a:endParaRPr>
                    </a:p>
                  </a:txBody>
                  <a:tcPr marL="28575" marR="28575" marT="19050" marB="19050" anchor="b">
                    <a:lnL w="9525" cap="flat" cmpd="sng">
                      <a:solidFill>
                        <a:srgbClr val="0B5394"/>
                      </a:solidFill>
                      <a:prstDash val="solid"/>
                      <a:round/>
                      <a:headEnd type="none" w="sm" len="sm"/>
                      <a:tailEnd type="none" w="sm" len="sm"/>
                    </a:lnL>
                    <a:lnR w="9525" cap="flat" cmpd="sng">
                      <a:solidFill>
                        <a:srgbClr val="0B5394"/>
                      </a:solidFill>
                      <a:prstDash val="solid"/>
                      <a:round/>
                      <a:headEnd type="none" w="sm" len="sm"/>
                      <a:tailEnd type="none" w="sm" len="sm"/>
                    </a:lnR>
                    <a:lnT w="9525" cap="flat" cmpd="sng">
                      <a:solidFill>
                        <a:srgbClr val="0B5394"/>
                      </a:solidFill>
                      <a:prstDash val="solid"/>
                      <a:round/>
                      <a:headEnd type="none" w="sm" len="sm"/>
                      <a:tailEnd type="none" w="sm" len="sm"/>
                    </a:lnT>
                    <a:lnB w="9525" cap="flat" cmpd="sng">
                      <a:solidFill>
                        <a:srgbClr val="0B5394"/>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u="none" strike="noStrike" cap="none">
                          <a:latin typeface="Oswald"/>
                          <a:ea typeface="Oswald"/>
                          <a:cs typeface="Oswald"/>
                          <a:sym typeface="Oswald"/>
                        </a:rPr>
                        <a:t>2</a:t>
                      </a:r>
                      <a:r>
                        <a:rPr lang="en-US">
                          <a:latin typeface="Oswald"/>
                          <a:ea typeface="Oswald"/>
                          <a:cs typeface="Oswald"/>
                          <a:sym typeface="Oswald"/>
                        </a:rPr>
                        <a:t>7</a:t>
                      </a:r>
                      <a:endParaRPr sz="1400" u="none" strike="noStrike" cap="none">
                        <a:latin typeface="Oswald"/>
                        <a:ea typeface="Oswald"/>
                        <a:cs typeface="Oswald"/>
                        <a:sym typeface="Oswald"/>
                      </a:endParaRPr>
                    </a:p>
                  </a:txBody>
                  <a:tcPr marL="28575" marR="28575" marT="19050" marB="19050" anchor="b">
                    <a:lnL w="9525" cap="flat" cmpd="sng">
                      <a:solidFill>
                        <a:srgbClr val="0B5394"/>
                      </a:solidFill>
                      <a:prstDash val="solid"/>
                      <a:round/>
                      <a:headEnd type="none" w="sm" len="sm"/>
                      <a:tailEnd type="none" w="sm" len="sm"/>
                    </a:lnL>
                    <a:lnR w="9525" cap="flat" cmpd="sng">
                      <a:solidFill>
                        <a:srgbClr val="0B5394"/>
                      </a:solidFill>
                      <a:prstDash val="solid"/>
                      <a:round/>
                      <a:headEnd type="none" w="sm" len="sm"/>
                      <a:tailEnd type="none" w="sm" len="sm"/>
                    </a:lnR>
                    <a:lnT w="9525" cap="flat" cmpd="sng">
                      <a:solidFill>
                        <a:srgbClr val="0B5394"/>
                      </a:solidFill>
                      <a:prstDash val="solid"/>
                      <a:round/>
                      <a:headEnd type="none" w="sm" len="sm"/>
                      <a:tailEnd type="none" w="sm" len="sm"/>
                    </a:lnT>
                    <a:lnB w="9525" cap="flat" cmpd="sng">
                      <a:solidFill>
                        <a:srgbClr val="0B5394"/>
                      </a:solidFill>
                      <a:prstDash val="solid"/>
                      <a:round/>
                      <a:headEnd type="none" w="sm" len="sm"/>
                      <a:tailEnd type="none" w="sm" len="sm"/>
                    </a:lnB>
                  </a:tcPr>
                </a:tc>
                <a:extLst>
                  <a:ext uri="{0D108BD9-81ED-4DB2-BD59-A6C34878D82A}">
                    <a16:rowId xmlns:a16="http://schemas.microsoft.com/office/drawing/2014/main" val="10001"/>
                  </a:ext>
                </a:extLst>
              </a:tr>
              <a:tr h="171450">
                <a:tc>
                  <a:txBody>
                    <a:bodyPr/>
                    <a:lstStyle/>
                    <a:p>
                      <a:pPr marL="0" marR="0" lvl="0" indent="0" algn="l" rtl="0">
                        <a:lnSpc>
                          <a:spcPct val="115000"/>
                        </a:lnSpc>
                        <a:spcBef>
                          <a:spcPts val="0"/>
                        </a:spcBef>
                        <a:spcAft>
                          <a:spcPts val="0"/>
                        </a:spcAft>
                        <a:buClr>
                          <a:srgbClr val="000000"/>
                        </a:buClr>
                        <a:buSzPts val="1400"/>
                        <a:buFont typeface="Arial"/>
                        <a:buNone/>
                      </a:pPr>
                      <a:r>
                        <a:rPr lang="en-US" sz="1400" u="none" strike="noStrike" cap="none">
                          <a:solidFill>
                            <a:srgbClr val="FFFFFF"/>
                          </a:solidFill>
                          <a:latin typeface="Oswald"/>
                          <a:ea typeface="Oswald"/>
                          <a:cs typeface="Oswald"/>
                          <a:sym typeface="Oswald"/>
                        </a:rPr>
                        <a:t>No. of HFCA reporting &gt;5 P.f cases​</a:t>
                      </a:r>
                      <a:endParaRPr sz="1400" u="none" strike="noStrike" cap="none">
                        <a:solidFill>
                          <a:srgbClr val="FFFFFF"/>
                        </a:solidFill>
                        <a:latin typeface="Oswald"/>
                        <a:ea typeface="Oswald"/>
                        <a:cs typeface="Oswald"/>
                        <a:sym typeface="Oswald"/>
                      </a:endParaRPr>
                    </a:p>
                  </a:txBody>
                  <a:tcPr marL="28575" marR="28575" marT="19050" marB="19050" anchor="b">
                    <a:lnL w="9525" cap="flat" cmpd="sng">
                      <a:solidFill>
                        <a:srgbClr val="0B5394"/>
                      </a:solidFill>
                      <a:prstDash val="solid"/>
                      <a:round/>
                      <a:headEnd type="none" w="sm" len="sm"/>
                      <a:tailEnd type="none" w="sm" len="sm"/>
                    </a:lnL>
                    <a:lnR w="9525" cap="flat" cmpd="sng">
                      <a:solidFill>
                        <a:srgbClr val="0B5394"/>
                      </a:solidFill>
                      <a:prstDash val="solid"/>
                      <a:round/>
                      <a:headEnd type="none" w="sm" len="sm"/>
                      <a:tailEnd type="none" w="sm" len="sm"/>
                    </a:lnR>
                    <a:lnT w="9525" cap="flat" cmpd="sng">
                      <a:solidFill>
                        <a:srgbClr val="0B5394"/>
                      </a:solidFill>
                      <a:prstDash val="solid"/>
                      <a:round/>
                      <a:headEnd type="none" w="sm" len="sm"/>
                      <a:tailEnd type="none" w="sm" len="sm"/>
                    </a:lnT>
                    <a:lnB w="9525" cap="flat" cmpd="sng">
                      <a:solidFill>
                        <a:srgbClr val="0B5394"/>
                      </a:solidFill>
                      <a:prstDash val="solid"/>
                      <a:round/>
                      <a:headEnd type="none" w="sm" len="sm"/>
                      <a:tailEnd type="none" w="sm" len="sm"/>
                    </a:lnB>
                    <a:solidFill>
                      <a:srgbClr val="46A7D0"/>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u="none" strike="noStrike" cap="none">
                          <a:latin typeface="Oswald"/>
                          <a:ea typeface="Oswald"/>
                          <a:cs typeface="Oswald"/>
                          <a:sym typeface="Oswald"/>
                        </a:rPr>
                        <a:t>42​</a:t>
                      </a:r>
                      <a:endParaRPr sz="1400" u="none" strike="noStrike" cap="none">
                        <a:latin typeface="Oswald"/>
                        <a:ea typeface="Oswald"/>
                        <a:cs typeface="Oswald"/>
                        <a:sym typeface="Oswald"/>
                      </a:endParaRPr>
                    </a:p>
                  </a:txBody>
                  <a:tcPr marL="28575" marR="28575" marT="19050" marB="19050" anchor="b">
                    <a:lnL w="9525" cap="flat" cmpd="sng">
                      <a:solidFill>
                        <a:srgbClr val="0B5394"/>
                      </a:solidFill>
                      <a:prstDash val="solid"/>
                      <a:round/>
                      <a:headEnd type="none" w="sm" len="sm"/>
                      <a:tailEnd type="none" w="sm" len="sm"/>
                    </a:lnL>
                    <a:lnR w="9525" cap="flat" cmpd="sng">
                      <a:solidFill>
                        <a:srgbClr val="0B5394"/>
                      </a:solidFill>
                      <a:prstDash val="solid"/>
                      <a:round/>
                      <a:headEnd type="none" w="sm" len="sm"/>
                      <a:tailEnd type="none" w="sm" len="sm"/>
                    </a:lnR>
                    <a:lnT w="9525" cap="flat" cmpd="sng">
                      <a:solidFill>
                        <a:srgbClr val="0B5394"/>
                      </a:solidFill>
                      <a:prstDash val="solid"/>
                      <a:round/>
                      <a:headEnd type="none" w="sm" len="sm"/>
                      <a:tailEnd type="none" w="sm" len="sm"/>
                    </a:lnT>
                    <a:lnB w="9525" cap="flat" cmpd="sng">
                      <a:solidFill>
                        <a:srgbClr val="0B5394"/>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u="none" strike="noStrike" cap="none">
                          <a:latin typeface="Oswald"/>
                          <a:ea typeface="Oswald"/>
                          <a:cs typeface="Oswald"/>
                          <a:sym typeface="Oswald"/>
                        </a:rPr>
                        <a:t>39​</a:t>
                      </a:r>
                      <a:endParaRPr sz="1400" u="none" strike="noStrike" cap="none">
                        <a:latin typeface="Oswald"/>
                        <a:ea typeface="Oswald"/>
                        <a:cs typeface="Oswald"/>
                        <a:sym typeface="Oswald"/>
                      </a:endParaRPr>
                    </a:p>
                  </a:txBody>
                  <a:tcPr marL="28575" marR="28575" marT="19050" marB="19050" anchor="b">
                    <a:lnL w="9525" cap="flat" cmpd="sng">
                      <a:solidFill>
                        <a:srgbClr val="0B5394"/>
                      </a:solidFill>
                      <a:prstDash val="solid"/>
                      <a:round/>
                      <a:headEnd type="none" w="sm" len="sm"/>
                      <a:tailEnd type="none" w="sm" len="sm"/>
                    </a:lnL>
                    <a:lnR w="9525" cap="flat" cmpd="sng">
                      <a:solidFill>
                        <a:srgbClr val="0B5394"/>
                      </a:solidFill>
                      <a:prstDash val="solid"/>
                      <a:round/>
                      <a:headEnd type="none" w="sm" len="sm"/>
                      <a:tailEnd type="none" w="sm" len="sm"/>
                    </a:lnR>
                    <a:lnT w="9525" cap="flat" cmpd="sng">
                      <a:solidFill>
                        <a:srgbClr val="0B5394"/>
                      </a:solidFill>
                      <a:prstDash val="solid"/>
                      <a:round/>
                      <a:headEnd type="none" w="sm" len="sm"/>
                      <a:tailEnd type="none" w="sm" len="sm"/>
                    </a:lnT>
                    <a:lnB w="9525" cap="flat" cmpd="sng">
                      <a:solidFill>
                        <a:srgbClr val="0B5394"/>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u="none" strike="noStrike" cap="none">
                          <a:latin typeface="Oswald"/>
                          <a:ea typeface="Oswald"/>
                          <a:cs typeface="Oswald"/>
                          <a:sym typeface="Oswald"/>
                        </a:rPr>
                        <a:t>32​</a:t>
                      </a:r>
                      <a:endParaRPr sz="1400" u="none" strike="noStrike" cap="none">
                        <a:latin typeface="Oswald"/>
                        <a:ea typeface="Oswald"/>
                        <a:cs typeface="Oswald"/>
                        <a:sym typeface="Oswald"/>
                      </a:endParaRPr>
                    </a:p>
                  </a:txBody>
                  <a:tcPr marL="28575" marR="28575" marT="19050" marB="19050" anchor="b">
                    <a:lnL w="9525" cap="flat" cmpd="sng">
                      <a:solidFill>
                        <a:srgbClr val="0B5394"/>
                      </a:solidFill>
                      <a:prstDash val="solid"/>
                      <a:round/>
                      <a:headEnd type="none" w="sm" len="sm"/>
                      <a:tailEnd type="none" w="sm" len="sm"/>
                    </a:lnL>
                    <a:lnR w="9525" cap="flat" cmpd="sng">
                      <a:solidFill>
                        <a:srgbClr val="0B5394"/>
                      </a:solidFill>
                      <a:prstDash val="solid"/>
                      <a:round/>
                      <a:headEnd type="none" w="sm" len="sm"/>
                      <a:tailEnd type="none" w="sm" len="sm"/>
                    </a:lnR>
                    <a:lnT w="9525" cap="flat" cmpd="sng">
                      <a:solidFill>
                        <a:srgbClr val="0B5394"/>
                      </a:solidFill>
                      <a:prstDash val="solid"/>
                      <a:round/>
                      <a:headEnd type="none" w="sm" len="sm"/>
                      <a:tailEnd type="none" w="sm" len="sm"/>
                    </a:lnT>
                    <a:lnB w="9525" cap="flat" cmpd="sng">
                      <a:solidFill>
                        <a:srgbClr val="0B5394"/>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u="none" strike="noStrike" cap="none">
                          <a:latin typeface="Oswald"/>
                          <a:ea typeface="Oswald"/>
                          <a:cs typeface="Oswald"/>
                          <a:sym typeface="Oswald"/>
                        </a:rPr>
                        <a:t>14​</a:t>
                      </a:r>
                      <a:endParaRPr sz="1400" u="none" strike="noStrike" cap="none">
                        <a:latin typeface="Oswald"/>
                        <a:ea typeface="Oswald"/>
                        <a:cs typeface="Oswald"/>
                        <a:sym typeface="Oswald"/>
                      </a:endParaRPr>
                    </a:p>
                  </a:txBody>
                  <a:tcPr marL="28575" marR="28575" marT="19050" marB="19050" anchor="b">
                    <a:lnL w="9525" cap="flat" cmpd="sng">
                      <a:solidFill>
                        <a:srgbClr val="0B5394"/>
                      </a:solidFill>
                      <a:prstDash val="solid"/>
                      <a:round/>
                      <a:headEnd type="none" w="sm" len="sm"/>
                      <a:tailEnd type="none" w="sm" len="sm"/>
                    </a:lnL>
                    <a:lnR w="9525" cap="flat" cmpd="sng">
                      <a:solidFill>
                        <a:srgbClr val="0B5394"/>
                      </a:solidFill>
                      <a:prstDash val="solid"/>
                      <a:round/>
                      <a:headEnd type="none" w="sm" len="sm"/>
                      <a:tailEnd type="none" w="sm" len="sm"/>
                    </a:lnR>
                    <a:lnT w="9525" cap="flat" cmpd="sng">
                      <a:solidFill>
                        <a:srgbClr val="0B5394"/>
                      </a:solidFill>
                      <a:prstDash val="solid"/>
                      <a:round/>
                      <a:headEnd type="none" w="sm" len="sm"/>
                      <a:tailEnd type="none" w="sm" len="sm"/>
                    </a:lnT>
                    <a:lnB w="9525" cap="flat" cmpd="sng">
                      <a:solidFill>
                        <a:srgbClr val="0B5394"/>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Arial"/>
                        <a:buNone/>
                      </a:pPr>
                      <a:r>
                        <a:rPr lang="en-US">
                          <a:latin typeface="Oswald"/>
                          <a:ea typeface="Oswald"/>
                          <a:cs typeface="Oswald"/>
                          <a:sym typeface="Oswald"/>
                        </a:rPr>
                        <a:t>2</a:t>
                      </a:r>
                      <a:endParaRPr sz="1400" u="none" strike="noStrike" cap="none">
                        <a:latin typeface="Oswald"/>
                        <a:ea typeface="Oswald"/>
                        <a:cs typeface="Oswald"/>
                        <a:sym typeface="Oswald"/>
                      </a:endParaRPr>
                    </a:p>
                  </a:txBody>
                  <a:tcPr marL="28575" marR="28575" marT="19050" marB="19050" anchor="b">
                    <a:lnL w="9525" cap="flat" cmpd="sng">
                      <a:solidFill>
                        <a:srgbClr val="0B5394"/>
                      </a:solidFill>
                      <a:prstDash val="solid"/>
                      <a:round/>
                      <a:headEnd type="none" w="sm" len="sm"/>
                      <a:tailEnd type="none" w="sm" len="sm"/>
                    </a:lnL>
                    <a:lnR w="9525" cap="flat" cmpd="sng">
                      <a:solidFill>
                        <a:srgbClr val="0B5394"/>
                      </a:solidFill>
                      <a:prstDash val="solid"/>
                      <a:round/>
                      <a:headEnd type="none" w="sm" len="sm"/>
                      <a:tailEnd type="none" w="sm" len="sm"/>
                    </a:lnR>
                    <a:lnT w="9525" cap="flat" cmpd="sng">
                      <a:solidFill>
                        <a:srgbClr val="0B5394"/>
                      </a:solidFill>
                      <a:prstDash val="solid"/>
                      <a:round/>
                      <a:headEnd type="none" w="sm" len="sm"/>
                      <a:tailEnd type="none" w="sm" len="sm"/>
                    </a:lnT>
                    <a:lnB w="9525" cap="flat" cmpd="sng">
                      <a:solidFill>
                        <a:srgbClr val="0B5394"/>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grpSp>
        <p:nvGrpSpPr>
          <p:cNvPr id="553" name="Google Shape;553;g2a2eeddd9e4_0_1000"/>
          <p:cNvGrpSpPr/>
          <p:nvPr/>
        </p:nvGrpSpPr>
        <p:grpSpPr>
          <a:xfrm>
            <a:off x="7509568" y="1129127"/>
            <a:ext cx="4407490" cy="2995120"/>
            <a:chOff x="5632317" y="1189775"/>
            <a:chExt cx="3305700" cy="2246396"/>
          </a:xfrm>
        </p:grpSpPr>
        <p:sp>
          <p:nvSpPr>
            <p:cNvPr id="554" name="Google Shape;554;g2a2eeddd9e4_0_1000"/>
            <p:cNvSpPr/>
            <p:nvPr/>
          </p:nvSpPr>
          <p:spPr>
            <a:xfrm>
              <a:off x="5632317" y="1189775"/>
              <a:ext cx="3305700" cy="669000"/>
            </a:xfrm>
            <a:prstGeom prst="chevron">
              <a:avLst>
                <a:gd name="adj" fmla="val 50000"/>
              </a:avLst>
            </a:prstGeom>
            <a:solidFill>
              <a:srgbClr val="DBF2F8"/>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Oswald"/>
                  <a:ea typeface="Oswald"/>
                  <a:cs typeface="Oswald"/>
                  <a:sym typeface="Oswald"/>
                </a:rPr>
                <a:t>Guidelines &amp; Assessment</a:t>
              </a:r>
              <a:endParaRPr sz="2000" b="0" i="0" u="none" strike="noStrike" cap="none">
                <a:solidFill>
                  <a:schemeClr val="dk1"/>
                </a:solidFill>
                <a:latin typeface="Oswald"/>
                <a:ea typeface="Oswald"/>
                <a:cs typeface="Oswald"/>
                <a:sym typeface="Oswald"/>
              </a:endParaRPr>
            </a:p>
          </p:txBody>
        </p:sp>
        <p:sp>
          <p:nvSpPr>
            <p:cNvPr id="555" name="Google Shape;555;g2a2eeddd9e4_0_1000"/>
            <p:cNvSpPr txBox="1"/>
            <p:nvPr/>
          </p:nvSpPr>
          <p:spPr>
            <a:xfrm>
              <a:off x="6018713" y="1858771"/>
              <a:ext cx="2701500" cy="1577400"/>
            </a:xfrm>
            <a:prstGeom prst="rect">
              <a:avLst/>
            </a:prstGeom>
            <a:noFill/>
            <a:ln>
              <a:noFill/>
            </a:ln>
          </p:spPr>
          <p:txBody>
            <a:bodyPr spcFirstLastPara="1" wrap="square" lIns="121900" tIns="121900" rIns="121900" bIns="121900" anchor="t" anchorCtr="0">
              <a:noAutofit/>
            </a:bodyPr>
            <a:lstStyle/>
            <a:p>
              <a:pPr marL="457200" marR="0" lvl="0" indent="-336550" algn="l" rtl="0">
                <a:lnSpc>
                  <a:spcPct val="115000"/>
                </a:lnSpc>
                <a:spcBef>
                  <a:spcPts val="0"/>
                </a:spcBef>
                <a:spcAft>
                  <a:spcPts val="0"/>
                </a:spcAft>
                <a:buClr>
                  <a:srgbClr val="000000"/>
                </a:buClr>
                <a:buSzPts val="1700"/>
                <a:buFont typeface="Oswald"/>
                <a:buChar char="-"/>
              </a:pPr>
              <a:r>
                <a:rPr lang="en-US" sz="1700" b="0" i="0" u="none" strike="noStrike" cap="none">
                  <a:solidFill>
                    <a:srgbClr val="000000"/>
                  </a:solidFill>
                  <a:latin typeface="Oswald"/>
                  <a:ea typeface="Oswald"/>
                  <a:cs typeface="Oswald"/>
                  <a:sym typeface="Oswald"/>
                </a:rPr>
                <a:t>Burden reduction surveillance and guidelines were updated in 2022</a:t>
              </a:r>
              <a:endParaRPr sz="1700" b="0" i="0" u="none" strike="noStrike" cap="none">
                <a:solidFill>
                  <a:srgbClr val="000000"/>
                </a:solidFill>
                <a:latin typeface="Oswald"/>
                <a:ea typeface="Oswald"/>
                <a:cs typeface="Oswald"/>
                <a:sym typeface="Oswald"/>
              </a:endParaRPr>
            </a:p>
            <a:p>
              <a:pPr marL="457200" marR="0" lvl="0" indent="-336550" algn="l" rtl="0">
                <a:lnSpc>
                  <a:spcPct val="115000"/>
                </a:lnSpc>
                <a:spcBef>
                  <a:spcPts val="0"/>
                </a:spcBef>
                <a:spcAft>
                  <a:spcPts val="0"/>
                </a:spcAft>
                <a:buClr>
                  <a:srgbClr val="000000"/>
                </a:buClr>
                <a:buSzPts val="1700"/>
                <a:buFont typeface="Oswald"/>
                <a:buChar char="-"/>
              </a:pPr>
              <a:r>
                <a:rPr lang="en-US" sz="1700" b="0" i="0" u="none" strike="noStrike" cap="none">
                  <a:solidFill>
                    <a:srgbClr val="000000"/>
                  </a:solidFill>
                  <a:latin typeface="Oswald"/>
                  <a:ea typeface="Oswald"/>
                  <a:cs typeface="Oswald"/>
                  <a:sym typeface="Oswald"/>
                </a:rPr>
                <a:t>Surveillance assessment conducted in 2022; with recommendations planned for RAI4E</a:t>
              </a:r>
              <a:endParaRPr sz="1700" b="0" i="0" u="none" strike="noStrike" cap="none">
                <a:solidFill>
                  <a:srgbClr val="000000"/>
                </a:solidFill>
                <a:latin typeface="Oswald"/>
                <a:ea typeface="Oswald"/>
                <a:cs typeface="Oswald"/>
                <a:sym typeface="Oswald"/>
              </a:endParaRPr>
            </a:p>
          </p:txBody>
        </p:sp>
      </p:grpSp>
      <p:grpSp>
        <p:nvGrpSpPr>
          <p:cNvPr id="556" name="Google Shape;556;g2a2eeddd9e4_0_1000"/>
          <p:cNvGrpSpPr/>
          <p:nvPr/>
        </p:nvGrpSpPr>
        <p:grpSpPr>
          <a:xfrm>
            <a:off x="0" y="1129413"/>
            <a:ext cx="4729082" cy="3361125"/>
            <a:chOff x="0" y="1189989"/>
            <a:chExt cx="3546900" cy="2520907"/>
          </a:xfrm>
        </p:grpSpPr>
        <p:sp>
          <p:nvSpPr>
            <p:cNvPr id="557" name="Google Shape;557;g2a2eeddd9e4_0_1000"/>
            <p:cNvSpPr/>
            <p:nvPr/>
          </p:nvSpPr>
          <p:spPr>
            <a:xfrm>
              <a:off x="0" y="1189989"/>
              <a:ext cx="3546900" cy="669000"/>
            </a:xfrm>
            <a:prstGeom prst="homePlate">
              <a:avLst>
                <a:gd name="adj" fmla="val 50000"/>
              </a:avLst>
            </a:prstGeom>
            <a:solidFill>
              <a:srgbClr val="21A1C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FFFFFF"/>
                  </a:solidFill>
                  <a:latin typeface="Oswald"/>
                  <a:ea typeface="Oswald"/>
                  <a:cs typeface="Oswald"/>
                  <a:sym typeface="Oswald"/>
                </a:rPr>
                <a:t>CIFIR Activities</a:t>
              </a:r>
              <a:endParaRPr sz="2000" b="0" i="0" u="none" strike="noStrike" cap="none">
                <a:solidFill>
                  <a:srgbClr val="FFFFFF"/>
                </a:solidFill>
                <a:latin typeface="Oswald"/>
                <a:ea typeface="Oswald"/>
                <a:cs typeface="Oswald"/>
                <a:sym typeface="Oswald"/>
              </a:endParaRPr>
            </a:p>
          </p:txBody>
        </p:sp>
        <p:sp>
          <p:nvSpPr>
            <p:cNvPr id="558" name="Google Shape;558;g2a2eeddd9e4_0_1000"/>
            <p:cNvSpPr txBox="1"/>
            <p:nvPr/>
          </p:nvSpPr>
          <p:spPr>
            <a:xfrm>
              <a:off x="218762" y="1858996"/>
              <a:ext cx="2672700" cy="1851900"/>
            </a:xfrm>
            <a:prstGeom prst="rect">
              <a:avLst/>
            </a:prstGeom>
            <a:noFill/>
            <a:ln>
              <a:noFill/>
            </a:ln>
          </p:spPr>
          <p:txBody>
            <a:bodyPr spcFirstLastPara="1" wrap="square" lIns="121900" tIns="121900" rIns="121900" bIns="121900" anchor="t" anchorCtr="0">
              <a:noAutofit/>
            </a:bodyPr>
            <a:lstStyle/>
            <a:p>
              <a:pPr marL="457200" marR="0" lvl="0" indent="-336550" algn="l" rtl="0">
                <a:lnSpc>
                  <a:spcPct val="115000"/>
                </a:lnSpc>
                <a:spcBef>
                  <a:spcPts val="0"/>
                </a:spcBef>
                <a:spcAft>
                  <a:spcPts val="0"/>
                </a:spcAft>
                <a:buClr>
                  <a:srgbClr val="000000"/>
                </a:buClr>
                <a:buSzPts val="1700"/>
                <a:buFont typeface="Oswald"/>
                <a:buChar char="-"/>
              </a:pPr>
              <a:r>
                <a:rPr lang="en-US" sz="1700" b="0" i="0" u="none" strike="noStrike" cap="none">
                  <a:solidFill>
                    <a:srgbClr val="000000"/>
                  </a:solidFill>
                  <a:latin typeface="Oswald"/>
                  <a:ea typeface="Oswald"/>
                  <a:cs typeface="Oswald"/>
                  <a:sym typeface="Oswald"/>
                </a:rPr>
                <a:t>Strong surveillance system </a:t>
              </a:r>
              <a:endParaRPr sz="1700" b="0" i="0" u="none" strike="noStrike" cap="none">
                <a:solidFill>
                  <a:srgbClr val="000000"/>
                </a:solidFill>
                <a:latin typeface="Oswald"/>
                <a:ea typeface="Oswald"/>
                <a:cs typeface="Oswald"/>
                <a:sym typeface="Oswald"/>
              </a:endParaRPr>
            </a:p>
            <a:p>
              <a:pPr marL="457200" marR="0" lvl="0" indent="-336550" algn="l" rtl="0">
                <a:lnSpc>
                  <a:spcPct val="115000"/>
                </a:lnSpc>
                <a:spcBef>
                  <a:spcPts val="0"/>
                </a:spcBef>
                <a:spcAft>
                  <a:spcPts val="0"/>
                </a:spcAft>
                <a:buClr>
                  <a:srgbClr val="000000"/>
                </a:buClr>
                <a:buSzPts val="1700"/>
                <a:buFont typeface="Oswald"/>
                <a:buChar char="-"/>
              </a:pPr>
              <a:r>
                <a:rPr lang="en-US" sz="1700" b="0" i="0" u="none" strike="noStrike" cap="none">
                  <a:solidFill>
                    <a:srgbClr val="000000"/>
                  </a:solidFill>
                  <a:latin typeface="Oswald"/>
                  <a:ea typeface="Oswald"/>
                  <a:cs typeface="Oswald"/>
                  <a:sym typeface="Oswald"/>
                </a:rPr>
                <a:t>Launch of real time reporting through the EoC hotline in 2023</a:t>
              </a:r>
              <a:endParaRPr sz="1700" b="0" i="0" u="none" strike="noStrike" cap="none">
                <a:solidFill>
                  <a:srgbClr val="000000"/>
                </a:solidFill>
                <a:latin typeface="Oswald"/>
                <a:ea typeface="Oswald"/>
                <a:cs typeface="Oswald"/>
                <a:sym typeface="Oswald"/>
              </a:endParaRPr>
            </a:p>
            <a:p>
              <a:pPr marL="457200" marR="0" lvl="0" indent="-336550" algn="l" rtl="0">
                <a:lnSpc>
                  <a:spcPct val="115000"/>
                </a:lnSpc>
                <a:spcBef>
                  <a:spcPts val="0"/>
                </a:spcBef>
                <a:spcAft>
                  <a:spcPts val="0"/>
                </a:spcAft>
                <a:buClr>
                  <a:srgbClr val="000000"/>
                </a:buClr>
                <a:buSzPts val="1700"/>
                <a:buFont typeface="Oswald"/>
                <a:buChar char="-"/>
              </a:pPr>
              <a:r>
                <a:rPr lang="en-US" sz="1700" b="0" i="0" u="none" strike="noStrike" cap="none">
                  <a:solidFill>
                    <a:srgbClr val="000000"/>
                  </a:solidFill>
                  <a:latin typeface="Oswald"/>
                  <a:ea typeface="Oswald"/>
                  <a:cs typeface="Oswald"/>
                  <a:sym typeface="Oswald"/>
                </a:rPr>
                <a:t>High achievements on 1-3-7 elimination surveillance and response</a:t>
              </a:r>
              <a:endParaRPr sz="1700" b="0" i="0" u="none" strike="noStrike" cap="none">
                <a:solidFill>
                  <a:srgbClr val="000000"/>
                </a:solidFill>
                <a:latin typeface="Oswald"/>
                <a:ea typeface="Oswald"/>
                <a:cs typeface="Oswald"/>
                <a:sym typeface="Oswald"/>
              </a:endParaRPr>
            </a:p>
            <a:p>
              <a:pPr marL="0" marR="0" lvl="0" indent="0" algn="l" rtl="0">
                <a:lnSpc>
                  <a:spcPct val="115000"/>
                </a:lnSpc>
                <a:spcBef>
                  <a:spcPts val="0"/>
                </a:spcBef>
                <a:spcAft>
                  <a:spcPts val="0"/>
                </a:spcAft>
                <a:buNone/>
              </a:pPr>
              <a:endParaRPr sz="1700" b="0" i="0" u="none" strike="noStrike" cap="none">
                <a:solidFill>
                  <a:srgbClr val="000000"/>
                </a:solidFill>
                <a:latin typeface="Oswald"/>
                <a:ea typeface="Oswald"/>
                <a:cs typeface="Oswald"/>
                <a:sym typeface="Oswald"/>
              </a:endParaRPr>
            </a:p>
          </p:txBody>
        </p:sp>
      </p:grpSp>
      <p:grpSp>
        <p:nvGrpSpPr>
          <p:cNvPr id="559" name="Google Shape;559;g2a2eeddd9e4_0_1000"/>
          <p:cNvGrpSpPr/>
          <p:nvPr/>
        </p:nvGrpSpPr>
        <p:grpSpPr>
          <a:xfrm>
            <a:off x="3925507" y="1129127"/>
            <a:ext cx="4407490" cy="3361511"/>
            <a:chOff x="2944204" y="1189775"/>
            <a:chExt cx="3305700" cy="2521196"/>
          </a:xfrm>
        </p:grpSpPr>
        <p:sp>
          <p:nvSpPr>
            <p:cNvPr id="560" name="Google Shape;560;g2a2eeddd9e4_0_1000"/>
            <p:cNvSpPr/>
            <p:nvPr/>
          </p:nvSpPr>
          <p:spPr>
            <a:xfrm>
              <a:off x="2944204" y="1189775"/>
              <a:ext cx="3305700" cy="669000"/>
            </a:xfrm>
            <a:prstGeom prst="chevron">
              <a:avLst>
                <a:gd name="adj" fmla="val 50000"/>
              </a:avLst>
            </a:prstGeom>
            <a:solidFill>
              <a:srgbClr val="94DAEC"/>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Oswald"/>
                  <a:ea typeface="Oswald"/>
                  <a:cs typeface="Oswald"/>
                  <a:sym typeface="Oswald"/>
                </a:rPr>
                <a:t>OB Response</a:t>
              </a:r>
              <a:endParaRPr sz="2000" b="0" i="0" u="none" strike="noStrike" cap="none">
                <a:solidFill>
                  <a:schemeClr val="dk1"/>
                </a:solidFill>
                <a:latin typeface="Oswald"/>
                <a:ea typeface="Oswald"/>
                <a:cs typeface="Oswald"/>
                <a:sym typeface="Oswald"/>
              </a:endParaRPr>
            </a:p>
          </p:txBody>
        </p:sp>
        <p:sp>
          <p:nvSpPr>
            <p:cNvPr id="561" name="Google Shape;561;g2a2eeddd9e4_0_1000"/>
            <p:cNvSpPr txBox="1"/>
            <p:nvPr/>
          </p:nvSpPr>
          <p:spPr>
            <a:xfrm>
              <a:off x="3164535" y="1858771"/>
              <a:ext cx="2716800" cy="1852200"/>
            </a:xfrm>
            <a:prstGeom prst="rect">
              <a:avLst/>
            </a:prstGeom>
            <a:noFill/>
            <a:ln>
              <a:noFill/>
            </a:ln>
          </p:spPr>
          <p:txBody>
            <a:bodyPr spcFirstLastPara="1" wrap="square" lIns="121900" tIns="121900" rIns="121900" bIns="121900" anchor="t" anchorCtr="0">
              <a:noAutofit/>
            </a:bodyPr>
            <a:lstStyle/>
            <a:p>
              <a:pPr marL="457200" marR="0" lvl="0" indent="-336550" algn="l" rtl="0">
                <a:lnSpc>
                  <a:spcPct val="115000"/>
                </a:lnSpc>
                <a:spcBef>
                  <a:spcPts val="0"/>
                </a:spcBef>
                <a:spcAft>
                  <a:spcPts val="0"/>
                </a:spcAft>
                <a:buClr>
                  <a:srgbClr val="000000"/>
                </a:buClr>
                <a:buSzPts val="1700"/>
                <a:buFont typeface="Oswald"/>
                <a:buChar char="-"/>
              </a:pPr>
              <a:r>
                <a:rPr lang="en-US" sz="1700" b="0" i="0" u="none" strike="noStrike" cap="none">
                  <a:solidFill>
                    <a:srgbClr val="000000"/>
                  </a:solidFill>
                  <a:latin typeface="Oswald"/>
                  <a:ea typeface="Oswald"/>
                  <a:cs typeface="Oswald"/>
                  <a:sym typeface="Oswald"/>
                </a:rPr>
                <a:t>Ongoing rapid OB response in less than 7 days</a:t>
              </a:r>
              <a:endParaRPr sz="1700" b="0" i="0" u="none" strike="noStrike" cap="none">
                <a:solidFill>
                  <a:srgbClr val="000000"/>
                </a:solidFill>
                <a:latin typeface="Oswald"/>
                <a:ea typeface="Oswald"/>
                <a:cs typeface="Oswald"/>
                <a:sym typeface="Oswald"/>
              </a:endParaRPr>
            </a:p>
            <a:p>
              <a:pPr marL="457200" marR="0" lvl="0" indent="-336550" algn="l" rtl="0">
                <a:lnSpc>
                  <a:spcPct val="115000"/>
                </a:lnSpc>
                <a:spcBef>
                  <a:spcPts val="0"/>
                </a:spcBef>
                <a:spcAft>
                  <a:spcPts val="0"/>
                </a:spcAft>
                <a:buClr>
                  <a:srgbClr val="000000"/>
                </a:buClr>
                <a:buSzPts val="1700"/>
                <a:buFont typeface="Oswald"/>
                <a:buChar char="-"/>
              </a:pPr>
              <a:r>
                <a:rPr lang="en-US" sz="1700">
                  <a:latin typeface="Oswald"/>
                  <a:ea typeface="Oswald"/>
                  <a:cs typeface="Oswald"/>
                  <a:sym typeface="Oswald"/>
                </a:rPr>
                <a:t>There were an unprecedentedly low number of outbreaks in 2023, with only 12 reported.</a:t>
              </a:r>
              <a:r>
                <a:rPr lang="en-US" sz="1700" b="0" i="0" u="none" strike="noStrike" cap="none">
                  <a:solidFill>
                    <a:srgbClr val="000000"/>
                  </a:solidFill>
                  <a:latin typeface="Oswald"/>
                  <a:ea typeface="Oswald"/>
                  <a:cs typeface="Oswald"/>
                  <a:sym typeface="Oswald"/>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 </a:t>
              </a:r>
              <a:endParaRPr sz="1700" b="0" i="0" u="none" strike="noStrike" cap="none">
                <a:solidFill>
                  <a:srgbClr val="000000"/>
                </a:solidFill>
                <a:latin typeface="Oswald"/>
                <a:ea typeface="Oswald"/>
                <a:cs typeface="Oswald"/>
                <a:sym typeface="Oswald"/>
              </a:endParaRPr>
            </a:p>
            <a:p>
              <a:pPr marL="0" marR="0" lvl="0" indent="0" algn="l" rtl="0">
                <a:lnSpc>
                  <a:spcPct val="115000"/>
                </a:lnSpc>
                <a:spcBef>
                  <a:spcPts val="0"/>
                </a:spcBef>
                <a:spcAft>
                  <a:spcPts val="0"/>
                </a:spcAft>
                <a:buClr>
                  <a:srgbClr val="000000"/>
                </a:buClr>
                <a:buSzPts val="1700"/>
                <a:buFont typeface="Arial"/>
                <a:buNone/>
              </a:pPr>
              <a:endParaRPr sz="1700" b="0" i="0" u="none" strike="noStrike" cap="none">
                <a:solidFill>
                  <a:schemeClr val="dk1"/>
                </a:solidFill>
                <a:latin typeface="Oswald"/>
                <a:ea typeface="Oswald"/>
                <a:cs typeface="Oswald"/>
                <a:sym typeface="Oswald"/>
              </a:endParaRPr>
            </a:p>
          </p:txBody>
        </p:sp>
      </p:grpSp>
      <p:sp>
        <p:nvSpPr>
          <p:cNvPr id="562" name="Google Shape;562;g2a2eeddd9e4_0_1000"/>
          <p:cNvSpPr txBox="1"/>
          <p:nvPr/>
        </p:nvSpPr>
        <p:spPr>
          <a:xfrm>
            <a:off x="0" y="4775500"/>
            <a:ext cx="11809800" cy="11601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chemeClr val="dk1"/>
                </a:solidFill>
                <a:latin typeface="Oswald"/>
                <a:ea typeface="Oswald"/>
                <a:cs typeface="Oswald"/>
                <a:sym typeface="Oswald"/>
              </a:rPr>
              <a:t>An unusual OB occured in Nakai (malaria-free) in July 2023; Global Fund approved the usage of additional funds to conduct a serosurvey, PCR testing and SeroTAT to identify possible drivers of transmission and gaps in the current surveillance.</a:t>
            </a:r>
            <a:endParaRPr sz="1900" b="0" i="0" u="none" strike="noStrike" cap="none">
              <a:solidFill>
                <a:schemeClr val="dk1"/>
              </a:solidFill>
              <a:latin typeface="Oswald"/>
              <a:ea typeface="Oswald"/>
              <a:cs typeface="Oswald"/>
              <a:sym typeface="Oswald"/>
            </a:endParaRPr>
          </a:p>
        </p:txBody>
      </p:sp>
      <p:sp>
        <p:nvSpPr>
          <p:cNvPr id="563" name="Google Shape;563;g2a2eeddd9e4_0_1000"/>
          <p:cNvSpPr txBox="1">
            <a:spLocks noGrp="1"/>
          </p:cNvSpPr>
          <p:nvPr>
            <p:ph type="title"/>
          </p:nvPr>
        </p:nvSpPr>
        <p:spPr>
          <a:xfrm>
            <a:off x="0" y="-51371"/>
            <a:ext cx="12192000" cy="725700"/>
          </a:xfrm>
          <a:prstGeom prst="rect">
            <a:avLst/>
          </a:prstGeom>
          <a:noFill/>
          <a:ln w="19050" cap="flat" cmpd="sng">
            <a:solidFill>
              <a:srgbClr val="0DB8CC"/>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SzPts val="2400"/>
              <a:buNone/>
            </a:pPr>
            <a:r>
              <a:rPr lang="en-US" sz="3600">
                <a:solidFill>
                  <a:srgbClr val="0DB8CC"/>
                </a:solidFill>
                <a:latin typeface="News Cycle"/>
                <a:ea typeface="News Cycle"/>
                <a:cs typeface="News Cycle"/>
                <a:sym typeface="News Cycle"/>
              </a:rPr>
              <a:t>RAI3E Implemented Activities - CIFIR &amp; OB Responses</a:t>
            </a:r>
            <a:endParaRPr sz="3600">
              <a:solidFill>
                <a:srgbClr val="0DB8CC"/>
              </a:solidFill>
              <a:latin typeface="News Cycle"/>
              <a:ea typeface="News Cycle"/>
              <a:cs typeface="News Cycle"/>
              <a:sym typeface="News Cycle"/>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g2a022994949_0_38"/>
          <p:cNvSpPr txBox="1">
            <a:spLocks noGrp="1"/>
          </p:cNvSpPr>
          <p:nvPr>
            <p:ph type="title"/>
          </p:nvPr>
        </p:nvSpPr>
        <p:spPr>
          <a:xfrm>
            <a:off x="0" y="0"/>
            <a:ext cx="12192000" cy="725700"/>
          </a:xfrm>
          <a:prstGeom prst="rect">
            <a:avLst/>
          </a:prstGeom>
          <a:noFill/>
          <a:ln w="19050" cap="flat" cmpd="sng">
            <a:solidFill>
              <a:srgbClr val="0DB8CC"/>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SzPts val="2400"/>
              <a:buNone/>
            </a:pPr>
            <a:r>
              <a:rPr lang="en-US" sz="3600">
                <a:solidFill>
                  <a:srgbClr val="0DB8CC"/>
                </a:solidFill>
                <a:latin typeface="News Cycle"/>
                <a:ea typeface="News Cycle"/>
                <a:cs typeface="News Cycle"/>
                <a:sym typeface="News Cycle"/>
              </a:rPr>
              <a:t>Programme Performance - CIFIR </a:t>
            </a:r>
            <a:endParaRPr sz="3600">
              <a:solidFill>
                <a:srgbClr val="0DB8CC"/>
              </a:solidFill>
              <a:latin typeface="News Cycle"/>
              <a:ea typeface="News Cycle"/>
              <a:cs typeface="News Cycle"/>
              <a:sym typeface="News Cycle"/>
            </a:endParaRPr>
          </a:p>
        </p:txBody>
      </p:sp>
      <p:sp>
        <p:nvSpPr>
          <p:cNvPr id="570" name="Google Shape;570;g2a022994949_0_38"/>
          <p:cNvSpPr txBox="1"/>
          <p:nvPr/>
        </p:nvSpPr>
        <p:spPr>
          <a:xfrm>
            <a:off x="220850" y="1090800"/>
            <a:ext cx="5443200" cy="556532"/>
          </a:xfrm>
          <a:prstGeom prst="rect">
            <a:avLst/>
          </a:prstGeom>
          <a:solidFill>
            <a:srgbClr val="21A1C0"/>
          </a:solidFill>
          <a:ln>
            <a:noFill/>
          </a:ln>
        </p:spPr>
        <p:txBody>
          <a:bodyPr spcFirstLastPara="1" wrap="square" lIns="91425" tIns="91425" rIns="91425" bIns="91425" anchor="ctr" anchorCtr="0">
            <a:spAutoFit/>
          </a:bodyPr>
          <a:lstStyle/>
          <a:p>
            <a:pPr marL="0" marR="0" lvl="0" indent="0" algn="just" rtl="0">
              <a:lnSpc>
                <a:spcPct val="100000"/>
              </a:lnSpc>
              <a:spcBef>
                <a:spcPts val="500"/>
              </a:spcBef>
              <a:spcAft>
                <a:spcPts val="0"/>
              </a:spcAft>
              <a:buClr>
                <a:srgbClr val="000000"/>
              </a:buClr>
              <a:buSzPts val="2000"/>
              <a:buFont typeface="Arial"/>
              <a:buNone/>
            </a:pPr>
            <a:r>
              <a:rPr lang="en-US" sz="2000" b="0" i="0" u="none" strike="noStrike" cap="none">
                <a:solidFill>
                  <a:schemeClr val="lt1"/>
                </a:solidFill>
                <a:latin typeface="Oswald"/>
                <a:ea typeface="Oswald"/>
                <a:cs typeface="Oswald"/>
                <a:sym typeface="Oswald"/>
              </a:rPr>
              <a:t>Case investigation within 3 days</a:t>
            </a:r>
            <a:endParaRPr sz="1400" b="0" i="0" u="none" strike="noStrike" cap="none">
              <a:solidFill>
                <a:schemeClr val="lt1"/>
              </a:solidFill>
              <a:latin typeface="Arial"/>
              <a:ea typeface="Arial"/>
              <a:cs typeface="Arial"/>
              <a:sym typeface="Arial"/>
            </a:endParaRPr>
          </a:p>
        </p:txBody>
      </p:sp>
      <p:sp>
        <p:nvSpPr>
          <p:cNvPr id="571" name="Google Shape;571;g2a022994949_0_38"/>
          <p:cNvSpPr txBox="1"/>
          <p:nvPr/>
        </p:nvSpPr>
        <p:spPr>
          <a:xfrm>
            <a:off x="6448000" y="1090800"/>
            <a:ext cx="5443200" cy="556532"/>
          </a:xfrm>
          <a:prstGeom prst="rect">
            <a:avLst/>
          </a:prstGeom>
          <a:solidFill>
            <a:srgbClr val="94DAEC"/>
          </a:solidFill>
          <a:ln>
            <a:noFill/>
          </a:ln>
        </p:spPr>
        <p:txBody>
          <a:bodyPr spcFirstLastPara="1" wrap="square" lIns="91425" tIns="91425" rIns="91425" bIns="91425" anchor="t" anchorCtr="0">
            <a:spAutoFit/>
          </a:bodyPr>
          <a:lstStyle/>
          <a:p>
            <a:pPr marL="0" marR="0" lvl="0" indent="0" algn="l" rtl="0">
              <a:lnSpc>
                <a:spcPct val="100000"/>
              </a:lnSpc>
              <a:spcBef>
                <a:spcPts val="500"/>
              </a:spcBef>
              <a:spcAft>
                <a:spcPts val="0"/>
              </a:spcAft>
              <a:buClr>
                <a:srgbClr val="000000"/>
              </a:buClr>
              <a:buSzPts val="2000"/>
              <a:buFont typeface="Arial"/>
              <a:buNone/>
            </a:pPr>
            <a:r>
              <a:rPr lang="en-US" sz="2000" b="0" i="0" u="none" strike="noStrike" cap="none">
                <a:solidFill>
                  <a:schemeClr val="dk1"/>
                </a:solidFill>
                <a:latin typeface="Oswald"/>
                <a:ea typeface="Oswald"/>
                <a:cs typeface="Oswald"/>
                <a:sym typeface="Oswald"/>
              </a:rPr>
              <a:t>Active foci received responses within 7 days</a:t>
            </a:r>
            <a:endParaRPr sz="1400" b="0" i="0" u="none" strike="noStrike" cap="none">
              <a:solidFill>
                <a:schemeClr val="dk1"/>
              </a:solidFill>
              <a:latin typeface="Arial"/>
              <a:ea typeface="Arial"/>
              <a:cs typeface="Arial"/>
              <a:sym typeface="Arial"/>
            </a:endParaRPr>
          </a:p>
        </p:txBody>
      </p:sp>
      <p:graphicFrame>
        <p:nvGraphicFramePr>
          <p:cNvPr id="572" name="Google Shape;572;g2a022994949_0_38"/>
          <p:cNvGraphicFramePr/>
          <p:nvPr/>
        </p:nvGraphicFramePr>
        <p:xfrm>
          <a:off x="623750" y="4879825"/>
          <a:ext cx="4637400" cy="1462920"/>
        </p:xfrm>
        <a:graphic>
          <a:graphicData uri="http://schemas.openxmlformats.org/drawingml/2006/table">
            <a:tbl>
              <a:tblPr>
                <a:noFill/>
                <a:tableStyleId>{496BDB3C-8850-4748-9223-80B55E3D98C9}</a:tableStyleId>
              </a:tblPr>
              <a:tblGrid>
                <a:gridCol w="1383950">
                  <a:extLst>
                    <a:ext uri="{9D8B030D-6E8A-4147-A177-3AD203B41FA5}">
                      <a16:colId xmlns:a16="http://schemas.microsoft.com/office/drawing/2014/main" val="20000"/>
                    </a:ext>
                  </a:extLst>
                </a:gridCol>
                <a:gridCol w="1054550">
                  <a:extLst>
                    <a:ext uri="{9D8B030D-6E8A-4147-A177-3AD203B41FA5}">
                      <a16:colId xmlns:a16="http://schemas.microsoft.com/office/drawing/2014/main" val="20001"/>
                    </a:ext>
                  </a:extLst>
                </a:gridCol>
                <a:gridCol w="1129375">
                  <a:extLst>
                    <a:ext uri="{9D8B030D-6E8A-4147-A177-3AD203B41FA5}">
                      <a16:colId xmlns:a16="http://schemas.microsoft.com/office/drawing/2014/main" val="20002"/>
                    </a:ext>
                  </a:extLst>
                </a:gridCol>
                <a:gridCol w="1069525">
                  <a:extLst>
                    <a:ext uri="{9D8B030D-6E8A-4147-A177-3AD203B41FA5}">
                      <a16:colId xmlns:a16="http://schemas.microsoft.com/office/drawing/2014/main" val="20003"/>
                    </a:ext>
                  </a:extLst>
                </a:gridCol>
              </a:tblGrid>
              <a:tr h="342050">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Oswald"/>
                        <a:ea typeface="Oswald"/>
                        <a:cs typeface="Oswald"/>
                        <a:sym typeface="Oswald"/>
                      </a:endParaRPr>
                    </a:p>
                  </a:txBody>
                  <a:tcPr marL="91425" marR="91425" marT="91425" marB="91425">
                    <a:lnL w="9525" cap="flat" cmpd="sng">
                      <a:solidFill>
                        <a:srgbClr val="46A7D0">
                          <a:alpha val="0"/>
                        </a:srgbClr>
                      </a:solidFill>
                      <a:prstDash val="solid"/>
                      <a:round/>
                      <a:headEnd type="none" w="sm" len="sm"/>
                      <a:tailEnd type="none" w="sm" len="sm"/>
                    </a:lnL>
                    <a:lnR w="9525" cap="flat" cmpd="sng">
                      <a:solidFill>
                        <a:srgbClr val="46A7D0">
                          <a:alpha val="0"/>
                        </a:srgbClr>
                      </a:solidFill>
                      <a:prstDash val="solid"/>
                      <a:round/>
                      <a:headEnd type="none" w="sm" len="sm"/>
                      <a:tailEnd type="none" w="sm" len="sm"/>
                    </a:lnR>
                    <a:lnT w="9525" cap="flat" cmpd="sng">
                      <a:solidFill>
                        <a:srgbClr val="46A7D0">
                          <a:alpha val="0"/>
                        </a:srgbClr>
                      </a:solidFill>
                      <a:prstDash val="solid"/>
                      <a:round/>
                      <a:headEnd type="none" w="sm" len="sm"/>
                      <a:tailEnd type="none" w="sm" len="sm"/>
                    </a:lnT>
                    <a:lnB w="9525" cap="flat" cmpd="sng">
                      <a:solidFill>
                        <a:srgbClr val="46A7D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Oswald"/>
                          <a:ea typeface="Oswald"/>
                          <a:cs typeface="Oswald"/>
                          <a:sym typeface="Oswald"/>
                        </a:rPr>
                        <a:t>2021</a:t>
                      </a:r>
                      <a:endParaRPr sz="1200" u="none" strike="noStrike" cap="none">
                        <a:latin typeface="Oswald"/>
                        <a:ea typeface="Oswald"/>
                        <a:cs typeface="Oswald"/>
                        <a:sym typeface="Oswald"/>
                      </a:endParaRPr>
                    </a:p>
                  </a:txBody>
                  <a:tcPr marL="91425" marR="91425" marT="91425" marB="91425">
                    <a:lnL w="9525" cap="flat" cmpd="sng">
                      <a:solidFill>
                        <a:srgbClr val="46A7D0">
                          <a:alpha val="0"/>
                        </a:srgbClr>
                      </a:solidFill>
                      <a:prstDash val="solid"/>
                      <a:round/>
                      <a:headEnd type="none" w="sm" len="sm"/>
                      <a:tailEnd type="none" w="sm" len="sm"/>
                    </a:lnL>
                    <a:lnR w="9525" cap="flat" cmpd="sng">
                      <a:solidFill>
                        <a:srgbClr val="46A7D0"/>
                      </a:solidFill>
                      <a:prstDash val="solid"/>
                      <a:round/>
                      <a:headEnd type="none" w="sm" len="sm"/>
                      <a:tailEnd type="none" w="sm" len="sm"/>
                    </a:lnR>
                    <a:lnT w="9525" cap="flat" cmpd="sng">
                      <a:solidFill>
                        <a:srgbClr val="46A7D0"/>
                      </a:solidFill>
                      <a:prstDash val="solid"/>
                      <a:round/>
                      <a:headEnd type="none" w="sm" len="sm"/>
                      <a:tailEnd type="none" w="sm" len="sm"/>
                    </a:lnT>
                    <a:lnB w="9525" cap="flat" cmpd="sng">
                      <a:solidFill>
                        <a:srgbClr val="46A7D0"/>
                      </a:solidFill>
                      <a:prstDash val="solid"/>
                      <a:round/>
                      <a:headEnd type="none" w="sm" len="sm"/>
                      <a:tailEnd type="none" w="sm" len="sm"/>
                    </a:lnB>
                    <a:solidFill>
                      <a:srgbClr val="46A7D0"/>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Oswald"/>
                          <a:ea typeface="Oswald"/>
                          <a:cs typeface="Oswald"/>
                          <a:sym typeface="Oswald"/>
                        </a:rPr>
                        <a:t>2022</a:t>
                      </a:r>
                      <a:endParaRPr sz="1200" u="none" strike="noStrike" cap="none">
                        <a:latin typeface="Oswald"/>
                        <a:ea typeface="Oswald"/>
                        <a:cs typeface="Oswald"/>
                        <a:sym typeface="Oswald"/>
                      </a:endParaRPr>
                    </a:p>
                  </a:txBody>
                  <a:tcPr marL="91425" marR="91425" marT="91425" marB="91425">
                    <a:lnL w="9525" cap="flat" cmpd="sng">
                      <a:solidFill>
                        <a:srgbClr val="46A7D0"/>
                      </a:solidFill>
                      <a:prstDash val="solid"/>
                      <a:round/>
                      <a:headEnd type="none" w="sm" len="sm"/>
                      <a:tailEnd type="none" w="sm" len="sm"/>
                    </a:lnL>
                    <a:lnR w="9525" cap="flat" cmpd="sng">
                      <a:solidFill>
                        <a:srgbClr val="46A7D0"/>
                      </a:solidFill>
                      <a:prstDash val="solid"/>
                      <a:round/>
                      <a:headEnd type="none" w="sm" len="sm"/>
                      <a:tailEnd type="none" w="sm" len="sm"/>
                    </a:lnR>
                    <a:lnT w="9525" cap="flat" cmpd="sng">
                      <a:solidFill>
                        <a:srgbClr val="46A7D0"/>
                      </a:solidFill>
                      <a:prstDash val="solid"/>
                      <a:round/>
                      <a:headEnd type="none" w="sm" len="sm"/>
                      <a:tailEnd type="none" w="sm" len="sm"/>
                    </a:lnT>
                    <a:lnB w="9525" cap="flat" cmpd="sng">
                      <a:solidFill>
                        <a:srgbClr val="46A7D0"/>
                      </a:solidFill>
                      <a:prstDash val="solid"/>
                      <a:round/>
                      <a:headEnd type="none" w="sm" len="sm"/>
                      <a:tailEnd type="none" w="sm" len="sm"/>
                    </a:lnB>
                    <a:solidFill>
                      <a:srgbClr val="46A7D0"/>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Oswald"/>
                          <a:ea typeface="Oswald"/>
                          <a:cs typeface="Oswald"/>
                          <a:sym typeface="Oswald"/>
                        </a:rPr>
                        <a:t>2023</a:t>
                      </a:r>
                      <a:endParaRPr sz="1200" u="none" strike="noStrike" cap="none">
                        <a:latin typeface="Oswald"/>
                        <a:ea typeface="Oswald"/>
                        <a:cs typeface="Oswald"/>
                        <a:sym typeface="Oswald"/>
                      </a:endParaRPr>
                    </a:p>
                  </a:txBody>
                  <a:tcPr marL="91425" marR="91425" marT="91425" marB="91425">
                    <a:lnL w="9525" cap="flat" cmpd="sng">
                      <a:solidFill>
                        <a:srgbClr val="46A7D0"/>
                      </a:solidFill>
                      <a:prstDash val="solid"/>
                      <a:round/>
                      <a:headEnd type="none" w="sm" len="sm"/>
                      <a:tailEnd type="none" w="sm" len="sm"/>
                    </a:lnL>
                    <a:lnR w="9525" cap="flat" cmpd="sng">
                      <a:solidFill>
                        <a:srgbClr val="46A7D0"/>
                      </a:solidFill>
                      <a:prstDash val="solid"/>
                      <a:round/>
                      <a:headEnd type="none" w="sm" len="sm"/>
                      <a:tailEnd type="none" w="sm" len="sm"/>
                    </a:lnR>
                    <a:lnT w="9525" cap="flat" cmpd="sng">
                      <a:solidFill>
                        <a:srgbClr val="46A7D0"/>
                      </a:solidFill>
                      <a:prstDash val="solid"/>
                      <a:round/>
                      <a:headEnd type="none" w="sm" len="sm"/>
                      <a:tailEnd type="none" w="sm" len="sm"/>
                    </a:lnT>
                    <a:lnB w="9525" cap="flat" cmpd="sng">
                      <a:solidFill>
                        <a:srgbClr val="46A7D0"/>
                      </a:solidFill>
                      <a:prstDash val="solid"/>
                      <a:round/>
                      <a:headEnd type="none" w="sm" len="sm"/>
                      <a:tailEnd type="none" w="sm" len="sm"/>
                    </a:lnB>
                    <a:solidFill>
                      <a:srgbClr val="46A7D0"/>
                    </a:solidFill>
                  </a:tcPr>
                </a:tc>
                <a:extLst>
                  <a:ext uri="{0D108BD9-81ED-4DB2-BD59-A6C34878D82A}">
                    <a16:rowId xmlns:a16="http://schemas.microsoft.com/office/drawing/2014/main" val="10000"/>
                  </a:ext>
                </a:extLst>
              </a:tr>
              <a:tr h="342050">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Oswald"/>
                          <a:ea typeface="Oswald"/>
                          <a:cs typeface="Oswald"/>
                          <a:sym typeface="Oswald"/>
                        </a:rPr>
                        <a:t>Total EL cases</a:t>
                      </a:r>
                      <a:endParaRPr sz="1200" u="none" strike="noStrike" cap="none">
                        <a:latin typeface="Oswald"/>
                        <a:ea typeface="Oswald"/>
                        <a:cs typeface="Oswald"/>
                        <a:sym typeface="Oswald"/>
                      </a:endParaRPr>
                    </a:p>
                  </a:txBody>
                  <a:tcPr marL="91425" marR="91425" marT="91425" marB="91425">
                    <a:lnL w="9525" cap="flat" cmpd="sng">
                      <a:solidFill>
                        <a:srgbClr val="46A7D0"/>
                      </a:solidFill>
                      <a:prstDash val="solid"/>
                      <a:round/>
                      <a:headEnd type="none" w="sm" len="sm"/>
                      <a:tailEnd type="none" w="sm" len="sm"/>
                    </a:lnL>
                    <a:lnR w="9525" cap="flat" cmpd="sng">
                      <a:solidFill>
                        <a:srgbClr val="46A7D0"/>
                      </a:solidFill>
                      <a:prstDash val="solid"/>
                      <a:round/>
                      <a:headEnd type="none" w="sm" len="sm"/>
                      <a:tailEnd type="none" w="sm" len="sm"/>
                    </a:lnR>
                    <a:lnT w="9525" cap="flat" cmpd="sng">
                      <a:solidFill>
                        <a:srgbClr val="46A7D0"/>
                      </a:solidFill>
                      <a:prstDash val="solid"/>
                      <a:round/>
                      <a:headEnd type="none" w="sm" len="sm"/>
                      <a:tailEnd type="none" w="sm" len="sm"/>
                    </a:lnT>
                    <a:lnB w="9525" cap="flat" cmpd="sng">
                      <a:solidFill>
                        <a:srgbClr val="46A7D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Oswald"/>
                          <a:ea typeface="Oswald"/>
                          <a:cs typeface="Oswald"/>
                          <a:sym typeface="Oswald"/>
                        </a:rPr>
                        <a:t>214</a:t>
                      </a:r>
                      <a:endParaRPr sz="1200" u="none" strike="noStrike" cap="none">
                        <a:latin typeface="Oswald"/>
                        <a:ea typeface="Oswald"/>
                        <a:cs typeface="Oswald"/>
                        <a:sym typeface="Oswald"/>
                      </a:endParaRPr>
                    </a:p>
                  </a:txBody>
                  <a:tcPr marL="91425" marR="91425" marT="91425" marB="91425">
                    <a:lnL w="9525" cap="flat" cmpd="sng">
                      <a:solidFill>
                        <a:srgbClr val="46A7D0"/>
                      </a:solidFill>
                      <a:prstDash val="solid"/>
                      <a:round/>
                      <a:headEnd type="none" w="sm" len="sm"/>
                      <a:tailEnd type="none" w="sm" len="sm"/>
                    </a:lnL>
                    <a:lnR w="9525" cap="flat" cmpd="sng">
                      <a:solidFill>
                        <a:srgbClr val="46A7D0"/>
                      </a:solidFill>
                      <a:prstDash val="solid"/>
                      <a:round/>
                      <a:headEnd type="none" w="sm" len="sm"/>
                      <a:tailEnd type="none" w="sm" len="sm"/>
                    </a:lnR>
                    <a:lnT w="9525" cap="flat" cmpd="sng">
                      <a:solidFill>
                        <a:srgbClr val="46A7D0"/>
                      </a:solidFill>
                      <a:prstDash val="solid"/>
                      <a:round/>
                      <a:headEnd type="none" w="sm" len="sm"/>
                      <a:tailEnd type="none" w="sm" len="sm"/>
                    </a:lnT>
                    <a:lnB w="9525" cap="flat" cmpd="sng">
                      <a:solidFill>
                        <a:srgbClr val="46A7D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Oswald"/>
                          <a:ea typeface="Oswald"/>
                          <a:cs typeface="Oswald"/>
                          <a:sym typeface="Oswald"/>
                        </a:rPr>
                        <a:t>155</a:t>
                      </a:r>
                      <a:endParaRPr sz="1200" u="none" strike="noStrike" cap="none">
                        <a:latin typeface="Oswald"/>
                        <a:ea typeface="Oswald"/>
                        <a:cs typeface="Oswald"/>
                        <a:sym typeface="Oswald"/>
                      </a:endParaRPr>
                    </a:p>
                  </a:txBody>
                  <a:tcPr marL="91425" marR="91425" marT="91425" marB="91425">
                    <a:lnL w="9525" cap="flat" cmpd="sng">
                      <a:solidFill>
                        <a:srgbClr val="46A7D0"/>
                      </a:solidFill>
                      <a:prstDash val="solid"/>
                      <a:round/>
                      <a:headEnd type="none" w="sm" len="sm"/>
                      <a:tailEnd type="none" w="sm" len="sm"/>
                    </a:lnL>
                    <a:lnR w="9525" cap="flat" cmpd="sng">
                      <a:solidFill>
                        <a:srgbClr val="46A7D0"/>
                      </a:solidFill>
                      <a:prstDash val="solid"/>
                      <a:round/>
                      <a:headEnd type="none" w="sm" len="sm"/>
                      <a:tailEnd type="none" w="sm" len="sm"/>
                    </a:lnR>
                    <a:lnT w="9525" cap="flat" cmpd="sng">
                      <a:solidFill>
                        <a:srgbClr val="46A7D0"/>
                      </a:solidFill>
                      <a:prstDash val="solid"/>
                      <a:round/>
                      <a:headEnd type="none" w="sm" len="sm"/>
                      <a:tailEnd type="none" w="sm" len="sm"/>
                    </a:lnT>
                    <a:lnB w="9525" cap="flat" cmpd="sng">
                      <a:solidFill>
                        <a:srgbClr val="46A7D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Oswald"/>
                          <a:ea typeface="Oswald"/>
                          <a:cs typeface="Oswald"/>
                          <a:sym typeface="Oswald"/>
                        </a:rPr>
                        <a:t>300</a:t>
                      </a:r>
                      <a:endParaRPr sz="1200" u="none" strike="noStrike" cap="none">
                        <a:latin typeface="Oswald"/>
                        <a:ea typeface="Oswald"/>
                        <a:cs typeface="Oswald"/>
                        <a:sym typeface="Oswald"/>
                      </a:endParaRPr>
                    </a:p>
                  </a:txBody>
                  <a:tcPr marL="91425" marR="91425" marT="91425" marB="91425">
                    <a:lnL w="9525" cap="flat" cmpd="sng">
                      <a:solidFill>
                        <a:srgbClr val="46A7D0"/>
                      </a:solidFill>
                      <a:prstDash val="solid"/>
                      <a:round/>
                      <a:headEnd type="none" w="sm" len="sm"/>
                      <a:tailEnd type="none" w="sm" len="sm"/>
                    </a:lnL>
                    <a:lnR w="9525" cap="flat" cmpd="sng">
                      <a:solidFill>
                        <a:srgbClr val="46A7D0"/>
                      </a:solidFill>
                      <a:prstDash val="solid"/>
                      <a:round/>
                      <a:headEnd type="none" w="sm" len="sm"/>
                      <a:tailEnd type="none" w="sm" len="sm"/>
                    </a:lnR>
                    <a:lnT w="9525" cap="flat" cmpd="sng">
                      <a:solidFill>
                        <a:srgbClr val="46A7D0"/>
                      </a:solidFill>
                      <a:prstDash val="solid"/>
                      <a:round/>
                      <a:headEnd type="none" w="sm" len="sm"/>
                      <a:tailEnd type="none" w="sm" len="sm"/>
                    </a:lnT>
                    <a:lnB w="9525" cap="flat" cmpd="sng">
                      <a:solidFill>
                        <a:srgbClr val="46A7D0"/>
                      </a:solidFill>
                      <a:prstDash val="solid"/>
                      <a:round/>
                      <a:headEnd type="none" w="sm" len="sm"/>
                      <a:tailEnd type="none" w="sm" len="sm"/>
                    </a:lnB>
                  </a:tcPr>
                </a:tc>
                <a:extLst>
                  <a:ext uri="{0D108BD9-81ED-4DB2-BD59-A6C34878D82A}">
                    <a16:rowId xmlns:a16="http://schemas.microsoft.com/office/drawing/2014/main" val="10001"/>
                  </a:ext>
                </a:extLst>
              </a:tr>
              <a:tr h="342050">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Oswald"/>
                          <a:ea typeface="Oswald"/>
                          <a:cs typeface="Oswald"/>
                          <a:sym typeface="Oswald"/>
                        </a:rPr>
                        <a:t>CI &lt; 3 days</a:t>
                      </a:r>
                      <a:endParaRPr sz="1200" u="none" strike="noStrike" cap="none">
                        <a:latin typeface="Oswald"/>
                        <a:ea typeface="Oswald"/>
                        <a:cs typeface="Oswald"/>
                        <a:sym typeface="Oswald"/>
                      </a:endParaRPr>
                    </a:p>
                  </a:txBody>
                  <a:tcPr marL="91425" marR="91425" marT="91425" marB="91425">
                    <a:lnL w="9525" cap="flat" cmpd="sng">
                      <a:solidFill>
                        <a:srgbClr val="46A7D0"/>
                      </a:solidFill>
                      <a:prstDash val="solid"/>
                      <a:round/>
                      <a:headEnd type="none" w="sm" len="sm"/>
                      <a:tailEnd type="none" w="sm" len="sm"/>
                    </a:lnL>
                    <a:lnR w="9525" cap="flat" cmpd="sng">
                      <a:solidFill>
                        <a:srgbClr val="46A7D0"/>
                      </a:solidFill>
                      <a:prstDash val="solid"/>
                      <a:round/>
                      <a:headEnd type="none" w="sm" len="sm"/>
                      <a:tailEnd type="none" w="sm" len="sm"/>
                    </a:lnR>
                    <a:lnT w="9525" cap="flat" cmpd="sng">
                      <a:solidFill>
                        <a:srgbClr val="46A7D0"/>
                      </a:solidFill>
                      <a:prstDash val="solid"/>
                      <a:round/>
                      <a:headEnd type="none" w="sm" len="sm"/>
                      <a:tailEnd type="none" w="sm" len="sm"/>
                    </a:lnT>
                    <a:lnB w="9525" cap="flat" cmpd="sng">
                      <a:solidFill>
                        <a:srgbClr val="46A7D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Oswald"/>
                          <a:ea typeface="Oswald"/>
                          <a:cs typeface="Oswald"/>
                          <a:sym typeface="Oswald"/>
                        </a:rPr>
                        <a:t>160</a:t>
                      </a:r>
                      <a:endParaRPr sz="1200" u="none" strike="noStrike" cap="none">
                        <a:latin typeface="Oswald"/>
                        <a:ea typeface="Oswald"/>
                        <a:cs typeface="Oswald"/>
                        <a:sym typeface="Oswald"/>
                      </a:endParaRPr>
                    </a:p>
                  </a:txBody>
                  <a:tcPr marL="91425" marR="91425" marT="91425" marB="91425">
                    <a:lnL w="9525" cap="flat" cmpd="sng">
                      <a:solidFill>
                        <a:srgbClr val="46A7D0"/>
                      </a:solidFill>
                      <a:prstDash val="solid"/>
                      <a:round/>
                      <a:headEnd type="none" w="sm" len="sm"/>
                      <a:tailEnd type="none" w="sm" len="sm"/>
                    </a:lnL>
                    <a:lnR w="9525" cap="flat" cmpd="sng">
                      <a:solidFill>
                        <a:srgbClr val="46A7D0"/>
                      </a:solidFill>
                      <a:prstDash val="solid"/>
                      <a:round/>
                      <a:headEnd type="none" w="sm" len="sm"/>
                      <a:tailEnd type="none" w="sm" len="sm"/>
                    </a:lnR>
                    <a:lnT w="9525" cap="flat" cmpd="sng">
                      <a:solidFill>
                        <a:srgbClr val="46A7D0"/>
                      </a:solidFill>
                      <a:prstDash val="solid"/>
                      <a:round/>
                      <a:headEnd type="none" w="sm" len="sm"/>
                      <a:tailEnd type="none" w="sm" len="sm"/>
                    </a:lnT>
                    <a:lnB w="9525" cap="flat" cmpd="sng">
                      <a:solidFill>
                        <a:srgbClr val="46A7D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Oswald"/>
                          <a:ea typeface="Oswald"/>
                          <a:cs typeface="Oswald"/>
                          <a:sym typeface="Oswald"/>
                        </a:rPr>
                        <a:t>152</a:t>
                      </a:r>
                      <a:endParaRPr sz="1200" u="none" strike="noStrike" cap="none">
                        <a:latin typeface="Oswald"/>
                        <a:ea typeface="Oswald"/>
                        <a:cs typeface="Oswald"/>
                        <a:sym typeface="Oswald"/>
                      </a:endParaRPr>
                    </a:p>
                  </a:txBody>
                  <a:tcPr marL="91425" marR="91425" marT="91425" marB="91425">
                    <a:lnL w="9525" cap="flat" cmpd="sng">
                      <a:solidFill>
                        <a:srgbClr val="46A7D0"/>
                      </a:solidFill>
                      <a:prstDash val="solid"/>
                      <a:round/>
                      <a:headEnd type="none" w="sm" len="sm"/>
                      <a:tailEnd type="none" w="sm" len="sm"/>
                    </a:lnL>
                    <a:lnR w="9525" cap="flat" cmpd="sng">
                      <a:solidFill>
                        <a:srgbClr val="46A7D0"/>
                      </a:solidFill>
                      <a:prstDash val="solid"/>
                      <a:round/>
                      <a:headEnd type="none" w="sm" len="sm"/>
                      <a:tailEnd type="none" w="sm" len="sm"/>
                    </a:lnR>
                    <a:lnT w="9525" cap="flat" cmpd="sng">
                      <a:solidFill>
                        <a:srgbClr val="46A7D0"/>
                      </a:solidFill>
                      <a:prstDash val="solid"/>
                      <a:round/>
                      <a:headEnd type="none" w="sm" len="sm"/>
                      <a:tailEnd type="none" w="sm" len="sm"/>
                    </a:lnT>
                    <a:lnB w="9525" cap="flat" cmpd="sng">
                      <a:solidFill>
                        <a:srgbClr val="46A7D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Oswald"/>
                          <a:ea typeface="Oswald"/>
                          <a:cs typeface="Oswald"/>
                          <a:sym typeface="Oswald"/>
                        </a:rPr>
                        <a:t>2</a:t>
                      </a:r>
                      <a:r>
                        <a:rPr lang="en-US" sz="1200">
                          <a:latin typeface="Oswald"/>
                          <a:ea typeface="Oswald"/>
                          <a:cs typeface="Oswald"/>
                          <a:sym typeface="Oswald"/>
                        </a:rPr>
                        <a:t>97</a:t>
                      </a:r>
                      <a:endParaRPr sz="1200" u="none" strike="noStrike" cap="none">
                        <a:latin typeface="Oswald"/>
                        <a:ea typeface="Oswald"/>
                        <a:cs typeface="Oswald"/>
                        <a:sym typeface="Oswald"/>
                      </a:endParaRPr>
                    </a:p>
                  </a:txBody>
                  <a:tcPr marL="91425" marR="91425" marT="91425" marB="91425">
                    <a:lnL w="9525" cap="flat" cmpd="sng">
                      <a:solidFill>
                        <a:srgbClr val="46A7D0"/>
                      </a:solidFill>
                      <a:prstDash val="solid"/>
                      <a:round/>
                      <a:headEnd type="none" w="sm" len="sm"/>
                      <a:tailEnd type="none" w="sm" len="sm"/>
                    </a:lnL>
                    <a:lnR w="9525" cap="flat" cmpd="sng">
                      <a:solidFill>
                        <a:srgbClr val="46A7D0"/>
                      </a:solidFill>
                      <a:prstDash val="solid"/>
                      <a:round/>
                      <a:headEnd type="none" w="sm" len="sm"/>
                      <a:tailEnd type="none" w="sm" len="sm"/>
                    </a:lnR>
                    <a:lnT w="9525" cap="flat" cmpd="sng">
                      <a:solidFill>
                        <a:srgbClr val="46A7D0"/>
                      </a:solidFill>
                      <a:prstDash val="solid"/>
                      <a:round/>
                      <a:headEnd type="none" w="sm" len="sm"/>
                      <a:tailEnd type="none" w="sm" len="sm"/>
                    </a:lnT>
                    <a:lnB w="9525" cap="flat" cmpd="sng">
                      <a:solidFill>
                        <a:srgbClr val="46A7D0"/>
                      </a:solidFill>
                      <a:prstDash val="solid"/>
                      <a:round/>
                      <a:headEnd type="none" w="sm" len="sm"/>
                      <a:tailEnd type="none" w="sm" len="sm"/>
                    </a:lnB>
                  </a:tcPr>
                </a:tc>
                <a:extLst>
                  <a:ext uri="{0D108BD9-81ED-4DB2-BD59-A6C34878D82A}">
                    <a16:rowId xmlns:a16="http://schemas.microsoft.com/office/drawing/2014/main" val="10002"/>
                  </a:ext>
                </a:extLst>
              </a:tr>
              <a:tr h="342050">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Oswald"/>
                          <a:ea typeface="Oswald"/>
                          <a:cs typeface="Oswald"/>
                          <a:sym typeface="Oswald"/>
                        </a:rPr>
                        <a:t>% achievement</a:t>
                      </a:r>
                      <a:endParaRPr sz="1200" u="none" strike="noStrike" cap="none">
                        <a:latin typeface="Oswald"/>
                        <a:ea typeface="Oswald"/>
                        <a:cs typeface="Oswald"/>
                        <a:sym typeface="Oswald"/>
                      </a:endParaRPr>
                    </a:p>
                  </a:txBody>
                  <a:tcPr marL="91425" marR="91425" marT="91425" marB="91425">
                    <a:lnL w="9525" cap="flat" cmpd="sng">
                      <a:solidFill>
                        <a:srgbClr val="46A7D0"/>
                      </a:solidFill>
                      <a:prstDash val="solid"/>
                      <a:round/>
                      <a:headEnd type="none" w="sm" len="sm"/>
                      <a:tailEnd type="none" w="sm" len="sm"/>
                    </a:lnL>
                    <a:lnR w="9525" cap="flat" cmpd="sng">
                      <a:solidFill>
                        <a:srgbClr val="46A7D0"/>
                      </a:solidFill>
                      <a:prstDash val="solid"/>
                      <a:round/>
                      <a:headEnd type="none" w="sm" len="sm"/>
                      <a:tailEnd type="none" w="sm" len="sm"/>
                    </a:lnR>
                    <a:lnT w="9525" cap="flat" cmpd="sng">
                      <a:solidFill>
                        <a:srgbClr val="46A7D0"/>
                      </a:solidFill>
                      <a:prstDash val="solid"/>
                      <a:round/>
                      <a:headEnd type="none" w="sm" len="sm"/>
                      <a:tailEnd type="none" w="sm" len="sm"/>
                    </a:lnT>
                    <a:lnB w="9525" cap="flat" cmpd="sng">
                      <a:solidFill>
                        <a:srgbClr val="46A7D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Oswald"/>
                          <a:ea typeface="Oswald"/>
                          <a:cs typeface="Oswald"/>
                          <a:sym typeface="Oswald"/>
                        </a:rPr>
                        <a:t>75%</a:t>
                      </a:r>
                      <a:endParaRPr sz="1200" u="none" strike="noStrike" cap="none">
                        <a:latin typeface="Oswald"/>
                        <a:ea typeface="Oswald"/>
                        <a:cs typeface="Oswald"/>
                        <a:sym typeface="Oswald"/>
                      </a:endParaRPr>
                    </a:p>
                  </a:txBody>
                  <a:tcPr marL="91425" marR="91425" marT="91425" marB="91425">
                    <a:lnL w="9525" cap="flat" cmpd="sng">
                      <a:solidFill>
                        <a:srgbClr val="46A7D0"/>
                      </a:solidFill>
                      <a:prstDash val="solid"/>
                      <a:round/>
                      <a:headEnd type="none" w="sm" len="sm"/>
                      <a:tailEnd type="none" w="sm" len="sm"/>
                    </a:lnL>
                    <a:lnR w="9525" cap="flat" cmpd="sng">
                      <a:solidFill>
                        <a:srgbClr val="46A7D0"/>
                      </a:solidFill>
                      <a:prstDash val="solid"/>
                      <a:round/>
                      <a:headEnd type="none" w="sm" len="sm"/>
                      <a:tailEnd type="none" w="sm" len="sm"/>
                    </a:lnR>
                    <a:lnT w="9525" cap="flat" cmpd="sng">
                      <a:solidFill>
                        <a:srgbClr val="46A7D0"/>
                      </a:solidFill>
                      <a:prstDash val="solid"/>
                      <a:round/>
                      <a:headEnd type="none" w="sm" len="sm"/>
                      <a:tailEnd type="none" w="sm" len="sm"/>
                    </a:lnT>
                    <a:lnB w="9525" cap="flat" cmpd="sng">
                      <a:solidFill>
                        <a:srgbClr val="46A7D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Oswald"/>
                          <a:ea typeface="Oswald"/>
                          <a:cs typeface="Oswald"/>
                          <a:sym typeface="Oswald"/>
                        </a:rPr>
                        <a:t>98%</a:t>
                      </a:r>
                      <a:endParaRPr sz="1200" u="none" strike="noStrike" cap="none">
                        <a:latin typeface="Oswald"/>
                        <a:ea typeface="Oswald"/>
                        <a:cs typeface="Oswald"/>
                        <a:sym typeface="Oswald"/>
                      </a:endParaRPr>
                    </a:p>
                  </a:txBody>
                  <a:tcPr marL="91425" marR="91425" marT="91425" marB="91425">
                    <a:lnL w="9525" cap="flat" cmpd="sng">
                      <a:solidFill>
                        <a:srgbClr val="46A7D0"/>
                      </a:solidFill>
                      <a:prstDash val="solid"/>
                      <a:round/>
                      <a:headEnd type="none" w="sm" len="sm"/>
                      <a:tailEnd type="none" w="sm" len="sm"/>
                    </a:lnL>
                    <a:lnR w="9525" cap="flat" cmpd="sng">
                      <a:solidFill>
                        <a:srgbClr val="46A7D0"/>
                      </a:solidFill>
                      <a:prstDash val="solid"/>
                      <a:round/>
                      <a:headEnd type="none" w="sm" len="sm"/>
                      <a:tailEnd type="none" w="sm" len="sm"/>
                    </a:lnR>
                    <a:lnT w="9525" cap="flat" cmpd="sng">
                      <a:solidFill>
                        <a:srgbClr val="46A7D0"/>
                      </a:solidFill>
                      <a:prstDash val="solid"/>
                      <a:round/>
                      <a:headEnd type="none" w="sm" len="sm"/>
                      <a:tailEnd type="none" w="sm" len="sm"/>
                    </a:lnT>
                    <a:lnB w="9525" cap="flat" cmpd="sng">
                      <a:solidFill>
                        <a:srgbClr val="46A7D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Oswald"/>
                          <a:ea typeface="Oswald"/>
                          <a:cs typeface="Oswald"/>
                          <a:sym typeface="Oswald"/>
                        </a:rPr>
                        <a:t>9</a:t>
                      </a:r>
                      <a:r>
                        <a:rPr lang="en-US" sz="1200">
                          <a:latin typeface="Oswald"/>
                          <a:ea typeface="Oswald"/>
                          <a:cs typeface="Oswald"/>
                          <a:sym typeface="Oswald"/>
                        </a:rPr>
                        <a:t>9</a:t>
                      </a:r>
                      <a:r>
                        <a:rPr lang="en-US" sz="1200" u="none" strike="noStrike" cap="none">
                          <a:latin typeface="Oswald"/>
                          <a:ea typeface="Oswald"/>
                          <a:cs typeface="Oswald"/>
                          <a:sym typeface="Oswald"/>
                        </a:rPr>
                        <a:t>%</a:t>
                      </a:r>
                      <a:endParaRPr sz="1200" u="none" strike="noStrike" cap="none">
                        <a:latin typeface="Oswald"/>
                        <a:ea typeface="Oswald"/>
                        <a:cs typeface="Oswald"/>
                        <a:sym typeface="Oswald"/>
                      </a:endParaRPr>
                    </a:p>
                  </a:txBody>
                  <a:tcPr marL="91425" marR="91425" marT="91425" marB="91425">
                    <a:lnL w="9525" cap="flat" cmpd="sng">
                      <a:solidFill>
                        <a:srgbClr val="46A7D0"/>
                      </a:solidFill>
                      <a:prstDash val="solid"/>
                      <a:round/>
                      <a:headEnd type="none" w="sm" len="sm"/>
                      <a:tailEnd type="none" w="sm" len="sm"/>
                    </a:lnL>
                    <a:lnR w="9525" cap="flat" cmpd="sng">
                      <a:solidFill>
                        <a:srgbClr val="46A7D0"/>
                      </a:solidFill>
                      <a:prstDash val="solid"/>
                      <a:round/>
                      <a:headEnd type="none" w="sm" len="sm"/>
                      <a:tailEnd type="none" w="sm" len="sm"/>
                    </a:lnR>
                    <a:lnT w="9525" cap="flat" cmpd="sng">
                      <a:solidFill>
                        <a:srgbClr val="46A7D0"/>
                      </a:solidFill>
                      <a:prstDash val="solid"/>
                      <a:round/>
                      <a:headEnd type="none" w="sm" len="sm"/>
                      <a:tailEnd type="none" w="sm" len="sm"/>
                    </a:lnT>
                    <a:lnB w="9525" cap="flat" cmpd="sng">
                      <a:solidFill>
                        <a:srgbClr val="46A7D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graphicFrame>
        <p:nvGraphicFramePr>
          <p:cNvPr id="573" name="Google Shape;573;g2a022994949_0_38"/>
          <p:cNvGraphicFramePr/>
          <p:nvPr/>
        </p:nvGraphicFramePr>
        <p:xfrm>
          <a:off x="6712425" y="4926075"/>
          <a:ext cx="4797625" cy="1462920"/>
        </p:xfrm>
        <a:graphic>
          <a:graphicData uri="http://schemas.openxmlformats.org/drawingml/2006/table">
            <a:tbl>
              <a:tblPr>
                <a:noFill/>
                <a:tableStyleId>{496BDB3C-8850-4748-9223-80B55E3D98C9}</a:tableStyleId>
              </a:tblPr>
              <a:tblGrid>
                <a:gridCol w="1723400">
                  <a:extLst>
                    <a:ext uri="{9D8B030D-6E8A-4147-A177-3AD203B41FA5}">
                      <a16:colId xmlns:a16="http://schemas.microsoft.com/office/drawing/2014/main" val="20000"/>
                    </a:ext>
                  </a:extLst>
                </a:gridCol>
                <a:gridCol w="1082150">
                  <a:extLst>
                    <a:ext uri="{9D8B030D-6E8A-4147-A177-3AD203B41FA5}">
                      <a16:colId xmlns:a16="http://schemas.microsoft.com/office/drawing/2014/main" val="20001"/>
                    </a:ext>
                  </a:extLst>
                </a:gridCol>
                <a:gridCol w="1058400">
                  <a:extLst>
                    <a:ext uri="{9D8B030D-6E8A-4147-A177-3AD203B41FA5}">
                      <a16:colId xmlns:a16="http://schemas.microsoft.com/office/drawing/2014/main" val="20002"/>
                    </a:ext>
                  </a:extLst>
                </a:gridCol>
                <a:gridCol w="933675">
                  <a:extLst>
                    <a:ext uri="{9D8B030D-6E8A-4147-A177-3AD203B41FA5}">
                      <a16:colId xmlns:a16="http://schemas.microsoft.com/office/drawing/2014/main" val="20003"/>
                    </a:ext>
                  </a:extLst>
                </a:gridCol>
              </a:tblGrid>
              <a:tr h="342050">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Oswald"/>
                        <a:ea typeface="Oswald"/>
                        <a:cs typeface="Oswald"/>
                        <a:sym typeface="Oswald"/>
                      </a:endParaRPr>
                    </a:p>
                  </a:txBody>
                  <a:tcPr marL="91425" marR="91425" marT="91425" marB="91425">
                    <a:lnL w="9525" cap="flat" cmpd="sng">
                      <a:solidFill>
                        <a:srgbClr val="46A7D0">
                          <a:alpha val="0"/>
                        </a:srgbClr>
                      </a:solidFill>
                      <a:prstDash val="solid"/>
                      <a:round/>
                      <a:headEnd type="none" w="sm" len="sm"/>
                      <a:tailEnd type="none" w="sm" len="sm"/>
                    </a:lnL>
                    <a:lnR w="9525" cap="flat" cmpd="sng">
                      <a:solidFill>
                        <a:srgbClr val="46A7D0">
                          <a:alpha val="0"/>
                        </a:srgbClr>
                      </a:solidFill>
                      <a:prstDash val="solid"/>
                      <a:round/>
                      <a:headEnd type="none" w="sm" len="sm"/>
                      <a:tailEnd type="none" w="sm" len="sm"/>
                    </a:lnR>
                    <a:lnT w="9525" cap="flat" cmpd="sng">
                      <a:solidFill>
                        <a:srgbClr val="46A7D0">
                          <a:alpha val="0"/>
                        </a:srgbClr>
                      </a:solidFill>
                      <a:prstDash val="solid"/>
                      <a:round/>
                      <a:headEnd type="none" w="sm" len="sm"/>
                      <a:tailEnd type="none" w="sm" len="sm"/>
                    </a:lnT>
                    <a:lnB w="9525" cap="flat" cmpd="sng">
                      <a:solidFill>
                        <a:srgbClr val="46A7D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Oswald"/>
                          <a:ea typeface="Oswald"/>
                          <a:cs typeface="Oswald"/>
                          <a:sym typeface="Oswald"/>
                        </a:rPr>
                        <a:t>2021</a:t>
                      </a:r>
                      <a:endParaRPr sz="1200" u="none" strike="noStrike" cap="none">
                        <a:latin typeface="Oswald"/>
                        <a:ea typeface="Oswald"/>
                        <a:cs typeface="Oswald"/>
                        <a:sym typeface="Oswald"/>
                      </a:endParaRPr>
                    </a:p>
                  </a:txBody>
                  <a:tcPr marL="91425" marR="91425" marT="91425" marB="91425">
                    <a:lnL w="9525" cap="flat" cmpd="sng">
                      <a:solidFill>
                        <a:srgbClr val="46A7D0">
                          <a:alpha val="0"/>
                        </a:srgbClr>
                      </a:solidFill>
                      <a:prstDash val="solid"/>
                      <a:round/>
                      <a:headEnd type="none" w="sm" len="sm"/>
                      <a:tailEnd type="none" w="sm" len="sm"/>
                    </a:lnL>
                    <a:lnR w="9525" cap="flat" cmpd="sng">
                      <a:solidFill>
                        <a:srgbClr val="46A7D0"/>
                      </a:solidFill>
                      <a:prstDash val="solid"/>
                      <a:round/>
                      <a:headEnd type="none" w="sm" len="sm"/>
                      <a:tailEnd type="none" w="sm" len="sm"/>
                    </a:lnR>
                    <a:lnT w="9525" cap="flat" cmpd="sng">
                      <a:solidFill>
                        <a:srgbClr val="46A7D0"/>
                      </a:solidFill>
                      <a:prstDash val="solid"/>
                      <a:round/>
                      <a:headEnd type="none" w="sm" len="sm"/>
                      <a:tailEnd type="none" w="sm" len="sm"/>
                    </a:lnT>
                    <a:lnB w="9525" cap="flat" cmpd="sng">
                      <a:solidFill>
                        <a:srgbClr val="46A7D0"/>
                      </a:solidFill>
                      <a:prstDash val="solid"/>
                      <a:round/>
                      <a:headEnd type="none" w="sm" len="sm"/>
                      <a:tailEnd type="none" w="sm" len="sm"/>
                    </a:lnB>
                    <a:solidFill>
                      <a:srgbClr val="46A7D0"/>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Oswald"/>
                          <a:ea typeface="Oswald"/>
                          <a:cs typeface="Oswald"/>
                          <a:sym typeface="Oswald"/>
                        </a:rPr>
                        <a:t>2022</a:t>
                      </a:r>
                      <a:endParaRPr sz="1200" u="none" strike="noStrike" cap="none">
                        <a:latin typeface="Oswald"/>
                        <a:ea typeface="Oswald"/>
                        <a:cs typeface="Oswald"/>
                        <a:sym typeface="Oswald"/>
                      </a:endParaRPr>
                    </a:p>
                  </a:txBody>
                  <a:tcPr marL="91425" marR="91425" marT="91425" marB="91425">
                    <a:lnL w="9525" cap="flat" cmpd="sng">
                      <a:solidFill>
                        <a:srgbClr val="46A7D0"/>
                      </a:solidFill>
                      <a:prstDash val="solid"/>
                      <a:round/>
                      <a:headEnd type="none" w="sm" len="sm"/>
                      <a:tailEnd type="none" w="sm" len="sm"/>
                    </a:lnL>
                    <a:lnR w="9525" cap="flat" cmpd="sng">
                      <a:solidFill>
                        <a:srgbClr val="46A7D0"/>
                      </a:solidFill>
                      <a:prstDash val="solid"/>
                      <a:round/>
                      <a:headEnd type="none" w="sm" len="sm"/>
                      <a:tailEnd type="none" w="sm" len="sm"/>
                    </a:lnR>
                    <a:lnT w="9525" cap="flat" cmpd="sng">
                      <a:solidFill>
                        <a:srgbClr val="46A7D0"/>
                      </a:solidFill>
                      <a:prstDash val="solid"/>
                      <a:round/>
                      <a:headEnd type="none" w="sm" len="sm"/>
                      <a:tailEnd type="none" w="sm" len="sm"/>
                    </a:lnT>
                    <a:lnB w="9525" cap="flat" cmpd="sng">
                      <a:solidFill>
                        <a:srgbClr val="46A7D0"/>
                      </a:solidFill>
                      <a:prstDash val="solid"/>
                      <a:round/>
                      <a:headEnd type="none" w="sm" len="sm"/>
                      <a:tailEnd type="none" w="sm" len="sm"/>
                    </a:lnB>
                    <a:solidFill>
                      <a:srgbClr val="46A7D0"/>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Oswald"/>
                          <a:ea typeface="Oswald"/>
                          <a:cs typeface="Oswald"/>
                          <a:sym typeface="Oswald"/>
                        </a:rPr>
                        <a:t>2023</a:t>
                      </a:r>
                      <a:endParaRPr sz="1200" u="none" strike="noStrike" cap="none">
                        <a:latin typeface="Oswald"/>
                        <a:ea typeface="Oswald"/>
                        <a:cs typeface="Oswald"/>
                        <a:sym typeface="Oswald"/>
                      </a:endParaRPr>
                    </a:p>
                  </a:txBody>
                  <a:tcPr marL="91425" marR="91425" marT="91425" marB="91425">
                    <a:lnL w="9525" cap="flat" cmpd="sng">
                      <a:solidFill>
                        <a:srgbClr val="46A7D0"/>
                      </a:solidFill>
                      <a:prstDash val="solid"/>
                      <a:round/>
                      <a:headEnd type="none" w="sm" len="sm"/>
                      <a:tailEnd type="none" w="sm" len="sm"/>
                    </a:lnL>
                    <a:lnR w="9525" cap="flat" cmpd="sng">
                      <a:solidFill>
                        <a:srgbClr val="46A7D0"/>
                      </a:solidFill>
                      <a:prstDash val="solid"/>
                      <a:round/>
                      <a:headEnd type="none" w="sm" len="sm"/>
                      <a:tailEnd type="none" w="sm" len="sm"/>
                    </a:lnR>
                    <a:lnT w="9525" cap="flat" cmpd="sng">
                      <a:solidFill>
                        <a:srgbClr val="46A7D0"/>
                      </a:solidFill>
                      <a:prstDash val="solid"/>
                      <a:round/>
                      <a:headEnd type="none" w="sm" len="sm"/>
                      <a:tailEnd type="none" w="sm" len="sm"/>
                    </a:lnT>
                    <a:lnB w="9525" cap="flat" cmpd="sng">
                      <a:solidFill>
                        <a:srgbClr val="46A7D0"/>
                      </a:solidFill>
                      <a:prstDash val="solid"/>
                      <a:round/>
                      <a:headEnd type="none" w="sm" len="sm"/>
                      <a:tailEnd type="none" w="sm" len="sm"/>
                    </a:lnB>
                    <a:solidFill>
                      <a:srgbClr val="46A7D0"/>
                    </a:solidFill>
                  </a:tcPr>
                </a:tc>
                <a:extLst>
                  <a:ext uri="{0D108BD9-81ED-4DB2-BD59-A6C34878D82A}">
                    <a16:rowId xmlns:a16="http://schemas.microsoft.com/office/drawing/2014/main" val="10000"/>
                  </a:ext>
                </a:extLst>
              </a:tr>
              <a:tr h="342050">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Oswald"/>
                          <a:ea typeface="Oswald"/>
                          <a:cs typeface="Oswald"/>
                          <a:sym typeface="Oswald"/>
                        </a:rPr>
                        <a:t>Total foci responded to</a:t>
                      </a:r>
                      <a:endParaRPr sz="1200" u="none" strike="noStrike" cap="none">
                        <a:latin typeface="Oswald"/>
                        <a:ea typeface="Oswald"/>
                        <a:cs typeface="Oswald"/>
                        <a:sym typeface="Oswald"/>
                      </a:endParaRPr>
                    </a:p>
                  </a:txBody>
                  <a:tcPr marL="91425" marR="91425" marT="91425" marB="91425">
                    <a:lnL w="9525" cap="flat" cmpd="sng">
                      <a:solidFill>
                        <a:srgbClr val="46A7D0"/>
                      </a:solidFill>
                      <a:prstDash val="solid"/>
                      <a:round/>
                      <a:headEnd type="none" w="sm" len="sm"/>
                      <a:tailEnd type="none" w="sm" len="sm"/>
                    </a:lnL>
                    <a:lnR w="9525" cap="flat" cmpd="sng">
                      <a:solidFill>
                        <a:srgbClr val="46A7D0"/>
                      </a:solidFill>
                      <a:prstDash val="solid"/>
                      <a:round/>
                      <a:headEnd type="none" w="sm" len="sm"/>
                      <a:tailEnd type="none" w="sm" len="sm"/>
                    </a:lnR>
                    <a:lnT w="9525" cap="flat" cmpd="sng">
                      <a:solidFill>
                        <a:srgbClr val="46A7D0"/>
                      </a:solidFill>
                      <a:prstDash val="solid"/>
                      <a:round/>
                      <a:headEnd type="none" w="sm" len="sm"/>
                      <a:tailEnd type="none" w="sm" len="sm"/>
                    </a:lnT>
                    <a:lnB w="9525" cap="flat" cmpd="sng">
                      <a:solidFill>
                        <a:srgbClr val="46A7D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Oswald"/>
                          <a:ea typeface="Oswald"/>
                          <a:cs typeface="Oswald"/>
                          <a:sym typeface="Oswald"/>
                        </a:rPr>
                        <a:t>58</a:t>
                      </a:r>
                      <a:endParaRPr sz="1200" u="none" strike="noStrike" cap="none">
                        <a:latin typeface="Oswald"/>
                        <a:ea typeface="Oswald"/>
                        <a:cs typeface="Oswald"/>
                        <a:sym typeface="Oswald"/>
                      </a:endParaRPr>
                    </a:p>
                  </a:txBody>
                  <a:tcPr marL="91425" marR="91425" marT="91425" marB="91425">
                    <a:lnL w="9525" cap="flat" cmpd="sng">
                      <a:solidFill>
                        <a:srgbClr val="46A7D0"/>
                      </a:solidFill>
                      <a:prstDash val="solid"/>
                      <a:round/>
                      <a:headEnd type="none" w="sm" len="sm"/>
                      <a:tailEnd type="none" w="sm" len="sm"/>
                    </a:lnL>
                    <a:lnR w="9525" cap="flat" cmpd="sng">
                      <a:solidFill>
                        <a:srgbClr val="46A7D0"/>
                      </a:solidFill>
                      <a:prstDash val="solid"/>
                      <a:round/>
                      <a:headEnd type="none" w="sm" len="sm"/>
                      <a:tailEnd type="none" w="sm" len="sm"/>
                    </a:lnR>
                    <a:lnT w="9525" cap="flat" cmpd="sng">
                      <a:solidFill>
                        <a:srgbClr val="46A7D0"/>
                      </a:solidFill>
                      <a:prstDash val="solid"/>
                      <a:round/>
                      <a:headEnd type="none" w="sm" len="sm"/>
                      <a:tailEnd type="none" w="sm" len="sm"/>
                    </a:lnT>
                    <a:lnB w="9525" cap="flat" cmpd="sng">
                      <a:solidFill>
                        <a:srgbClr val="46A7D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Oswald"/>
                          <a:ea typeface="Oswald"/>
                          <a:cs typeface="Oswald"/>
                          <a:sym typeface="Oswald"/>
                        </a:rPr>
                        <a:t>43</a:t>
                      </a:r>
                      <a:endParaRPr sz="1200" u="none" strike="noStrike" cap="none">
                        <a:latin typeface="Oswald"/>
                        <a:ea typeface="Oswald"/>
                        <a:cs typeface="Oswald"/>
                        <a:sym typeface="Oswald"/>
                      </a:endParaRPr>
                    </a:p>
                  </a:txBody>
                  <a:tcPr marL="91425" marR="91425" marT="91425" marB="91425">
                    <a:lnL w="9525" cap="flat" cmpd="sng">
                      <a:solidFill>
                        <a:srgbClr val="46A7D0"/>
                      </a:solidFill>
                      <a:prstDash val="solid"/>
                      <a:round/>
                      <a:headEnd type="none" w="sm" len="sm"/>
                      <a:tailEnd type="none" w="sm" len="sm"/>
                    </a:lnL>
                    <a:lnR w="9525" cap="flat" cmpd="sng">
                      <a:solidFill>
                        <a:srgbClr val="46A7D0"/>
                      </a:solidFill>
                      <a:prstDash val="solid"/>
                      <a:round/>
                      <a:headEnd type="none" w="sm" len="sm"/>
                      <a:tailEnd type="none" w="sm" len="sm"/>
                    </a:lnR>
                    <a:lnT w="9525" cap="flat" cmpd="sng">
                      <a:solidFill>
                        <a:srgbClr val="46A7D0"/>
                      </a:solidFill>
                      <a:prstDash val="solid"/>
                      <a:round/>
                      <a:headEnd type="none" w="sm" len="sm"/>
                      <a:tailEnd type="none" w="sm" len="sm"/>
                    </a:lnT>
                    <a:lnB w="9525" cap="flat" cmpd="sng">
                      <a:solidFill>
                        <a:srgbClr val="46A7D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a:latin typeface="Oswald"/>
                          <a:ea typeface="Oswald"/>
                          <a:cs typeface="Oswald"/>
                          <a:sym typeface="Oswald"/>
                        </a:rPr>
                        <a:t>23</a:t>
                      </a:r>
                      <a:endParaRPr sz="1200" u="none" strike="noStrike" cap="none">
                        <a:latin typeface="Oswald"/>
                        <a:ea typeface="Oswald"/>
                        <a:cs typeface="Oswald"/>
                        <a:sym typeface="Oswald"/>
                      </a:endParaRPr>
                    </a:p>
                  </a:txBody>
                  <a:tcPr marL="91425" marR="91425" marT="91425" marB="91425">
                    <a:lnL w="9525" cap="flat" cmpd="sng">
                      <a:solidFill>
                        <a:srgbClr val="46A7D0"/>
                      </a:solidFill>
                      <a:prstDash val="solid"/>
                      <a:round/>
                      <a:headEnd type="none" w="sm" len="sm"/>
                      <a:tailEnd type="none" w="sm" len="sm"/>
                    </a:lnL>
                    <a:lnR w="9525" cap="flat" cmpd="sng">
                      <a:solidFill>
                        <a:srgbClr val="46A7D0"/>
                      </a:solidFill>
                      <a:prstDash val="solid"/>
                      <a:round/>
                      <a:headEnd type="none" w="sm" len="sm"/>
                      <a:tailEnd type="none" w="sm" len="sm"/>
                    </a:lnR>
                    <a:lnT w="9525" cap="flat" cmpd="sng">
                      <a:solidFill>
                        <a:srgbClr val="46A7D0"/>
                      </a:solidFill>
                      <a:prstDash val="solid"/>
                      <a:round/>
                      <a:headEnd type="none" w="sm" len="sm"/>
                      <a:tailEnd type="none" w="sm" len="sm"/>
                    </a:lnT>
                    <a:lnB w="9525" cap="flat" cmpd="sng">
                      <a:solidFill>
                        <a:srgbClr val="46A7D0"/>
                      </a:solidFill>
                      <a:prstDash val="solid"/>
                      <a:round/>
                      <a:headEnd type="none" w="sm" len="sm"/>
                      <a:tailEnd type="none" w="sm" len="sm"/>
                    </a:lnB>
                  </a:tcPr>
                </a:tc>
                <a:extLst>
                  <a:ext uri="{0D108BD9-81ED-4DB2-BD59-A6C34878D82A}">
                    <a16:rowId xmlns:a16="http://schemas.microsoft.com/office/drawing/2014/main" val="10001"/>
                  </a:ext>
                </a:extLst>
              </a:tr>
              <a:tr h="342050">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Oswald"/>
                          <a:ea typeface="Oswald"/>
                          <a:cs typeface="Oswald"/>
                          <a:sym typeface="Oswald"/>
                        </a:rPr>
                        <a:t>FIR &lt; 7 days</a:t>
                      </a:r>
                      <a:endParaRPr sz="1200" u="none" strike="noStrike" cap="none">
                        <a:latin typeface="Oswald"/>
                        <a:ea typeface="Oswald"/>
                        <a:cs typeface="Oswald"/>
                        <a:sym typeface="Oswald"/>
                      </a:endParaRPr>
                    </a:p>
                  </a:txBody>
                  <a:tcPr marL="91425" marR="91425" marT="91425" marB="91425">
                    <a:lnL w="9525" cap="flat" cmpd="sng">
                      <a:solidFill>
                        <a:srgbClr val="46A7D0"/>
                      </a:solidFill>
                      <a:prstDash val="solid"/>
                      <a:round/>
                      <a:headEnd type="none" w="sm" len="sm"/>
                      <a:tailEnd type="none" w="sm" len="sm"/>
                    </a:lnL>
                    <a:lnR w="9525" cap="flat" cmpd="sng">
                      <a:solidFill>
                        <a:srgbClr val="46A7D0"/>
                      </a:solidFill>
                      <a:prstDash val="solid"/>
                      <a:round/>
                      <a:headEnd type="none" w="sm" len="sm"/>
                      <a:tailEnd type="none" w="sm" len="sm"/>
                    </a:lnR>
                    <a:lnT w="9525" cap="flat" cmpd="sng">
                      <a:solidFill>
                        <a:srgbClr val="46A7D0"/>
                      </a:solidFill>
                      <a:prstDash val="solid"/>
                      <a:round/>
                      <a:headEnd type="none" w="sm" len="sm"/>
                      <a:tailEnd type="none" w="sm" len="sm"/>
                    </a:lnT>
                    <a:lnB w="9525" cap="flat" cmpd="sng">
                      <a:solidFill>
                        <a:srgbClr val="46A7D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Oswald"/>
                          <a:ea typeface="Oswald"/>
                          <a:cs typeface="Oswald"/>
                          <a:sym typeface="Oswald"/>
                        </a:rPr>
                        <a:t>34</a:t>
                      </a:r>
                      <a:endParaRPr sz="1200" u="none" strike="noStrike" cap="none">
                        <a:latin typeface="Oswald"/>
                        <a:ea typeface="Oswald"/>
                        <a:cs typeface="Oswald"/>
                        <a:sym typeface="Oswald"/>
                      </a:endParaRPr>
                    </a:p>
                  </a:txBody>
                  <a:tcPr marL="91425" marR="91425" marT="91425" marB="91425">
                    <a:lnL w="9525" cap="flat" cmpd="sng">
                      <a:solidFill>
                        <a:srgbClr val="46A7D0"/>
                      </a:solidFill>
                      <a:prstDash val="solid"/>
                      <a:round/>
                      <a:headEnd type="none" w="sm" len="sm"/>
                      <a:tailEnd type="none" w="sm" len="sm"/>
                    </a:lnL>
                    <a:lnR w="9525" cap="flat" cmpd="sng">
                      <a:solidFill>
                        <a:srgbClr val="46A7D0"/>
                      </a:solidFill>
                      <a:prstDash val="solid"/>
                      <a:round/>
                      <a:headEnd type="none" w="sm" len="sm"/>
                      <a:tailEnd type="none" w="sm" len="sm"/>
                    </a:lnR>
                    <a:lnT w="9525" cap="flat" cmpd="sng">
                      <a:solidFill>
                        <a:srgbClr val="46A7D0"/>
                      </a:solidFill>
                      <a:prstDash val="solid"/>
                      <a:round/>
                      <a:headEnd type="none" w="sm" len="sm"/>
                      <a:tailEnd type="none" w="sm" len="sm"/>
                    </a:lnT>
                    <a:lnB w="9525" cap="flat" cmpd="sng">
                      <a:solidFill>
                        <a:srgbClr val="46A7D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Oswald"/>
                          <a:ea typeface="Oswald"/>
                          <a:cs typeface="Oswald"/>
                          <a:sym typeface="Oswald"/>
                        </a:rPr>
                        <a:t>34</a:t>
                      </a:r>
                      <a:endParaRPr sz="1200" u="none" strike="noStrike" cap="none">
                        <a:latin typeface="Oswald"/>
                        <a:ea typeface="Oswald"/>
                        <a:cs typeface="Oswald"/>
                        <a:sym typeface="Oswald"/>
                      </a:endParaRPr>
                    </a:p>
                  </a:txBody>
                  <a:tcPr marL="91425" marR="91425" marT="91425" marB="91425">
                    <a:lnL w="9525" cap="flat" cmpd="sng">
                      <a:solidFill>
                        <a:srgbClr val="46A7D0"/>
                      </a:solidFill>
                      <a:prstDash val="solid"/>
                      <a:round/>
                      <a:headEnd type="none" w="sm" len="sm"/>
                      <a:tailEnd type="none" w="sm" len="sm"/>
                    </a:lnL>
                    <a:lnR w="9525" cap="flat" cmpd="sng">
                      <a:solidFill>
                        <a:srgbClr val="46A7D0"/>
                      </a:solidFill>
                      <a:prstDash val="solid"/>
                      <a:round/>
                      <a:headEnd type="none" w="sm" len="sm"/>
                      <a:tailEnd type="none" w="sm" len="sm"/>
                    </a:lnR>
                    <a:lnT w="9525" cap="flat" cmpd="sng">
                      <a:solidFill>
                        <a:srgbClr val="46A7D0"/>
                      </a:solidFill>
                      <a:prstDash val="solid"/>
                      <a:round/>
                      <a:headEnd type="none" w="sm" len="sm"/>
                      <a:tailEnd type="none" w="sm" len="sm"/>
                    </a:lnT>
                    <a:lnB w="9525" cap="flat" cmpd="sng">
                      <a:solidFill>
                        <a:srgbClr val="46A7D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a:latin typeface="Oswald"/>
                          <a:ea typeface="Oswald"/>
                          <a:cs typeface="Oswald"/>
                          <a:sym typeface="Oswald"/>
                        </a:rPr>
                        <a:t>20</a:t>
                      </a:r>
                      <a:endParaRPr sz="1200" u="none" strike="noStrike" cap="none">
                        <a:latin typeface="Oswald"/>
                        <a:ea typeface="Oswald"/>
                        <a:cs typeface="Oswald"/>
                        <a:sym typeface="Oswald"/>
                      </a:endParaRPr>
                    </a:p>
                  </a:txBody>
                  <a:tcPr marL="91425" marR="91425" marT="91425" marB="91425">
                    <a:lnL w="9525" cap="flat" cmpd="sng">
                      <a:solidFill>
                        <a:srgbClr val="46A7D0"/>
                      </a:solidFill>
                      <a:prstDash val="solid"/>
                      <a:round/>
                      <a:headEnd type="none" w="sm" len="sm"/>
                      <a:tailEnd type="none" w="sm" len="sm"/>
                    </a:lnL>
                    <a:lnR w="9525" cap="flat" cmpd="sng">
                      <a:solidFill>
                        <a:srgbClr val="46A7D0"/>
                      </a:solidFill>
                      <a:prstDash val="solid"/>
                      <a:round/>
                      <a:headEnd type="none" w="sm" len="sm"/>
                      <a:tailEnd type="none" w="sm" len="sm"/>
                    </a:lnR>
                    <a:lnT w="9525" cap="flat" cmpd="sng">
                      <a:solidFill>
                        <a:srgbClr val="46A7D0"/>
                      </a:solidFill>
                      <a:prstDash val="solid"/>
                      <a:round/>
                      <a:headEnd type="none" w="sm" len="sm"/>
                      <a:tailEnd type="none" w="sm" len="sm"/>
                    </a:lnT>
                    <a:lnB w="9525" cap="flat" cmpd="sng">
                      <a:solidFill>
                        <a:srgbClr val="46A7D0"/>
                      </a:solidFill>
                      <a:prstDash val="solid"/>
                      <a:round/>
                      <a:headEnd type="none" w="sm" len="sm"/>
                      <a:tailEnd type="none" w="sm" len="sm"/>
                    </a:lnB>
                  </a:tcPr>
                </a:tc>
                <a:extLst>
                  <a:ext uri="{0D108BD9-81ED-4DB2-BD59-A6C34878D82A}">
                    <a16:rowId xmlns:a16="http://schemas.microsoft.com/office/drawing/2014/main" val="10002"/>
                  </a:ext>
                </a:extLst>
              </a:tr>
              <a:tr h="342050">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Oswald"/>
                          <a:ea typeface="Oswald"/>
                          <a:cs typeface="Oswald"/>
                          <a:sym typeface="Oswald"/>
                        </a:rPr>
                        <a:t>% achievement</a:t>
                      </a:r>
                      <a:endParaRPr sz="1200" u="none" strike="noStrike" cap="none">
                        <a:latin typeface="Oswald"/>
                        <a:ea typeface="Oswald"/>
                        <a:cs typeface="Oswald"/>
                        <a:sym typeface="Oswald"/>
                      </a:endParaRPr>
                    </a:p>
                  </a:txBody>
                  <a:tcPr marL="91425" marR="91425" marT="91425" marB="91425">
                    <a:lnL w="9525" cap="flat" cmpd="sng">
                      <a:solidFill>
                        <a:srgbClr val="46A7D0"/>
                      </a:solidFill>
                      <a:prstDash val="solid"/>
                      <a:round/>
                      <a:headEnd type="none" w="sm" len="sm"/>
                      <a:tailEnd type="none" w="sm" len="sm"/>
                    </a:lnL>
                    <a:lnR w="9525" cap="flat" cmpd="sng">
                      <a:solidFill>
                        <a:srgbClr val="46A7D0"/>
                      </a:solidFill>
                      <a:prstDash val="solid"/>
                      <a:round/>
                      <a:headEnd type="none" w="sm" len="sm"/>
                      <a:tailEnd type="none" w="sm" len="sm"/>
                    </a:lnR>
                    <a:lnT w="9525" cap="flat" cmpd="sng">
                      <a:solidFill>
                        <a:srgbClr val="46A7D0"/>
                      </a:solidFill>
                      <a:prstDash val="solid"/>
                      <a:round/>
                      <a:headEnd type="none" w="sm" len="sm"/>
                      <a:tailEnd type="none" w="sm" len="sm"/>
                    </a:lnT>
                    <a:lnB w="9525" cap="flat" cmpd="sng">
                      <a:solidFill>
                        <a:srgbClr val="46A7D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Oswald"/>
                          <a:ea typeface="Oswald"/>
                          <a:cs typeface="Oswald"/>
                          <a:sym typeface="Oswald"/>
                        </a:rPr>
                        <a:t>59%</a:t>
                      </a:r>
                      <a:endParaRPr sz="1200" u="none" strike="noStrike" cap="none">
                        <a:latin typeface="Oswald"/>
                        <a:ea typeface="Oswald"/>
                        <a:cs typeface="Oswald"/>
                        <a:sym typeface="Oswald"/>
                      </a:endParaRPr>
                    </a:p>
                  </a:txBody>
                  <a:tcPr marL="91425" marR="91425" marT="91425" marB="91425">
                    <a:lnL w="9525" cap="flat" cmpd="sng">
                      <a:solidFill>
                        <a:srgbClr val="46A7D0"/>
                      </a:solidFill>
                      <a:prstDash val="solid"/>
                      <a:round/>
                      <a:headEnd type="none" w="sm" len="sm"/>
                      <a:tailEnd type="none" w="sm" len="sm"/>
                    </a:lnL>
                    <a:lnR w="9525" cap="flat" cmpd="sng">
                      <a:solidFill>
                        <a:srgbClr val="46A7D0"/>
                      </a:solidFill>
                      <a:prstDash val="solid"/>
                      <a:round/>
                      <a:headEnd type="none" w="sm" len="sm"/>
                      <a:tailEnd type="none" w="sm" len="sm"/>
                    </a:lnR>
                    <a:lnT w="9525" cap="flat" cmpd="sng">
                      <a:solidFill>
                        <a:srgbClr val="46A7D0"/>
                      </a:solidFill>
                      <a:prstDash val="solid"/>
                      <a:round/>
                      <a:headEnd type="none" w="sm" len="sm"/>
                      <a:tailEnd type="none" w="sm" len="sm"/>
                    </a:lnT>
                    <a:lnB w="9525" cap="flat" cmpd="sng">
                      <a:solidFill>
                        <a:srgbClr val="46A7D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Oswald"/>
                          <a:ea typeface="Oswald"/>
                          <a:cs typeface="Oswald"/>
                          <a:sym typeface="Oswald"/>
                        </a:rPr>
                        <a:t>79%</a:t>
                      </a:r>
                      <a:endParaRPr sz="1200" u="none" strike="noStrike" cap="none">
                        <a:latin typeface="Oswald"/>
                        <a:ea typeface="Oswald"/>
                        <a:cs typeface="Oswald"/>
                        <a:sym typeface="Oswald"/>
                      </a:endParaRPr>
                    </a:p>
                  </a:txBody>
                  <a:tcPr marL="91425" marR="91425" marT="91425" marB="91425">
                    <a:lnL w="9525" cap="flat" cmpd="sng">
                      <a:solidFill>
                        <a:srgbClr val="46A7D0"/>
                      </a:solidFill>
                      <a:prstDash val="solid"/>
                      <a:round/>
                      <a:headEnd type="none" w="sm" len="sm"/>
                      <a:tailEnd type="none" w="sm" len="sm"/>
                    </a:lnL>
                    <a:lnR w="9525" cap="flat" cmpd="sng">
                      <a:solidFill>
                        <a:srgbClr val="46A7D0"/>
                      </a:solidFill>
                      <a:prstDash val="solid"/>
                      <a:round/>
                      <a:headEnd type="none" w="sm" len="sm"/>
                      <a:tailEnd type="none" w="sm" len="sm"/>
                    </a:lnR>
                    <a:lnT w="9525" cap="flat" cmpd="sng">
                      <a:solidFill>
                        <a:srgbClr val="46A7D0"/>
                      </a:solidFill>
                      <a:prstDash val="solid"/>
                      <a:round/>
                      <a:headEnd type="none" w="sm" len="sm"/>
                      <a:tailEnd type="none" w="sm" len="sm"/>
                    </a:lnT>
                    <a:lnB w="9525" cap="flat" cmpd="sng">
                      <a:solidFill>
                        <a:srgbClr val="46A7D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a:latin typeface="Oswald"/>
                          <a:ea typeface="Oswald"/>
                          <a:cs typeface="Oswald"/>
                          <a:sym typeface="Oswald"/>
                        </a:rPr>
                        <a:t>87</a:t>
                      </a:r>
                      <a:r>
                        <a:rPr lang="en-US" sz="1200" u="none" strike="noStrike" cap="none">
                          <a:latin typeface="Oswald"/>
                          <a:ea typeface="Oswald"/>
                          <a:cs typeface="Oswald"/>
                          <a:sym typeface="Oswald"/>
                        </a:rPr>
                        <a:t>%</a:t>
                      </a:r>
                      <a:endParaRPr sz="1200" u="none" strike="noStrike" cap="none">
                        <a:latin typeface="Oswald"/>
                        <a:ea typeface="Oswald"/>
                        <a:cs typeface="Oswald"/>
                        <a:sym typeface="Oswald"/>
                      </a:endParaRPr>
                    </a:p>
                  </a:txBody>
                  <a:tcPr marL="91425" marR="91425" marT="91425" marB="91425">
                    <a:lnL w="9525" cap="flat" cmpd="sng">
                      <a:solidFill>
                        <a:srgbClr val="46A7D0"/>
                      </a:solidFill>
                      <a:prstDash val="solid"/>
                      <a:round/>
                      <a:headEnd type="none" w="sm" len="sm"/>
                      <a:tailEnd type="none" w="sm" len="sm"/>
                    </a:lnL>
                    <a:lnR w="9525" cap="flat" cmpd="sng">
                      <a:solidFill>
                        <a:srgbClr val="46A7D0"/>
                      </a:solidFill>
                      <a:prstDash val="solid"/>
                      <a:round/>
                      <a:headEnd type="none" w="sm" len="sm"/>
                      <a:tailEnd type="none" w="sm" len="sm"/>
                    </a:lnR>
                    <a:lnT w="9525" cap="flat" cmpd="sng">
                      <a:solidFill>
                        <a:srgbClr val="46A7D0"/>
                      </a:solidFill>
                      <a:prstDash val="solid"/>
                      <a:round/>
                      <a:headEnd type="none" w="sm" len="sm"/>
                      <a:tailEnd type="none" w="sm" len="sm"/>
                    </a:lnT>
                    <a:lnB w="9525" cap="flat" cmpd="sng">
                      <a:solidFill>
                        <a:srgbClr val="46A7D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pic>
        <p:nvPicPr>
          <p:cNvPr id="574" name="Google Shape;574;g2a022994949_0_38" title="Chart"/>
          <p:cNvPicPr preferRelativeResize="0"/>
          <p:nvPr/>
        </p:nvPicPr>
        <p:blipFill>
          <a:blip r:embed="rId3">
            <a:alphaModFix/>
          </a:blip>
          <a:stretch>
            <a:fillRect/>
          </a:stretch>
        </p:blipFill>
        <p:spPr>
          <a:xfrm>
            <a:off x="6448000" y="1690225"/>
            <a:ext cx="5443199" cy="3071700"/>
          </a:xfrm>
          <a:prstGeom prst="rect">
            <a:avLst/>
          </a:prstGeom>
          <a:noFill/>
          <a:ln>
            <a:noFill/>
          </a:ln>
        </p:spPr>
      </p:pic>
      <p:pic>
        <p:nvPicPr>
          <p:cNvPr id="575" name="Google Shape;575;g2a022994949_0_38" title="Chart"/>
          <p:cNvPicPr preferRelativeResize="0"/>
          <p:nvPr/>
        </p:nvPicPr>
        <p:blipFill>
          <a:blip r:embed="rId4">
            <a:alphaModFix/>
          </a:blip>
          <a:stretch>
            <a:fillRect/>
          </a:stretch>
        </p:blipFill>
        <p:spPr>
          <a:xfrm>
            <a:off x="220850" y="1762225"/>
            <a:ext cx="5351449" cy="30863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g2a2eeddd9e4_0_1014"/>
          <p:cNvSpPr txBox="1">
            <a:spLocks noGrp="1"/>
          </p:cNvSpPr>
          <p:nvPr>
            <p:ph type="title"/>
          </p:nvPr>
        </p:nvSpPr>
        <p:spPr>
          <a:xfrm>
            <a:off x="0" y="-20549"/>
            <a:ext cx="12192000" cy="725700"/>
          </a:xfrm>
          <a:prstGeom prst="rect">
            <a:avLst/>
          </a:prstGeom>
          <a:noFill/>
          <a:ln w="19050" cap="flat" cmpd="sng">
            <a:solidFill>
              <a:srgbClr val="0DB8CC"/>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SzPts val="2400"/>
              <a:buNone/>
            </a:pPr>
            <a:r>
              <a:rPr lang="en-US" sz="3600">
                <a:solidFill>
                  <a:srgbClr val="0DB8CC"/>
                </a:solidFill>
                <a:latin typeface="News Cycle"/>
                <a:ea typeface="News Cycle"/>
                <a:cs typeface="News Cycle"/>
                <a:sym typeface="News Cycle"/>
              </a:rPr>
              <a:t>RAI3E Implemented Activities - Supervision </a:t>
            </a:r>
            <a:endParaRPr sz="3600">
              <a:solidFill>
                <a:srgbClr val="0DB8CC"/>
              </a:solidFill>
              <a:latin typeface="News Cycle"/>
              <a:ea typeface="News Cycle"/>
              <a:cs typeface="News Cycle"/>
              <a:sym typeface="News Cycle"/>
            </a:endParaRPr>
          </a:p>
        </p:txBody>
      </p:sp>
      <p:grpSp>
        <p:nvGrpSpPr>
          <p:cNvPr id="582" name="Google Shape;582;g2a2eeddd9e4_0_1014"/>
          <p:cNvGrpSpPr/>
          <p:nvPr/>
        </p:nvGrpSpPr>
        <p:grpSpPr>
          <a:xfrm>
            <a:off x="582019" y="878709"/>
            <a:ext cx="6384459" cy="5979558"/>
            <a:chOff x="1118224" y="205556"/>
            <a:chExt cx="2320019" cy="5743500"/>
          </a:xfrm>
        </p:grpSpPr>
        <p:sp>
          <p:nvSpPr>
            <p:cNvPr id="583" name="Google Shape;583;g2a2eeddd9e4_0_1014"/>
            <p:cNvSpPr/>
            <p:nvPr/>
          </p:nvSpPr>
          <p:spPr>
            <a:xfrm>
              <a:off x="1178643" y="205556"/>
              <a:ext cx="2259600" cy="5743500"/>
            </a:xfrm>
            <a:prstGeom prst="rect">
              <a:avLst/>
            </a:prstGeom>
            <a:solidFill>
              <a:srgbClr val="21A1C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Oswald"/>
                <a:ea typeface="Oswald"/>
                <a:cs typeface="Oswald"/>
                <a:sym typeface="Oswald"/>
              </a:endParaRPr>
            </a:p>
          </p:txBody>
        </p:sp>
        <p:sp>
          <p:nvSpPr>
            <p:cNvPr id="584" name="Google Shape;584;g2a2eeddd9e4_0_1014"/>
            <p:cNvSpPr/>
            <p:nvPr/>
          </p:nvSpPr>
          <p:spPr>
            <a:xfrm>
              <a:off x="1118224" y="341745"/>
              <a:ext cx="2048100" cy="1085400"/>
            </a:xfrm>
            <a:prstGeom prst="rect">
              <a:avLst/>
            </a:prstGeom>
            <a:solidFill>
              <a:srgbClr val="FFFFFF"/>
            </a:solidFill>
            <a:ln w="19050" cap="flat" cmpd="sng">
              <a:solidFill>
                <a:srgbClr val="009ED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Oswald"/>
                <a:ea typeface="Oswald"/>
                <a:cs typeface="Oswald"/>
                <a:sym typeface="Oswald"/>
              </a:endParaRPr>
            </a:p>
          </p:txBody>
        </p:sp>
        <p:sp>
          <p:nvSpPr>
            <p:cNvPr id="585" name="Google Shape;585;g2a2eeddd9e4_0_1014"/>
            <p:cNvSpPr/>
            <p:nvPr/>
          </p:nvSpPr>
          <p:spPr>
            <a:xfrm>
              <a:off x="1233850" y="470600"/>
              <a:ext cx="1815000" cy="6750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5300"/>
                <a:buFont typeface="Arial"/>
                <a:buNone/>
              </a:pPr>
              <a:r>
                <a:rPr lang="en-US" sz="5300" b="0" i="0" u="none" strike="noStrike" cap="none">
                  <a:solidFill>
                    <a:srgbClr val="006699"/>
                  </a:solidFill>
                  <a:latin typeface="Oswald"/>
                  <a:ea typeface="Oswald"/>
                  <a:cs typeface="Oswald"/>
                  <a:sym typeface="Oswald"/>
                </a:rPr>
                <a:t>Supervision</a:t>
              </a:r>
              <a:endParaRPr sz="5300" b="0" i="0" u="none" strike="noStrike" cap="none">
                <a:solidFill>
                  <a:srgbClr val="006699"/>
                </a:solidFill>
                <a:latin typeface="Oswald"/>
                <a:ea typeface="Oswald"/>
                <a:cs typeface="Oswald"/>
                <a:sym typeface="Oswald"/>
              </a:endParaRPr>
            </a:p>
          </p:txBody>
        </p:sp>
        <p:sp>
          <p:nvSpPr>
            <p:cNvPr id="586" name="Google Shape;586;g2a2eeddd9e4_0_1014"/>
            <p:cNvSpPr/>
            <p:nvPr/>
          </p:nvSpPr>
          <p:spPr>
            <a:xfrm rot="5400000">
              <a:off x="1899425" y="1443687"/>
              <a:ext cx="389100" cy="199500"/>
            </a:xfrm>
            <a:prstGeom prst="rightArrow">
              <a:avLst>
                <a:gd name="adj1" fmla="val 34239"/>
                <a:gd name="adj2" fmla="val 57035"/>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Oswald"/>
                <a:ea typeface="Oswald"/>
                <a:cs typeface="Oswald"/>
                <a:sym typeface="Oswald"/>
              </a:endParaRPr>
            </a:p>
          </p:txBody>
        </p:sp>
        <p:sp>
          <p:nvSpPr>
            <p:cNvPr id="587" name="Google Shape;587;g2a2eeddd9e4_0_1014"/>
            <p:cNvSpPr/>
            <p:nvPr/>
          </p:nvSpPr>
          <p:spPr>
            <a:xfrm>
              <a:off x="1118308" y="1737988"/>
              <a:ext cx="2259600" cy="2520000"/>
            </a:xfrm>
            <a:prstGeom prst="rect">
              <a:avLst/>
            </a:prstGeom>
            <a:noFill/>
            <a:ln>
              <a:noFill/>
            </a:ln>
          </p:spPr>
          <p:txBody>
            <a:bodyPr spcFirstLastPara="1" wrap="square" lIns="121900" tIns="121900" rIns="121900" bIns="121900" anchor="t" anchorCtr="0">
              <a:noAutofit/>
            </a:bodyPr>
            <a:lstStyle/>
            <a:p>
              <a:pPr marL="609600" marR="0" lvl="0" indent="-431800" algn="l" rtl="0">
                <a:lnSpc>
                  <a:spcPct val="115000"/>
                </a:lnSpc>
                <a:spcBef>
                  <a:spcPts val="0"/>
                </a:spcBef>
                <a:spcAft>
                  <a:spcPts val="0"/>
                </a:spcAft>
                <a:buClr>
                  <a:srgbClr val="FFFFFF"/>
                </a:buClr>
                <a:buSzPts val="2000"/>
                <a:buFont typeface="Oswald"/>
                <a:buChar char="●"/>
              </a:pPr>
              <a:r>
                <a:rPr lang="en-US" sz="2000" b="0" i="0" u="none" strike="noStrike" cap="none">
                  <a:solidFill>
                    <a:srgbClr val="FFFFFF"/>
                  </a:solidFill>
                  <a:latin typeface="Oswald"/>
                  <a:ea typeface="Oswald"/>
                  <a:cs typeface="Oswald"/>
                  <a:sym typeface="Oswald"/>
                </a:rPr>
                <a:t>Supervision and monitoring visits from CMPE central to sub-national levels; covering areas of programme management, case management, vector control, surveillance, etc…</a:t>
              </a:r>
              <a:endParaRPr sz="2000" b="0" i="0" u="none" strike="noStrike" cap="none">
                <a:solidFill>
                  <a:srgbClr val="FFFFFF"/>
                </a:solidFill>
                <a:latin typeface="Oswald"/>
                <a:ea typeface="Oswald"/>
                <a:cs typeface="Oswald"/>
                <a:sym typeface="Oswald"/>
              </a:endParaRPr>
            </a:p>
            <a:p>
              <a:pPr marL="609600" marR="0" lvl="0" indent="-431800" algn="l" rtl="0">
                <a:lnSpc>
                  <a:spcPct val="115000"/>
                </a:lnSpc>
                <a:spcBef>
                  <a:spcPts val="0"/>
                </a:spcBef>
                <a:spcAft>
                  <a:spcPts val="0"/>
                </a:spcAft>
                <a:buClr>
                  <a:srgbClr val="FFFFFF"/>
                </a:buClr>
                <a:buSzPts val="2000"/>
                <a:buFont typeface="Oswald"/>
                <a:buChar char="●"/>
              </a:pPr>
              <a:r>
                <a:rPr lang="en-US" sz="2000" b="0" i="0" u="none" strike="noStrike" cap="none">
                  <a:solidFill>
                    <a:srgbClr val="FFFFFF"/>
                  </a:solidFill>
                  <a:latin typeface="Oswald"/>
                  <a:ea typeface="Oswald"/>
                  <a:cs typeface="Oswald"/>
                  <a:sym typeface="Oswald"/>
                </a:rPr>
                <a:t>Supervision and monitoring visits from province, district and health centers to lower levels;</a:t>
              </a:r>
              <a:endParaRPr sz="2000" b="0" i="0" u="none" strike="noStrike" cap="none">
                <a:solidFill>
                  <a:srgbClr val="FFFFFF"/>
                </a:solidFill>
                <a:latin typeface="Oswald"/>
                <a:ea typeface="Oswald"/>
                <a:cs typeface="Oswald"/>
                <a:sym typeface="Oswald"/>
              </a:endParaRPr>
            </a:p>
            <a:p>
              <a:pPr marL="609600" marR="0" lvl="0" indent="-431800" algn="l" rtl="0">
                <a:lnSpc>
                  <a:spcPct val="115000"/>
                </a:lnSpc>
                <a:spcBef>
                  <a:spcPts val="0"/>
                </a:spcBef>
                <a:spcAft>
                  <a:spcPts val="0"/>
                </a:spcAft>
                <a:buClr>
                  <a:srgbClr val="FFFFFF"/>
                </a:buClr>
                <a:buSzPts val="2000"/>
                <a:buFont typeface="Oswald"/>
                <a:buChar char="●"/>
              </a:pPr>
              <a:r>
                <a:rPr lang="en-US" sz="2000" b="0" i="0" u="none" strike="noStrike" cap="none">
                  <a:solidFill>
                    <a:srgbClr val="FFFFFF"/>
                  </a:solidFill>
                  <a:latin typeface="Oswald"/>
                  <a:ea typeface="Oswald"/>
                  <a:cs typeface="Oswald"/>
                  <a:sym typeface="Oswald"/>
                </a:rPr>
                <a:t>Entomological monitoring - monthly visit in hotspot areas;</a:t>
              </a:r>
              <a:endParaRPr sz="2000" b="0" i="0" u="none" strike="noStrike" cap="none">
                <a:solidFill>
                  <a:srgbClr val="FFFFFF"/>
                </a:solidFill>
                <a:latin typeface="Oswald"/>
                <a:ea typeface="Oswald"/>
                <a:cs typeface="Oswald"/>
                <a:sym typeface="Oswald"/>
              </a:endParaRPr>
            </a:p>
            <a:p>
              <a:pPr marL="609600" marR="0" lvl="0" indent="-431800" algn="l" rtl="0">
                <a:lnSpc>
                  <a:spcPct val="115000"/>
                </a:lnSpc>
                <a:spcBef>
                  <a:spcPts val="0"/>
                </a:spcBef>
                <a:spcAft>
                  <a:spcPts val="0"/>
                </a:spcAft>
                <a:buClr>
                  <a:srgbClr val="FFFFFF"/>
                </a:buClr>
                <a:buSzPts val="2000"/>
                <a:buFont typeface="Oswald"/>
                <a:buChar char="●"/>
              </a:pPr>
              <a:r>
                <a:rPr lang="en-US" sz="2000" b="0" i="0" u="none" strike="noStrike" cap="none">
                  <a:solidFill>
                    <a:srgbClr val="FFFFFF"/>
                  </a:solidFill>
                  <a:latin typeface="Oswald"/>
                  <a:ea typeface="Oswald"/>
                  <a:cs typeface="Oswald"/>
                  <a:sym typeface="Oswald"/>
                </a:rPr>
                <a:t>Supportive supervisory visits to provinces under DPF</a:t>
              </a:r>
              <a:endParaRPr sz="2000" b="0" i="0" u="none" strike="noStrike" cap="none">
                <a:solidFill>
                  <a:srgbClr val="FFFFFF"/>
                </a:solidFill>
                <a:latin typeface="Oswald"/>
                <a:ea typeface="Oswald"/>
                <a:cs typeface="Oswald"/>
                <a:sym typeface="Oswald"/>
              </a:endParaRPr>
            </a:p>
            <a:p>
              <a:pPr marL="609600" marR="0" lvl="0" indent="-431800" algn="l" rtl="0">
                <a:lnSpc>
                  <a:spcPct val="115000"/>
                </a:lnSpc>
                <a:spcBef>
                  <a:spcPts val="0"/>
                </a:spcBef>
                <a:spcAft>
                  <a:spcPts val="0"/>
                </a:spcAft>
                <a:buClr>
                  <a:srgbClr val="FFFFFF"/>
                </a:buClr>
                <a:buSzPts val="2000"/>
                <a:buFont typeface="Oswald"/>
                <a:buChar char="●"/>
              </a:pPr>
              <a:r>
                <a:rPr lang="en-US" sz="2000" b="0" i="0" u="none" strike="noStrike" cap="none">
                  <a:solidFill>
                    <a:srgbClr val="FFFFFF"/>
                  </a:solidFill>
                  <a:latin typeface="Oswald"/>
                  <a:ea typeface="Oswald"/>
                  <a:cs typeface="Oswald"/>
                  <a:sym typeface="Oswald"/>
                </a:rPr>
                <a:t>Monitoring and supervision visits for integrated PSM program for LMIS  - Provincial to District Level under MPSC</a:t>
              </a:r>
              <a:endParaRPr sz="2000" b="0" i="0" u="none" strike="noStrike" cap="none">
                <a:solidFill>
                  <a:srgbClr val="FFFFFF"/>
                </a:solidFill>
                <a:latin typeface="Oswald"/>
                <a:ea typeface="Oswald"/>
                <a:cs typeface="Oswald"/>
                <a:sym typeface="Oswald"/>
              </a:endParaRPr>
            </a:p>
          </p:txBody>
        </p:sp>
      </p:grpSp>
      <p:pic>
        <p:nvPicPr>
          <p:cNvPr id="588" name="Google Shape;588;g2a2eeddd9e4_0_1014"/>
          <p:cNvPicPr preferRelativeResize="0"/>
          <p:nvPr/>
        </p:nvPicPr>
        <p:blipFill rotWithShape="1">
          <a:blip r:embed="rId3">
            <a:alphaModFix/>
          </a:blip>
          <a:srcRect/>
          <a:stretch/>
        </p:blipFill>
        <p:spPr>
          <a:xfrm>
            <a:off x="7406910" y="1259700"/>
            <a:ext cx="4632691" cy="5428676"/>
          </a:xfrm>
          <a:prstGeom prst="rect">
            <a:avLst/>
          </a:prstGeom>
          <a:noFill/>
          <a:ln>
            <a:noFill/>
          </a:ln>
        </p:spPr>
      </p:pic>
      <p:sp>
        <p:nvSpPr>
          <p:cNvPr id="589" name="Google Shape;589;g2a2eeddd9e4_0_1014"/>
          <p:cNvSpPr/>
          <p:nvPr/>
        </p:nvSpPr>
        <p:spPr>
          <a:xfrm>
            <a:off x="7251700" y="1112600"/>
            <a:ext cx="285000" cy="1077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grpSp>
        <p:nvGrpSpPr>
          <p:cNvPr id="595" name="Google Shape;595;g2631ba12fcd_1_637"/>
          <p:cNvGrpSpPr/>
          <p:nvPr/>
        </p:nvGrpSpPr>
        <p:grpSpPr>
          <a:xfrm>
            <a:off x="1257776" y="1023013"/>
            <a:ext cx="9980200" cy="5250245"/>
            <a:chOff x="1117300" y="341745"/>
            <a:chExt cx="2099548" cy="4472100"/>
          </a:xfrm>
        </p:grpSpPr>
        <p:sp>
          <p:nvSpPr>
            <p:cNvPr id="596" name="Google Shape;596;g2631ba12fcd_1_637"/>
            <p:cNvSpPr/>
            <p:nvPr/>
          </p:nvSpPr>
          <p:spPr>
            <a:xfrm>
              <a:off x="1184491" y="341745"/>
              <a:ext cx="2030400" cy="44721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Oswald"/>
                <a:ea typeface="Oswald"/>
                <a:cs typeface="Oswald"/>
                <a:sym typeface="Oswald"/>
              </a:endParaRPr>
            </a:p>
          </p:txBody>
        </p:sp>
        <p:sp>
          <p:nvSpPr>
            <p:cNvPr id="597" name="Google Shape;597;g2631ba12fcd_1_637"/>
            <p:cNvSpPr/>
            <p:nvPr/>
          </p:nvSpPr>
          <p:spPr>
            <a:xfrm>
              <a:off x="1117300" y="470600"/>
              <a:ext cx="2048100" cy="1000302"/>
            </a:xfrm>
            <a:prstGeom prst="rect">
              <a:avLst/>
            </a:prstGeom>
            <a:solidFill>
              <a:srgbClr val="FFFFFF"/>
            </a:solidFill>
            <a:ln w="19050" cap="flat" cmpd="sng">
              <a:solidFill>
                <a:srgbClr val="99CC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Oswald"/>
                <a:ea typeface="Oswald"/>
                <a:cs typeface="Oswald"/>
                <a:sym typeface="Oswald"/>
              </a:endParaRPr>
            </a:p>
          </p:txBody>
        </p:sp>
        <p:sp>
          <p:nvSpPr>
            <p:cNvPr id="598" name="Google Shape;598;g2631ba12fcd_1_637"/>
            <p:cNvSpPr/>
            <p:nvPr/>
          </p:nvSpPr>
          <p:spPr>
            <a:xfrm>
              <a:off x="1233850" y="628121"/>
              <a:ext cx="1815000" cy="6750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5300"/>
                <a:buFont typeface="Arial"/>
                <a:buNone/>
              </a:pPr>
              <a:r>
                <a:rPr lang="en-US" sz="5300" b="1" i="0" u="none" strike="noStrike" cap="none">
                  <a:solidFill>
                    <a:srgbClr val="006699"/>
                  </a:solidFill>
                  <a:latin typeface="Oswald"/>
                  <a:ea typeface="Oswald"/>
                  <a:cs typeface="Oswald"/>
                  <a:sym typeface="Oswald"/>
                </a:rPr>
                <a:t>Training</a:t>
              </a:r>
              <a:endParaRPr sz="5300" b="0" i="0" u="none" strike="noStrike" cap="none">
                <a:solidFill>
                  <a:srgbClr val="006699"/>
                </a:solidFill>
                <a:latin typeface="Oswald"/>
                <a:ea typeface="Oswald"/>
                <a:cs typeface="Oswald"/>
                <a:sym typeface="Oswald"/>
              </a:endParaRPr>
            </a:p>
          </p:txBody>
        </p:sp>
        <p:sp>
          <p:nvSpPr>
            <p:cNvPr id="599" name="Google Shape;599;g2631ba12fcd_1_637"/>
            <p:cNvSpPr/>
            <p:nvPr/>
          </p:nvSpPr>
          <p:spPr>
            <a:xfrm rot="5400000">
              <a:off x="1927291" y="1465598"/>
              <a:ext cx="389100" cy="155700"/>
            </a:xfrm>
            <a:prstGeom prst="rightArrow">
              <a:avLst>
                <a:gd name="adj1" fmla="val 34239"/>
                <a:gd name="adj2" fmla="val 57035"/>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Oswald"/>
                <a:ea typeface="Oswald"/>
                <a:cs typeface="Oswald"/>
                <a:sym typeface="Oswald"/>
              </a:endParaRPr>
            </a:p>
          </p:txBody>
        </p:sp>
        <p:sp>
          <p:nvSpPr>
            <p:cNvPr id="600" name="Google Shape;600;g2631ba12fcd_1_637"/>
            <p:cNvSpPr/>
            <p:nvPr/>
          </p:nvSpPr>
          <p:spPr>
            <a:xfrm>
              <a:off x="1126148" y="1665218"/>
              <a:ext cx="2090700" cy="2519700"/>
            </a:xfrm>
            <a:prstGeom prst="rect">
              <a:avLst/>
            </a:prstGeom>
            <a:noFill/>
            <a:ln>
              <a:noFill/>
            </a:ln>
          </p:spPr>
          <p:txBody>
            <a:bodyPr spcFirstLastPara="1" wrap="square" lIns="121900" tIns="121900" rIns="121900" bIns="121900" anchor="t" anchorCtr="0">
              <a:noAutofit/>
            </a:bodyPr>
            <a:lstStyle/>
            <a:p>
              <a:pPr marL="609600" marR="0" lvl="0" indent="-412750" algn="l" rtl="0">
                <a:lnSpc>
                  <a:spcPct val="115000"/>
                </a:lnSpc>
                <a:spcBef>
                  <a:spcPts val="0"/>
                </a:spcBef>
                <a:spcAft>
                  <a:spcPts val="0"/>
                </a:spcAft>
                <a:buClr>
                  <a:srgbClr val="FFFFFF"/>
                </a:buClr>
                <a:buSzPts val="1700"/>
                <a:buFont typeface="Oswald"/>
                <a:buChar char="●"/>
              </a:pPr>
              <a:r>
                <a:rPr lang="en-US" sz="1700" b="0" i="0" u="none" strike="noStrike" cap="none">
                  <a:solidFill>
                    <a:srgbClr val="FFFFFF"/>
                  </a:solidFill>
                  <a:latin typeface="Oswald"/>
                  <a:ea typeface="Oswald"/>
                  <a:cs typeface="Oswald"/>
                  <a:sym typeface="Oswald"/>
                </a:rPr>
                <a:t>Annual training on DHIS2, Surveillance and Supervision visit protocol, including Training of Trainers for Provincial staff, and training of district staff;</a:t>
              </a:r>
              <a:endParaRPr sz="1700" b="0" i="0" u="none" strike="noStrike" cap="none">
                <a:solidFill>
                  <a:srgbClr val="FFFFFF"/>
                </a:solidFill>
                <a:latin typeface="Oswald"/>
                <a:ea typeface="Oswald"/>
                <a:cs typeface="Oswald"/>
                <a:sym typeface="Oswald"/>
              </a:endParaRPr>
            </a:p>
            <a:p>
              <a:pPr marL="609600" marR="0" lvl="0" indent="-412750" algn="l" rtl="0">
                <a:lnSpc>
                  <a:spcPct val="115000"/>
                </a:lnSpc>
                <a:spcBef>
                  <a:spcPts val="0"/>
                </a:spcBef>
                <a:spcAft>
                  <a:spcPts val="0"/>
                </a:spcAft>
                <a:buClr>
                  <a:srgbClr val="FFFFFF"/>
                </a:buClr>
                <a:buSzPts val="1700"/>
                <a:buFont typeface="Oswald"/>
                <a:buChar char="●"/>
              </a:pPr>
              <a:r>
                <a:rPr lang="en-US" sz="1700" b="0" i="0" u="none" strike="noStrike" cap="none">
                  <a:solidFill>
                    <a:srgbClr val="FFFFFF"/>
                  </a:solidFill>
                  <a:latin typeface="Oswald"/>
                  <a:ea typeface="Oswald"/>
                  <a:cs typeface="Oswald"/>
                  <a:sym typeface="Oswald"/>
                </a:rPr>
                <a:t>Annual ICCM, testing and treatment, reporting, and stock management  training; including training of trainers for provinces (including provincial hospitals), and training for district, health centers and VMWs.</a:t>
              </a:r>
              <a:endParaRPr sz="1700" b="0" i="0" u="none" strike="noStrike" cap="none">
                <a:solidFill>
                  <a:srgbClr val="FFFFFF"/>
                </a:solidFill>
                <a:latin typeface="Oswald"/>
                <a:ea typeface="Oswald"/>
                <a:cs typeface="Oswald"/>
                <a:sym typeface="Oswald"/>
              </a:endParaRPr>
            </a:p>
            <a:p>
              <a:pPr marL="609600" marR="0" lvl="0" indent="-412750" algn="l" rtl="0">
                <a:lnSpc>
                  <a:spcPct val="115000"/>
                </a:lnSpc>
                <a:spcBef>
                  <a:spcPts val="0"/>
                </a:spcBef>
                <a:spcAft>
                  <a:spcPts val="0"/>
                </a:spcAft>
                <a:buClr>
                  <a:srgbClr val="FFFFFF"/>
                </a:buClr>
                <a:buSzPts val="1700"/>
                <a:buFont typeface="Oswald"/>
                <a:buChar char="●"/>
              </a:pPr>
              <a:r>
                <a:rPr lang="en-US" sz="1700" b="0" i="0" u="none" strike="noStrike" cap="none">
                  <a:solidFill>
                    <a:srgbClr val="FFFFFF"/>
                  </a:solidFill>
                  <a:latin typeface="Oswald"/>
                  <a:ea typeface="Oswald"/>
                  <a:cs typeface="Oswald"/>
                  <a:sym typeface="Oswald"/>
                </a:rPr>
                <a:t>Refresher training for HTM programmes, HMIS team and managers (central level) under DPF</a:t>
              </a:r>
              <a:endParaRPr sz="1700" b="0" i="0" u="none" strike="noStrike" cap="none">
                <a:solidFill>
                  <a:srgbClr val="FFFFFF"/>
                </a:solidFill>
                <a:latin typeface="Oswald"/>
                <a:ea typeface="Oswald"/>
                <a:cs typeface="Oswald"/>
                <a:sym typeface="Oswald"/>
              </a:endParaRPr>
            </a:p>
            <a:p>
              <a:pPr marL="609600" marR="0" lvl="0" indent="-412750" algn="l" rtl="0">
                <a:lnSpc>
                  <a:spcPct val="115000"/>
                </a:lnSpc>
                <a:spcBef>
                  <a:spcPts val="0"/>
                </a:spcBef>
                <a:spcAft>
                  <a:spcPts val="0"/>
                </a:spcAft>
                <a:buClr>
                  <a:srgbClr val="FFFFFF"/>
                </a:buClr>
                <a:buSzPts val="1700"/>
                <a:buFont typeface="Oswald"/>
                <a:buChar char="●"/>
              </a:pPr>
              <a:r>
                <a:rPr lang="en-US" sz="1700" b="0" i="0" u="none" strike="noStrike" cap="none">
                  <a:solidFill>
                    <a:srgbClr val="FFFFFF"/>
                  </a:solidFill>
                  <a:latin typeface="Oswald"/>
                  <a:ea typeface="Oswald"/>
                  <a:cs typeface="Oswald"/>
                  <a:sym typeface="Oswald"/>
                </a:rPr>
                <a:t>Training of Trainers - Capacity building of  provincial level FDU super users to coordinate PSM activities in province under MPSC</a:t>
              </a:r>
              <a:endParaRPr sz="1700" b="0" i="0" u="none" strike="noStrike" cap="none">
                <a:solidFill>
                  <a:srgbClr val="FFFFFF"/>
                </a:solidFill>
                <a:latin typeface="Oswald"/>
                <a:ea typeface="Oswald"/>
                <a:cs typeface="Oswald"/>
                <a:sym typeface="Oswald"/>
              </a:endParaRPr>
            </a:p>
            <a:p>
              <a:pPr marL="609600" marR="0" lvl="0" indent="-412750" algn="l" rtl="0">
                <a:lnSpc>
                  <a:spcPct val="115000"/>
                </a:lnSpc>
                <a:spcBef>
                  <a:spcPts val="0"/>
                </a:spcBef>
                <a:spcAft>
                  <a:spcPts val="0"/>
                </a:spcAft>
                <a:buClr>
                  <a:srgbClr val="FFFFFF"/>
                </a:buClr>
                <a:buSzPts val="1700"/>
                <a:buFont typeface="Oswald"/>
                <a:buChar char="●"/>
              </a:pPr>
              <a:r>
                <a:rPr lang="en-US" sz="1700" b="0" i="0" u="none" strike="noStrike" cap="none">
                  <a:solidFill>
                    <a:srgbClr val="FFFFFF"/>
                  </a:solidFill>
                  <a:latin typeface="Oswald"/>
                  <a:ea typeface="Oswald"/>
                  <a:cs typeface="Oswald"/>
                  <a:sym typeface="Oswald"/>
                </a:rPr>
                <a:t>PSM strengthening training for province and district staff on integrated distribution, forecasting and data utilization under MPSC</a:t>
              </a:r>
              <a:endParaRPr sz="1700" b="0" i="0" u="none" strike="noStrike" cap="none">
                <a:solidFill>
                  <a:srgbClr val="FFFFFF"/>
                </a:solidFill>
                <a:latin typeface="Oswald"/>
                <a:ea typeface="Oswald"/>
                <a:cs typeface="Oswald"/>
                <a:sym typeface="Oswald"/>
              </a:endParaRPr>
            </a:p>
            <a:p>
              <a:pPr marL="609600" marR="0" lvl="0" indent="-412750" algn="l" rtl="0">
                <a:lnSpc>
                  <a:spcPct val="115000"/>
                </a:lnSpc>
                <a:spcBef>
                  <a:spcPts val="0"/>
                </a:spcBef>
                <a:spcAft>
                  <a:spcPts val="0"/>
                </a:spcAft>
                <a:buClr>
                  <a:schemeClr val="lt1"/>
                </a:buClr>
                <a:buSzPts val="1700"/>
                <a:buFont typeface="Oswald"/>
                <a:buChar char="●"/>
              </a:pPr>
              <a:r>
                <a:rPr lang="en-US" sz="1700" b="0" i="0" u="none" strike="noStrike" cap="none">
                  <a:solidFill>
                    <a:schemeClr val="lt1"/>
                  </a:solidFill>
                  <a:latin typeface="Oswald"/>
                  <a:ea typeface="Oswald"/>
                  <a:cs typeface="Oswald"/>
                  <a:sym typeface="Oswald"/>
                </a:rPr>
                <a:t>Refresher training on Monitoring and Evaluation to CSO and CMPE provincial project coordinator in 2021 by UNOPS</a:t>
              </a:r>
              <a:endParaRPr sz="1700" b="0" i="0" u="none" strike="noStrike" cap="none">
                <a:solidFill>
                  <a:schemeClr val="lt1"/>
                </a:solidFill>
                <a:latin typeface="Oswald"/>
                <a:ea typeface="Oswald"/>
                <a:cs typeface="Oswald"/>
                <a:sym typeface="Oswald"/>
              </a:endParaRPr>
            </a:p>
            <a:p>
              <a:pPr marL="609600" marR="0" lvl="0" indent="-412750" algn="l" rtl="0">
                <a:lnSpc>
                  <a:spcPct val="115000"/>
                </a:lnSpc>
                <a:spcBef>
                  <a:spcPts val="0"/>
                </a:spcBef>
                <a:spcAft>
                  <a:spcPts val="0"/>
                </a:spcAft>
                <a:buClr>
                  <a:schemeClr val="lt1"/>
                </a:buClr>
                <a:buSzPts val="1700"/>
                <a:buFont typeface="Oswald"/>
                <a:buChar char="●"/>
              </a:pPr>
              <a:r>
                <a:rPr lang="en-US" sz="1700" b="0" i="0" u="none" strike="noStrike" cap="none">
                  <a:solidFill>
                    <a:schemeClr val="lt1"/>
                  </a:solidFill>
                  <a:latin typeface="Oswald"/>
                  <a:ea typeface="Oswald"/>
                  <a:cs typeface="Oswald"/>
                  <a:sym typeface="Oswald"/>
                </a:rPr>
                <a:t>ToT for Prevention of Sexual Exploitation and Abuse (PSEA) to CSO colleagues by UNOPS</a:t>
              </a:r>
              <a:endParaRPr sz="1700" b="0" i="0" u="none" strike="noStrike" cap="none">
                <a:solidFill>
                  <a:srgbClr val="FFFFFF"/>
                </a:solidFill>
                <a:latin typeface="Oswald"/>
                <a:ea typeface="Oswald"/>
                <a:cs typeface="Oswald"/>
                <a:sym typeface="Oswald"/>
              </a:endParaRPr>
            </a:p>
          </p:txBody>
        </p:sp>
      </p:grpSp>
      <p:sp>
        <p:nvSpPr>
          <p:cNvPr id="601" name="Google Shape;601;g2631ba12fcd_1_637"/>
          <p:cNvSpPr txBox="1">
            <a:spLocks noGrp="1"/>
          </p:cNvSpPr>
          <p:nvPr>
            <p:ph type="title"/>
          </p:nvPr>
        </p:nvSpPr>
        <p:spPr>
          <a:xfrm>
            <a:off x="0" y="0"/>
            <a:ext cx="12192000" cy="725700"/>
          </a:xfrm>
          <a:prstGeom prst="rect">
            <a:avLst/>
          </a:prstGeom>
          <a:noFill/>
          <a:ln w="19050" cap="flat" cmpd="sng">
            <a:solidFill>
              <a:srgbClr val="0DB8CC"/>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SzPts val="2400"/>
              <a:buNone/>
            </a:pPr>
            <a:r>
              <a:rPr lang="en-US" sz="3600">
                <a:solidFill>
                  <a:srgbClr val="0DB8CC"/>
                </a:solidFill>
                <a:latin typeface="News Cycle"/>
                <a:ea typeface="News Cycle"/>
                <a:cs typeface="News Cycle"/>
                <a:sym typeface="News Cycle"/>
              </a:rPr>
              <a:t>RAI3E Implemented Activities - Training </a:t>
            </a:r>
            <a:endParaRPr sz="3600">
              <a:solidFill>
                <a:srgbClr val="0DB8CC"/>
              </a:solidFill>
              <a:latin typeface="News Cycle"/>
              <a:ea typeface="News Cycle"/>
              <a:cs typeface="News Cycle"/>
              <a:sym typeface="News Cycle"/>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pic>
        <p:nvPicPr>
          <p:cNvPr id="607" name="Google Shape;607;g2631ba12fcd_1_666"/>
          <p:cNvPicPr preferRelativeResize="0"/>
          <p:nvPr/>
        </p:nvPicPr>
        <p:blipFill rotWithShape="1">
          <a:blip r:embed="rId3">
            <a:alphaModFix/>
          </a:blip>
          <a:srcRect/>
          <a:stretch/>
        </p:blipFill>
        <p:spPr>
          <a:xfrm>
            <a:off x="9654750" y="2988076"/>
            <a:ext cx="2474350" cy="3822400"/>
          </a:xfrm>
          <a:prstGeom prst="rect">
            <a:avLst/>
          </a:prstGeom>
          <a:noFill/>
          <a:ln>
            <a:noFill/>
          </a:ln>
        </p:spPr>
      </p:pic>
      <p:graphicFrame>
        <p:nvGraphicFramePr>
          <p:cNvPr id="608" name="Google Shape;608;g2631ba12fcd_1_666"/>
          <p:cNvGraphicFramePr/>
          <p:nvPr/>
        </p:nvGraphicFramePr>
        <p:xfrm>
          <a:off x="5702450" y="2174300"/>
          <a:ext cx="3710400" cy="3451015"/>
        </p:xfrm>
        <a:graphic>
          <a:graphicData uri="http://schemas.openxmlformats.org/drawingml/2006/table">
            <a:tbl>
              <a:tblPr>
                <a:noFill/>
                <a:tableStyleId>{496BDB3C-8850-4748-9223-80B55E3D98C9}</a:tableStyleId>
              </a:tblPr>
              <a:tblGrid>
                <a:gridCol w="3710400">
                  <a:extLst>
                    <a:ext uri="{9D8B030D-6E8A-4147-A177-3AD203B41FA5}">
                      <a16:colId xmlns:a16="http://schemas.microsoft.com/office/drawing/2014/main" val="20000"/>
                    </a:ext>
                  </a:extLst>
                </a:gridCol>
              </a:tblGrid>
              <a:tr h="381000">
                <a:tc>
                  <a:txBody>
                    <a:bodyPr/>
                    <a:lstStyle/>
                    <a:p>
                      <a:pPr marL="0" marR="0" lvl="0" indent="0" algn="l" rtl="0">
                        <a:lnSpc>
                          <a:spcPct val="130000"/>
                        </a:lnSpc>
                        <a:spcBef>
                          <a:spcPts val="0"/>
                        </a:spcBef>
                        <a:spcAft>
                          <a:spcPts val="0"/>
                        </a:spcAft>
                        <a:buClr>
                          <a:srgbClr val="000000"/>
                        </a:buClr>
                        <a:buSzPts val="1800"/>
                        <a:buFont typeface="Arial"/>
                        <a:buNone/>
                      </a:pPr>
                      <a:r>
                        <a:rPr lang="en-US" sz="1800" b="1" u="none" strike="noStrike" cap="none">
                          <a:solidFill>
                            <a:schemeClr val="dk1"/>
                          </a:solidFill>
                          <a:latin typeface="Oswald"/>
                          <a:ea typeface="Oswald"/>
                          <a:cs typeface="Oswald"/>
                          <a:sym typeface="Oswald"/>
                        </a:rPr>
                        <a:t>Additional and Upfront Procurement</a:t>
                      </a:r>
                      <a:endParaRPr sz="1800" b="1" u="none" strike="noStrike" cap="none">
                        <a:solidFill>
                          <a:schemeClr val="dk1"/>
                        </a:solidFill>
                        <a:latin typeface="Oswald"/>
                        <a:ea typeface="Oswald"/>
                        <a:cs typeface="Oswald"/>
                        <a:sym typeface="Oswald"/>
                      </a:endParaRPr>
                    </a:p>
                    <a:p>
                      <a:pPr marL="0" marR="0" lvl="0" indent="0" algn="l" rtl="0">
                        <a:lnSpc>
                          <a:spcPct val="130000"/>
                        </a:lnSpc>
                        <a:spcBef>
                          <a:spcPts val="0"/>
                        </a:spcBef>
                        <a:spcAft>
                          <a:spcPts val="0"/>
                        </a:spcAft>
                        <a:buClr>
                          <a:schemeClr val="dk1"/>
                        </a:buClr>
                        <a:buSzPts val="1100"/>
                        <a:buFont typeface="Arial"/>
                        <a:buNone/>
                      </a:pPr>
                      <a:r>
                        <a:rPr lang="en-US" sz="1800" b="1" u="none" strike="noStrike" cap="none">
                          <a:solidFill>
                            <a:schemeClr val="dk1"/>
                          </a:solidFill>
                          <a:latin typeface="Oswald"/>
                          <a:ea typeface="Oswald"/>
                          <a:cs typeface="Oswald"/>
                          <a:sym typeface="Oswald"/>
                        </a:rPr>
                        <a:t>(approved by GF)</a:t>
                      </a:r>
                      <a:endParaRPr sz="1800" b="1" u="none" strike="noStrike" cap="none">
                        <a:solidFill>
                          <a:schemeClr val="dk1"/>
                        </a:solidFill>
                        <a:latin typeface="Oswald"/>
                        <a:ea typeface="Oswald"/>
                        <a:cs typeface="Oswald"/>
                        <a:sym typeface="Oswald"/>
                      </a:endParaRPr>
                    </a:p>
                  </a:txBody>
                  <a:tcPr marL="91425" marR="91425" marT="91425" marB="91425"/>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Oswald"/>
                          <a:ea typeface="Oswald"/>
                          <a:cs typeface="Oswald"/>
                          <a:sym typeface="Oswald"/>
                        </a:rPr>
                        <a:t>645,000 RDTs to cover co-financing gap for 2023</a:t>
                      </a:r>
                      <a:endParaRPr sz="1400" u="none" strike="noStrike" cap="none">
                        <a:latin typeface="Oswald"/>
                        <a:ea typeface="Oswald"/>
                        <a:cs typeface="Oswald"/>
                        <a:sym typeface="Oswald"/>
                      </a:endParaRPr>
                    </a:p>
                  </a:txBody>
                  <a:tcPr marL="91425" marR="91425" marT="91425" marB="91425"/>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Oswald"/>
                          <a:ea typeface="Oswald"/>
                          <a:cs typeface="Oswald"/>
                          <a:sym typeface="Oswald"/>
                        </a:rPr>
                        <a:t>88,000 blisters of Pyramax to cover 2024 needs</a:t>
                      </a:r>
                      <a:endParaRPr sz="1400" u="none" strike="noStrike" cap="none">
                        <a:latin typeface="Oswald"/>
                        <a:ea typeface="Oswald"/>
                        <a:cs typeface="Oswald"/>
                        <a:sym typeface="Oswald"/>
                      </a:endParaRPr>
                    </a:p>
                  </a:txBody>
                  <a:tcPr marL="91425" marR="91425" marT="91425" marB="91425"/>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Oswald"/>
                          <a:ea typeface="Oswald"/>
                          <a:cs typeface="Oswald"/>
                          <a:sym typeface="Oswald"/>
                        </a:rPr>
                        <a:t>126,000 tablets of Primaquine </a:t>
                      </a:r>
                      <a:r>
                        <a:rPr lang="en-US" sz="1400" u="none" strike="noStrike" cap="none">
                          <a:solidFill>
                            <a:schemeClr val="dk1"/>
                          </a:solidFill>
                          <a:latin typeface="Oswald"/>
                          <a:ea typeface="Oswald"/>
                          <a:cs typeface="Oswald"/>
                          <a:sym typeface="Oswald"/>
                        </a:rPr>
                        <a:t>to cover 2024 needs</a:t>
                      </a:r>
                      <a:endParaRPr sz="1400" u="none" strike="noStrike" cap="none">
                        <a:latin typeface="Oswald"/>
                        <a:ea typeface="Oswald"/>
                        <a:cs typeface="Oswald"/>
                        <a:sym typeface="Oswald"/>
                      </a:endParaRPr>
                    </a:p>
                  </a:txBody>
                  <a:tcPr marL="91425" marR="91425" marT="91425" marB="91425"/>
                </a:tc>
                <a:extLst>
                  <a:ext uri="{0D108BD9-81ED-4DB2-BD59-A6C34878D82A}">
                    <a16:rowId xmlns:a16="http://schemas.microsoft.com/office/drawing/2014/main" val="10003"/>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Oswald"/>
                          <a:ea typeface="Oswald"/>
                          <a:cs typeface="Oswald"/>
                          <a:sym typeface="Oswald"/>
                        </a:rPr>
                        <a:t>364,000 tablets of Chloroquine </a:t>
                      </a:r>
                      <a:r>
                        <a:rPr lang="en-US" sz="1400" u="none" strike="noStrike" cap="none">
                          <a:solidFill>
                            <a:schemeClr val="dk1"/>
                          </a:solidFill>
                          <a:latin typeface="Oswald"/>
                          <a:ea typeface="Oswald"/>
                          <a:cs typeface="Oswald"/>
                          <a:sym typeface="Oswald"/>
                        </a:rPr>
                        <a:t>to cover 2024 needs</a:t>
                      </a:r>
                      <a:endParaRPr sz="1400" u="none" strike="noStrike" cap="none">
                        <a:latin typeface="Oswald"/>
                        <a:ea typeface="Oswald"/>
                        <a:cs typeface="Oswald"/>
                        <a:sym typeface="Oswald"/>
                      </a:endParaRPr>
                    </a:p>
                  </a:txBody>
                  <a:tcPr marL="91425" marR="91425" marT="91425" marB="91425"/>
                </a:tc>
                <a:extLst>
                  <a:ext uri="{0D108BD9-81ED-4DB2-BD59-A6C34878D82A}">
                    <a16:rowId xmlns:a16="http://schemas.microsoft.com/office/drawing/2014/main" val="10004"/>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Oswald"/>
                          <a:ea typeface="Oswald"/>
                          <a:cs typeface="Oswald"/>
                          <a:sym typeface="Oswald"/>
                        </a:rPr>
                        <a:t>11,700 blisters of ACT6*4 to compensate expired stock</a:t>
                      </a:r>
                      <a:endParaRPr sz="1400" u="none" strike="noStrike" cap="none">
                        <a:latin typeface="Oswald"/>
                        <a:ea typeface="Oswald"/>
                        <a:cs typeface="Oswald"/>
                        <a:sym typeface="Oswald"/>
                      </a:endParaRPr>
                    </a:p>
                  </a:txBody>
                  <a:tcPr marL="91425" marR="91425" marT="91425" marB="91425"/>
                </a:tc>
                <a:extLst>
                  <a:ext uri="{0D108BD9-81ED-4DB2-BD59-A6C34878D82A}">
                    <a16:rowId xmlns:a16="http://schemas.microsoft.com/office/drawing/2014/main" val="10005"/>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Oswald"/>
                          <a:ea typeface="Oswald"/>
                          <a:cs typeface="Oswald"/>
                          <a:sym typeface="Oswald"/>
                        </a:rPr>
                        <a:t>87,000 RDTs to mitigate risk of stock out in Q1 2024</a:t>
                      </a:r>
                      <a:endParaRPr sz="1400" u="none" strike="noStrike" cap="none">
                        <a:latin typeface="Oswald"/>
                        <a:ea typeface="Oswald"/>
                        <a:cs typeface="Oswald"/>
                        <a:sym typeface="Oswald"/>
                      </a:endParaRPr>
                    </a:p>
                  </a:txBody>
                  <a:tcPr marL="91425" marR="91425" marT="91425" marB="91425"/>
                </a:tc>
                <a:extLst>
                  <a:ext uri="{0D108BD9-81ED-4DB2-BD59-A6C34878D82A}">
                    <a16:rowId xmlns:a16="http://schemas.microsoft.com/office/drawing/2014/main" val="10006"/>
                  </a:ext>
                </a:extLst>
              </a:tr>
            </a:tbl>
          </a:graphicData>
        </a:graphic>
      </p:graphicFrame>
      <p:sp>
        <p:nvSpPr>
          <p:cNvPr id="609" name="Google Shape;609;g2631ba12fcd_1_666"/>
          <p:cNvSpPr/>
          <p:nvPr/>
        </p:nvSpPr>
        <p:spPr>
          <a:xfrm>
            <a:off x="5702525" y="1468825"/>
            <a:ext cx="3710400" cy="610500"/>
          </a:xfrm>
          <a:prstGeom prst="rect">
            <a:avLst/>
          </a:prstGeom>
          <a:solidFill>
            <a:srgbClr val="9FC5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600"/>
              <a:buFont typeface="Arial"/>
              <a:buNone/>
            </a:pPr>
            <a:r>
              <a:rPr lang="en-US" sz="2600" b="1" i="0" u="none" strike="noStrike" cap="none">
                <a:solidFill>
                  <a:srgbClr val="000000"/>
                </a:solidFill>
                <a:latin typeface="Oswald"/>
                <a:ea typeface="Oswald"/>
                <a:cs typeface="Oswald"/>
                <a:sym typeface="Oswald"/>
              </a:rPr>
              <a:t>USD 700,000 </a:t>
            </a:r>
            <a:endParaRPr sz="2600" b="1" i="0" u="none" strike="noStrike" cap="none">
              <a:solidFill>
                <a:srgbClr val="000000"/>
              </a:solidFill>
              <a:latin typeface="Oswald"/>
              <a:ea typeface="Oswald"/>
              <a:cs typeface="Oswald"/>
              <a:sym typeface="Oswald"/>
            </a:endParaRPr>
          </a:p>
        </p:txBody>
      </p:sp>
      <p:sp>
        <p:nvSpPr>
          <p:cNvPr id="610" name="Google Shape;610;g2631ba12fcd_1_666"/>
          <p:cNvSpPr txBox="1">
            <a:spLocks noGrp="1"/>
          </p:cNvSpPr>
          <p:nvPr>
            <p:ph type="title"/>
          </p:nvPr>
        </p:nvSpPr>
        <p:spPr>
          <a:xfrm>
            <a:off x="0" y="0"/>
            <a:ext cx="12192000" cy="725700"/>
          </a:xfrm>
          <a:prstGeom prst="rect">
            <a:avLst/>
          </a:prstGeom>
          <a:noFill/>
          <a:ln w="19050" cap="flat" cmpd="sng">
            <a:solidFill>
              <a:srgbClr val="0DB8CC"/>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SzPts val="2400"/>
              <a:buNone/>
            </a:pPr>
            <a:r>
              <a:rPr lang="en-US" sz="3600">
                <a:solidFill>
                  <a:srgbClr val="0DB8CC"/>
                </a:solidFill>
                <a:latin typeface="News Cycle"/>
                <a:ea typeface="News Cycle"/>
                <a:cs typeface="News Cycle"/>
                <a:sym typeface="News Cycle"/>
              </a:rPr>
              <a:t>    RAI3E Implemented Activities - Health Products Procurement </a:t>
            </a:r>
            <a:endParaRPr sz="3600">
              <a:solidFill>
                <a:srgbClr val="0DB8CC"/>
              </a:solidFill>
              <a:latin typeface="News Cycle"/>
              <a:ea typeface="News Cycle"/>
              <a:cs typeface="News Cycle"/>
              <a:sym typeface="News Cycle"/>
            </a:endParaRPr>
          </a:p>
        </p:txBody>
      </p:sp>
      <p:grpSp>
        <p:nvGrpSpPr>
          <p:cNvPr id="611" name="Google Shape;611;g2631ba12fcd_1_666"/>
          <p:cNvGrpSpPr/>
          <p:nvPr/>
        </p:nvGrpSpPr>
        <p:grpSpPr>
          <a:xfrm>
            <a:off x="348846" y="959147"/>
            <a:ext cx="5111706" cy="4955565"/>
            <a:chOff x="2604900" y="605090"/>
            <a:chExt cx="3934200" cy="3933300"/>
          </a:xfrm>
        </p:grpSpPr>
        <p:sp>
          <p:nvSpPr>
            <p:cNvPr id="612" name="Google Shape;612;g2631ba12fcd_1_666"/>
            <p:cNvSpPr/>
            <p:nvPr/>
          </p:nvSpPr>
          <p:spPr>
            <a:xfrm>
              <a:off x="2604900" y="605090"/>
              <a:ext cx="3934200" cy="3933300"/>
            </a:xfrm>
            <a:prstGeom prst="ellipse">
              <a:avLst/>
            </a:prstGeom>
            <a:solidFill>
              <a:srgbClr val="0B539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000000"/>
                </a:solidFill>
                <a:latin typeface="Oswald"/>
                <a:ea typeface="Oswald"/>
                <a:cs typeface="Oswald"/>
                <a:sym typeface="Oswald"/>
              </a:endParaRPr>
            </a:p>
          </p:txBody>
        </p:sp>
        <p:sp>
          <p:nvSpPr>
            <p:cNvPr id="613" name="Google Shape;613;g2631ba12fcd_1_666"/>
            <p:cNvSpPr txBox="1"/>
            <p:nvPr/>
          </p:nvSpPr>
          <p:spPr>
            <a:xfrm>
              <a:off x="3608400" y="687876"/>
              <a:ext cx="1927200" cy="6876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FFFFF"/>
                  </a:solidFill>
                  <a:latin typeface="Oswald"/>
                  <a:ea typeface="Oswald"/>
                  <a:cs typeface="Oswald"/>
                  <a:sym typeface="Oswald"/>
                </a:rPr>
                <a:t>RDTs &amp; </a:t>
              </a:r>
              <a:endParaRPr sz="2400" b="0" i="0" u="none" strike="noStrike" cap="none">
                <a:solidFill>
                  <a:srgbClr val="FFFFFF"/>
                </a:solidFill>
                <a:latin typeface="Oswald"/>
                <a:ea typeface="Oswald"/>
                <a:cs typeface="Oswald"/>
                <a:sym typeface="Oswald"/>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FFFFF"/>
                  </a:solidFill>
                  <a:latin typeface="Oswald"/>
                  <a:ea typeface="Oswald"/>
                  <a:cs typeface="Oswald"/>
                  <a:sym typeface="Oswald"/>
                </a:rPr>
                <a:t>Antimalarial drugs</a:t>
              </a:r>
              <a:endParaRPr sz="2400" b="0" i="0" u="none" strike="noStrike" cap="none">
                <a:solidFill>
                  <a:srgbClr val="FFFFFF"/>
                </a:solidFill>
                <a:latin typeface="Oswald"/>
                <a:ea typeface="Oswald"/>
                <a:cs typeface="Oswald"/>
                <a:sym typeface="Oswald"/>
              </a:endParaRPr>
            </a:p>
          </p:txBody>
        </p:sp>
      </p:grpSp>
      <p:grpSp>
        <p:nvGrpSpPr>
          <p:cNvPr id="614" name="Google Shape;614;g2631ba12fcd_1_666"/>
          <p:cNvGrpSpPr/>
          <p:nvPr/>
        </p:nvGrpSpPr>
        <p:grpSpPr>
          <a:xfrm>
            <a:off x="812112" y="1857203"/>
            <a:ext cx="4185175" cy="4057508"/>
            <a:chOff x="2961450" y="1317890"/>
            <a:chExt cx="3221100" cy="3220500"/>
          </a:xfrm>
        </p:grpSpPr>
        <p:sp>
          <p:nvSpPr>
            <p:cNvPr id="615" name="Google Shape;615;g2631ba12fcd_1_666"/>
            <p:cNvSpPr/>
            <p:nvPr/>
          </p:nvSpPr>
          <p:spPr>
            <a:xfrm>
              <a:off x="2961450" y="1317890"/>
              <a:ext cx="3221100" cy="3220500"/>
            </a:xfrm>
            <a:prstGeom prst="ellipse">
              <a:avLst/>
            </a:prstGeom>
            <a:solidFill>
              <a:srgbClr val="3D85C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Oswald"/>
                <a:ea typeface="Oswald"/>
                <a:cs typeface="Oswald"/>
                <a:sym typeface="Oswald"/>
              </a:endParaRPr>
            </a:p>
          </p:txBody>
        </p:sp>
        <p:sp>
          <p:nvSpPr>
            <p:cNvPr id="616" name="Google Shape;616;g2631ba12fcd_1_666"/>
            <p:cNvSpPr txBox="1"/>
            <p:nvPr/>
          </p:nvSpPr>
          <p:spPr>
            <a:xfrm>
              <a:off x="3783001" y="1496176"/>
              <a:ext cx="1578000" cy="10095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800" b="0" i="0" u="none" strike="noStrike" cap="none">
                  <a:solidFill>
                    <a:schemeClr val="lt1"/>
                  </a:solidFill>
                  <a:latin typeface="Oswald"/>
                  <a:ea typeface="Oswald"/>
                  <a:cs typeface="Oswald"/>
                  <a:sym typeface="Oswald"/>
                </a:rPr>
                <a:t>Entomological monitoring, IR testing, Lab equipment, supplies &amp; consumables</a:t>
              </a:r>
              <a:endParaRPr sz="1800" b="0" i="0" u="none" strike="noStrike" cap="none">
                <a:solidFill>
                  <a:srgbClr val="FFFFFF"/>
                </a:solidFill>
                <a:latin typeface="Oswald"/>
                <a:ea typeface="Oswald"/>
                <a:cs typeface="Oswald"/>
                <a:sym typeface="Oswald"/>
              </a:endParaRPr>
            </a:p>
          </p:txBody>
        </p:sp>
      </p:grpSp>
      <p:grpSp>
        <p:nvGrpSpPr>
          <p:cNvPr id="617" name="Google Shape;617;g2631ba12fcd_1_666"/>
          <p:cNvGrpSpPr/>
          <p:nvPr/>
        </p:nvGrpSpPr>
        <p:grpSpPr>
          <a:xfrm>
            <a:off x="1503011" y="3430848"/>
            <a:ext cx="2756525" cy="2484079"/>
            <a:chOff x="3401700" y="2197790"/>
            <a:chExt cx="2340600" cy="2340600"/>
          </a:xfrm>
        </p:grpSpPr>
        <p:sp>
          <p:nvSpPr>
            <p:cNvPr id="618" name="Google Shape;618;g2631ba12fcd_1_666"/>
            <p:cNvSpPr/>
            <p:nvPr/>
          </p:nvSpPr>
          <p:spPr>
            <a:xfrm>
              <a:off x="3401700" y="2197790"/>
              <a:ext cx="2340600" cy="2340600"/>
            </a:xfrm>
            <a:prstGeom prst="ellipse">
              <a:avLst/>
            </a:prstGeom>
            <a:solidFill>
              <a:srgbClr val="6FA8D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swald"/>
                <a:ea typeface="Oswald"/>
                <a:cs typeface="Oswald"/>
                <a:sym typeface="Oswald"/>
              </a:endParaRPr>
            </a:p>
          </p:txBody>
        </p:sp>
        <p:sp>
          <p:nvSpPr>
            <p:cNvPr id="619" name="Google Shape;619;g2631ba12fcd_1_666"/>
            <p:cNvSpPr txBox="1"/>
            <p:nvPr/>
          </p:nvSpPr>
          <p:spPr>
            <a:xfrm>
              <a:off x="3833400" y="2291852"/>
              <a:ext cx="1477200" cy="5340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600"/>
                <a:buFont typeface="Arial"/>
                <a:buNone/>
              </a:pPr>
              <a:r>
                <a:rPr lang="en-US" sz="2600" b="0" i="0" u="none" strike="noStrike" cap="none">
                  <a:solidFill>
                    <a:srgbClr val="FFFFFF"/>
                  </a:solidFill>
                  <a:latin typeface="Oswald"/>
                  <a:ea typeface="Oswald"/>
                  <a:cs typeface="Oswald"/>
                  <a:sym typeface="Oswald"/>
                </a:rPr>
                <a:t>LLINs</a:t>
              </a:r>
              <a:endParaRPr sz="2600" b="0" i="0" u="none" strike="noStrike" cap="none">
                <a:solidFill>
                  <a:srgbClr val="FFFFFF"/>
                </a:solidFill>
                <a:latin typeface="Oswald"/>
                <a:ea typeface="Oswald"/>
                <a:cs typeface="Oswald"/>
                <a:sym typeface="Oswald"/>
              </a:endParaRPr>
            </a:p>
          </p:txBody>
        </p:sp>
      </p:grpSp>
      <p:grpSp>
        <p:nvGrpSpPr>
          <p:cNvPr id="620" name="Google Shape;620;g2631ba12fcd_1_666"/>
          <p:cNvGrpSpPr/>
          <p:nvPr/>
        </p:nvGrpSpPr>
        <p:grpSpPr>
          <a:xfrm>
            <a:off x="1945231" y="4053587"/>
            <a:ext cx="1999129" cy="1861124"/>
            <a:chOff x="3833550" y="3061190"/>
            <a:chExt cx="1538620" cy="1477200"/>
          </a:xfrm>
        </p:grpSpPr>
        <p:sp>
          <p:nvSpPr>
            <p:cNvPr id="621" name="Google Shape;621;g2631ba12fcd_1_666"/>
            <p:cNvSpPr/>
            <p:nvPr/>
          </p:nvSpPr>
          <p:spPr>
            <a:xfrm>
              <a:off x="3833550" y="3061190"/>
              <a:ext cx="1476900" cy="1477200"/>
            </a:xfrm>
            <a:prstGeom prst="ellipse">
              <a:avLst/>
            </a:prstGeom>
            <a:solidFill>
              <a:srgbClr val="CFE2F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swald"/>
                <a:ea typeface="Oswald"/>
                <a:cs typeface="Oswald"/>
                <a:sym typeface="Oswald"/>
              </a:endParaRPr>
            </a:p>
          </p:txBody>
        </p:sp>
        <p:sp>
          <p:nvSpPr>
            <p:cNvPr id="622" name="Google Shape;622;g2631ba12fcd_1_666"/>
            <p:cNvSpPr txBox="1"/>
            <p:nvPr/>
          </p:nvSpPr>
          <p:spPr>
            <a:xfrm>
              <a:off x="3895270" y="3407825"/>
              <a:ext cx="1476900" cy="6492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700"/>
                <a:buFont typeface="Arial"/>
                <a:buNone/>
              </a:pPr>
              <a:r>
                <a:rPr lang="en-US" sz="2700" b="0" i="0" u="none" strike="noStrike" cap="none">
                  <a:solidFill>
                    <a:schemeClr val="dk1"/>
                  </a:solidFill>
                  <a:latin typeface="Oswald"/>
                  <a:ea typeface="Oswald"/>
                  <a:cs typeface="Oswald"/>
                  <a:sym typeface="Oswald"/>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USD </a:t>
              </a:r>
              <a:r>
                <a:rPr lang="en-US" sz="2700">
                  <a:solidFill>
                    <a:schemeClr val="dk1"/>
                  </a:solidFill>
                  <a:latin typeface="Oswald"/>
                  <a:ea typeface="Oswald"/>
                  <a:cs typeface="Oswald"/>
                  <a:sym typeface="Oswald"/>
                </a:rPr>
                <a:t>3,650,000</a:t>
              </a:r>
              <a:endParaRPr sz="2700" b="0" i="0" u="none" strike="noStrike" cap="none">
                <a:solidFill>
                  <a:schemeClr val="dk1"/>
                </a:solidFill>
                <a:latin typeface="Oswald"/>
                <a:ea typeface="Oswald"/>
                <a:cs typeface="Oswald"/>
                <a:sym typeface="Oswald"/>
              </a:endParaRPr>
            </a:p>
          </p:txBody>
        </p:sp>
      </p:grpSp>
      <p:sp>
        <p:nvSpPr>
          <p:cNvPr id="623" name="Google Shape;623;g2631ba12fcd_1_666"/>
          <p:cNvSpPr/>
          <p:nvPr/>
        </p:nvSpPr>
        <p:spPr>
          <a:xfrm rot="5400000">
            <a:off x="10871525" y="2419550"/>
            <a:ext cx="285000" cy="1077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1"/>
          <p:cNvSpPr txBox="1"/>
          <p:nvPr/>
        </p:nvSpPr>
        <p:spPr>
          <a:xfrm>
            <a:off x="0" y="-12175"/>
            <a:ext cx="12192000" cy="707400"/>
          </a:xfrm>
          <a:prstGeom prst="rect">
            <a:avLst/>
          </a:prstGeom>
          <a:noFill/>
          <a:ln w="19050" cap="flat" cmpd="sng">
            <a:solidFill>
              <a:srgbClr val="0DB8CC"/>
            </a:solidFill>
            <a:prstDash val="solid"/>
            <a:round/>
            <a:headEnd type="none" w="sm" len="sm"/>
            <a:tailEnd type="none" w="sm" len="sm"/>
          </a:ln>
        </p:spPr>
        <p:txBody>
          <a:bodyPr spcFirstLastPara="1" wrap="square" lIns="91425" tIns="91425" rIns="91425" bIns="91425" anchor="t" anchorCtr="0">
            <a:normAutofit lnSpcReduction="10000"/>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0DB8CC"/>
                </a:solidFill>
                <a:latin typeface="News Cycle"/>
                <a:ea typeface="News Cycle"/>
                <a:cs typeface="News Cycle"/>
                <a:sym typeface="News Cycle"/>
              </a:rPr>
              <a:t>Presentation Outline</a:t>
            </a:r>
            <a:endParaRPr sz="3600" b="1" i="0" u="none" strike="noStrike" cap="none">
              <a:solidFill>
                <a:srgbClr val="0DB8CC"/>
              </a:solidFill>
              <a:latin typeface="News Cycle"/>
              <a:ea typeface="News Cycle"/>
              <a:cs typeface="News Cycle"/>
              <a:sym typeface="News Cycle"/>
            </a:endParaRPr>
          </a:p>
        </p:txBody>
      </p:sp>
      <p:pic>
        <p:nvPicPr>
          <p:cNvPr id="375" name="Google Shape;375;p1"/>
          <p:cNvPicPr preferRelativeResize="0"/>
          <p:nvPr/>
        </p:nvPicPr>
        <p:blipFill rotWithShape="1">
          <a:blip r:embed="rId3">
            <a:alphaModFix/>
          </a:blip>
          <a:srcRect/>
          <a:stretch/>
        </p:blipFill>
        <p:spPr>
          <a:xfrm>
            <a:off x="8309750" y="806925"/>
            <a:ext cx="3753224" cy="5857974"/>
          </a:xfrm>
          <a:prstGeom prst="rect">
            <a:avLst/>
          </a:prstGeom>
          <a:noFill/>
          <a:ln>
            <a:noFill/>
          </a:ln>
          <a:effectLst>
            <a:outerShdw blurRad="57150" dist="19050" dir="5400000" algn="bl" rotWithShape="0">
              <a:srgbClr val="000000">
                <a:alpha val="60000"/>
              </a:srgbClr>
            </a:outerShdw>
          </a:effectLst>
        </p:spPr>
      </p:pic>
      <p:sp>
        <p:nvSpPr>
          <p:cNvPr id="376" name="Google Shape;376;p1"/>
          <p:cNvSpPr txBox="1"/>
          <p:nvPr/>
        </p:nvSpPr>
        <p:spPr>
          <a:xfrm>
            <a:off x="834350" y="3479825"/>
            <a:ext cx="7638000" cy="631200"/>
          </a:xfrm>
          <a:prstGeom prst="rect">
            <a:avLst/>
          </a:prstGeom>
          <a:solidFill>
            <a:srgbClr val="B7E6F2"/>
          </a:solidFill>
          <a:ln w="28575" cap="flat" cmpd="sng">
            <a:solidFill>
              <a:srgbClr val="B7E6F2"/>
            </a:solidFill>
            <a:prstDash val="solid"/>
            <a:round/>
            <a:headEnd type="none" w="sm" len="sm"/>
            <a:tailEnd type="none" w="sm" len="sm"/>
          </a:ln>
        </p:spPr>
        <p:txBody>
          <a:bodyPr spcFirstLastPara="1" wrap="square" lIns="91425" tIns="91425" rIns="91425" bIns="91425" anchor="t" anchorCtr="0">
            <a:spAutoFit/>
          </a:bodyPr>
          <a:lstStyle/>
          <a:p>
            <a:pPr marL="457200" marR="0" lvl="0" indent="-412750" algn="l" rtl="0">
              <a:lnSpc>
                <a:spcPct val="100000"/>
              </a:lnSpc>
              <a:spcBef>
                <a:spcPts val="500"/>
              </a:spcBef>
              <a:spcAft>
                <a:spcPts val="0"/>
              </a:spcAft>
              <a:buClr>
                <a:srgbClr val="0B5394"/>
              </a:buClr>
              <a:buSzPts val="2900"/>
              <a:buFont typeface="Oswald"/>
              <a:buChar char="•"/>
            </a:pPr>
            <a:r>
              <a:rPr lang="en-US" sz="2900" b="0" i="0" u="none" strike="noStrike" cap="none">
                <a:solidFill>
                  <a:srgbClr val="0B5394"/>
                </a:solidFill>
                <a:latin typeface="Oswald"/>
                <a:ea typeface="Oswald"/>
                <a:cs typeface="Oswald"/>
                <a:sym typeface="Oswald"/>
              </a:rPr>
              <a:t>Financial Performance</a:t>
            </a:r>
            <a:endParaRPr sz="1400" b="0" i="0" u="none" strike="noStrike" cap="none">
              <a:solidFill>
                <a:srgbClr val="0B5394"/>
              </a:solidFill>
              <a:latin typeface="Arial"/>
              <a:ea typeface="Arial"/>
              <a:cs typeface="Arial"/>
              <a:sym typeface="Arial"/>
            </a:endParaRPr>
          </a:p>
        </p:txBody>
      </p:sp>
      <p:sp>
        <p:nvSpPr>
          <p:cNvPr id="377" name="Google Shape;377;p1"/>
          <p:cNvSpPr txBox="1"/>
          <p:nvPr/>
        </p:nvSpPr>
        <p:spPr>
          <a:xfrm>
            <a:off x="508850" y="2659175"/>
            <a:ext cx="7638000" cy="631200"/>
          </a:xfrm>
          <a:prstGeom prst="rect">
            <a:avLst/>
          </a:prstGeom>
          <a:solidFill>
            <a:srgbClr val="94DAEC"/>
          </a:solidFill>
          <a:ln w="28575" cap="flat" cmpd="sng">
            <a:solidFill>
              <a:srgbClr val="94DAEC"/>
            </a:solidFill>
            <a:prstDash val="solid"/>
            <a:round/>
            <a:headEnd type="none" w="sm" len="sm"/>
            <a:tailEnd type="none" w="sm" len="sm"/>
          </a:ln>
        </p:spPr>
        <p:txBody>
          <a:bodyPr spcFirstLastPara="1" wrap="square" lIns="91425" tIns="91425" rIns="91425" bIns="91425" anchor="t" anchorCtr="0">
            <a:spAutoFit/>
          </a:bodyPr>
          <a:lstStyle/>
          <a:p>
            <a:pPr marL="457200" marR="0" lvl="0" indent="-412750" algn="l" rtl="0">
              <a:lnSpc>
                <a:spcPct val="100000"/>
              </a:lnSpc>
              <a:spcBef>
                <a:spcPts val="0"/>
              </a:spcBef>
              <a:spcAft>
                <a:spcPts val="0"/>
              </a:spcAft>
              <a:buClr>
                <a:srgbClr val="0B5394"/>
              </a:buClr>
              <a:buSzPts val="2900"/>
              <a:buFont typeface="Oswald"/>
              <a:buChar char="•"/>
            </a:pPr>
            <a:r>
              <a:rPr lang="en-US" sz="2900" b="0" i="0" u="none" strike="noStrike" cap="none">
                <a:solidFill>
                  <a:srgbClr val="0B5394"/>
                </a:solidFill>
                <a:latin typeface="Oswald"/>
                <a:ea typeface="Oswald"/>
                <a:cs typeface="Oswald"/>
                <a:sym typeface="Oswald"/>
              </a:rPr>
              <a:t>Key Implemented Activities</a:t>
            </a:r>
            <a:endParaRPr sz="1400" b="0" i="0" u="none" strike="noStrike" cap="none">
              <a:solidFill>
                <a:srgbClr val="0B5394"/>
              </a:solidFill>
              <a:latin typeface="Arial"/>
              <a:ea typeface="Arial"/>
              <a:cs typeface="Arial"/>
              <a:sym typeface="Arial"/>
            </a:endParaRPr>
          </a:p>
        </p:txBody>
      </p:sp>
      <p:sp>
        <p:nvSpPr>
          <p:cNvPr id="378" name="Google Shape;378;p1"/>
          <p:cNvSpPr txBox="1"/>
          <p:nvPr/>
        </p:nvSpPr>
        <p:spPr>
          <a:xfrm>
            <a:off x="162775" y="1392425"/>
            <a:ext cx="7638000" cy="1077300"/>
          </a:xfrm>
          <a:prstGeom prst="rect">
            <a:avLst/>
          </a:prstGeom>
          <a:solidFill>
            <a:srgbClr val="21A1C0"/>
          </a:solidFill>
          <a:ln w="28575" cap="flat" cmpd="sng">
            <a:solidFill>
              <a:srgbClr val="21A1C0"/>
            </a:solidFill>
            <a:prstDash val="solid"/>
            <a:round/>
            <a:headEnd type="none" w="sm" len="sm"/>
            <a:tailEnd type="none" w="sm" len="sm"/>
          </a:ln>
        </p:spPr>
        <p:txBody>
          <a:bodyPr spcFirstLastPara="1" wrap="square" lIns="91425" tIns="91425" rIns="91425" bIns="91425" anchor="t" anchorCtr="0">
            <a:spAutoFit/>
          </a:bodyPr>
          <a:lstStyle/>
          <a:p>
            <a:pPr marL="457200" marR="0" lvl="0" indent="-412750" algn="l" rtl="0">
              <a:lnSpc>
                <a:spcPct val="100000"/>
              </a:lnSpc>
              <a:spcBef>
                <a:spcPts val="0"/>
              </a:spcBef>
              <a:spcAft>
                <a:spcPts val="0"/>
              </a:spcAft>
              <a:buClr>
                <a:schemeClr val="lt1"/>
              </a:buClr>
              <a:buSzPts val="2900"/>
              <a:buFont typeface="Oswald"/>
              <a:buChar char="•"/>
            </a:pPr>
            <a:r>
              <a:rPr lang="en-US" sz="2900" b="0" i="0" u="none" strike="noStrike" cap="none">
                <a:solidFill>
                  <a:schemeClr val="lt1"/>
                </a:solidFill>
                <a:latin typeface="Oswald"/>
                <a:ea typeface="Oswald"/>
                <a:cs typeface="Oswald"/>
                <a:sym typeface="Oswald"/>
              </a:rPr>
              <a:t>Programme Performance &amp; Achievements against Indicators</a:t>
            </a:r>
            <a:endParaRPr sz="1400" b="0" i="0" u="none" strike="noStrike" cap="none">
              <a:solidFill>
                <a:schemeClr val="lt1"/>
              </a:solidFill>
              <a:latin typeface="Arial"/>
              <a:ea typeface="Arial"/>
              <a:cs typeface="Arial"/>
              <a:sym typeface="Arial"/>
            </a:endParaRPr>
          </a:p>
        </p:txBody>
      </p:sp>
      <p:sp>
        <p:nvSpPr>
          <p:cNvPr id="379" name="Google Shape;379;p1"/>
          <p:cNvSpPr/>
          <p:nvPr/>
        </p:nvSpPr>
        <p:spPr>
          <a:xfrm>
            <a:off x="8045100" y="806925"/>
            <a:ext cx="285000" cy="1077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pic>
        <p:nvPicPr>
          <p:cNvPr id="629" name="Google Shape;629;g2a2eeddd9e4_0_1347"/>
          <p:cNvPicPr preferRelativeResize="0"/>
          <p:nvPr/>
        </p:nvPicPr>
        <p:blipFill rotWithShape="1">
          <a:blip r:embed="rId3">
            <a:alphaModFix/>
          </a:blip>
          <a:srcRect/>
          <a:stretch/>
        </p:blipFill>
        <p:spPr>
          <a:xfrm>
            <a:off x="8411500" y="1664358"/>
            <a:ext cx="3677850" cy="4913791"/>
          </a:xfrm>
          <a:prstGeom prst="rect">
            <a:avLst/>
          </a:prstGeom>
          <a:noFill/>
          <a:ln>
            <a:noFill/>
          </a:ln>
        </p:spPr>
      </p:pic>
      <p:sp>
        <p:nvSpPr>
          <p:cNvPr id="630" name="Google Shape;630;g2a2eeddd9e4_0_1347"/>
          <p:cNvSpPr txBox="1">
            <a:spLocks noGrp="1"/>
          </p:cNvSpPr>
          <p:nvPr>
            <p:ph type="title"/>
          </p:nvPr>
        </p:nvSpPr>
        <p:spPr>
          <a:xfrm>
            <a:off x="0" y="0"/>
            <a:ext cx="12192000" cy="725700"/>
          </a:xfrm>
          <a:prstGeom prst="rect">
            <a:avLst/>
          </a:prstGeom>
          <a:noFill/>
          <a:ln w="19050" cap="flat" cmpd="sng">
            <a:solidFill>
              <a:srgbClr val="0DB8CC"/>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SzPts val="2400"/>
              <a:buNone/>
            </a:pPr>
            <a:r>
              <a:rPr lang="en-US" sz="3600">
                <a:solidFill>
                  <a:srgbClr val="0DB8CC"/>
                </a:solidFill>
                <a:latin typeface="News Cycle"/>
                <a:ea typeface="News Cycle"/>
                <a:cs typeface="News Cycle"/>
                <a:sym typeface="News Cycle"/>
              </a:rPr>
              <a:t>RAI3E Implemented Activities - PSM</a:t>
            </a:r>
            <a:endParaRPr sz="3600">
              <a:solidFill>
                <a:srgbClr val="0DB8CC"/>
              </a:solidFill>
              <a:latin typeface="News Cycle"/>
              <a:ea typeface="News Cycle"/>
              <a:cs typeface="News Cycle"/>
              <a:sym typeface="News Cycle"/>
            </a:endParaRPr>
          </a:p>
        </p:txBody>
      </p:sp>
      <p:sp>
        <p:nvSpPr>
          <p:cNvPr id="631" name="Google Shape;631;g2a2eeddd9e4_0_1347"/>
          <p:cNvSpPr txBox="1"/>
          <p:nvPr/>
        </p:nvSpPr>
        <p:spPr>
          <a:xfrm>
            <a:off x="1256200" y="3401524"/>
            <a:ext cx="7969200" cy="2875200"/>
          </a:xfrm>
          <a:prstGeom prst="rect">
            <a:avLst/>
          </a:prstGeom>
          <a:solidFill>
            <a:schemeClr val="lt1"/>
          </a:solidFill>
          <a:ln w="76200" cap="flat" cmpd="sng">
            <a:solidFill>
              <a:srgbClr val="21A1C0"/>
            </a:solidFill>
            <a:prstDash val="solid"/>
            <a:round/>
            <a:headEnd type="none" w="sm" len="sm"/>
            <a:tailEnd type="none" w="sm" len="sm"/>
          </a:ln>
        </p:spPr>
        <p:txBody>
          <a:bodyPr spcFirstLastPara="1" wrap="square" lIns="91425" tIns="91425" rIns="91425" bIns="91425" anchor="t" anchorCtr="0">
            <a:spAutoFit/>
          </a:bodyPr>
          <a:lstStyle/>
          <a:p>
            <a:pPr marL="12700" marR="0" lvl="0" indent="0" algn="just" rtl="0">
              <a:lnSpc>
                <a:spcPct val="115000"/>
              </a:lnSpc>
              <a:spcBef>
                <a:spcPts val="1200"/>
              </a:spcBef>
              <a:spcAft>
                <a:spcPts val="0"/>
              </a:spcAft>
              <a:buClr>
                <a:srgbClr val="000000"/>
              </a:buClr>
              <a:buSzPts val="2200"/>
              <a:buFont typeface="Arial"/>
              <a:buNone/>
            </a:pPr>
            <a:endParaRPr sz="2200" b="0" i="0" u="none" strike="noStrike" cap="none" dirty="0">
              <a:solidFill>
                <a:srgbClr val="27251F"/>
              </a:solidFill>
              <a:latin typeface="Oswald"/>
              <a:ea typeface="Oswald"/>
              <a:cs typeface="Oswald"/>
              <a:sym typeface="Oswald"/>
            </a:endParaRPr>
          </a:p>
          <a:p>
            <a:pPr marL="12700" marR="0" lvl="0" indent="0" algn="just" rtl="0">
              <a:lnSpc>
                <a:spcPct val="115000"/>
              </a:lnSpc>
              <a:spcBef>
                <a:spcPts val="1200"/>
              </a:spcBef>
              <a:spcAft>
                <a:spcPts val="0"/>
              </a:spcAft>
              <a:buClr>
                <a:srgbClr val="000000"/>
              </a:buClr>
              <a:buSzPts val="2200"/>
              <a:buFont typeface="Arial"/>
              <a:buNone/>
            </a:pPr>
            <a:r>
              <a:rPr lang="en-US" sz="2200" b="0" i="0" u="none" strike="noStrike" cap="none" dirty="0">
                <a:solidFill>
                  <a:srgbClr val="27251F"/>
                </a:solidFill>
                <a:latin typeface="Oswald"/>
                <a:ea typeface="Oswald"/>
                <a:cs typeface="Oswald"/>
                <a:sym typeface="Oswald"/>
              </a:rPr>
              <a:t>A new minimum stock policy has been put in place in May 2023, to account for substantial provincial differences in cases, minimize expiries, and optimize costs. In the new model, minimums are determined differently between Burden Reduction Districts and Elimination Districts. The new policy was used for forecasting commodities for RAI4E. </a:t>
            </a:r>
            <a:endParaRPr sz="2200" b="0" i="0" u="none" strike="noStrike" cap="none" dirty="0">
              <a:solidFill>
                <a:srgbClr val="27251F"/>
              </a:solidFill>
              <a:latin typeface="Oswald"/>
              <a:ea typeface="Oswald"/>
              <a:cs typeface="Oswald"/>
              <a:sym typeface="Oswald"/>
            </a:endParaRPr>
          </a:p>
          <a:p>
            <a:pPr marL="0" marR="0" lvl="0" indent="0" algn="just" rtl="0">
              <a:lnSpc>
                <a:spcPct val="115000"/>
              </a:lnSpc>
              <a:spcBef>
                <a:spcPts val="1200"/>
              </a:spcBef>
              <a:spcAft>
                <a:spcPts val="1200"/>
              </a:spcAft>
              <a:buClr>
                <a:srgbClr val="000000"/>
              </a:buClr>
              <a:buSzPts val="2200"/>
              <a:buFont typeface="Arial"/>
              <a:buNone/>
            </a:pPr>
            <a:endParaRPr sz="300" b="0" i="0" u="none" strike="noStrike" cap="none" dirty="0">
              <a:solidFill>
                <a:srgbClr val="27251F"/>
              </a:solidFill>
              <a:latin typeface="Oswald"/>
              <a:ea typeface="Oswald"/>
              <a:cs typeface="Oswald"/>
              <a:sym typeface="Oswald"/>
            </a:endParaRPr>
          </a:p>
        </p:txBody>
      </p:sp>
      <p:sp>
        <p:nvSpPr>
          <p:cNvPr id="632" name="Google Shape;632;g2a2eeddd9e4_0_1347"/>
          <p:cNvSpPr/>
          <p:nvPr/>
        </p:nvSpPr>
        <p:spPr>
          <a:xfrm>
            <a:off x="8269050" y="1417600"/>
            <a:ext cx="285000" cy="1077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 name="Google Shape;633;g2a2eeddd9e4_0_1347"/>
          <p:cNvSpPr txBox="1"/>
          <p:nvPr/>
        </p:nvSpPr>
        <p:spPr>
          <a:xfrm>
            <a:off x="374170" y="905945"/>
            <a:ext cx="7325100" cy="2959241"/>
          </a:xfrm>
          <a:prstGeom prst="rect">
            <a:avLst/>
          </a:prstGeom>
          <a:noFill/>
          <a:ln w="38100" cap="flat" cmpd="sng">
            <a:solidFill>
              <a:srgbClr val="3D85C6"/>
            </a:solidFill>
            <a:prstDash val="solid"/>
            <a:round/>
            <a:headEnd type="none" w="sm" len="sm"/>
            <a:tailEnd type="none" w="sm" len="sm"/>
          </a:ln>
        </p:spPr>
        <p:txBody>
          <a:bodyPr spcFirstLastPara="1" wrap="square" lIns="91425" tIns="91425" rIns="91425" bIns="91425" anchor="t" anchorCtr="0">
            <a:spAutoFit/>
          </a:bodyPr>
          <a:lstStyle/>
          <a:p>
            <a:pPr marL="12700" marR="0" lvl="0" indent="0" algn="just" rtl="0">
              <a:lnSpc>
                <a:spcPct val="115000"/>
              </a:lnSpc>
              <a:spcBef>
                <a:spcPts val="1200"/>
              </a:spcBef>
              <a:spcAft>
                <a:spcPts val="0"/>
              </a:spcAft>
              <a:buClr>
                <a:srgbClr val="000000"/>
              </a:buClr>
              <a:buSzPts val="2200"/>
              <a:buFont typeface="Arial"/>
              <a:buNone/>
            </a:pPr>
            <a:r>
              <a:rPr lang="en-US" sz="2200" b="0" i="0" u="none" strike="noStrike" cap="none" dirty="0">
                <a:solidFill>
                  <a:srgbClr val="27251F"/>
                </a:solidFill>
                <a:latin typeface="Oswald"/>
                <a:ea typeface="Oswald"/>
                <a:cs typeface="Oswald"/>
                <a:sym typeface="Oswald"/>
              </a:rPr>
              <a:t>UNOPS conducted a </a:t>
            </a:r>
            <a:r>
              <a:rPr lang="en-US" sz="2200" b="0" i="0" u="none" strike="noStrike" cap="none" dirty="0">
                <a:solidFill>
                  <a:srgbClr val="21A1C0"/>
                </a:solidFill>
                <a:latin typeface="Oswald"/>
                <a:ea typeface="Oswald"/>
                <a:cs typeface="Oswald"/>
                <a:sym typeface="Oswald"/>
              </a:rPr>
              <a:t>holistic assessment of the supply chain management of Malaria commodities </a:t>
            </a:r>
            <a:r>
              <a:rPr lang="en-US" sz="2200" b="0" i="0" u="none" strike="noStrike" cap="none" dirty="0">
                <a:solidFill>
                  <a:srgbClr val="27251F"/>
                </a:solidFill>
                <a:latin typeface="Oswald"/>
                <a:ea typeface="Oswald"/>
                <a:cs typeface="Oswald"/>
                <a:sym typeface="Oswald"/>
              </a:rPr>
              <a:t>in Dec 2022. </a:t>
            </a:r>
            <a:endParaRPr sz="2200" b="0" i="0" u="none" strike="noStrike" cap="none" dirty="0">
              <a:solidFill>
                <a:srgbClr val="27251F"/>
              </a:solidFill>
              <a:latin typeface="Oswald"/>
              <a:ea typeface="Oswald"/>
              <a:cs typeface="Oswald"/>
              <a:sym typeface="Oswald"/>
            </a:endParaRPr>
          </a:p>
          <a:p>
            <a:pPr marL="12700" marR="0" lvl="0" indent="0" algn="just" rtl="0">
              <a:lnSpc>
                <a:spcPct val="115000"/>
              </a:lnSpc>
              <a:spcBef>
                <a:spcPts val="1200"/>
              </a:spcBef>
              <a:spcAft>
                <a:spcPts val="0"/>
              </a:spcAft>
              <a:buClr>
                <a:srgbClr val="000000"/>
              </a:buClr>
              <a:buSzPts val="2200"/>
              <a:buFont typeface="Arial"/>
              <a:buNone/>
            </a:pPr>
            <a:r>
              <a:rPr lang="en-US" sz="2200" b="0" i="0" u="none" strike="noStrike" cap="none" dirty="0">
                <a:solidFill>
                  <a:srgbClr val="27251F"/>
                </a:solidFill>
                <a:latin typeface="Oswald"/>
                <a:ea typeface="Oswald"/>
                <a:cs typeface="Oswald"/>
                <a:sym typeface="Oswald"/>
              </a:rPr>
              <a:t>Recommendations have been adopted by CMPE. CMPE, CHAI, UNOPS have designed a pilot to address PSM issues at sub-national levels launched in 2023 and will be scaled up in 2024.</a:t>
            </a:r>
            <a:endParaRPr sz="2200" b="0" i="0" u="none" strike="noStrike" cap="none" dirty="0">
              <a:solidFill>
                <a:srgbClr val="27251F"/>
              </a:solidFill>
              <a:latin typeface="Oswald"/>
              <a:ea typeface="Oswald"/>
              <a:cs typeface="Oswald"/>
              <a:sym typeface="Oswald"/>
            </a:endParaRPr>
          </a:p>
          <a:p>
            <a:pPr marL="12700" marR="0" lvl="0" indent="0" algn="just" rtl="0">
              <a:lnSpc>
                <a:spcPct val="115000"/>
              </a:lnSpc>
              <a:spcBef>
                <a:spcPts val="1200"/>
              </a:spcBef>
              <a:spcAft>
                <a:spcPts val="1200"/>
              </a:spcAft>
              <a:buClr>
                <a:srgbClr val="000000"/>
              </a:buClr>
              <a:buSzPts val="2200"/>
              <a:buFont typeface="Arial"/>
              <a:buNone/>
            </a:pPr>
            <a:endParaRPr sz="1100" b="0" i="0" u="none" strike="noStrike" cap="none" dirty="0">
              <a:solidFill>
                <a:srgbClr val="27251F"/>
              </a:solidFill>
              <a:latin typeface="Oswald"/>
              <a:ea typeface="Oswald"/>
              <a:cs typeface="Oswald"/>
              <a:sym typeface="Oswa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g2631ba12fcd_1_1277"/>
          <p:cNvSpPr txBox="1">
            <a:spLocks noGrp="1"/>
          </p:cNvSpPr>
          <p:nvPr>
            <p:ph type="title"/>
          </p:nvPr>
        </p:nvSpPr>
        <p:spPr>
          <a:xfrm>
            <a:off x="439475" y="2124575"/>
            <a:ext cx="3944700" cy="39738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4000"/>
              <a:buNone/>
            </a:pPr>
            <a:r>
              <a:rPr lang="en-US" sz="5500" b="0">
                <a:latin typeface="Oswald"/>
                <a:ea typeface="Oswald"/>
                <a:cs typeface="Oswald"/>
                <a:sym typeface="Oswald"/>
              </a:rPr>
              <a:t>Financial Performance</a:t>
            </a:r>
            <a:endParaRPr sz="6400" b="0">
              <a:latin typeface="Oswald"/>
              <a:ea typeface="Oswald"/>
              <a:cs typeface="Oswald"/>
              <a:sym typeface="Oswald"/>
            </a:endParaRPr>
          </a:p>
          <a:p>
            <a:pPr marL="0" lvl="0" indent="0" algn="l" rtl="0">
              <a:lnSpc>
                <a:spcPct val="100000"/>
              </a:lnSpc>
              <a:spcBef>
                <a:spcPts val="0"/>
              </a:spcBef>
              <a:spcAft>
                <a:spcPts val="0"/>
              </a:spcAft>
              <a:buSzPts val="4000"/>
              <a:buNone/>
            </a:pPr>
            <a:endParaRPr/>
          </a:p>
        </p:txBody>
      </p:sp>
      <p:sp>
        <p:nvSpPr>
          <p:cNvPr id="639" name="Google Shape;639;g2631ba12fcd_1_1277"/>
          <p:cNvSpPr txBox="1">
            <a:spLocks noGrp="1"/>
          </p:cNvSpPr>
          <p:nvPr>
            <p:ph type="sldNum" idx="12"/>
          </p:nvPr>
        </p:nvSpPr>
        <p:spPr>
          <a:xfrm>
            <a:off x="10996200" y="6229967"/>
            <a:ext cx="342300" cy="2439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1200"/>
              <a:buNone/>
            </a:pPr>
            <a:fld id="{00000000-1234-1234-1234-123412341234}" type="slidenum">
              <a:rPr lang="en-US"/>
              <a:t>21</a:t>
            </a:fld>
            <a:endParaRPr/>
          </a:p>
        </p:txBody>
      </p:sp>
      <p:pic>
        <p:nvPicPr>
          <p:cNvPr id="640" name="Google Shape;640;g2631ba12fcd_1_1277"/>
          <p:cNvPicPr preferRelativeResize="0"/>
          <p:nvPr/>
        </p:nvPicPr>
        <p:blipFill rotWithShape="1">
          <a:blip r:embed="rId3">
            <a:alphaModFix/>
          </a:blip>
          <a:srcRect r="9746" b="17375"/>
          <a:stretch/>
        </p:blipFill>
        <p:spPr>
          <a:xfrm>
            <a:off x="8294067" y="-56633"/>
            <a:ext cx="1249400" cy="5645568"/>
          </a:xfrm>
          <a:prstGeom prst="rect">
            <a:avLst/>
          </a:prstGeom>
          <a:noFill/>
          <a:ln>
            <a:noFill/>
          </a:ln>
        </p:spPr>
      </p:pic>
      <p:pic>
        <p:nvPicPr>
          <p:cNvPr id="641" name="Google Shape;641;g2631ba12fcd_1_1277"/>
          <p:cNvPicPr preferRelativeResize="0"/>
          <p:nvPr/>
        </p:nvPicPr>
        <p:blipFill rotWithShape="1">
          <a:blip r:embed="rId4">
            <a:alphaModFix/>
          </a:blip>
          <a:srcRect l="4887" t="7002"/>
          <a:stretch/>
        </p:blipFill>
        <p:spPr>
          <a:xfrm>
            <a:off x="4092100" y="1212433"/>
            <a:ext cx="1823900" cy="5645567"/>
          </a:xfrm>
          <a:prstGeom prst="rect">
            <a:avLst/>
          </a:prstGeom>
          <a:noFill/>
          <a:ln>
            <a:noFill/>
          </a:ln>
        </p:spPr>
      </p:pic>
      <p:pic>
        <p:nvPicPr>
          <p:cNvPr id="642" name="Google Shape;642;g2631ba12fcd_1_1277"/>
          <p:cNvPicPr preferRelativeResize="0"/>
          <p:nvPr/>
        </p:nvPicPr>
        <p:blipFill rotWithShape="1">
          <a:blip r:embed="rId5">
            <a:alphaModFix/>
          </a:blip>
          <a:srcRect/>
          <a:stretch/>
        </p:blipFill>
        <p:spPr>
          <a:xfrm>
            <a:off x="4547576" y="0"/>
            <a:ext cx="4704049" cy="6858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g2630fbfd0cb_0_31"/>
          <p:cNvSpPr txBox="1">
            <a:spLocks noGrp="1"/>
          </p:cNvSpPr>
          <p:nvPr>
            <p:ph type="title"/>
          </p:nvPr>
        </p:nvSpPr>
        <p:spPr>
          <a:xfrm>
            <a:off x="0" y="0"/>
            <a:ext cx="12298200" cy="725700"/>
          </a:xfrm>
          <a:prstGeom prst="rect">
            <a:avLst/>
          </a:prstGeom>
          <a:noFill/>
          <a:ln w="19050" cap="flat" cmpd="sng">
            <a:solidFill>
              <a:srgbClr val="0DB8CC"/>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SzPts val="2400"/>
              <a:buNone/>
            </a:pPr>
            <a:r>
              <a:rPr lang="en-US" sz="3600">
                <a:solidFill>
                  <a:srgbClr val="0DB8CC"/>
                </a:solidFill>
                <a:latin typeface="News Cycle"/>
                <a:ea typeface="News Cycle"/>
                <a:cs typeface="News Cycle"/>
                <a:sym typeface="News Cycle"/>
              </a:rPr>
              <a:t>RAI3E Budget v/s Actual (2021 - 2023) - by SR</a:t>
            </a:r>
            <a:endParaRPr sz="3600">
              <a:solidFill>
                <a:srgbClr val="0DB8CC"/>
              </a:solidFill>
              <a:latin typeface="News Cycle"/>
              <a:ea typeface="News Cycle"/>
              <a:cs typeface="News Cycle"/>
              <a:sym typeface="News Cycle"/>
            </a:endParaRPr>
          </a:p>
        </p:txBody>
      </p:sp>
      <p:pic>
        <p:nvPicPr>
          <p:cNvPr id="649" name="Google Shape;649;g2630fbfd0cb_0_31"/>
          <p:cNvPicPr preferRelativeResize="0"/>
          <p:nvPr/>
        </p:nvPicPr>
        <p:blipFill rotWithShape="1">
          <a:blip r:embed="rId3">
            <a:alphaModFix/>
          </a:blip>
          <a:srcRect/>
          <a:stretch/>
        </p:blipFill>
        <p:spPr>
          <a:xfrm>
            <a:off x="8402325" y="923475"/>
            <a:ext cx="3686433" cy="5827499"/>
          </a:xfrm>
          <a:prstGeom prst="rect">
            <a:avLst/>
          </a:prstGeom>
          <a:noFill/>
          <a:ln>
            <a:noFill/>
          </a:ln>
        </p:spPr>
      </p:pic>
      <p:sp>
        <p:nvSpPr>
          <p:cNvPr id="650" name="Google Shape;650;g2630fbfd0cb_0_31"/>
          <p:cNvSpPr/>
          <p:nvPr/>
        </p:nvSpPr>
        <p:spPr>
          <a:xfrm>
            <a:off x="8117325" y="896200"/>
            <a:ext cx="285000" cy="1077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651" name="Google Shape;651;g2630fbfd0cb_0_31"/>
          <p:cNvGraphicFramePr/>
          <p:nvPr/>
        </p:nvGraphicFramePr>
        <p:xfrm>
          <a:off x="251700" y="1102825"/>
          <a:ext cx="7156900" cy="4990675"/>
        </p:xfrm>
        <a:graphic>
          <a:graphicData uri="http://schemas.openxmlformats.org/drawingml/2006/table">
            <a:tbl>
              <a:tblPr>
                <a:noFill/>
                <a:tableStyleId>{CC93923C-0BE9-447F-85E4-BBFDD509D3ED}</a:tableStyleId>
              </a:tblPr>
              <a:tblGrid>
                <a:gridCol w="1789225">
                  <a:extLst>
                    <a:ext uri="{9D8B030D-6E8A-4147-A177-3AD203B41FA5}">
                      <a16:colId xmlns:a16="http://schemas.microsoft.com/office/drawing/2014/main" val="20000"/>
                    </a:ext>
                  </a:extLst>
                </a:gridCol>
                <a:gridCol w="1789225">
                  <a:extLst>
                    <a:ext uri="{9D8B030D-6E8A-4147-A177-3AD203B41FA5}">
                      <a16:colId xmlns:a16="http://schemas.microsoft.com/office/drawing/2014/main" val="20001"/>
                    </a:ext>
                  </a:extLst>
                </a:gridCol>
                <a:gridCol w="1789225">
                  <a:extLst>
                    <a:ext uri="{9D8B030D-6E8A-4147-A177-3AD203B41FA5}">
                      <a16:colId xmlns:a16="http://schemas.microsoft.com/office/drawing/2014/main" val="20002"/>
                    </a:ext>
                  </a:extLst>
                </a:gridCol>
                <a:gridCol w="1789225">
                  <a:extLst>
                    <a:ext uri="{9D8B030D-6E8A-4147-A177-3AD203B41FA5}">
                      <a16:colId xmlns:a16="http://schemas.microsoft.com/office/drawing/2014/main" val="20003"/>
                    </a:ext>
                  </a:extLst>
                </a:gridCol>
              </a:tblGrid>
              <a:tr h="870675">
                <a:tc>
                  <a:txBody>
                    <a:bodyPr/>
                    <a:lstStyle/>
                    <a:p>
                      <a:pPr marL="0" lvl="0" indent="0" algn="l" rtl="0">
                        <a:lnSpc>
                          <a:spcPct val="115000"/>
                        </a:lnSpc>
                        <a:spcBef>
                          <a:spcPts val="0"/>
                        </a:spcBef>
                        <a:spcAft>
                          <a:spcPts val="0"/>
                        </a:spcAft>
                        <a:buNone/>
                      </a:pPr>
                      <a:r>
                        <a:rPr lang="en-US" sz="2200">
                          <a:latin typeface="Oswald"/>
                          <a:ea typeface="Oswald"/>
                          <a:cs typeface="Oswald"/>
                          <a:sym typeface="Oswald"/>
                        </a:rPr>
                        <a:t>SRs</a:t>
                      </a:r>
                      <a:endParaRPr sz="2200">
                        <a:latin typeface="Oswald"/>
                        <a:ea typeface="Oswald"/>
                        <a:cs typeface="Oswald"/>
                        <a:sym typeface="Oswald"/>
                      </a:endParaRPr>
                    </a:p>
                  </a:txBody>
                  <a:tcPr marL="28575" marR="28575" marT="19050" marB="19050" anchor="ctr">
                    <a:lnL w="9525" cap="flat" cmpd="sng">
                      <a:solidFill>
                        <a:srgbClr val="21A1C0"/>
                      </a:solidFill>
                      <a:prstDash val="solid"/>
                      <a:round/>
                      <a:headEnd type="none" w="sm" len="sm"/>
                      <a:tailEnd type="none" w="sm" len="sm"/>
                    </a:lnL>
                    <a:lnR w="9525" cap="flat" cmpd="sng">
                      <a:solidFill>
                        <a:srgbClr val="21A1C0"/>
                      </a:solidFill>
                      <a:prstDash val="solid"/>
                      <a:round/>
                      <a:headEnd type="none" w="sm" len="sm"/>
                      <a:tailEnd type="none" w="sm" len="sm"/>
                    </a:lnR>
                    <a:lnT w="9525" cap="flat" cmpd="sng">
                      <a:solidFill>
                        <a:srgbClr val="21A1C0"/>
                      </a:solidFill>
                      <a:prstDash val="solid"/>
                      <a:round/>
                      <a:headEnd type="none" w="sm" len="sm"/>
                      <a:tailEnd type="none" w="sm" len="sm"/>
                    </a:lnT>
                    <a:lnB w="9525" cap="flat" cmpd="sng">
                      <a:solidFill>
                        <a:srgbClr val="21A1C0"/>
                      </a:solidFill>
                      <a:prstDash val="solid"/>
                      <a:round/>
                      <a:headEnd type="none" w="sm" len="sm"/>
                      <a:tailEnd type="none" w="sm" len="sm"/>
                    </a:lnB>
                    <a:solidFill>
                      <a:srgbClr val="46BDC6"/>
                    </a:solidFill>
                  </a:tcPr>
                </a:tc>
                <a:tc>
                  <a:txBody>
                    <a:bodyPr/>
                    <a:lstStyle/>
                    <a:p>
                      <a:pPr marL="0" lvl="0" indent="0" algn="r" rtl="0">
                        <a:lnSpc>
                          <a:spcPct val="115000"/>
                        </a:lnSpc>
                        <a:spcBef>
                          <a:spcPts val="0"/>
                        </a:spcBef>
                        <a:spcAft>
                          <a:spcPts val="0"/>
                        </a:spcAft>
                        <a:buNone/>
                      </a:pPr>
                      <a:r>
                        <a:rPr lang="en-US" sz="2200">
                          <a:latin typeface="Oswald"/>
                          <a:ea typeface="Oswald"/>
                          <a:cs typeface="Oswald"/>
                          <a:sym typeface="Oswald"/>
                        </a:rPr>
                        <a:t>Budget</a:t>
                      </a:r>
                      <a:endParaRPr sz="2200">
                        <a:latin typeface="Oswald"/>
                        <a:ea typeface="Oswald"/>
                        <a:cs typeface="Oswald"/>
                        <a:sym typeface="Oswald"/>
                      </a:endParaRPr>
                    </a:p>
                  </a:txBody>
                  <a:tcPr marL="28575" marR="28575" marT="19050" marB="19050" anchor="ctr">
                    <a:lnL w="9525" cap="flat" cmpd="sng">
                      <a:solidFill>
                        <a:srgbClr val="21A1C0"/>
                      </a:solidFill>
                      <a:prstDash val="solid"/>
                      <a:round/>
                      <a:headEnd type="none" w="sm" len="sm"/>
                      <a:tailEnd type="none" w="sm" len="sm"/>
                    </a:lnL>
                    <a:lnR w="9525" cap="flat" cmpd="sng">
                      <a:solidFill>
                        <a:srgbClr val="21A1C0"/>
                      </a:solidFill>
                      <a:prstDash val="solid"/>
                      <a:round/>
                      <a:headEnd type="none" w="sm" len="sm"/>
                      <a:tailEnd type="none" w="sm" len="sm"/>
                    </a:lnR>
                    <a:lnT w="9525" cap="flat" cmpd="sng">
                      <a:solidFill>
                        <a:srgbClr val="21A1C0"/>
                      </a:solidFill>
                      <a:prstDash val="solid"/>
                      <a:round/>
                      <a:headEnd type="none" w="sm" len="sm"/>
                      <a:tailEnd type="none" w="sm" len="sm"/>
                    </a:lnT>
                    <a:lnB w="9525" cap="flat" cmpd="sng">
                      <a:solidFill>
                        <a:srgbClr val="21A1C0"/>
                      </a:solidFill>
                      <a:prstDash val="solid"/>
                      <a:round/>
                      <a:headEnd type="none" w="sm" len="sm"/>
                      <a:tailEnd type="none" w="sm" len="sm"/>
                    </a:lnB>
                    <a:solidFill>
                      <a:srgbClr val="46BDC6"/>
                    </a:solidFill>
                  </a:tcPr>
                </a:tc>
                <a:tc>
                  <a:txBody>
                    <a:bodyPr/>
                    <a:lstStyle/>
                    <a:p>
                      <a:pPr marL="0" lvl="0" indent="0" algn="r" rtl="0">
                        <a:lnSpc>
                          <a:spcPct val="115000"/>
                        </a:lnSpc>
                        <a:spcBef>
                          <a:spcPts val="0"/>
                        </a:spcBef>
                        <a:spcAft>
                          <a:spcPts val="0"/>
                        </a:spcAft>
                        <a:buNone/>
                      </a:pPr>
                      <a:r>
                        <a:rPr lang="en-US" sz="2200">
                          <a:latin typeface="Oswald"/>
                          <a:ea typeface="Oswald"/>
                          <a:cs typeface="Oswald"/>
                          <a:sym typeface="Oswald"/>
                        </a:rPr>
                        <a:t>Actual</a:t>
                      </a:r>
                      <a:endParaRPr sz="2200">
                        <a:latin typeface="Oswald"/>
                        <a:ea typeface="Oswald"/>
                        <a:cs typeface="Oswald"/>
                        <a:sym typeface="Oswald"/>
                      </a:endParaRPr>
                    </a:p>
                  </a:txBody>
                  <a:tcPr marL="28575" marR="28575" marT="19050" marB="19050" anchor="ctr">
                    <a:lnL w="9525" cap="flat" cmpd="sng">
                      <a:solidFill>
                        <a:srgbClr val="21A1C0"/>
                      </a:solidFill>
                      <a:prstDash val="solid"/>
                      <a:round/>
                      <a:headEnd type="none" w="sm" len="sm"/>
                      <a:tailEnd type="none" w="sm" len="sm"/>
                    </a:lnL>
                    <a:lnR w="9525" cap="flat" cmpd="sng">
                      <a:solidFill>
                        <a:srgbClr val="21A1C0"/>
                      </a:solidFill>
                      <a:prstDash val="solid"/>
                      <a:round/>
                      <a:headEnd type="none" w="sm" len="sm"/>
                      <a:tailEnd type="none" w="sm" len="sm"/>
                    </a:lnR>
                    <a:lnT w="9525" cap="flat" cmpd="sng">
                      <a:solidFill>
                        <a:srgbClr val="21A1C0"/>
                      </a:solidFill>
                      <a:prstDash val="solid"/>
                      <a:round/>
                      <a:headEnd type="none" w="sm" len="sm"/>
                      <a:tailEnd type="none" w="sm" len="sm"/>
                    </a:lnT>
                    <a:lnB w="9525" cap="flat" cmpd="sng">
                      <a:solidFill>
                        <a:srgbClr val="21A1C0"/>
                      </a:solidFill>
                      <a:prstDash val="solid"/>
                      <a:round/>
                      <a:headEnd type="none" w="sm" len="sm"/>
                      <a:tailEnd type="none" w="sm" len="sm"/>
                    </a:lnB>
                    <a:solidFill>
                      <a:srgbClr val="46BDC6"/>
                    </a:solidFill>
                  </a:tcPr>
                </a:tc>
                <a:tc>
                  <a:txBody>
                    <a:bodyPr/>
                    <a:lstStyle/>
                    <a:p>
                      <a:pPr marL="0" lvl="0" indent="0" algn="r" rtl="0">
                        <a:lnSpc>
                          <a:spcPct val="115000"/>
                        </a:lnSpc>
                        <a:spcBef>
                          <a:spcPts val="0"/>
                        </a:spcBef>
                        <a:spcAft>
                          <a:spcPts val="0"/>
                        </a:spcAft>
                        <a:buNone/>
                      </a:pPr>
                      <a:r>
                        <a:rPr lang="en-US" sz="2200">
                          <a:latin typeface="Oswald"/>
                          <a:ea typeface="Oswald"/>
                          <a:cs typeface="Oswald"/>
                          <a:sym typeface="Oswald"/>
                        </a:rPr>
                        <a:t>Absorption </a:t>
                      </a:r>
                      <a:endParaRPr sz="2200">
                        <a:latin typeface="Oswald"/>
                        <a:ea typeface="Oswald"/>
                        <a:cs typeface="Oswald"/>
                        <a:sym typeface="Oswald"/>
                      </a:endParaRPr>
                    </a:p>
                  </a:txBody>
                  <a:tcPr marL="28575" marR="28575" marT="19050" marB="19050" anchor="ctr">
                    <a:lnL w="9525" cap="flat" cmpd="sng">
                      <a:solidFill>
                        <a:srgbClr val="21A1C0"/>
                      </a:solidFill>
                      <a:prstDash val="solid"/>
                      <a:round/>
                      <a:headEnd type="none" w="sm" len="sm"/>
                      <a:tailEnd type="none" w="sm" len="sm"/>
                    </a:lnL>
                    <a:lnR w="9525" cap="flat" cmpd="sng">
                      <a:solidFill>
                        <a:srgbClr val="21A1C0"/>
                      </a:solidFill>
                      <a:prstDash val="solid"/>
                      <a:round/>
                      <a:headEnd type="none" w="sm" len="sm"/>
                      <a:tailEnd type="none" w="sm" len="sm"/>
                    </a:lnR>
                    <a:lnT w="9525" cap="flat" cmpd="sng">
                      <a:solidFill>
                        <a:srgbClr val="21A1C0"/>
                      </a:solidFill>
                      <a:prstDash val="solid"/>
                      <a:round/>
                      <a:headEnd type="none" w="sm" len="sm"/>
                      <a:tailEnd type="none" w="sm" len="sm"/>
                    </a:lnT>
                    <a:lnB w="9525" cap="flat" cmpd="sng">
                      <a:solidFill>
                        <a:srgbClr val="21A1C0"/>
                      </a:solidFill>
                      <a:prstDash val="solid"/>
                      <a:round/>
                      <a:headEnd type="none" w="sm" len="sm"/>
                      <a:tailEnd type="none" w="sm" len="sm"/>
                    </a:lnB>
                    <a:solidFill>
                      <a:srgbClr val="46BDC6"/>
                    </a:solidFill>
                  </a:tcPr>
                </a:tc>
                <a:extLst>
                  <a:ext uri="{0D108BD9-81ED-4DB2-BD59-A6C34878D82A}">
                    <a16:rowId xmlns:a16="http://schemas.microsoft.com/office/drawing/2014/main" val="10000"/>
                  </a:ext>
                </a:extLst>
              </a:tr>
              <a:tr h="515000">
                <a:tc>
                  <a:txBody>
                    <a:bodyPr/>
                    <a:lstStyle/>
                    <a:p>
                      <a:pPr marL="0" lvl="0" indent="0" algn="l" rtl="0">
                        <a:lnSpc>
                          <a:spcPct val="115000"/>
                        </a:lnSpc>
                        <a:spcBef>
                          <a:spcPts val="0"/>
                        </a:spcBef>
                        <a:spcAft>
                          <a:spcPts val="0"/>
                        </a:spcAft>
                        <a:buNone/>
                      </a:pPr>
                      <a:r>
                        <a:rPr lang="en-US" sz="2200">
                          <a:latin typeface="Oswald"/>
                          <a:ea typeface="Oswald"/>
                          <a:cs typeface="Oswald"/>
                          <a:sym typeface="Oswald"/>
                        </a:rPr>
                        <a:t>CMPE</a:t>
                      </a:r>
                      <a:endParaRPr sz="2200">
                        <a:latin typeface="Oswald"/>
                        <a:ea typeface="Oswald"/>
                        <a:cs typeface="Oswald"/>
                        <a:sym typeface="Oswald"/>
                      </a:endParaRPr>
                    </a:p>
                  </a:txBody>
                  <a:tcPr marL="28575" marR="28575" marT="19050" marB="19050" anchor="b">
                    <a:lnL w="9525" cap="flat" cmpd="sng">
                      <a:solidFill>
                        <a:srgbClr val="21A1C0"/>
                      </a:solidFill>
                      <a:prstDash val="solid"/>
                      <a:round/>
                      <a:headEnd type="none" w="sm" len="sm"/>
                      <a:tailEnd type="none" w="sm" len="sm"/>
                    </a:lnL>
                    <a:lnR w="9525" cap="flat" cmpd="sng">
                      <a:solidFill>
                        <a:srgbClr val="21A1C0"/>
                      </a:solidFill>
                      <a:prstDash val="solid"/>
                      <a:round/>
                      <a:headEnd type="none" w="sm" len="sm"/>
                      <a:tailEnd type="none" w="sm" len="sm"/>
                    </a:lnR>
                    <a:lnT w="9525" cap="flat" cmpd="sng">
                      <a:solidFill>
                        <a:srgbClr val="21A1C0"/>
                      </a:solidFill>
                      <a:prstDash val="solid"/>
                      <a:round/>
                      <a:headEnd type="none" w="sm" len="sm"/>
                      <a:tailEnd type="none" w="sm" len="sm"/>
                    </a:lnT>
                    <a:lnB w="9525" cap="flat" cmpd="sng">
                      <a:solidFill>
                        <a:srgbClr val="21A1C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2200">
                          <a:latin typeface="Oswald"/>
                          <a:ea typeface="Oswald"/>
                          <a:cs typeface="Oswald"/>
                          <a:sym typeface="Oswald"/>
                        </a:rPr>
                        <a:t>$8,072,007</a:t>
                      </a:r>
                      <a:endParaRPr sz="2200">
                        <a:latin typeface="Oswald"/>
                        <a:ea typeface="Oswald"/>
                        <a:cs typeface="Oswald"/>
                        <a:sym typeface="Oswald"/>
                      </a:endParaRPr>
                    </a:p>
                  </a:txBody>
                  <a:tcPr marL="28575" marR="28575" marT="19050" marB="19050" anchor="b">
                    <a:lnL w="9525" cap="flat" cmpd="sng">
                      <a:solidFill>
                        <a:srgbClr val="21A1C0"/>
                      </a:solidFill>
                      <a:prstDash val="solid"/>
                      <a:round/>
                      <a:headEnd type="none" w="sm" len="sm"/>
                      <a:tailEnd type="none" w="sm" len="sm"/>
                    </a:lnL>
                    <a:lnR w="9525" cap="flat" cmpd="sng">
                      <a:solidFill>
                        <a:srgbClr val="21A1C0"/>
                      </a:solidFill>
                      <a:prstDash val="solid"/>
                      <a:round/>
                      <a:headEnd type="none" w="sm" len="sm"/>
                      <a:tailEnd type="none" w="sm" len="sm"/>
                    </a:lnR>
                    <a:lnT w="9525" cap="flat" cmpd="sng">
                      <a:solidFill>
                        <a:srgbClr val="21A1C0"/>
                      </a:solidFill>
                      <a:prstDash val="solid"/>
                      <a:round/>
                      <a:headEnd type="none" w="sm" len="sm"/>
                      <a:tailEnd type="none" w="sm" len="sm"/>
                    </a:lnT>
                    <a:lnB w="9525" cap="flat" cmpd="sng">
                      <a:solidFill>
                        <a:srgbClr val="21A1C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2200">
                          <a:latin typeface="Oswald"/>
                          <a:ea typeface="Oswald"/>
                          <a:cs typeface="Oswald"/>
                          <a:sym typeface="Oswald"/>
                        </a:rPr>
                        <a:t>$7,931,523</a:t>
                      </a:r>
                      <a:endParaRPr sz="2200">
                        <a:latin typeface="Oswald"/>
                        <a:ea typeface="Oswald"/>
                        <a:cs typeface="Oswald"/>
                        <a:sym typeface="Oswald"/>
                      </a:endParaRPr>
                    </a:p>
                  </a:txBody>
                  <a:tcPr marL="28575" marR="28575" marT="19050" marB="19050" anchor="b">
                    <a:lnL w="9525" cap="flat" cmpd="sng">
                      <a:solidFill>
                        <a:srgbClr val="21A1C0"/>
                      </a:solidFill>
                      <a:prstDash val="solid"/>
                      <a:round/>
                      <a:headEnd type="none" w="sm" len="sm"/>
                      <a:tailEnd type="none" w="sm" len="sm"/>
                    </a:lnL>
                    <a:lnR w="9525" cap="flat" cmpd="sng">
                      <a:solidFill>
                        <a:srgbClr val="21A1C0"/>
                      </a:solidFill>
                      <a:prstDash val="solid"/>
                      <a:round/>
                      <a:headEnd type="none" w="sm" len="sm"/>
                      <a:tailEnd type="none" w="sm" len="sm"/>
                    </a:lnR>
                    <a:lnT w="9525" cap="flat" cmpd="sng">
                      <a:solidFill>
                        <a:srgbClr val="21A1C0"/>
                      </a:solidFill>
                      <a:prstDash val="solid"/>
                      <a:round/>
                      <a:headEnd type="none" w="sm" len="sm"/>
                      <a:tailEnd type="none" w="sm" len="sm"/>
                    </a:lnT>
                    <a:lnB w="9525" cap="flat" cmpd="sng">
                      <a:solidFill>
                        <a:srgbClr val="21A1C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2200">
                          <a:latin typeface="Oswald"/>
                          <a:ea typeface="Oswald"/>
                          <a:cs typeface="Oswald"/>
                          <a:sym typeface="Oswald"/>
                        </a:rPr>
                        <a:t>98%</a:t>
                      </a:r>
                      <a:endParaRPr sz="2200">
                        <a:latin typeface="Oswald"/>
                        <a:ea typeface="Oswald"/>
                        <a:cs typeface="Oswald"/>
                        <a:sym typeface="Oswald"/>
                      </a:endParaRPr>
                    </a:p>
                  </a:txBody>
                  <a:tcPr marL="28575" marR="28575" marT="19050" marB="19050" anchor="b">
                    <a:lnL w="9525" cap="flat" cmpd="sng">
                      <a:solidFill>
                        <a:srgbClr val="21A1C0"/>
                      </a:solidFill>
                      <a:prstDash val="solid"/>
                      <a:round/>
                      <a:headEnd type="none" w="sm" len="sm"/>
                      <a:tailEnd type="none" w="sm" len="sm"/>
                    </a:lnL>
                    <a:lnR w="9525" cap="flat" cmpd="sng">
                      <a:solidFill>
                        <a:srgbClr val="21A1C0"/>
                      </a:solidFill>
                      <a:prstDash val="solid"/>
                      <a:round/>
                      <a:headEnd type="none" w="sm" len="sm"/>
                      <a:tailEnd type="none" w="sm" len="sm"/>
                    </a:lnR>
                    <a:lnT w="9525" cap="flat" cmpd="sng">
                      <a:solidFill>
                        <a:srgbClr val="21A1C0"/>
                      </a:solidFill>
                      <a:prstDash val="solid"/>
                      <a:round/>
                      <a:headEnd type="none" w="sm" len="sm"/>
                      <a:tailEnd type="none" w="sm" len="sm"/>
                    </a:lnT>
                    <a:lnB w="9525" cap="flat" cmpd="sng">
                      <a:solidFill>
                        <a:srgbClr val="21A1C0"/>
                      </a:solidFill>
                      <a:prstDash val="solid"/>
                      <a:round/>
                      <a:headEnd type="none" w="sm" len="sm"/>
                      <a:tailEnd type="none" w="sm" len="sm"/>
                    </a:lnB>
                  </a:tcPr>
                </a:tc>
                <a:extLst>
                  <a:ext uri="{0D108BD9-81ED-4DB2-BD59-A6C34878D82A}">
                    <a16:rowId xmlns:a16="http://schemas.microsoft.com/office/drawing/2014/main" val="10001"/>
                  </a:ext>
                </a:extLst>
              </a:tr>
              <a:tr h="515000">
                <a:tc>
                  <a:txBody>
                    <a:bodyPr/>
                    <a:lstStyle/>
                    <a:p>
                      <a:pPr marL="0" lvl="0" indent="0" algn="l" rtl="0">
                        <a:lnSpc>
                          <a:spcPct val="115000"/>
                        </a:lnSpc>
                        <a:spcBef>
                          <a:spcPts val="0"/>
                        </a:spcBef>
                        <a:spcAft>
                          <a:spcPts val="0"/>
                        </a:spcAft>
                        <a:buNone/>
                      </a:pPr>
                      <a:r>
                        <a:rPr lang="en-US" sz="2200">
                          <a:latin typeface="Oswald"/>
                          <a:ea typeface="Oswald"/>
                          <a:cs typeface="Oswald"/>
                          <a:sym typeface="Oswald"/>
                        </a:rPr>
                        <a:t>DCDC</a:t>
                      </a:r>
                      <a:endParaRPr sz="2200">
                        <a:latin typeface="Oswald"/>
                        <a:ea typeface="Oswald"/>
                        <a:cs typeface="Oswald"/>
                        <a:sym typeface="Oswald"/>
                      </a:endParaRPr>
                    </a:p>
                  </a:txBody>
                  <a:tcPr marL="28575" marR="28575" marT="19050" marB="19050" anchor="b">
                    <a:lnL w="9525" cap="flat" cmpd="sng">
                      <a:solidFill>
                        <a:srgbClr val="21A1C0"/>
                      </a:solidFill>
                      <a:prstDash val="solid"/>
                      <a:round/>
                      <a:headEnd type="none" w="sm" len="sm"/>
                      <a:tailEnd type="none" w="sm" len="sm"/>
                    </a:lnL>
                    <a:lnR w="9525" cap="flat" cmpd="sng">
                      <a:solidFill>
                        <a:srgbClr val="21A1C0"/>
                      </a:solidFill>
                      <a:prstDash val="solid"/>
                      <a:round/>
                      <a:headEnd type="none" w="sm" len="sm"/>
                      <a:tailEnd type="none" w="sm" len="sm"/>
                    </a:lnR>
                    <a:lnT w="9525" cap="flat" cmpd="sng">
                      <a:solidFill>
                        <a:srgbClr val="21A1C0"/>
                      </a:solidFill>
                      <a:prstDash val="solid"/>
                      <a:round/>
                      <a:headEnd type="none" w="sm" len="sm"/>
                      <a:tailEnd type="none" w="sm" len="sm"/>
                    </a:lnT>
                    <a:lnB w="9525" cap="flat" cmpd="sng">
                      <a:solidFill>
                        <a:srgbClr val="21A1C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2200">
                          <a:latin typeface="Oswald"/>
                          <a:ea typeface="Oswald"/>
                          <a:cs typeface="Oswald"/>
                          <a:sym typeface="Oswald"/>
                        </a:rPr>
                        <a:t>$128,354</a:t>
                      </a:r>
                      <a:endParaRPr sz="2200">
                        <a:latin typeface="Oswald"/>
                        <a:ea typeface="Oswald"/>
                        <a:cs typeface="Oswald"/>
                        <a:sym typeface="Oswald"/>
                      </a:endParaRPr>
                    </a:p>
                  </a:txBody>
                  <a:tcPr marL="28575" marR="28575" marT="19050" marB="19050" anchor="b">
                    <a:lnL w="9525" cap="flat" cmpd="sng">
                      <a:solidFill>
                        <a:srgbClr val="21A1C0"/>
                      </a:solidFill>
                      <a:prstDash val="solid"/>
                      <a:round/>
                      <a:headEnd type="none" w="sm" len="sm"/>
                      <a:tailEnd type="none" w="sm" len="sm"/>
                    </a:lnL>
                    <a:lnR w="9525" cap="flat" cmpd="sng">
                      <a:solidFill>
                        <a:srgbClr val="21A1C0"/>
                      </a:solidFill>
                      <a:prstDash val="solid"/>
                      <a:round/>
                      <a:headEnd type="none" w="sm" len="sm"/>
                      <a:tailEnd type="none" w="sm" len="sm"/>
                    </a:lnR>
                    <a:lnT w="9525" cap="flat" cmpd="sng">
                      <a:solidFill>
                        <a:srgbClr val="21A1C0"/>
                      </a:solidFill>
                      <a:prstDash val="solid"/>
                      <a:round/>
                      <a:headEnd type="none" w="sm" len="sm"/>
                      <a:tailEnd type="none" w="sm" len="sm"/>
                    </a:lnT>
                    <a:lnB w="9525" cap="flat" cmpd="sng">
                      <a:solidFill>
                        <a:srgbClr val="21A1C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2200">
                          <a:latin typeface="Oswald"/>
                          <a:ea typeface="Oswald"/>
                          <a:cs typeface="Oswald"/>
                          <a:sym typeface="Oswald"/>
                        </a:rPr>
                        <a:t>$112,175</a:t>
                      </a:r>
                      <a:endParaRPr sz="2200">
                        <a:latin typeface="Oswald"/>
                        <a:ea typeface="Oswald"/>
                        <a:cs typeface="Oswald"/>
                        <a:sym typeface="Oswald"/>
                      </a:endParaRPr>
                    </a:p>
                  </a:txBody>
                  <a:tcPr marL="28575" marR="28575" marT="19050" marB="19050" anchor="b">
                    <a:lnL w="9525" cap="flat" cmpd="sng">
                      <a:solidFill>
                        <a:srgbClr val="21A1C0"/>
                      </a:solidFill>
                      <a:prstDash val="solid"/>
                      <a:round/>
                      <a:headEnd type="none" w="sm" len="sm"/>
                      <a:tailEnd type="none" w="sm" len="sm"/>
                    </a:lnL>
                    <a:lnR w="9525" cap="flat" cmpd="sng">
                      <a:solidFill>
                        <a:srgbClr val="21A1C0"/>
                      </a:solidFill>
                      <a:prstDash val="solid"/>
                      <a:round/>
                      <a:headEnd type="none" w="sm" len="sm"/>
                      <a:tailEnd type="none" w="sm" len="sm"/>
                    </a:lnR>
                    <a:lnT w="9525" cap="flat" cmpd="sng">
                      <a:solidFill>
                        <a:srgbClr val="21A1C0"/>
                      </a:solidFill>
                      <a:prstDash val="solid"/>
                      <a:round/>
                      <a:headEnd type="none" w="sm" len="sm"/>
                      <a:tailEnd type="none" w="sm" len="sm"/>
                    </a:lnT>
                    <a:lnB w="9525" cap="flat" cmpd="sng">
                      <a:solidFill>
                        <a:srgbClr val="21A1C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2200">
                          <a:latin typeface="Oswald"/>
                          <a:ea typeface="Oswald"/>
                          <a:cs typeface="Oswald"/>
                          <a:sym typeface="Oswald"/>
                        </a:rPr>
                        <a:t>87%</a:t>
                      </a:r>
                      <a:endParaRPr sz="2200">
                        <a:latin typeface="Oswald"/>
                        <a:ea typeface="Oswald"/>
                        <a:cs typeface="Oswald"/>
                        <a:sym typeface="Oswald"/>
                      </a:endParaRPr>
                    </a:p>
                  </a:txBody>
                  <a:tcPr marL="28575" marR="28575" marT="19050" marB="19050" anchor="b">
                    <a:lnL w="9525" cap="flat" cmpd="sng">
                      <a:solidFill>
                        <a:srgbClr val="21A1C0"/>
                      </a:solidFill>
                      <a:prstDash val="solid"/>
                      <a:round/>
                      <a:headEnd type="none" w="sm" len="sm"/>
                      <a:tailEnd type="none" w="sm" len="sm"/>
                    </a:lnL>
                    <a:lnR w="9525" cap="flat" cmpd="sng">
                      <a:solidFill>
                        <a:srgbClr val="21A1C0"/>
                      </a:solidFill>
                      <a:prstDash val="solid"/>
                      <a:round/>
                      <a:headEnd type="none" w="sm" len="sm"/>
                      <a:tailEnd type="none" w="sm" len="sm"/>
                    </a:lnR>
                    <a:lnT w="9525" cap="flat" cmpd="sng">
                      <a:solidFill>
                        <a:srgbClr val="21A1C0"/>
                      </a:solidFill>
                      <a:prstDash val="solid"/>
                      <a:round/>
                      <a:headEnd type="none" w="sm" len="sm"/>
                      <a:tailEnd type="none" w="sm" len="sm"/>
                    </a:lnT>
                    <a:lnB w="9525" cap="flat" cmpd="sng">
                      <a:solidFill>
                        <a:srgbClr val="21A1C0"/>
                      </a:solidFill>
                      <a:prstDash val="solid"/>
                      <a:round/>
                      <a:headEnd type="none" w="sm" len="sm"/>
                      <a:tailEnd type="none" w="sm" len="sm"/>
                    </a:lnB>
                  </a:tcPr>
                </a:tc>
                <a:extLst>
                  <a:ext uri="{0D108BD9-81ED-4DB2-BD59-A6C34878D82A}">
                    <a16:rowId xmlns:a16="http://schemas.microsoft.com/office/drawing/2014/main" val="10002"/>
                  </a:ext>
                </a:extLst>
              </a:tr>
              <a:tr h="515000">
                <a:tc>
                  <a:txBody>
                    <a:bodyPr/>
                    <a:lstStyle/>
                    <a:p>
                      <a:pPr marL="0" lvl="0" indent="0" algn="l" rtl="0">
                        <a:lnSpc>
                          <a:spcPct val="115000"/>
                        </a:lnSpc>
                        <a:spcBef>
                          <a:spcPts val="0"/>
                        </a:spcBef>
                        <a:spcAft>
                          <a:spcPts val="0"/>
                        </a:spcAft>
                        <a:buNone/>
                      </a:pPr>
                      <a:r>
                        <a:rPr lang="en-US" sz="2200">
                          <a:latin typeface="Oswald"/>
                          <a:ea typeface="Oswald"/>
                          <a:cs typeface="Oswald"/>
                          <a:sym typeface="Oswald"/>
                        </a:rPr>
                        <a:t>DPC</a:t>
                      </a:r>
                      <a:endParaRPr sz="2200">
                        <a:latin typeface="Oswald"/>
                        <a:ea typeface="Oswald"/>
                        <a:cs typeface="Oswald"/>
                        <a:sym typeface="Oswald"/>
                      </a:endParaRPr>
                    </a:p>
                  </a:txBody>
                  <a:tcPr marL="28575" marR="28575" marT="19050" marB="19050" anchor="b">
                    <a:lnL w="9525" cap="flat" cmpd="sng">
                      <a:solidFill>
                        <a:srgbClr val="21A1C0"/>
                      </a:solidFill>
                      <a:prstDash val="solid"/>
                      <a:round/>
                      <a:headEnd type="none" w="sm" len="sm"/>
                      <a:tailEnd type="none" w="sm" len="sm"/>
                    </a:lnL>
                    <a:lnR w="9525" cap="flat" cmpd="sng">
                      <a:solidFill>
                        <a:srgbClr val="21A1C0"/>
                      </a:solidFill>
                      <a:prstDash val="solid"/>
                      <a:round/>
                      <a:headEnd type="none" w="sm" len="sm"/>
                      <a:tailEnd type="none" w="sm" len="sm"/>
                    </a:lnR>
                    <a:lnT w="9525" cap="flat" cmpd="sng">
                      <a:solidFill>
                        <a:srgbClr val="21A1C0"/>
                      </a:solidFill>
                      <a:prstDash val="solid"/>
                      <a:round/>
                      <a:headEnd type="none" w="sm" len="sm"/>
                      <a:tailEnd type="none" w="sm" len="sm"/>
                    </a:lnT>
                    <a:lnB w="9525" cap="flat" cmpd="sng">
                      <a:solidFill>
                        <a:srgbClr val="21A1C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2200">
                          <a:latin typeface="Oswald"/>
                          <a:ea typeface="Oswald"/>
                          <a:cs typeface="Oswald"/>
                          <a:sym typeface="Oswald"/>
                        </a:rPr>
                        <a:t>$170,949</a:t>
                      </a:r>
                      <a:endParaRPr sz="2200">
                        <a:latin typeface="Oswald"/>
                        <a:ea typeface="Oswald"/>
                        <a:cs typeface="Oswald"/>
                        <a:sym typeface="Oswald"/>
                      </a:endParaRPr>
                    </a:p>
                  </a:txBody>
                  <a:tcPr marL="28575" marR="28575" marT="19050" marB="19050" anchor="b">
                    <a:lnL w="9525" cap="flat" cmpd="sng">
                      <a:solidFill>
                        <a:srgbClr val="21A1C0"/>
                      </a:solidFill>
                      <a:prstDash val="solid"/>
                      <a:round/>
                      <a:headEnd type="none" w="sm" len="sm"/>
                      <a:tailEnd type="none" w="sm" len="sm"/>
                    </a:lnL>
                    <a:lnR w="9525" cap="flat" cmpd="sng">
                      <a:solidFill>
                        <a:srgbClr val="21A1C0"/>
                      </a:solidFill>
                      <a:prstDash val="solid"/>
                      <a:round/>
                      <a:headEnd type="none" w="sm" len="sm"/>
                      <a:tailEnd type="none" w="sm" len="sm"/>
                    </a:lnR>
                    <a:lnT w="9525" cap="flat" cmpd="sng">
                      <a:solidFill>
                        <a:srgbClr val="21A1C0"/>
                      </a:solidFill>
                      <a:prstDash val="solid"/>
                      <a:round/>
                      <a:headEnd type="none" w="sm" len="sm"/>
                      <a:tailEnd type="none" w="sm" len="sm"/>
                    </a:lnT>
                    <a:lnB w="9525" cap="flat" cmpd="sng">
                      <a:solidFill>
                        <a:srgbClr val="21A1C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2200">
                          <a:latin typeface="Oswald"/>
                          <a:ea typeface="Oswald"/>
                          <a:cs typeface="Oswald"/>
                          <a:sym typeface="Oswald"/>
                        </a:rPr>
                        <a:t>$142,352</a:t>
                      </a:r>
                      <a:endParaRPr sz="2200">
                        <a:latin typeface="Oswald"/>
                        <a:ea typeface="Oswald"/>
                        <a:cs typeface="Oswald"/>
                        <a:sym typeface="Oswald"/>
                      </a:endParaRPr>
                    </a:p>
                  </a:txBody>
                  <a:tcPr marL="28575" marR="28575" marT="19050" marB="19050" anchor="b">
                    <a:lnL w="9525" cap="flat" cmpd="sng">
                      <a:solidFill>
                        <a:srgbClr val="21A1C0"/>
                      </a:solidFill>
                      <a:prstDash val="solid"/>
                      <a:round/>
                      <a:headEnd type="none" w="sm" len="sm"/>
                      <a:tailEnd type="none" w="sm" len="sm"/>
                    </a:lnL>
                    <a:lnR w="9525" cap="flat" cmpd="sng">
                      <a:solidFill>
                        <a:srgbClr val="21A1C0"/>
                      </a:solidFill>
                      <a:prstDash val="solid"/>
                      <a:round/>
                      <a:headEnd type="none" w="sm" len="sm"/>
                      <a:tailEnd type="none" w="sm" len="sm"/>
                    </a:lnR>
                    <a:lnT w="9525" cap="flat" cmpd="sng">
                      <a:solidFill>
                        <a:srgbClr val="21A1C0"/>
                      </a:solidFill>
                      <a:prstDash val="solid"/>
                      <a:round/>
                      <a:headEnd type="none" w="sm" len="sm"/>
                      <a:tailEnd type="none" w="sm" len="sm"/>
                    </a:lnT>
                    <a:lnB w="9525" cap="flat" cmpd="sng">
                      <a:solidFill>
                        <a:srgbClr val="21A1C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2200">
                          <a:latin typeface="Oswald"/>
                          <a:ea typeface="Oswald"/>
                          <a:cs typeface="Oswald"/>
                          <a:sym typeface="Oswald"/>
                        </a:rPr>
                        <a:t>83%</a:t>
                      </a:r>
                      <a:endParaRPr sz="2200">
                        <a:latin typeface="Oswald"/>
                        <a:ea typeface="Oswald"/>
                        <a:cs typeface="Oswald"/>
                        <a:sym typeface="Oswald"/>
                      </a:endParaRPr>
                    </a:p>
                  </a:txBody>
                  <a:tcPr marL="28575" marR="28575" marT="19050" marB="19050" anchor="b">
                    <a:lnL w="9525" cap="flat" cmpd="sng">
                      <a:solidFill>
                        <a:srgbClr val="21A1C0"/>
                      </a:solidFill>
                      <a:prstDash val="solid"/>
                      <a:round/>
                      <a:headEnd type="none" w="sm" len="sm"/>
                      <a:tailEnd type="none" w="sm" len="sm"/>
                    </a:lnL>
                    <a:lnR w="9525" cap="flat" cmpd="sng">
                      <a:solidFill>
                        <a:srgbClr val="21A1C0"/>
                      </a:solidFill>
                      <a:prstDash val="solid"/>
                      <a:round/>
                      <a:headEnd type="none" w="sm" len="sm"/>
                      <a:tailEnd type="none" w="sm" len="sm"/>
                    </a:lnR>
                    <a:lnT w="9525" cap="flat" cmpd="sng">
                      <a:solidFill>
                        <a:srgbClr val="21A1C0"/>
                      </a:solidFill>
                      <a:prstDash val="solid"/>
                      <a:round/>
                      <a:headEnd type="none" w="sm" len="sm"/>
                      <a:tailEnd type="none" w="sm" len="sm"/>
                    </a:lnT>
                    <a:lnB w="9525" cap="flat" cmpd="sng">
                      <a:solidFill>
                        <a:srgbClr val="21A1C0"/>
                      </a:solidFill>
                      <a:prstDash val="solid"/>
                      <a:round/>
                      <a:headEnd type="none" w="sm" len="sm"/>
                      <a:tailEnd type="none" w="sm" len="sm"/>
                    </a:lnB>
                  </a:tcPr>
                </a:tc>
                <a:extLst>
                  <a:ext uri="{0D108BD9-81ED-4DB2-BD59-A6C34878D82A}">
                    <a16:rowId xmlns:a16="http://schemas.microsoft.com/office/drawing/2014/main" val="10003"/>
                  </a:ext>
                </a:extLst>
              </a:tr>
              <a:tr h="515000">
                <a:tc>
                  <a:txBody>
                    <a:bodyPr/>
                    <a:lstStyle/>
                    <a:p>
                      <a:pPr marL="0" lvl="0" indent="0" algn="l" rtl="0">
                        <a:lnSpc>
                          <a:spcPct val="115000"/>
                        </a:lnSpc>
                        <a:spcBef>
                          <a:spcPts val="0"/>
                        </a:spcBef>
                        <a:spcAft>
                          <a:spcPts val="0"/>
                        </a:spcAft>
                        <a:buNone/>
                      </a:pPr>
                      <a:r>
                        <a:rPr lang="en-US" sz="2200">
                          <a:latin typeface="Oswald"/>
                          <a:ea typeface="Oswald"/>
                          <a:cs typeface="Oswald"/>
                          <a:sym typeface="Oswald"/>
                        </a:rPr>
                        <a:t>HPA</a:t>
                      </a:r>
                      <a:endParaRPr sz="2200">
                        <a:latin typeface="Oswald"/>
                        <a:ea typeface="Oswald"/>
                        <a:cs typeface="Oswald"/>
                        <a:sym typeface="Oswald"/>
                      </a:endParaRPr>
                    </a:p>
                  </a:txBody>
                  <a:tcPr marL="28575" marR="28575" marT="19050" marB="19050" anchor="b">
                    <a:lnL w="9525" cap="flat" cmpd="sng">
                      <a:solidFill>
                        <a:srgbClr val="21A1C0"/>
                      </a:solidFill>
                      <a:prstDash val="solid"/>
                      <a:round/>
                      <a:headEnd type="none" w="sm" len="sm"/>
                      <a:tailEnd type="none" w="sm" len="sm"/>
                    </a:lnL>
                    <a:lnR w="9525" cap="flat" cmpd="sng">
                      <a:solidFill>
                        <a:srgbClr val="21A1C0"/>
                      </a:solidFill>
                      <a:prstDash val="solid"/>
                      <a:round/>
                      <a:headEnd type="none" w="sm" len="sm"/>
                      <a:tailEnd type="none" w="sm" len="sm"/>
                    </a:lnR>
                    <a:lnT w="9525" cap="flat" cmpd="sng">
                      <a:solidFill>
                        <a:srgbClr val="21A1C0"/>
                      </a:solidFill>
                      <a:prstDash val="solid"/>
                      <a:round/>
                      <a:headEnd type="none" w="sm" len="sm"/>
                      <a:tailEnd type="none" w="sm" len="sm"/>
                    </a:lnT>
                    <a:lnB w="9525" cap="flat" cmpd="sng">
                      <a:solidFill>
                        <a:srgbClr val="21A1C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2200">
                          <a:latin typeface="Oswald"/>
                          <a:ea typeface="Oswald"/>
                          <a:cs typeface="Oswald"/>
                          <a:sym typeface="Oswald"/>
                        </a:rPr>
                        <a:t>$1,024,399</a:t>
                      </a:r>
                      <a:endParaRPr sz="2200">
                        <a:latin typeface="Oswald"/>
                        <a:ea typeface="Oswald"/>
                        <a:cs typeface="Oswald"/>
                        <a:sym typeface="Oswald"/>
                      </a:endParaRPr>
                    </a:p>
                  </a:txBody>
                  <a:tcPr marL="28575" marR="28575" marT="19050" marB="19050" anchor="b">
                    <a:lnL w="9525" cap="flat" cmpd="sng">
                      <a:solidFill>
                        <a:srgbClr val="21A1C0"/>
                      </a:solidFill>
                      <a:prstDash val="solid"/>
                      <a:round/>
                      <a:headEnd type="none" w="sm" len="sm"/>
                      <a:tailEnd type="none" w="sm" len="sm"/>
                    </a:lnL>
                    <a:lnR w="9525" cap="flat" cmpd="sng">
                      <a:solidFill>
                        <a:srgbClr val="21A1C0"/>
                      </a:solidFill>
                      <a:prstDash val="solid"/>
                      <a:round/>
                      <a:headEnd type="none" w="sm" len="sm"/>
                      <a:tailEnd type="none" w="sm" len="sm"/>
                    </a:lnR>
                    <a:lnT w="9525" cap="flat" cmpd="sng">
                      <a:solidFill>
                        <a:srgbClr val="21A1C0"/>
                      </a:solidFill>
                      <a:prstDash val="solid"/>
                      <a:round/>
                      <a:headEnd type="none" w="sm" len="sm"/>
                      <a:tailEnd type="none" w="sm" len="sm"/>
                    </a:lnT>
                    <a:lnB w="9525" cap="flat" cmpd="sng">
                      <a:solidFill>
                        <a:srgbClr val="21A1C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2200">
                          <a:latin typeface="Oswald"/>
                          <a:ea typeface="Oswald"/>
                          <a:cs typeface="Oswald"/>
                          <a:sym typeface="Oswald"/>
                        </a:rPr>
                        <a:t>$843,067</a:t>
                      </a:r>
                      <a:endParaRPr sz="2200">
                        <a:latin typeface="Oswald"/>
                        <a:ea typeface="Oswald"/>
                        <a:cs typeface="Oswald"/>
                        <a:sym typeface="Oswald"/>
                      </a:endParaRPr>
                    </a:p>
                  </a:txBody>
                  <a:tcPr marL="28575" marR="28575" marT="19050" marB="19050" anchor="b">
                    <a:lnL w="9525" cap="flat" cmpd="sng">
                      <a:solidFill>
                        <a:srgbClr val="21A1C0"/>
                      </a:solidFill>
                      <a:prstDash val="solid"/>
                      <a:round/>
                      <a:headEnd type="none" w="sm" len="sm"/>
                      <a:tailEnd type="none" w="sm" len="sm"/>
                    </a:lnL>
                    <a:lnR w="9525" cap="flat" cmpd="sng">
                      <a:solidFill>
                        <a:srgbClr val="21A1C0"/>
                      </a:solidFill>
                      <a:prstDash val="solid"/>
                      <a:round/>
                      <a:headEnd type="none" w="sm" len="sm"/>
                      <a:tailEnd type="none" w="sm" len="sm"/>
                    </a:lnR>
                    <a:lnT w="9525" cap="flat" cmpd="sng">
                      <a:solidFill>
                        <a:srgbClr val="21A1C0"/>
                      </a:solidFill>
                      <a:prstDash val="solid"/>
                      <a:round/>
                      <a:headEnd type="none" w="sm" len="sm"/>
                      <a:tailEnd type="none" w="sm" len="sm"/>
                    </a:lnT>
                    <a:lnB w="9525" cap="flat" cmpd="sng">
                      <a:solidFill>
                        <a:srgbClr val="21A1C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2200">
                          <a:latin typeface="Oswald"/>
                          <a:ea typeface="Oswald"/>
                          <a:cs typeface="Oswald"/>
                          <a:sym typeface="Oswald"/>
                        </a:rPr>
                        <a:t>82%</a:t>
                      </a:r>
                      <a:endParaRPr sz="2200">
                        <a:latin typeface="Oswald"/>
                        <a:ea typeface="Oswald"/>
                        <a:cs typeface="Oswald"/>
                        <a:sym typeface="Oswald"/>
                      </a:endParaRPr>
                    </a:p>
                  </a:txBody>
                  <a:tcPr marL="28575" marR="28575" marT="19050" marB="19050" anchor="b">
                    <a:lnL w="9525" cap="flat" cmpd="sng">
                      <a:solidFill>
                        <a:srgbClr val="21A1C0"/>
                      </a:solidFill>
                      <a:prstDash val="solid"/>
                      <a:round/>
                      <a:headEnd type="none" w="sm" len="sm"/>
                      <a:tailEnd type="none" w="sm" len="sm"/>
                    </a:lnL>
                    <a:lnR w="9525" cap="flat" cmpd="sng">
                      <a:solidFill>
                        <a:srgbClr val="21A1C0"/>
                      </a:solidFill>
                      <a:prstDash val="solid"/>
                      <a:round/>
                      <a:headEnd type="none" w="sm" len="sm"/>
                      <a:tailEnd type="none" w="sm" len="sm"/>
                    </a:lnR>
                    <a:lnT w="9525" cap="flat" cmpd="sng">
                      <a:solidFill>
                        <a:srgbClr val="21A1C0"/>
                      </a:solidFill>
                      <a:prstDash val="solid"/>
                      <a:round/>
                      <a:headEnd type="none" w="sm" len="sm"/>
                      <a:tailEnd type="none" w="sm" len="sm"/>
                    </a:lnT>
                    <a:lnB w="9525" cap="flat" cmpd="sng">
                      <a:solidFill>
                        <a:srgbClr val="21A1C0"/>
                      </a:solidFill>
                      <a:prstDash val="solid"/>
                      <a:round/>
                      <a:headEnd type="none" w="sm" len="sm"/>
                      <a:tailEnd type="none" w="sm" len="sm"/>
                    </a:lnB>
                  </a:tcPr>
                </a:tc>
                <a:extLst>
                  <a:ext uri="{0D108BD9-81ED-4DB2-BD59-A6C34878D82A}">
                    <a16:rowId xmlns:a16="http://schemas.microsoft.com/office/drawing/2014/main" val="10004"/>
                  </a:ext>
                </a:extLst>
              </a:tr>
              <a:tr h="515000">
                <a:tc>
                  <a:txBody>
                    <a:bodyPr/>
                    <a:lstStyle/>
                    <a:p>
                      <a:pPr marL="0" lvl="0" indent="0" algn="l" rtl="0">
                        <a:lnSpc>
                          <a:spcPct val="115000"/>
                        </a:lnSpc>
                        <a:spcBef>
                          <a:spcPts val="0"/>
                        </a:spcBef>
                        <a:spcAft>
                          <a:spcPts val="0"/>
                        </a:spcAft>
                        <a:buNone/>
                      </a:pPr>
                      <a:r>
                        <a:rPr lang="en-US" sz="2200">
                          <a:latin typeface="Oswald"/>
                          <a:ea typeface="Oswald"/>
                          <a:cs typeface="Oswald"/>
                          <a:sym typeface="Oswald"/>
                        </a:rPr>
                        <a:t>MPSC</a:t>
                      </a:r>
                      <a:endParaRPr sz="2200">
                        <a:latin typeface="Oswald"/>
                        <a:ea typeface="Oswald"/>
                        <a:cs typeface="Oswald"/>
                        <a:sym typeface="Oswald"/>
                      </a:endParaRPr>
                    </a:p>
                  </a:txBody>
                  <a:tcPr marL="28575" marR="28575" marT="19050" marB="19050" anchor="b">
                    <a:lnL w="9525" cap="flat" cmpd="sng">
                      <a:solidFill>
                        <a:srgbClr val="21A1C0"/>
                      </a:solidFill>
                      <a:prstDash val="solid"/>
                      <a:round/>
                      <a:headEnd type="none" w="sm" len="sm"/>
                      <a:tailEnd type="none" w="sm" len="sm"/>
                    </a:lnL>
                    <a:lnR w="9525" cap="flat" cmpd="sng">
                      <a:solidFill>
                        <a:srgbClr val="21A1C0"/>
                      </a:solidFill>
                      <a:prstDash val="solid"/>
                      <a:round/>
                      <a:headEnd type="none" w="sm" len="sm"/>
                      <a:tailEnd type="none" w="sm" len="sm"/>
                    </a:lnR>
                    <a:lnT w="9525" cap="flat" cmpd="sng">
                      <a:solidFill>
                        <a:srgbClr val="21A1C0"/>
                      </a:solidFill>
                      <a:prstDash val="solid"/>
                      <a:round/>
                      <a:headEnd type="none" w="sm" len="sm"/>
                      <a:tailEnd type="none" w="sm" len="sm"/>
                    </a:lnT>
                    <a:lnB w="9525" cap="flat" cmpd="sng">
                      <a:solidFill>
                        <a:srgbClr val="21A1C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2200">
                          <a:latin typeface="Oswald"/>
                          <a:ea typeface="Oswald"/>
                          <a:cs typeface="Oswald"/>
                          <a:sym typeface="Oswald"/>
                        </a:rPr>
                        <a:t>$197,167</a:t>
                      </a:r>
                      <a:endParaRPr sz="2200">
                        <a:latin typeface="Oswald"/>
                        <a:ea typeface="Oswald"/>
                        <a:cs typeface="Oswald"/>
                        <a:sym typeface="Oswald"/>
                      </a:endParaRPr>
                    </a:p>
                  </a:txBody>
                  <a:tcPr marL="28575" marR="28575" marT="19050" marB="19050" anchor="b">
                    <a:lnL w="9525" cap="flat" cmpd="sng">
                      <a:solidFill>
                        <a:srgbClr val="21A1C0"/>
                      </a:solidFill>
                      <a:prstDash val="solid"/>
                      <a:round/>
                      <a:headEnd type="none" w="sm" len="sm"/>
                      <a:tailEnd type="none" w="sm" len="sm"/>
                    </a:lnL>
                    <a:lnR w="9525" cap="flat" cmpd="sng">
                      <a:solidFill>
                        <a:srgbClr val="21A1C0"/>
                      </a:solidFill>
                      <a:prstDash val="solid"/>
                      <a:round/>
                      <a:headEnd type="none" w="sm" len="sm"/>
                      <a:tailEnd type="none" w="sm" len="sm"/>
                    </a:lnR>
                    <a:lnT w="9525" cap="flat" cmpd="sng">
                      <a:solidFill>
                        <a:srgbClr val="21A1C0"/>
                      </a:solidFill>
                      <a:prstDash val="solid"/>
                      <a:round/>
                      <a:headEnd type="none" w="sm" len="sm"/>
                      <a:tailEnd type="none" w="sm" len="sm"/>
                    </a:lnT>
                    <a:lnB w="9525" cap="flat" cmpd="sng">
                      <a:solidFill>
                        <a:srgbClr val="21A1C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2200">
                          <a:latin typeface="Oswald"/>
                          <a:ea typeface="Oswald"/>
                          <a:cs typeface="Oswald"/>
                          <a:sym typeface="Oswald"/>
                        </a:rPr>
                        <a:t>$152,004</a:t>
                      </a:r>
                      <a:endParaRPr sz="2200">
                        <a:latin typeface="Oswald"/>
                        <a:ea typeface="Oswald"/>
                        <a:cs typeface="Oswald"/>
                        <a:sym typeface="Oswald"/>
                      </a:endParaRPr>
                    </a:p>
                  </a:txBody>
                  <a:tcPr marL="28575" marR="28575" marT="19050" marB="19050" anchor="b">
                    <a:lnL w="9525" cap="flat" cmpd="sng">
                      <a:solidFill>
                        <a:srgbClr val="21A1C0"/>
                      </a:solidFill>
                      <a:prstDash val="solid"/>
                      <a:round/>
                      <a:headEnd type="none" w="sm" len="sm"/>
                      <a:tailEnd type="none" w="sm" len="sm"/>
                    </a:lnL>
                    <a:lnR w="9525" cap="flat" cmpd="sng">
                      <a:solidFill>
                        <a:srgbClr val="21A1C0"/>
                      </a:solidFill>
                      <a:prstDash val="solid"/>
                      <a:round/>
                      <a:headEnd type="none" w="sm" len="sm"/>
                      <a:tailEnd type="none" w="sm" len="sm"/>
                    </a:lnR>
                    <a:lnT w="9525" cap="flat" cmpd="sng">
                      <a:solidFill>
                        <a:srgbClr val="21A1C0"/>
                      </a:solidFill>
                      <a:prstDash val="solid"/>
                      <a:round/>
                      <a:headEnd type="none" w="sm" len="sm"/>
                      <a:tailEnd type="none" w="sm" len="sm"/>
                    </a:lnT>
                    <a:lnB w="9525" cap="flat" cmpd="sng">
                      <a:solidFill>
                        <a:srgbClr val="21A1C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2200">
                          <a:latin typeface="Oswald"/>
                          <a:ea typeface="Oswald"/>
                          <a:cs typeface="Oswald"/>
                          <a:sym typeface="Oswald"/>
                        </a:rPr>
                        <a:t>77%</a:t>
                      </a:r>
                      <a:endParaRPr sz="2200">
                        <a:latin typeface="Oswald"/>
                        <a:ea typeface="Oswald"/>
                        <a:cs typeface="Oswald"/>
                        <a:sym typeface="Oswald"/>
                      </a:endParaRPr>
                    </a:p>
                  </a:txBody>
                  <a:tcPr marL="28575" marR="28575" marT="19050" marB="19050" anchor="b">
                    <a:lnL w="9525" cap="flat" cmpd="sng">
                      <a:solidFill>
                        <a:srgbClr val="21A1C0"/>
                      </a:solidFill>
                      <a:prstDash val="solid"/>
                      <a:round/>
                      <a:headEnd type="none" w="sm" len="sm"/>
                      <a:tailEnd type="none" w="sm" len="sm"/>
                    </a:lnL>
                    <a:lnR w="9525" cap="flat" cmpd="sng">
                      <a:solidFill>
                        <a:srgbClr val="21A1C0"/>
                      </a:solidFill>
                      <a:prstDash val="solid"/>
                      <a:round/>
                      <a:headEnd type="none" w="sm" len="sm"/>
                      <a:tailEnd type="none" w="sm" len="sm"/>
                    </a:lnR>
                    <a:lnT w="9525" cap="flat" cmpd="sng">
                      <a:solidFill>
                        <a:srgbClr val="21A1C0"/>
                      </a:solidFill>
                      <a:prstDash val="solid"/>
                      <a:round/>
                      <a:headEnd type="none" w="sm" len="sm"/>
                      <a:tailEnd type="none" w="sm" len="sm"/>
                    </a:lnT>
                    <a:lnB w="9525" cap="flat" cmpd="sng">
                      <a:solidFill>
                        <a:srgbClr val="21A1C0"/>
                      </a:solidFill>
                      <a:prstDash val="solid"/>
                      <a:round/>
                      <a:headEnd type="none" w="sm" len="sm"/>
                      <a:tailEnd type="none" w="sm" len="sm"/>
                    </a:lnB>
                  </a:tcPr>
                </a:tc>
                <a:extLst>
                  <a:ext uri="{0D108BD9-81ED-4DB2-BD59-A6C34878D82A}">
                    <a16:rowId xmlns:a16="http://schemas.microsoft.com/office/drawing/2014/main" val="10005"/>
                  </a:ext>
                </a:extLst>
              </a:tr>
              <a:tr h="515000">
                <a:tc>
                  <a:txBody>
                    <a:bodyPr/>
                    <a:lstStyle/>
                    <a:p>
                      <a:pPr marL="0" lvl="0" indent="0" algn="l" rtl="0">
                        <a:lnSpc>
                          <a:spcPct val="115000"/>
                        </a:lnSpc>
                        <a:spcBef>
                          <a:spcPts val="0"/>
                        </a:spcBef>
                        <a:spcAft>
                          <a:spcPts val="0"/>
                        </a:spcAft>
                        <a:buNone/>
                      </a:pPr>
                      <a:r>
                        <a:rPr lang="en-US" sz="2200">
                          <a:latin typeface="Oswald"/>
                          <a:ea typeface="Oswald"/>
                          <a:cs typeface="Oswald"/>
                          <a:sym typeface="Oswald"/>
                        </a:rPr>
                        <a:t>PEDA</a:t>
                      </a:r>
                      <a:endParaRPr sz="2200">
                        <a:latin typeface="Oswald"/>
                        <a:ea typeface="Oswald"/>
                        <a:cs typeface="Oswald"/>
                        <a:sym typeface="Oswald"/>
                      </a:endParaRPr>
                    </a:p>
                  </a:txBody>
                  <a:tcPr marL="28575" marR="28575" marT="19050" marB="19050" anchor="b">
                    <a:lnL w="9525" cap="flat" cmpd="sng">
                      <a:solidFill>
                        <a:srgbClr val="21A1C0"/>
                      </a:solidFill>
                      <a:prstDash val="solid"/>
                      <a:round/>
                      <a:headEnd type="none" w="sm" len="sm"/>
                      <a:tailEnd type="none" w="sm" len="sm"/>
                    </a:lnL>
                    <a:lnR w="9525" cap="flat" cmpd="sng">
                      <a:solidFill>
                        <a:srgbClr val="21A1C0"/>
                      </a:solidFill>
                      <a:prstDash val="solid"/>
                      <a:round/>
                      <a:headEnd type="none" w="sm" len="sm"/>
                      <a:tailEnd type="none" w="sm" len="sm"/>
                    </a:lnR>
                    <a:lnT w="9525" cap="flat" cmpd="sng">
                      <a:solidFill>
                        <a:srgbClr val="21A1C0"/>
                      </a:solidFill>
                      <a:prstDash val="solid"/>
                      <a:round/>
                      <a:headEnd type="none" w="sm" len="sm"/>
                      <a:tailEnd type="none" w="sm" len="sm"/>
                    </a:lnT>
                    <a:lnB w="9525" cap="flat" cmpd="sng">
                      <a:solidFill>
                        <a:srgbClr val="21A1C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2200">
                          <a:latin typeface="Oswald"/>
                          <a:ea typeface="Oswald"/>
                          <a:cs typeface="Oswald"/>
                          <a:sym typeface="Oswald"/>
                        </a:rPr>
                        <a:t>$789,853</a:t>
                      </a:r>
                      <a:endParaRPr sz="2200">
                        <a:latin typeface="Oswald"/>
                        <a:ea typeface="Oswald"/>
                        <a:cs typeface="Oswald"/>
                        <a:sym typeface="Oswald"/>
                      </a:endParaRPr>
                    </a:p>
                  </a:txBody>
                  <a:tcPr marL="28575" marR="28575" marT="19050" marB="19050" anchor="b">
                    <a:lnL w="9525" cap="flat" cmpd="sng">
                      <a:solidFill>
                        <a:srgbClr val="21A1C0"/>
                      </a:solidFill>
                      <a:prstDash val="solid"/>
                      <a:round/>
                      <a:headEnd type="none" w="sm" len="sm"/>
                      <a:tailEnd type="none" w="sm" len="sm"/>
                    </a:lnL>
                    <a:lnR w="9525" cap="flat" cmpd="sng">
                      <a:solidFill>
                        <a:srgbClr val="21A1C0"/>
                      </a:solidFill>
                      <a:prstDash val="solid"/>
                      <a:round/>
                      <a:headEnd type="none" w="sm" len="sm"/>
                      <a:tailEnd type="none" w="sm" len="sm"/>
                    </a:lnR>
                    <a:lnT w="9525" cap="flat" cmpd="sng">
                      <a:solidFill>
                        <a:srgbClr val="21A1C0"/>
                      </a:solidFill>
                      <a:prstDash val="solid"/>
                      <a:round/>
                      <a:headEnd type="none" w="sm" len="sm"/>
                      <a:tailEnd type="none" w="sm" len="sm"/>
                    </a:lnT>
                    <a:lnB w="9525" cap="flat" cmpd="sng">
                      <a:solidFill>
                        <a:srgbClr val="21A1C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2200">
                          <a:latin typeface="Oswald"/>
                          <a:ea typeface="Oswald"/>
                          <a:cs typeface="Oswald"/>
                          <a:sym typeface="Oswald"/>
                        </a:rPr>
                        <a:t>$680,700</a:t>
                      </a:r>
                      <a:endParaRPr sz="2200">
                        <a:latin typeface="Oswald"/>
                        <a:ea typeface="Oswald"/>
                        <a:cs typeface="Oswald"/>
                        <a:sym typeface="Oswald"/>
                      </a:endParaRPr>
                    </a:p>
                  </a:txBody>
                  <a:tcPr marL="28575" marR="28575" marT="19050" marB="19050" anchor="b">
                    <a:lnL w="9525" cap="flat" cmpd="sng">
                      <a:solidFill>
                        <a:srgbClr val="21A1C0"/>
                      </a:solidFill>
                      <a:prstDash val="solid"/>
                      <a:round/>
                      <a:headEnd type="none" w="sm" len="sm"/>
                      <a:tailEnd type="none" w="sm" len="sm"/>
                    </a:lnL>
                    <a:lnR w="9525" cap="flat" cmpd="sng">
                      <a:solidFill>
                        <a:srgbClr val="21A1C0"/>
                      </a:solidFill>
                      <a:prstDash val="solid"/>
                      <a:round/>
                      <a:headEnd type="none" w="sm" len="sm"/>
                      <a:tailEnd type="none" w="sm" len="sm"/>
                    </a:lnR>
                    <a:lnT w="9525" cap="flat" cmpd="sng">
                      <a:solidFill>
                        <a:srgbClr val="21A1C0"/>
                      </a:solidFill>
                      <a:prstDash val="solid"/>
                      <a:round/>
                      <a:headEnd type="none" w="sm" len="sm"/>
                      <a:tailEnd type="none" w="sm" len="sm"/>
                    </a:lnT>
                    <a:lnB w="9525" cap="flat" cmpd="sng">
                      <a:solidFill>
                        <a:srgbClr val="21A1C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2200">
                          <a:latin typeface="Oswald"/>
                          <a:ea typeface="Oswald"/>
                          <a:cs typeface="Oswald"/>
                          <a:sym typeface="Oswald"/>
                        </a:rPr>
                        <a:t>86%</a:t>
                      </a:r>
                      <a:endParaRPr sz="2200">
                        <a:latin typeface="Oswald"/>
                        <a:ea typeface="Oswald"/>
                        <a:cs typeface="Oswald"/>
                        <a:sym typeface="Oswald"/>
                      </a:endParaRPr>
                    </a:p>
                  </a:txBody>
                  <a:tcPr marL="28575" marR="28575" marT="19050" marB="19050" anchor="b">
                    <a:lnL w="9525" cap="flat" cmpd="sng">
                      <a:solidFill>
                        <a:srgbClr val="21A1C0"/>
                      </a:solidFill>
                      <a:prstDash val="solid"/>
                      <a:round/>
                      <a:headEnd type="none" w="sm" len="sm"/>
                      <a:tailEnd type="none" w="sm" len="sm"/>
                    </a:lnL>
                    <a:lnR w="9525" cap="flat" cmpd="sng">
                      <a:solidFill>
                        <a:srgbClr val="21A1C0"/>
                      </a:solidFill>
                      <a:prstDash val="solid"/>
                      <a:round/>
                      <a:headEnd type="none" w="sm" len="sm"/>
                      <a:tailEnd type="none" w="sm" len="sm"/>
                    </a:lnR>
                    <a:lnT w="9525" cap="flat" cmpd="sng">
                      <a:solidFill>
                        <a:srgbClr val="21A1C0"/>
                      </a:solidFill>
                      <a:prstDash val="solid"/>
                      <a:round/>
                      <a:headEnd type="none" w="sm" len="sm"/>
                      <a:tailEnd type="none" w="sm" len="sm"/>
                    </a:lnT>
                    <a:lnB w="9525" cap="flat" cmpd="sng">
                      <a:solidFill>
                        <a:srgbClr val="21A1C0"/>
                      </a:solidFill>
                      <a:prstDash val="solid"/>
                      <a:round/>
                      <a:headEnd type="none" w="sm" len="sm"/>
                      <a:tailEnd type="none" w="sm" len="sm"/>
                    </a:lnB>
                  </a:tcPr>
                </a:tc>
                <a:extLst>
                  <a:ext uri="{0D108BD9-81ED-4DB2-BD59-A6C34878D82A}">
                    <a16:rowId xmlns:a16="http://schemas.microsoft.com/office/drawing/2014/main" val="10006"/>
                  </a:ext>
                </a:extLst>
              </a:tr>
              <a:tr h="515000">
                <a:tc>
                  <a:txBody>
                    <a:bodyPr/>
                    <a:lstStyle/>
                    <a:p>
                      <a:pPr marL="0" lvl="0" indent="0" algn="l" rtl="0">
                        <a:lnSpc>
                          <a:spcPct val="115000"/>
                        </a:lnSpc>
                        <a:spcBef>
                          <a:spcPts val="0"/>
                        </a:spcBef>
                        <a:spcAft>
                          <a:spcPts val="0"/>
                        </a:spcAft>
                        <a:buNone/>
                      </a:pPr>
                      <a:r>
                        <a:rPr lang="en-US" sz="2200">
                          <a:latin typeface="Oswald"/>
                          <a:ea typeface="Oswald"/>
                          <a:cs typeface="Oswald"/>
                          <a:sym typeface="Oswald"/>
                        </a:rPr>
                        <a:t>WHO</a:t>
                      </a:r>
                      <a:endParaRPr sz="2200">
                        <a:latin typeface="Oswald"/>
                        <a:ea typeface="Oswald"/>
                        <a:cs typeface="Oswald"/>
                        <a:sym typeface="Oswald"/>
                      </a:endParaRPr>
                    </a:p>
                  </a:txBody>
                  <a:tcPr marL="28575" marR="28575" marT="19050" marB="19050" anchor="b">
                    <a:lnL w="9525" cap="flat" cmpd="sng">
                      <a:solidFill>
                        <a:srgbClr val="21A1C0"/>
                      </a:solidFill>
                      <a:prstDash val="solid"/>
                      <a:round/>
                      <a:headEnd type="none" w="sm" len="sm"/>
                      <a:tailEnd type="none" w="sm" len="sm"/>
                    </a:lnL>
                    <a:lnR w="9525" cap="flat" cmpd="sng">
                      <a:solidFill>
                        <a:srgbClr val="21A1C0"/>
                      </a:solidFill>
                      <a:prstDash val="solid"/>
                      <a:round/>
                      <a:headEnd type="none" w="sm" len="sm"/>
                      <a:tailEnd type="none" w="sm" len="sm"/>
                    </a:lnR>
                    <a:lnT w="9525" cap="flat" cmpd="sng">
                      <a:solidFill>
                        <a:srgbClr val="21A1C0"/>
                      </a:solidFill>
                      <a:prstDash val="solid"/>
                      <a:round/>
                      <a:headEnd type="none" w="sm" len="sm"/>
                      <a:tailEnd type="none" w="sm" len="sm"/>
                    </a:lnT>
                    <a:lnB w="9525" cap="flat" cmpd="sng">
                      <a:solidFill>
                        <a:srgbClr val="21A1C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2200">
                          <a:latin typeface="Oswald"/>
                          <a:ea typeface="Oswald"/>
                          <a:cs typeface="Oswald"/>
                          <a:sym typeface="Oswald"/>
                        </a:rPr>
                        <a:t>$1,472,819</a:t>
                      </a:r>
                      <a:endParaRPr sz="2200">
                        <a:latin typeface="Oswald"/>
                        <a:ea typeface="Oswald"/>
                        <a:cs typeface="Oswald"/>
                        <a:sym typeface="Oswald"/>
                      </a:endParaRPr>
                    </a:p>
                  </a:txBody>
                  <a:tcPr marL="28575" marR="28575" marT="19050" marB="19050" anchor="b">
                    <a:lnL w="9525" cap="flat" cmpd="sng">
                      <a:solidFill>
                        <a:srgbClr val="21A1C0"/>
                      </a:solidFill>
                      <a:prstDash val="solid"/>
                      <a:round/>
                      <a:headEnd type="none" w="sm" len="sm"/>
                      <a:tailEnd type="none" w="sm" len="sm"/>
                    </a:lnL>
                    <a:lnR w="9525" cap="flat" cmpd="sng">
                      <a:solidFill>
                        <a:srgbClr val="21A1C0"/>
                      </a:solidFill>
                      <a:prstDash val="solid"/>
                      <a:round/>
                      <a:headEnd type="none" w="sm" len="sm"/>
                      <a:tailEnd type="none" w="sm" len="sm"/>
                    </a:lnR>
                    <a:lnT w="9525" cap="flat" cmpd="sng">
                      <a:solidFill>
                        <a:srgbClr val="21A1C0"/>
                      </a:solidFill>
                      <a:prstDash val="solid"/>
                      <a:round/>
                      <a:headEnd type="none" w="sm" len="sm"/>
                      <a:tailEnd type="none" w="sm" len="sm"/>
                    </a:lnT>
                    <a:lnB w="9525" cap="flat" cmpd="sng">
                      <a:solidFill>
                        <a:srgbClr val="21A1C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2200">
                          <a:latin typeface="Oswald"/>
                          <a:ea typeface="Oswald"/>
                          <a:cs typeface="Oswald"/>
                          <a:sym typeface="Oswald"/>
                        </a:rPr>
                        <a:t>$1,472,819</a:t>
                      </a:r>
                      <a:endParaRPr sz="2200">
                        <a:latin typeface="Oswald"/>
                        <a:ea typeface="Oswald"/>
                        <a:cs typeface="Oswald"/>
                        <a:sym typeface="Oswald"/>
                      </a:endParaRPr>
                    </a:p>
                  </a:txBody>
                  <a:tcPr marL="28575" marR="28575" marT="19050" marB="19050" anchor="b">
                    <a:lnL w="9525" cap="flat" cmpd="sng">
                      <a:solidFill>
                        <a:srgbClr val="21A1C0"/>
                      </a:solidFill>
                      <a:prstDash val="solid"/>
                      <a:round/>
                      <a:headEnd type="none" w="sm" len="sm"/>
                      <a:tailEnd type="none" w="sm" len="sm"/>
                    </a:lnL>
                    <a:lnR w="9525" cap="flat" cmpd="sng">
                      <a:solidFill>
                        <a:srgbClr val="21A1C0"/>
                      </a:solidFill>
                      <a:prstDash val="solid"/>
                      <a:round/>
                      <a:headEnd type="none" w="sm" len="sm"/>
                      <a:tailEnd type="none" w="sm" len="sm"/>
                    </a:lnR>
                    <a:lnT w="9525" cap="flat" cmpd="sng">
                      <a:solidFill>
                        <a:srgbClr val="21A1C0"/>
                      </a:solidFill>
                      <a:prstDash val="solid"/>
                      <a:round/>
                      <a:headEnd type="none" w="sm" len="sm"/>
                      <a:tailEnd type="none" w="sm" len="sm"/>
                    </a:lnT>
                    <a:lnB w="9525" cap="flat" cmpd="sng">
                      <a:solidFill>
                        <a:srgbClr val="21A1C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2200">
                          <a:latin typeface="Oswald"/>
                          <a:ea typeface="Oswald"/>
                          <a:cs typeface="Oswald"/>
                          <a:sym typeface="Oswald"/>
                        </a:rPr>
                        <a:t>100%</a:t>
                      </a:r>
                      <a:endParaRPr sz="2200">
                        <a:latin typeface="Oswald"/>
                        <a:ea typeface="Oswald"/>
                        <a:cs typeface="Oswald"/>
                        <a:sym typeface="Oswald"/>
                      </a:endParaRPr>
                    </a:p>
                  </a:txBody>
                  <a:tcPr marL="28575" marR="28575" marT="19050" marB="19050" anchor="b">
                    <a:lnL w="9525" cap="flat" cmpd="sng">
                      <a:solidFill>
                        <a:srgbClr val="21A1C0"/>
                      </a:solidFill>
                      <a:prstDash val="solid"/>
                      <a:round/>
                      <a:headEnd type="none" w="sm" len="sm"/>
                      <a:tailEnd type="none" w="sm" len="sm"/>
                    </a:lnL>
                    <a:lnR w="9525" cap="flat" cmpd="sng">
                      <a:solidFill>
                        <a:srgbClr val="21A1C0"/>
                      </a:solidFill>
                      <a:prstDash val="solid"/>
                      <a:round/>
                      <a:headEnd type="none" w="sm" len="sm"/>
                      <a:tailEnd type="none" w="sm" len="sm"/>
                    </a:lnR>
                    <a:lnT w="9525" cap="flat" cmpd="sng">
                      <a:solidFill>
                        <a:srgbClr val="21A1C0"/>
                      </a:solidFill>
                      <a:prstDash val="solid"/>
                      <a:round/>
                      <a:headEnd type="none" w="sm" len="sm"/>
                      <a:tailEnd type="none" w="sm" len="sm"/>
                    </a:lnT>
                    <a:lnB w="9525" cap="flat" cmpd="sng">
                      <a:solidFill>
                        <a:srgbClr val="21A1C0"/>
                      </a:solidFill>
                      <a:prstDash val="solid"/>
                      <a:round/>
                      <a:headEnd type="none" w="sm" len="sm"/>
                      <a:tailEnd type="none" w="sm" len="sm"/>
                    </a:lnB>
                  </a:tcPr>
                </a:tc>
                <a:extLst>
                  <a:ext uri="{0D108BD9-81ED-4DB2-BD59-A6C34878D82A}">
                    <a16:rowId xmlns:a16="http://schemas.microsoft.com/office/drawing/2014/main" val="10007"/>
                  </a:ext>
                </a:extLst>
              </a:tr>
              <a:tr h="515000">
                <a:tc>
                  <a:txBody>
                    <a:bodyPr/>
                    <a:lstStyle/>
                    <a:p>
                      <a:pPr marL="0" lvl="0" indent="0" algn="l" rtl="0">
                        <a:lnSpc>
                          <a:spcPct val="115000"/>
                        </a:lnSpc>
                        <a:spcBef>
                          <a:spcPts val="0"/>
                        </a:spcBef>
                        <a:spcAft>
                          <a:spcPts val="0"/>
                        </a:spcAft>
                        <a:buNone/>
                      </a:pPr>
                      <a:r>
                        <a:rPr lang="en-US" sz="2200">
                          <a:latin typeface="Oswald"/>
                          <a:ea typeface="Oswald"/>
                          <a:cs typeface="Oswald"/>
                          <a:sym typeface="Oswald"/>
                        </a:rPr>
                        <a:t>Grand total</a:t>
                      </a:r>
                      <a:endParaRPr sz="2200">
                        <a:latin typeface="Oswald"/>
                        <a:ea typeface="Oswald"/>
                        <a:cs typeface="Oswald"/>
                        <a:sym typeface="Oswald"/>
                      </a:endParaRPr>
                    </a:p>
                  </a:txBody>
                  <a:tcPr marL="28575" marR="28575" marT="19050" marB="19050" anchor="b">
                    <a:lnL w="9525" cap="flat" cmpd="sng">
                      <a:solidFill>
                        <a:srgbClr val="21A1C0"/>
                      </a:solidFill>
                      <a:prstDash val="solid"/>
                      <a:round/>
                      <a:headEnd type="none" w="sm" len="sm"/>
                      <a:tailEnd type="none" w="sm" len="sm"/>
                    </a:lnL>
                    <a:lnR w="9525" cap="flat" cmpd="sng">
                      <a:solidFill>
                        <a:srgbClr val="21A1C0"/>
                      </a:solidFill>
                      <a:prstDash val="solid"/>
                      <a:round/>
                      <a:headEnd type="none" w="sm" len="sm"/>
                      <a:tailEnd type="none" w="sm" len="sm"/>
                    </a:lnR>
                    <a:lnT w="9525" cap="flat" cmpd="sng">
                      <a:solidFill>
                        <a:srgbClr val="21A1C0"/>
                      </a:solidFill>
                      <a:prstDash val="solid"/>
                      <a:round/>
                      <a:headEnd type="none" w="sm" len="sm"/>
                      <a:tailEnd type="none" w="sm" len="sm"/>
                    </a:lnT>
                    <a:lnB w="9525" cap="flat" cmpd="sng">
                      <a:solidFill>
                        <a:srgbClr val="21A1C0"/>
                      </a:solidFill>
                      <a:prstDash val="solid"/>
                      <a:round/>
                      <a:headEnd type="none" w="sm" len="sm"/>
                      <a:tailEnd type="none" w="sm" len="sm"/>
                    </a:lnB>
                    <a:solidFill>
                      <a:srgbClr val="9FC5E8"/>
                    </a:solidFill>
                  </a:tcPr>
                </a:tc>
                <a:tc>
                  <a:txBody>
                    <a:bodyPr/>
                    <a:lstStyle/>
                    <a:p>
                      <a:pPr marL="0" lvl="0" indent="0" algn="r" rtl="0">
                        <a:lnSpc>
                          <a:spcPct val="115000"/>
                        </a:lnSpc>
                        <a:spcBef>
                          <a:spcPts val="0"/>
                        </a:spcBef>
                        <a:spcAft>
                          <a:spcPts val="0"/>
                        </a:spcAft>
                        <a:buNone/>
                      </a:pPr>
                      <a:r>
                        <a:rPr lang="en-US" sz="2200">
                          <a:latin typeface="Oswald"/>
                          <a:ea typeface="Oswald"/>
                          <a:cs typeface="Oswald"/>
                          <a:sym typeface="Oswald"/>
                        </a:rPr>
                        <a:t>$12,641,701</a:t>
                      </a:r>
                      <a:endParaRPr sz="2200">
                        <a:latin typeface="Oswald"/>
                        <a:ea typeface="Oswald"/>
                        <a:cs typeface="Oswald"/>
                        <a:sym typeface="Oswald"/>
                      </a:endParaRPr>
                    </a:p>
                  </a:txBody>
                  <a:tcPr marL="28575" marR="28575" marT="19050" marB="19050" anchor="b">
                    <a:lnL w="9525" cap="flat" cmpd="sng">
                      <a:solidFill>
                        <a:srgbClr val="21A1C0"/>
                      </a:solidFill>
                      <a:prstDash val="solid"/>
                      <a:round/>
                      <a:headEnd type="none" w="sm" len="sm"/>
                      <a:tailEnd type="none" w="sm" len="sm"/>
                    </a:lnL>
                    <a:lnR w="9525" cap="flat" cmpd="sng">
                      <a:solidFill>
                        <a:srgbClr val="21A1C0"/>
                      </a:solidFill>
                      <a:prstDash val="solid"/>
                      <a:round/>
                      <a:headEnd type="none" w="sm" len="sm"/>
                      <a:tailEnd type="none" w="sm" len="sm"/>
                    </a:lnR>
                    <a:lnT w="9525" cap="flat" cmpd="sng">
                      <a:solidFill>
                        <a:srgbClr val="21A1C0"/>
                      </a:solidFill>
                      <a:prstDash val="solid"/>
                      <a:round/>
                      <a:headEnd type="none" w="sm" len="sm"/>
                      <a:tailEnd type="none" w="sm" len="sm"/>
                    </a:lnT>
                    <a:lnB w="9525" cap="flat" cmpd="sng">
                      <a:solidFill>
                        <a:srgbClr val="21A1C0"/>
                      </a:solidFill>
                      <a:prstDash val="solid"/>
                      <a:round/>
                      <a:headEnd type="none" w="sm" len="sm"/>
                      <a:tailEnd type="none" w="sm" len="sm"/>
                    </a:lnB>
                    <a:solidFill>
                      <a:srgbClr val="9FC5E8"/>
                    </a:solidFill>
                  </a:tcPr>
                </a:tc>
                <a:tc>
                  <a:txBody>
                    <a:bodyPr/>
                    <a:lstStyle/>
                    <a:p>
                      <a:pPr marL="0" lvl="0" indent="0" algn="r" rtl="0">
                        <a:lnSpc>
                          <a:spcPct val="115000"/>
                        </a:lnSpc>
                        <a:spcBef>
                          <a:spcPts val="0"/>
                        </a:spcBef>
                        <a:spcAft>
                          <a:spcPts val="0"/>
                        </a:spcAft>
                        <a:buNone/>
                      </a:pPr>
                      <a:r>
                        <a:rPr lang="en-US" sz="2200">
                          <a:latin typeface="Oswald"/>
                          <a:ea typeface="Oswald"/>
                          <a:cs typeface="Oswald"/>
                          <a:sym typeface="Oswald"/>
                        </a:rPr>
                        <a:t>$11,981,150</a:t>
                      </a:r>
                      <a:endParaRPr sz="2200">
                        <a:latin typeface="Oswald"/>
                        <a:ea typeface="Oswald"/>
                        <a:cs typeface="Oswald"/>
                        <a:sym typeface="Oswald"/>
                      </a:endParaRPr>
                    </a:p>
                  </a:txBody>
                  <a:tcPr marL="28575" marR="28575" marT="19050" marB="19050" anchor="b">
                    <a:lnL w="9525" cap="flat" cmpd="sng">
                      <a:solidFill>
                        <a:srgbClr val="21A1C0"/>
                      </a:solidFill>
                      <a:prstDash val="solid"/>
                      <a:round/>
                      <a:headEnd type="none" w="sm" len="sm"/>
                      <a:tailEnd type="none" w="sm" len="sm"/>
                    </a:lnL>
                    <a:lnR w="9525" cap="flat" cmpd="sng">
                      <a:solidFill>
                        <a:srgbClr val="21A1C0"/>
                      </a:solidFill>
                      <a:prstDash val="solid"/>
                      <a:round/>
                      <a:headEnd type="none" w="sm" len="sm"/>
                      <a:tailEnd type="none" w="sm" len="sm"/>
                    </a:lnR>
                    <a:lnT w="9525" cap="flat" cmpd="sng">
                      <a:solidFill>
                        <a:srgbClr val="21A1C0"/>
                      </a:solidFill>
                      <a:prstDash val="solid"/>
                      <a:round/>
                      <a:headEnd type="none" w="sm" len="sm"/>
                      <a:tailEnd type="none" w="sm" len="sm"/>
                    </a:lnT>
                    <a:lnB w="9525" cap="flat" cmpd="sng">
                      <a:solidFill>
                        <a:srgbClr val="21A1C0"/>
                      </a:solidFill>
                      <a:prstDash val="solid"/>
                      <a:round/>
                      <a:headEnd type="none" w="sm" len="sm"/>
                      <a:tailEnd type="none" w="sm" len="sm"/>
                    </a:lnB>
                    <a:solidFill>
                      <a:srgbClr val="9FC5E8"/>
                    </a:solidFill>
                  </a:tcPr>
                </a:tc>
                <a:tc>
                  <a:txBody>
                    <a:bodyPr/>
                    <a:lstStyle/>
                    <a:p>
                      <a:pPr marL="0" lvl="0" indent="0" algn="r" rtl="0">
                        <a:lnSpc>
                          <a:spcPct val="115000"/>
                        </a:lnSpc>
                        <a:spcBef>
                          <a:spcPts val="0"/>
                        </a:spcBef>
                        <a:spcAft>
                          <a:spcPts val="0"/>
                        </a:spcAft>
                        <a:buNone/>
                      </a:pPr>
                      <a:r>
                        <a:rPr lang="en-US" sz="2200">
                          <a:latin typeface="Oswald"/>
                          <a:ea typeface="Oswald"/>
                          <a:cs typeface="Oswald"/>
                          <a:sym typeface="Oswald"/>
                        </a:rPr>
                        <a:t>95%</a:t>
                      </a:r>
                      <a:endParaRPr sz="2200">
                        <a:latin typeface="Oswald"/>
                        <a:ea typeface="Oswald"/>
                        <a:cs typeface="Oswald"/>
                        <a:sym typeface="Oswald"/>
                      </a:endParaRPr>
                    </a:p>
                  </a:txBody>
                  <a:tcPr marL="28575" marR="28575" marT="19050" marB="19050" anchor="b">
                    <a:lnL w="9525" cap="flat" cmpd="sng">
                      <a:solidFill>
                        <a:srgbClr val="21A1C0"/>
                      </a:solidFill>
                      <a:prstDash val="solid"/>
                      <a:round/>
                      <a:headEnd type="none" w="sm" len="sm"/>
                      <a:tailEnd type="none" w="sm" len="sm"/>
                    </a:lnL>
                    <a:lnR w="9525" cap="flat" cmpd="sng">
                      <a:solidFill>
                        <a:srgbClr val="21A1C0"/>
                      </a:solidFill>
                      <a:prstDash val="solid"/>
                      <a:round/>
                      <a:headEnd type="none" w="sm" len="sm"/>
                      <a:tailEnd type="none" w="sm" len="sm"/>
                    </a:lnR>
                    <a:lnT w="9525" cap="flat" cmpd="sng">
                      <a:solidFill>
                        <a:srgbClr val="21A1C0"/>
                      </a:solidFill>
                      <a:prstDash val="solid"/>
                      <a:round/>
                      <a:headEnd type="none" w="sm" len="sm"/>
                      <a:tailEnd type="none" w="sm" len="sm"/>
                    </a:lnT>
                    <a:lnB w="9525" cap="flat" cmpd="sng">
                      <a:solidFill>
                        <a:srgbClr val="21A1C0"/>
                      </a:solidFill>
                      <a:prstDash val="solid"/>
                      <a:round/>
                      <a:headEnd type="none" w="sm" len="sm"/>
                      <a:tailEnd type="none" w="sm" len="sm"/>
                    </a:lnB>
                    <a:solidFill>
                      <a:srgbClr val="9FC5E8"/>
                    </a:solid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g2631ba12fcd_1_1285"/>
          <p:cNvSpPr txBox="1">
            <a:spLocks noGrp="1"/>
          </p:cNvSpPr>
          <p:nvPr>
            <p:ph type="title"/>
          </p:nvPr>
        </p:nvSpPr>
        <p:spPr>
          <a:xfrm>
            <a:off x="0" y="0"/>
            <a:ext cx="12192000" cy="725700"/>
          </a:xfrm>
          <a:prstGeom prst="rect">
            <a:avLst/>
          </a:prstGeom>
          <a:noFill/>
          <a:ln w="19050" cap="flat" cmpd="sng">
            <a:solidFill>
              <a:srgbClr val="0DB8CC"/>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SzPts val="2400"/>
              <a:buNone/>
            </a:pPr>
            <a:r>
              <a:rPr lang="en-US" sz="3600">
                <a:solidFill>
                  <a:srgbClr val="0DB8CC"/>
                </a:solidFill>
                <a:latin typeface="News Cycle"/>
                <a:ea typeface="News Cycle"/>
                <a:cs typeface="News Cycle"/>
                <a:sym typeface="News Cycle"/>
              </a:rPr>
              <a:t>RAI3E Budget v/s Actual (2021-2023) - by Module</a:t>
            </a:r>
            <a:endParaRPr sz="3600">
              <a:solidFill>
                <a:srgbClr val="0DB8CC"/>
              </a:solidFill>
              <a:latin typeface="News Cycle"/>
              <a:ea typeface="News Cycle"/>
              <a:cs typeface="News Cycle"/>
              <a:sym typeface="News Cycle"/>
            </a:endParaRPr>
          </a:p>
        </p:txBody>
      </p:sp>
      <p:pic>
        <p:nvPicPr>
          <p:cNvPr id="658" name="Google Shape;658;g2631ba12fcd_1_1285" title="Chart"/>
          <p:cNvPicPr preferRelativeResize="0"/>
          <p:nvPr/>
        </p:nvPicPr>
        <p:blipFill>
          <a:blip r:embed="rId3">
            <a:alphaModFix/>
          </a:blip>
          <a:stretch>
            <a:fillRect/>
          </a:stretch>
        </p:blipFill>
        <p:spPr>
          <a:xfrm>
            <a:off x="0" y="725700"/>
            <a:ext cx="12192000" cy="61323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g2630fbfd0cb_0_66"/>
          <p:cNvSpPr txBox="1">
            <a:spLocks noGrp="1"/>
          </p:cNvSpPr>
          <p:nvPr>
            <p:ph type="title"/>
          </p:nvPr>
        </p:nvSpPr>
        <p:spPr>
          <a:xfrm>
            <a:off x="0" y="-45250"/>
            <a:ext cx="12192000" cy="832200"/>
          </a:xfrm>
          <a:prstGeom prst="rect">
            <a:avLst/>
          </a:prstGeom>
          <a:noFill/>
          <a:ln w="19050" cap="flat" cmpd="sng">
            <a:solidFill>
              <a:srgbClr val="0DB8CC"/>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SzPts val="2400"/>
              <a:buNone/>
            </a:pPr>
            <a:r>
              <a:rPr lang="en-US" sz="3600">
                <a:solidFill>
                  <a:srgbClr val="0DB8CC"/>
                </a:solidFill>
                <a:latin typeface="News Cycle"/>
                <a:ea typeface="News Cycle"/>
                <a:cs typeface="News Cycle"/>
                <a:sym typeface="News Cycle"/>
              </a:rPr>
              <a:t>Capacity Building Activities on Finance</a:t>
            </a:r>
            <a:endParaRPr sz="3600">
              <a:solidFill>
                <a:srgbClr val="0DB8CC"/>
              </a:solidFill>
              <a:latin typeface="News Cycle"/>
              <a:ea typeface="News Cycle"/>
              <a:cs typeface="News Cycle"/>
              <a:sym typeface="News Cycle"/>
            </a:endParaRPr>
          </a:p>
        </p:txBody>
      </p:sp>
      <p:sp>
        <p:nvSpPr>
          <p:cNvPr id="665" name="Google Shape;665;g2630fbfd0cb_0_66"/>
          <p:cNvSpPr/>
          <p:nvPr/>
        </p:nvSpPr>
        <p:spPr>
          <a:xfrm>
            <a:off x="252475" y="1254925"/>
            <a:ext cx="10602300" cy="488400"/>
          </a:xfrm>
          <a:prstGeom prst="rect">
            <a:avLst/>
          </a:prstGeom>
          <a:solidFill>
            <a:srgbClr val="21A1C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Oswald"/>
                <a:ea typeface="Oswald"/>
                <a:cs typeface="Oswald"/>
                <a:sym typeface="Oswald"/>
              </a:rPr>
              <a:t>Accounting software installation and Chart of Account development for all SRs, except international organizations </a:t>
            </a:r>
            <a:endParaRPr sz="1400" b="0" i="0" u="none" strike="noStrike" cap="none">
              <a:solidFill>
                <a:schemeClr val="lt1"/>
              </a:solidFill>
              <a:latin typeface="Oswald"/>
              <a:ea typeface="Oswald"/>
              <a:cs typeface="Oswald"/>
              <a:sym typeface="Oswald"/>
            </a:endParaRPr>
          </a:p>
        </p:txBody>
      </p:sp>
      <p:sp>
        <p:nvSpPr>
          <p:cNvPr id="666" name="Google Shape;666;g2630fbfd0cb_0_66"/>
          <p:cNvSpPr txBox="1"/>
          <p:nvPr/>
        </p:nvSpPr>
        <p:spPr>
          <a:xfrm>
            <a:off x="252475" y="1902700"/>
            <a:ext cx="10395900" cy="461700"/>
          </a:xfrm>
          <a:prstGeom prst="rect">
            <a:avLst/>
          </a:prstGeom>
          <a:solidFill>
            <a:srgbClr val="94DAEC"/>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Oswald"/>
                <a:ea typeface="Oswald"/>
                <a:cs typeface="Oswald"/>
                <a:sym typeface="Oswald"/>
              </a:rPr>
              <a:t>Refresher training on Accpac accounting tool for all SRs, except international organization</a:t>
            </a:r>
            <a:endParaRPr sz="1400" b="0" i="0" u="none" strike="noStrike" cap="none">
              <a:solidFill>
                <a:srgbClr val="000000"/>
              </a:solidFill>
              <a:latin typeface="Oswald"/>
              <a:ea typeface="Oswald"/>
              <a:cs typeface="Oswald"/>
              <a:sym typeface="Oswald"/>
            </a:endParaRPr>
          </a:p>
        </p:txBody>
      </p:sp>
      <p:sp>
        <p:nvSpPr>
          <p:cNvPr id="667" name="Google Shape;667;g2630fbfd0cb_0_66"/>
          <p:cNvSpPr txBox="1"/>
          <p:nvPr/>
        </p:nvSpPr>
        <p:spPr>
          <a:xfrm>
            <a:off x="252475" y="2538750"/>
            <a:ext cx="10051500" cy="461700"/>
          </a:xfrm>
          <a:prstGeom prst="rect">
            <a:avLst/>
          </a:prstGeom>
          <a:solidFill>
            <a:srgbClr val="B7E6F2"/>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Oswald"/>
                <a:ea typeface="Oswald"/>
                <a:cs typeface="Oswald"/>
                <a:sym typeface="Oswald"/>
              </a:rPr>
              <a:t>Training/refresher training on financial guidelines at least once a year for all central SRs</a:t>
            </a:r>
            <a:endParaRPr sz="1400" b="0" i="0" u="none" strike="noStrike" cap="none">
              <a:solidFill>
                <a:srgbClr val="000000"/>
              </a:solidFill>
              <a:latin typeface="Oswald"/>
              <a:ea typeface="Oswald"/>
              <a:cs typeface="Oswald"/>
              <a:sym typeface="Oswald"/>
            </a:endParaRPr>
          </a:p>
        </p:txBody>
      </p:sp>
      <p:sp>
        <p:nvSpPr>
          <p:cNvPr id="668" name="Google Shape;668;g2630fbfd0cb_0_66"/>
          <p:cNvSpPr txBox="1"/>
          <p:nvPr/>
        </p:nvSpPr>
        <p:spPr>
          <a:xfrm>
            <a:off x="252475" y="3133975"/>
            <a:ext cx="9583500" cy="461700"/>
          </a:xfrm>
          <a:prstGeom prst="rect">
            <a:avLst/>
          </a:prstGeom>
          <a:solidFill>
            <a:srgbClr val="DBF2F8"/>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Oswald"/>
                <a:ea typeface="Oswald"/>
                <a:cs typeface="Oswald"/>
                <a:sym typeface="Oswald"/>
              </a:rPr>
              <a:t>Update of financial guideline for SRs in 2023</a:t>
            </a:r>
            <a:endParaRPr sz="1400" b="0" i="0" u="none" strike="noStrike" cap="none">
              <a:solidFill>
                <a:srgbClr val="000000"/>
              </a:solidFill>
              <a:latin typeface="Oswald"/>
              <a:ea typeface="Oswald"/>
              <a:cs typeface="Oswald"/>
              <a:sym typeface="Oswald"/>
            </a:endParaRPr>
          </a:p>
        </p:txBody>
      </p:sp>
      <p:sp>
        <p:nvSpPr>
          <p:cNvPr id="669" name="Google Shape;669;g2630fbfd0cb_0_66"/>
          <p:cNvSpPr txBox="1"/>
          <p:nvPr/>
        </p:nvSpPr>
        <p:spPr>
          <a:xfrm>
            <a:off x="259800" y="3729200"/>
            <a:ext cx="9230100" cy="461700"/>
          </a:xfrm>
          <a:prstGeom prst="rect">
            <a:avLst/>
          </a:prstGeom>
          <a:solidFill>
            <a:srgbClr val="B0E0FE"/>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Oswald"/>
                <a:ea typeface="Oswald"/>
                <a:cs typeface="Oswald"/>
                <a:sym typeface="Oswald"/>
              </a:rPr>
              <a:t>Updated RAI HR manual specific for CMPE in 2023 </a:t>
            </a:r>
            <a:endParaRPr sz="1400" b="0" i="0" u="none" strike="noStrike" cap="none">
              <a:solidFill>
                <a:srgbClr val="000000"/>
              </a:solidFill>
              <a:latin typeface="Oswald"/>
              <a:ea typeface="Oswald"/>
              <a:cs typeface="Oswald"/>
              <a:sym typeface="Oswald"/>
            </a:endParaRPr>
          </a:p>
        </p:txBody>
      </p:sp>
      <p:sp>
        <p:nvSpPr>
          <p:cNvPr id="670" name="Google Shape;670;g2630fbfd0cb_0_66"/>
          <p:cNvSpPr txBox="1"/>
          <p:nvPr/>
        </p:nvSpPr>
        <p:spPr>
          <a:xfrm>
            <a:off x="252475" y="4324425"/>
            <a:ext cx="8749200" cy="738900"/>
          </a:xfrm>
          <a:prstGeom prst="rect">
            <a:avLst/>
          </a:prstGeom>
          <a:solidFill>
            <a:srgbClr val="C3D6E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Oswald"/>
                <a:ea typeface="Oswald"/>
                <a:cs typeface="Oswald"/>
                <a:sym typeface="Oswald"/>
              </a:rPr>
              <a:t>Training/refresher training on finance for all province accountants at least once a year (in person) and online quarterly meetings were organized in 2023 </a:t>
            </a:r>
            <a:endParaRPr sz="1800" b="0" i="0" u="none" strike="noStrike" cap="none">
              <a:solidFill>
                <a:schemeClr val="dk1"/>
              </a:solidFill>
              <a:latin typeface="Oswald"/>
              <a:ea typeface="Oswald"/>
              <a:cs typeface="Oswald"/>
              <a:sym typeface="Oswa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g2a022994949_0_212"/>
          <p:cNvSpPr txBox="1">
            <a:spLocks noGrp="1"/>
          </p:cNvSpPr>
          <p:nvPr>
            <p:ph type="title"/>
          </p:nvPr>
        </p:nvSpPr>
        <p:spPr>
          <a:xfrm>
            <a:off x="100" y="13275"/>
            <a:ext cx="12192000" cy="712500"/>
          </a:xfrm>
          <a:prstGeom prst="rect">
            <a:avLst/>
          </a:prstGeom>
          <a:noFill/>
          <a:ln w="19050" cap="flat" cmpd="sng">
            <a:solidFill>
              <a:srgbClr val="0DB8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SzPts val="2400"/>
              <a:buNone/>
            </a:pPr>
            <a:r>
              <a:rPr lang="en-US" sz="3600">
                <a:solidFill>
                  <a:srgbClr val="0DB8CC"/>
                </a:solidFill>
                <a:latin typeface="News Cycle"/>
                <a:ea typeface="News Cycle"/>
                <a:cs typeface="News Cycle"/>
                <a:sym typeface="News Cycle"/>
              </a:rPr>
              <a:t>Challenges and Areas of Improvement</a:t>
            </a:r>
            <a:endParaRPr sz="3600">
              <a:solidFill>
                <a:srgbClr val="0DB8CC"/>
              </a:solidFill>
              <a:latin typeface="News Cycle"/>
              <a:ea typeface="News Cycle"/>
              <a:cs typeface="News Cycle"/>
              <a:sym typeface="News Cycle"/>
            </a:endParaRPr>
          </a:p>
        </p:txBody>
      </p:sp>
      <p:sp>
        <p:nvSpPr>
          <p:cNvPr id="677" name="Google Shape;677;g2a022994949_0_212"/>
          <p:cNvSpPr txBox="1"/>
          <p:nvPr/>
        </p:nvSpPr>
        <p:spPr>
          <a:xfrm>
            <a:off x="362850" y="1784025"/>
            <a:ext cx="11223000" cy="3632700"/>
          </a:xfrm>
          <a:prstGeom prst="rect">
            <a:avLst/>
          </a:prstGeom>
          <a:noFill/>
          <a:ln w="9525" cap="flat" cmpd="sng">
            <a:solidFill>
              <a:srgbClr val="21A1C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Oswald"/>
              <a:ea typeface="Oswald"/>
              <a:cs typeface="Oswald"/>
              <a:sym typeface="Oswald"/>
            </a:endParaRPr>
          </a:p>
          <a:p>
            <a:pPr marL="457200" marR="0" lvl="0" indent="-330200" algn="l" rtl="0">
              <a:lnSpc>
                <a:spcPct val="100000"/>
              </a:lnSpc>
              <a:spcBef>
                <a:spcPts val="0"/>
              </a:spcBef>
              <a:spcAft>
                <a:spcPts val="0"/>
              </a:spcAft>
              <a:buClr>
                <a:schemeClr val="dk1"/>
              </a:buClr>
              <a:buSzPts val="1600"/>
              <a:buFont typeface="Oswald"/>
              <a:buChar char="●"/>
            </a:pPr>
            <a:r>
              <a:rPr lang="en-US" sz="1600" b="0" i="0" u="none" strike="noStrike" cap="none">
                <a:solidFill>
                  <a:schemeClr val="dk1"/>
                </a:solidFill>
                <a:latin typeface="Oswald"/>
                <a:ea typeface="Oswald"/>
                <a:cs typeface="Oswald"/>
                <a:sym typeface="Oswald"/>
              </a:rPr>
              <a:t>During 3 years, DCDC, PR and CMPE organized visits to provinces </a:t>
            </a:r>
            <a:r>
              <a:rPr lang="en-US" sz="1600" b="0" i="0" u="none" strike="noStrike" cap="none">
                <a:solidFill>
                  <a:srgbClr val="21A1C0"/>
                </a:solidFill>
                <a:latin typeface="Oswald"/>
                <a:ea typeface="Oswald"/>
                <a:cs typeface="Oswald"/>
                <a:sym typeface="Oswald"/>
              </a:rPr>
              <a:t>27 times</a:t>
            </a:r>
            <a:r>
              <a:rPr lang="en-US" sz="1600" b="0" i="0" u="none" strike="noStrike" cap="none">
                <a:solidFill>
                  <a:schemeClr val="dk1"/>
                </a:solidFill>
                <a:latin typeface="Oswald"/>
                <a:ea typeface="Oswald"/>
                <a:cs typeface="Oswald"/>
                <a:sym typeface="Oswald"/>
              </a:rPr>
              <a:t>,  where about </a:t>
            </a:r>
            <a:r>
              <a:rPr lang="en-US" sz="1600" b="0" i="0" u="none" strike="noStrike" cap="none">
                <a:solidFill>
                  <a:srgbClr val="21A1C0"/>
                </a:solidFill>
                <a:latin typeface="Oswald"/>
                <a:ea typeface="Oswald"/>
                <a:cs typeface="Oswald"/>
                <a:sym typeface="Oswald"/>
              </a:rPr>
              <a:t>3,182 expenditure vouchers</a:t>
            </a:r>
            <a:r>
              <a:rPr lang="en-US" sz="1600" b="0" i="0" u="none" strike="noStrike" cap="none">
                <a:solidFill>
                  <a:schemeClr val="dk1"/>
                </a:solidFill>
                <a:latin typeface="Oswald"/>
                <a:ea typeface="Oswald"/>
                <a:cs typeface="Oswald"/>
                <a:sym typeface="Oswald"/>
              </a:rPr>
              <a:t> amounting to </a:t>
            </a:r>
            <a:r>
              <a:rPr lang="en-US" sz="1600" b="0" i="0" u="none" strike="noStrike" cap="none">
                <a:solidFill>
                  <a:srgbClr val="21A1C0"/>
                </a:solidFill>
                <a:latin typeface="Oswald"/>
                <a:ea typeface="Oswald"/>
                <a:cs typeface="Oswald"/>
                <a:sym typeface="Oswald"/>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10,6 billion Kip </a:t>
            </a:r>
            <a:r>
              <a:rPr lang="en-US" sz="1600" b="0" i="0" u="none" strike="noStrike" cap="none">
                <a:solidFill>
                  <a:schemeClr val="dk1"/>
                </a:solidFill>
                <a:latin typeface="Oswald"/>
                <a:ea typeface="Oswald"/>
                <a:cs typeface="Oswald"/>
                <a:sym typeface="Oswald"/>
              </a:rPr>
              <a:t>were verified. Of this amount, 311 millions Kip classified as potential non compliant were found. As a result of the expenditures verification in provinces in 2021-2023, preventive actions were taken on corrections of the supporting documentation for a total 99.95% and only 0.05% was classified as ineligible expenditure and refunded to the grant.</a:t>
            </a:r>
            <a:endParaRPr sz="1600" b="0" i="0" u="none" strike="noStrike" cap="none">
              <a:solidFill>
                <a:schemeClr val="dk1"/>
              </a:solidFill>
              <a:latin typeface="Oswald"/>
              <a:ea typeface="Oswald"/>
              <a:cs typeface="Oswald"/>
              <a:sym typeface="Oswald"/>
            </a:endParaRPr>
          </a:p>
          <a:p>
            <a:pPr marL="45720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Oswald"/>
              <a:ea typeface="Oswald"/>
              <a:cs typeface="Oswald"/>
              <a:sym typeface="Oswald"/>
            </a:endParaRPr>
          </a:p>
          <a:p>
            <a:pPr marL="457200" marR="0" lvl="0" indent="-330200" algn="l" rtl="0">
              <a:lnSpc>
                <a:spcPct val="100000"/>
              </a:lnSpc>
              <a:spcBef>
                <a:spcPts val="0"/>
              </a:spcBef>
              <a:spcAft>
                <a:spcPts val="0"/>
              </a:spcAft>
              <a:buClr>
                <a:schemeClr val="dk1"/>
              </a:buClr>
              <a:buSzPts val="1600"/>
              <a:buFont typeface="Oswald"/>
              <a:buChar char="●"/>
            </a:pPr>
            <a:r>
              <a:rPr lang="en-US" sz="1600" b="0" i="0" u="none" strike="noStrike" cap="none">
                <a:solidFill>
                  <a:schemeClr val="dk1"/>
                </a:solidFill>
                <a:latin typeface="Oswald"/>
                <a:ea typeface="Oswald"/>
                <a:cs typeface="Oswald"/>
                <a:sym typeface="Oswald"/>
              </a:rPr>
              <a:t>The key findings are as follows:</a:t>
            </a:r>
            <a:endParaRPr sz="1600" b="0" i="0" u="none" strike="noStrike" cap="none">
              <a:solidFill>
                <a:schemeClr val="dk1"/>
              </a:solidFill>
              <a:latin typeface="Oswald"/>
              <a:ea typeface="Oswald"/>
              <a:cs typeface="Oswald"/>
              <a:sym typeface="Oswald"/>
            </a:endParaRPr>
          </a:p>
          <a:p>
            <a:pPr marL="914400" marR="0" lvl="0" indent="-330200" algn="l" rtl="0">
              <a:lnSpc>
                <a:spcPct val="100000"/>
              </a:lnSpc>
              <a:spcBef>
                <a:spcPts val="0"/>
              </a:spcBef>
              <a:spcAft>
                <a:spcPts val="0"/>
              </a:spcAft>
              <a:buClr>
                <a:schemeClr val="dk1"/>
              </a:buClr>
              <a:buSzPts val="1600"/>
              <a:buFont typeface="Oswald"/>
              <a:buChar char="➢"/>
            </a:pPr>
            <a:r>
              <a:rPr lang="en-US" sz="1600" b="0" i="0" u="none" strike="noStrike" cap="none">
                <a:solidFill>
                  <a:schemeClr val="dk1"/>
                </a:solidFill>
                <a:highlight>
                  <a:srgbClr val="FFFFFF"/>
                </a:highlight>
                <a:latin typeface="Oswald"/>
                <a:ea typeface="Oswald"/>
                <a:cs typeface="Oswald"/>
                <a:sym typeface="Oswald"/>
              </a:rPr>
              <a:t>Missing supporting documentation</a:t>
            </a:r>
            <a:endParaRPr sz="1600" b="0" i="0" u="none" strike="noStrike" cap="none">
              <a:solidFill>
                <a:schemeClr val="dk1"/>
              </a:solidFill>
              <a:highlight>
                <a:srgbClr val="FFFFFF"/>
              </a:highlight>
              <a:latin typeface="Oswald"/>
              <a:ea typeface="Oswald"/>
              <a:cs typeface="Oswald"/>
              <a:sym typeface="Oswald"/>
            </a:endParaRPr>
          </a:p>
          <a:p>
            <a:pPr marL="914400" marR="0" lvl="0" indent="-330200" algn="l" rtl="0">
              <a:lnSpc>
                <a:spcPct val="100000"/>
              </a:lnSpc>
              <a:spcBef>
                <a:spcPts val="0"/>
              </a:spcBef>
              <a:spcAft>
                <a:spcPts val="0"/>
              </a:spcAft>
              <a:buClr>
                <a:schemeClr val="dk1"/>
              </a:buClr>
              <a:buSzPts val="1600"/>
              <a:buFont typeface="Oswald"/>
              <a:buChar char="➢"/>
            </a:pPr>
            <a:r>
              <a:rPr lang="en-US" sz="1600" b="0" i="0" u="none" strike="noStrike" cap="none">
                <a:solidFill>
                  <a:schemeClr val="dk1"/>
                </a:solidFill>
                <a:highlight>
                  <a:srgbClr val="FFFFFF"/>
                </a:highlight>
                <a:latin typeface="Oswald"/>
                <a:ea typeface="Oswald"/>
                <a:cs typeface="Oswald"/>
                <a:sym typeface="Oswald"/>
              </a:rPr>
              <a:t>Expenditure overstatement</a:t>
            </a:r>
            <a:endParaRPr sz="1600" b="0" i="0" u="none" strike="noStrike" cap="none">
              <a:solidFill>
                <a:schemeClr val="dk1"/>
              </a:solidFill>
              <a:highlight>
                <a:srgbClr val="FFFFFF"/>
              </a:highlight>
              <a:latin typeface="Oswald"/>
              <a:ea typeface="Oswald"/>
              <a:cs typeface="Oswald"/>
              <a:sym typeface="Oswald"/>
            </a:endParaRPr>
          </a:p>
          <a:p>
            <a:pPr marL="914400" marR="0" lvl="0" indent="-330200" algn="l" rtl="0">
              <a:lnSpc>
                <a:spcPct val="100000"/>
              </a:lnSpc>
              <a:spcBef>
                <a:spcPts val="0"/>
              </a:spcBef>
              <a:spcAft>
                <a:spcPts val="0"/>
              </a:spcAft>
              <a:buClr>
                <a:schemeClr val="dk1"/>
              </a:buClr>
              <a:buSzPts val="1600"/>
              <a:buFont typeface="Oswald"/>
              <a:buChar char="➢"/>
            </a:pPr>
            <a:r>
              <a:rPr lang="en-US" sz="1600" b="0" i="0" u="none" strike="noStrike" cap="none">
                <a:solidFill>
                  <a:schemeClr val="dk1"/>
                </a:solidFill>
                <a:highlight>
                  <a:srgbClr val="FFFFFF"/>
                </a:highlight>
                <a:latin typeface="Oswald"/>
                <a:ea typeface="Oswald"/>
                <a:cs typeface="Oswald"/>
                <a:sym typeface="Oswald"/>
              </a:rPr>
              <a:t>Mismatched VMW Signature </a:t>
            </a:r>
            <a:endParaRPr sz="1600" b="0" i="0" u="none" strike="noStrike" cap="none">
              <a:solidFill>
                <a:schemeClr val="dk1"/>
              </a:solidFill>
              <a:highlight>
                <a:srgbClr val="FFFFFF"/>
              </a:highlight>
              <a:latin typeface="Oswald"/>
              <a:ea typeface="Oswald"/>
              <a:cs typeface="Oswald"/>
              <a:sym typeface="Oswald"/>
            </a:endParaRPr>
          </a:p>
          <a:p>
            <a:pPr marL="914400" marR="0" lvl="0" indent="-330200" algn="l" rtl="0">
              <a:lnSpc>
                <a:spcPct val="100000"/>
              </a:lnSpc>
              <a:spcBef>
                <a:spcPts val="0"/>
              </a:spcBef>
              <a:spcAft>
                <a:spcPts val="0"/>
              </a:spcAft>
              <a:buClr>
                <a:schemeClr val="dk1"/>
              </a:buClr>
              <a:buSzPts val="1600"/>
              <a:buFont typeface="Oswald"/>
              <a:buChar char="➢"/>
            </a:pPr>
            <a:r>
              <a:rPr lang="en-US" sz="1600" b="0" i="0" u="none" strike="noStrike" cap="none">
                <a:solidFill>
                  <a:schemeClr val="dk1"/>
                </a:solidFill>
                <a:highlight>
                  <a:srgbClr val="FFFFFF"/>
                </a:highlight>
                <a:latin typeface="Oswald"/>
                <a:ea typeface="Oswald"/>
                <a:cs typeface="Oswald"/>
                <a:sym typeface="Oswald"/>
              </a:rPr>
              <a:t>Missing copy log-book for project car</a:t>
            </a:r>
            <a:endParaRPr sz="1600" b="0" i="0" u="none" strike="noStrike" cap="none">
              <a:solidFill>
                <a:schemeClr val="dk1"/>
              </a:solidFill>
              <a:highlight>
                <a:srgbClr val="FFFFFF"/>
              </a:highlight>
              <a:latin typeface="Oswald"/>
              <a:ea typeface="Oswald"/>
              <a:cs typeface="Oswald"/>
              <a:sym typeface="Oswald"/>
            </a:endParaRPr>
          </a:p>
          <a:p>
            <a:pPr marL="914400" marR="0" lvl="0" indent="-330200" algn="l" rtl="0">
              <a:lnSpc>
                <a:spcPct val="100000"/>
              </a:lnSpc>
              <a:spcBef>
                <a:spcPts val="0"/>
              </a:spcBef>
              <a:spcAft>
                <a:spcPts val="0"/>
              </a:spcAft>
              <a:buClr>
                <a:schemeClr val="dk1"/>
              </a:buClr>
              <a:buSzPts val="1600"/>
              <a:buFont typeface="Oswald"/>
              <a:buChar char="➢"/>
            </a:pPr>
            <a:r>
              <a:rPr lang="en-US" sz="1600" b="0" i="0" u="none" strike="noStrike" cap="none">
                <a:solidFill>
                  <a:schemeClr val="dk1"/>
                </a:solidFill>
                <a:highlight>
                  <a:srgbClr val="FFFFFF"/>
                </a:highlight>
                <a:latin typeface="Oswald"/>
                <a:ea typeface="Oswald"/>
                <a:cs typeface="Oswald"/>
                <a:sym typeface="Oswald"/>
              </a:rPr>
              <a:t>Incomplete supporting documents</a:t>
            </a:r>
            <a:endParaRPr sz="1600" b="0" i="0" u="none" strike="noStrike" cap="none">
              <a:solidFill>
                <a:schemeClr val="dk1"/>
              </a:solidFill>
              <a:highlight>
                <a:srgbClr val="FFFFFF"/>
              </a:highlight>
              <a:latin typeface="Oswald"/>
              <a:ea typeface="Oswald"/>
              <a:cs typeface="Oswald"/>
              <a:sym typeface="Oswald"/>
            </a:endParaRPr>
          </a:p>
          <a:p>
            <a:pPr marL="182880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highlight>
                <a:srgbClr val="FFFFFF"/>
              </a:highlight>
              <a:latin typeface="Oswald"/>
              <a:ea typeface="Oswald"/>
              <a:cs typeface="Oswald"/>
              <a:sym typeface="Oswald"/>
            </a:endParaRPr>
          </a:p>
          <a:p>
            <a:pPr marL="182880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highlight>
                <a:srgbClr val="FFFFFF"/>
              </a:highlight>
              <a:latin typeface="Oswald"/>
              <a:ea typeface="Oswald"/>
              <a:cs typeface="Oswald"/>
              <a:sym typeface="Oswald"/>
            </a:endParaRPr>
          </a:p>
        </p:txBody>
      </p:sp>
      <p:sp>
        <p:nvSpPr>
          <p:cNvPr id="678" name="Google Shape;678;g2a022994949_0_212"/>
          <p:cNvSpPr/>
          <p:nvPr/>
        </p:nvSpPr>
        <p:spPr>
          <a:xfrm>
            <a:off x="362850" y="1051425"/>
            <a:ext cx="11223000" cy="590100"/>
          </a:xfrm>
          <a:prstGeom prst="rect">
            <a:avLst/>
          </a:prstGeom>
          <a:solidFill>
            <a:srgbClr val="B7E6F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Oswald"/>
                <a:ea typeface="Oswald"/>
                <a:cs typeface="Oswald"/>
                <a:sym typeface="Oswald"/>
              </a:rPr>
              <a:t>Supportive supervision visits and expenditure verification: at least 9 targeted provinces per year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graphicFrame>
        <p:nvGraphicFramePr>
          <p:cNvPr id="684" name="Google Shape;684;g19f63886833_0_673"/>
          <p:cNvGraphicFramePr/>
          <p:nvPr/>
        </p:nvGraphicFramePr>
        <p:xfrm>
          <a:off x="240675" y="902413"/>
          <a:ext cx="11698125" cy="1828740"/>
        </p:xfrm>
        <a:graphic>
          <a:graphicData uri="http://schemas.openxmlformats.org/drawingml/2006/table">
            <a:tbl>
              <a:tblPr>
                <a:noFill/>
                <a:tableStyleId>{496BDB3C-8850-4748-9223-80B55E3D98C9}</a:tableStyleId>
              </a:tblPr>
              <a:tblGrid>
                <a:gridCol w="2339625">
                  <a:extLst>
                    <a:ext uri="{9D8B030D-6E8A-4147-A177-3AD203B41FA5}">
                      <a16:colId xmlns:a16="http://schemas.microsoft.com/office/drawing/2014/main" val="20000"/>
                    </a:ext>
                  </a:extLst>
                </a:gridCol>
                <a:gridCol w="2339625">
                  <a:extLst>
                    <a:ext uri="{9D8B030D-6E8A-4147-A177-3AD203B41FA5}">
                      <a16:colId xmlns:a16="http://schemas.microsoft.com/office/drawing/2014/main" val="20001"/>
                    </a:ext>
                  </a:extLst>
                </a:gridCol>
                <a:gridCol w="2339625">
                  <a:extLst>
                    <a:ext uri="{9D8B030D-6E8A-4147-A177-3AD203B41FA5}">
                      <a16:colId xmlns:a16="http://schemas.microsoft.com/office/drawing/2014/main" val="20002"/>
                    </a:ext>
                  </a:extLst>
                </a:gridCol>
                <a:gridCol w="2339625">
                  <a:extLst>
                    <a:ext uri="{9D8B030D-6E8A-4147-A177-3AD203B41FA5}">
                      <a16:colId xmlns:a16="http://schemas.microsoft.com/office/drawing/2014/main" val="20003"/>
                    </a:ext>
                  </a:extLst>
                </a:gridCol>
                <a:gridCol w="2339625">
                  <a:extLst>
                    <a:ext uri="{9D8B030D-6E8A-4147-A177-3AD203B41FA5}">
                      <a16:colId xmlns:a16="http://schemas.microsoft.com/office/drawing/2014/main" val="20004"/>
                    </a:ext>
                  </a:extLst>
                </a:gridCol>
              </a:tblGrid>
              <a:tr h="294525">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a:solidFill>
                          <a:schemeClr val="lt1"/>
                        </a:solidFill>
                        <a:latin typeface="Oswald"/>
                        <a:ea typeface="Oswald"/>
                        <a:cs typeface="Oswald"/>
                        <a:sym typeface="Oswald"/>
                      </a:endParaRPr>
                    </a:p>
                  </a:txBody>
                  <a:tcPr marL="91425" marR="91425" marT="91425" marB="91425">
                    <a:lnL w="19050" cap="flat" cmpd="sng">
                      <a:solidFill>
                        <a:srgbClr val="21A1C0">
                          <a:alpha val="0"/>
                        </a:srgbClr>
                      </a:solidFill>
                      <a:prstDash val="solid"/>
                      <a:round/>
                      <a:headEnd type="none" w="sm" len="sm"/>
                      <a:tailEnd type="none" w="sm" len="sm"/>
                    </a:lnL>
                    <a:lnR w="19050" cap="flat" cmpd="sng">
                      <a:solidFill>
                        <a:srgbClr val="21A1C0"/>
                      </a:solidFill>
                      <a:prstDash val="solid"/>
                      <a:round/>
                      <a:headEnd type="none" w="sm" len="sm"/>
                      <a:tailEnd type="none" w="sm" len="sm"/>
                    </a:lnR>
                    <a:lnT w="19050" cap="flat" cmpd="sng">
                      <a:solidFill>
                        <a:srgbClr val="21A1C0">
                          <a:alpha val="0"/>
                        </a:srgbClr>
                      </a:solidFill>
                      <a:prstDash val="solid"/>
                      <a:round/>
                      <a:headEnd type="none" w="sm" len="sm"/>
                      <a:tailEnd type="none" w="sm" len="sm"/>
                    </a:lnT>
                    <a:lnB w="19050" cap="flat" cmpd="sng">
                      <a:solidFill>
                        <a:srgbClr val="21A1C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solidFill>
                            <a:schemeClr val="dk1"/>
                          </a:solidFill>
                          <a:latin typeface="Oswald"/>
                          <a:ea typeface="Oswald"/>
                          <a:cs typeface="Oswald"/>
                          <a:sym typeface="Oswald"/>
                        </a:rPr>
                        <a:t>2021</a:t>
                      </a:r>
                      <a:endParaRPr sz="2400" u="none" strike="noStrike" cap="none">
                        <a:solidFill>
                          <a:schemeClr val="dk1"/>
                        </a:solidFill>
                        <a:latin typeface="Oswald"/>
                        <a:ea typeface="Oswald"/>
                        <a:cs typeface="Oswald"/>
                        <a:sym typeface="Oswald"/>
                      </a:endParaRPr>
                    </a:p>
                  </a:txBody>
                  <a:tcPr marL="91450" marR="91450" marT="41575" marB="41575">
                    <a:lnL w="19050" cap="flat" cmpd="sng">
                      <a:solidFill>
                        <a:srgbClr val="21A1C0"/>
                      </a:solidFill>
                      <a:prstDash val="solid"/>
                      <a:round/>
                      <a:headEnd type="none" w="sm" len="sm"/>
                      <a:tailEnd type="none" w="sm" len="sm"/>
                    </a:lnL>
                    <a:lnR w="19050" cap="flat" cmpd="sng">
                      <a:solidFill>
                        <a:srgbClr val="21A1C0"/>
                      </a:solidFill>
                      <a:prstDash val="solid"/>
                      <a:round/>
                      <a:headEnd type="none" w="sm" len="sm"/>
                      <a:tailEnd type="none" w="sm" len="sm"/>
                    </a:lnR>
                    <a:lnT w="19050" cap="flat" cmpd="sng">
                      <a:solidFill>
                        <a:srgbClr val="21A1C0"/>
                      </a:solidFill>
                      <a:prstDash val="solid"/>
                      <a:round/>
                      <a:headEnd type="none" w="sm" len="sm"/>
                      <a:tailEnd type="none" w="sm" len="sm"/>
                    </a:lnT>
                    <a:lnB w="19050" cap="flat" cmpd="sng">
                      <a:solidFill>
                        <a:srgbClr val="21A1C0"/>
                      </a:solidFill>
                      <a:prstDash val="solid"/>
                      <a:round/>
                      <a:headEnd type="none" w="sm" len="sm"/>
                      <a:tailEnd type="none" w="sm" len="sm"/>
                    </a:lnB>
                    <a:solidFill>
                      <a:srgbClr val="94DAEC"/>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solidFill>
                            <a:schemeClr val="dk1"/>
                          </a:solidFill>
                          <a:latin typeface="Oswald"/>
                          <a:ea typeface="Oswald"/>
                          <a:cs typeface="Oswald"/>
                          <a:sym typeface="Oswald"/>
                        </a:rPr>
                        <a:t>2022</a:t>
                      </a:r>
                      <a:endParaRPr sz="2400" u="none" strike="noStrike" cap="none">
                        <a:solidFill>
                          <a:schemeClr val="dk1"/>
                        </a:solidFill>
                        <a:latin typeface="Oswald"/>
                        <a:ea typeface="Oswald"/>
                        <a:cs typeface="Oswald"/>
                        <a:sym typeface="Oswald"/>
                      </a:endParaRPr>
                    </a:p>
                  </a:txBody>
                  <a:tcPr marL="91450" marR="91450" marT="41575" marB="41575">
                    <a:lnL w="19050" cap="flat" cmpd="sng">
                      <a:solidFill>
                        <a:srgbClr val="21A1C0"/>
                      </a:solidFill>
                      <a:prstDash val="solid"/>
                      <a:round/>
                      <a:headEnd type="none" w="sm" len="sm"/>
                      <a:tailEnd type="none" w="sm" len="sm"/>
                    </a:lnL>
                    <a:lnR w="19050" cap="flat" cmpd="sng">
                      <a:solidFill>
                        <a:srgbClr val="21A1C0"/>
                      </a:solidFill>
                      <a:prstDash val="solid"/>
                      <a:round/>
                      <a:headEnd type="none" w="sm" len="sm"/>
                      <a:tailEnd type="none" w="sm" len="sm"/>
                    </a:lnR>
                    <a:lnT w="19050" cap="flat" cmpd="sng">
                      <a:solidFill>
                        <a:srgbClr val="21A1C0"/>
                      </a:solidFill>
                      <a:prstDash val="solid"/>
                      <a:round/>
                      <a:headEnd type="none" w="sm" len="sm"/>
                      <a:tailEnd type="none" w="sm" len="sm"/>
                    </a:lnT>
                    <a:lnB w="19050" cap="flat" cmpd="sng">
                      <a:solidFill>
                        <a:srgbClr val="21A1C0"/>
                      </a:solidFill>
                      <a:prstDash val="solid"/>
                      <a:round/>
                      <a:headEnd type="none" w="sm" len="sm"/>
                      <a:tailEnd type="none" w="sm" len="sm"/>
                    </a:lnB>
                    <a:solidFill>
                      <a:srgbClr val="94DAEC"/>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solidFill>
                            <a:schemeClr val="dk1"/>
                          </a:solidFill>
                          <a:latin typeface="Oswald"/>
                          <a:ea typeface="Oswald"/>
                          <a:cs typeface="Oswald"/>
                          <a:sym typeface="Oswald"/>
                        </a:rPr>
                        <a:t>2023</a:t>
                      </a:r>
                      <a:endParaRPr sz="2400" u="none" strike="noStrike" cap="none">
                        <a:solidFill>
                          <a:schemeClr val="dk1"/>
                        </a:solidFill>
                        <a:latin typeface="Oswald"/>
                        <a:ea typeface="Oswald"/>
                        <a:cs typeface="Oswald"/>
                        <a:sym typeface="Oswald"/>
                      </a:endParaRPr>
                    </a:p>
                  </a:txBody>
                  <a:tcPr marL="91450" marR="91450" marT="41575" marB="41575">
                    <a:lnL w="19050" cap="flat" cmpd="sng">
                      <a:solidFill>
                        <a:srgbClr val="21A1C0"/>
                      </a:solidFill>
                      <a:prstDash val="solid"/>
                      <a:round/>
                      <a:headEnd type="none" w="sm" len="sm"/>
                      <a:tailEnd type="none" w="sm" len="sm"/>
                    </a:lnL>
                    <a:lnR w="19050" cap="flat" cmpd="sng">
                      <a:solidFill>
                        <a:srgbClr val="21A1C0"/>
                      </a:solidFill>
                      <a:prstDash val="solid"/>
                      <a:round/>
                      <a:headEnd type="none" w="sm" len="sm"/>
                      <a:tailEnd type="none" w="sm" len="sm"/>
                    </a:lnR>
                    <a:lnT w="19050" cap="flat" cmpd="sng">
                      <a:solidFill>
                        <a:srgbClr val="21A1C0"/>
                      </a:solidFill>
                      <a:prstDash val="solid"/>
                      <a:round/>
                      <a:headEnd type="none" w="sm" len="sm"/>
                      <a:tailEnd type="none" w="sm" len="sm"/>
                    </a:lnT>
                    <a:lnB w="19050" cap="flat" cmpd="sng">
                      <a:solidFill>
                        <a:srgbClr val="21A1C0"/>
                      </a:solidFill>
                      <a:prstDash val="solid"/>
                      <a:round/>
                      <a:headEnd type="none" w="sm" len="sm"/>
                      <a:tailEnd type="none" w="sm" len="sm"/>
                    </a:lnB>
                    <a:solidFill>
                      <a:srgbClr val="94DAEC"/>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solidFill>
                            <a:schemeClr val="dk1"/>
                          </a:solidFill>
                          <a:latin typeface="Oswald"/>
                          <a:ea typeface="Oswald"/>
                          <a:cs typeface="Oswald"/>
                          <a:sym typeface="Oswald"/>
                        </a:rPr>
                        <a:t>Total</a:t>
                      </a:r>
                      <a:endParaRPr sz="2400" u="none" strike="noStrike" cap="none">
                        <a:solidFill>
                          <a:schemeClr val="dk1"/>
                        </a:solidFill>
                        <a:latin typeface="Oswald"/>
                        <a:ea typeface="Oswald"/>
                        <a:cs typeface="Oswald"/>
                        <a:sym typeface="Oswald"/>
                      </a:endParaRPr>
                    </a:p>
                  </a:txBody>
                  <a:tcPr marL="91450" marR="91450" marT="41575" marB="41575">
                    <a:lnL w="19050" cap="flat" cmpd="sng">
                      <a:solidFill>
                        <a:srgbClr val="21A1C0"/>
                      </a:solidFill>
                      <a:prstDash val="solid"/>
                      <a:round/>
                      <a:headEnd type="none" w="sm" len="sm"/>
                      <a:tailEnd type="none" w="sm" len="sm"/>
                    </a:lnL>
                    <a:lnR w="19050" cap="flat" cmpd="sng">
                      <a:solidFill>
                        <a:srgbClr val="21A1C0"/>
                      </a:solidFill>
                      <a:prstDash val="solid"/>
                      <a:round/>
                      <a:headEnd type="none" w="sm" len="sm"/>
                      <a:tailEnd type="none" w="sm" len="sm"/>
                    </a:lnR>
                    <a:lnT w="19050" cap="flat" cmpd="sng">
                      <a:solidFill>
                        <a:srgbClr val="21A1C0"/>
                      </a:solidFill>
                      <a:prstDash val="solid"/>
                      <a:round/>
                      <a:headEnd type="none" w="sm" len="sm"/>
                      <a:tailEnd type="none" w="sm" len="sm"/>
                    </a:lnT>
                    <a:lnB w="19050" cap="flat" cmpd="sng">
                      <a:solidFill>
                        <a:srgbClr val="21A1C0"/>
                      </a:solidFill>
                      <a:prstDash val="solid"/>
                      <a:round/>
                      <a:headEnd type="none" w="sm" len="sm"/>
                      <a:tailEnd type="none" w="sm" len="sm"/>
                    </a:lnB>
                    <a:solidFill>
                      <a:srgbClr val="94DAEC"/>
                    </a:solidFill>
                  </a:tcPr>
                </a:tc>
                <a:extLst>
                  <a:ext uri="{0D108BD9-81ED-4DB2-BD59-A6C34878D82A}">
                    <a16:rowId xmlns:a16="http://schemas.microsoft.com/office/drawing/2014/main" val="10000"/>
                  </a:ext>
                </a:extLst>
              </a:tr>
              <a:tr h="514300">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chemeClr val="lt1"/>
                          </a:solidFill>
                          <a:latin typeface="Oswald"/>
                          <a:ea typeface="Oswald"/>
                          <a:cs typeface="Oswald"/>
                          <a:sym typeface="Oswald"/>
                        </a:rPr>
                        <a:t>Total Commitment</a:t>
                      </a:r>
                      <a:endParaRPr sz="2400" u="none" strike="noStrike" cap="none">
                        <a:solidFill>
                          <a:schemeClr val="lt1"/>
                        </a:solidFill>
                        <a:latin typeface="Oswald"/>
                        <a:ea typeface="Oswald"/>
                        <a:cs typeface="Oswald"/>
                        <a:sym typeface="Oswald"/>
                      </a:endParaRPr>
                    </a:p>
                  </a:txBody>
                  <a:tcPr marL="91425" marR="91425" marT="91425" marB="91425">
                    <a:lnL w="19050" cap="flat" cmpd="sng">
                      <a:solidFill>
                        <a:srgbClr val="21A1C0"/>
                      </a:solidFill>
                      <a:prstDash val="solid"/>
                      <a:round/>
                      <a:headEnd type="none" w="sm" len="sm"/>
                      <a:tailEnd type="none" w="sm" len="sm"/>
                    </a:lnL>
                    <a:lnR w="19050" cap="flat" cmpd="sng">
                      <a:solidFill>
                        <a:srgbClr val="21A1C0"/>
                      </a:solidFill>
                      <a:prstDash val="solid"/>
                      <a:round/>
                      <a:headEnd type="none" w="sm" len="sm"/>
                      <a:tailEnd type="none" w="sm" len="sm"/>
                    </a:lnR>
                    <a:lnT w="19050" cap="flat" cmpd="sng">
                      <a:solidFill>
                        <a:srgbClr val="21A1C0"/>
                      </a:solidFill>
                      <a:prstDash val="solid"/>
                      <a:round/>
                      <a:headEnd type="none" w="sm" len="sm"/>
                      <a:tailEnd type="none" w="sm" len="sm"/>
                    </a:lnT>
                    <a:lnB w="19050" cap="flat" cmpd="sng">
                      <a:solidFill>
                        <a:srgbClr val="21A1C0"/>
                      </a:solidFill>
                      <a:prstDash val="solid"/>
                      <a:round/>
                      <a:headEnd type="none" w="sm" len="sm"/>
                      <a:tailEnd type="none" w="sm" len="sm"/>
                    </a:lnB>
                    <a:solidFill>
                      <a:srgbClr val="21A1C0"/>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i="0" u="none" strike="noStrike" cap="none">
                          <a:solidFill>
                            <a:schemeClr val="dk1"/>
                          </a:solidFill>
                          <a:latin typeface="Oswald"/>
                          <a:ea typeface="Oswald"/>
                          <a:cs typeface="Oswald"/>
                          <a:sym typeface="Oswald"/>
                        </a:rPr>
                        <a:t>  643,836 </a:t>
                      </a:r>
                      <a:endParaRPr sz="2400" i="0" u="none" strike="noStrike" cap="none">
                        <a:solidFill>
                          <a:schemeClr val="dk1"/>
                        </a:solidFill>
                        <a:latin typeface="Oswald"/>
                        <a:ea typeface="Oswald"/>
                        <a:cs typeface="Oswald"/>
                        <a:sym typeface="Oswald"/>
                      </a:endParaRPr>
                    </a:p>
                  </a:txBody>
                  <a:tcPr marL="0" marR="0" marT="0" marB="0" anchor="ctr">
                    <a:lnL w="19050" cap="flat" cmpd="sng">
                      <a:solidFill>
                        <a:srgbClr val="21A1C0"/>
                      </a:solidFill>
                      <a:prstDash val="solid"/>
                      <a:round/>
                      <a:headEnd type="none" w="sm" len="sm"/>
                      <a:tailEnd type="none" w="sm" len="sm"/>
                    </a:lnL>
                    <a:lnR w="19050" cap="flat" cmpd="sng">
                      <a:solidFill>
                        <a:srgbClr val="21A1C0"/>
                      </a:solidFill>
                      <a:prstDash val="solid"/>
                      <a:round/>
                      <a:headEnd type="none" w="sm" len="sm"/>
                      <a:tailEnd type="none" w="sm" len="sm"/>
                    </a:lnR>
                    <a:lnT w="19050" cap="flat" cmpd="sng">
                      <a:solidFill>
                        <a:srgbClr val="21A1C0"/>
                      </a:solidFill>
                      <a:prstDash val="solid"/>
                      <a:round/>
                      <a:headEnd type="none" w="sm" len="sm"/>
                      <a:tailEnd type="none" w="sm" len="sm"/>
                    </a:lnT>
                    <a:lnB w="19050" cap="flat" cmpd="sng">
                      <a:solidFill>
                        <a:srgbClr val="21A1C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i="0" u="none" strike="noStrike" cap="none">
                          <a:solidFill>
                            <a:schemeClr val="dk1"/>
                          </a:solidFill>
                          <a:latin typeface="Oswald"/>
                          <a:ea typeface="Oswald"/>
                          <a:cs typeface="Oswald"/>
                          <a:sym typeface="Oswald"/>
                        </a:rPr>
                        <a:t>516,251 </a:t>
                      </a:r>
                      <a:endParaRPr sz="2400" i="0" u="none" strike="noStrike" cap="none">
                        <a:solidFill>
                          <a:schemeClr val="dk1"/>
                        </a:solidFill>
                        <a:latin typeface="Oswald"/>
                        <a:ea typeface="Oswald"/>
                        <a:cs typeface="Oswald"/>
                        <a:sym typeface="Oswald"/>
                      </a:endParaRPr>
                    </a:p>
                  </a:txBody>
                  <a:tcPr marL="0" marR="0" marT="0" marB="0" anchor="ctr">
                    <a:lnL w="19050" cap="flat" cmpd="sng">
                      <a:solidFill>
                        <a:srgbClr val="21A1C0"/>
                      </a:solidFill>
                      <a:prstDash val="solid"/>
                      <a:round/>
                      <a:headEnd type="none" w="sm" len="sm"/>
                      <a:tailEnd type="none" w="sm" len="sm"/>
                    </a:lnL>
                    <a:lnR w="19050" cap="flat" cmpd="sng">
                      <a:solidFill>
                        <a:srgbClr val="21A1C0"/>
                      </a:solidFill>
                      <a:prstDash val="solid"/>
                      <a:round/>
                      <a:headEnd type="none" w="sm" len="sm"/>
                      <a:tailEnd type="none" w="sm" len="sm"/>
                    </a:lnR>
                    <a:lnT w="19050" cap="flat" cmpd="sng">
                      <a:solidFill>
                        <a:srgbClr val="21A1C0"/>
                      </a:solidFill>
                      <a:prstDash val="solid"/>
                      <a:round/>
                      <a:headEnd type="none" w="sm" len="sm"/>
                      <a:tailEnd type="none" w="sm" len="sm"/>
                    </a:lnT>
                    <a:lnB w="19050" cap="flat" cmpd="sng">
                      <a:solidFill>
                        <a:srgbClr val="21A1C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i="0" u="none" strike="noStrike" cap="none">
                          <a:solidFill>
                            <a:schemeClr val="dk1"/>
                          </a:solidFill>
                          <a:latin typeface="Oswald"/>
                          <a:ea typeface="Oswald"/>
                          <a:cs typeface="Oswald"/>
                          <a:sym typeface="Oswald"/>
                        </a:rPr>
                        <a:t>   288,123 </a:t>
                      </a:r>
                      <a:endParaRPr sz="2400" i="0" u="none" strike="noStrike" cap="none">
                        <a:solidFill>
                          <a:schemeClr val="dk1"/>
                        </a:solidFill>
                        <a:latin typeface="Oswald"/>
                        <a:ea typeface="Oswald"/>
                        <a:cs typeface="Oswald"/>
                        <a:sym typeface="Oswald"/>
                      </a:endParaRPr>
                    </a:p>
                  </a:txBody>
                  <a:tcPr marL="0" marR="0" marT="0" marB="0" anchor="ctr">
                    <a:lnL w="19050" cap="flat" cmpd="sng">
                      <a:solidFill>
                        <a:srgbClr val="21A1C0"/>
                      </a:solidFill>
                      <a:prstDash val="solid"/>
                      <a:round/>
                      <a:headEnd type="none" w="sm" len="sm"/>
                      <a:tailEnd type="none" w="sm" len="sm"/>
                    </a:lnL>
                    <a:lnR w="19050" cap="flat" cmpd="sng">
                      <a:solidFill>
                        <a:srgbClr val="21A1C0"/>
                      </a:solidFill>
                      <a:prstDash val="solid"/>
                      <a:round/>
                      <a:headEnd type="none" w="sm" len="sm"/>
                      <a:tailEnd type="none" w="sm" len="sm"/>
                    </a:lnR>
                    <a:lnT w="19050" cap="flat" cmpd="sng">
                      <a:solidFill>
                        <a:srgbClr val="21A1C0"/>
                      </a:solidFill>
                      <a:prstDash val="solid"/>
                      <a:round/>
                      <a:headEnd type="none" w="sm" len="sm"/>
                      <a:tailEnd type="none" w="sm" len="sm"/>
                    </a:lnT>
                    <a:lnB w="19050" cap="flat" cmpd="sng">
                      <a:solidFill>
                        <a:srgbClr val="21A1C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i="0" u="none" strike="noStrike" cap="none">
                          <a:solidFill>
                            <a:schemeClr val="dk1"/>
                          </a:solidFill>
                          <a:latin typeface="Oswald"/>
                          <a:ea typeface="Oswald"/>
                          <a:cs typeface="Oswald"/>
                          <a:sym typeface="Oswald"/>
                        </a:rPr>
                        <a:t> 1,448,210 </a:t>
                      </a:r>
                      <a:endParaRPr sz="2400" i="0" u="none" strike="noStrike" cap="none">
                        <a:solidFill>
                          <a:schemeClr val="dk1"/>
                        </a:solidFill>
                        <a:latin typeface="Oswald"/>
                        <a:ea typeface="Oswald"/>
                        <a:cs typeface="Oswald"/>
                        <a:sym typeface="Oswald"/>
                      </a:endParaRPr>
                    </a:p>
                  </a:txBody>
                  <a:tcPr marL="0" marR="0" marT="0" marB="0" anchor="ctr">
                    <a:lnL w="19050" cap="flat" cmpd="sng">
                      <a:solidFill>
                        <a:srgbClr val="21A1C0"/>
                      </a:solidFill>
                      <a:prstDash val="solid"/>
                      <a:round/>
                      <a:headEnd type="none" w="sm" len="sm"/>
                      <a:tailEnd type="none" w="sm" len="sm"/>
                    </a:lnL>
                    <a:lnR w="19050" cap="flat" cmpd="sng">
                      <a:solidFill>
                        <a:srgbClr val="21A1C0"/>
                      </a:solidFill>
                      <a:prstDash val="solid"/>
                      <a:round/>
                      <a:headEnd type="none" w="sm" len="sm"/>
                      <a:tailEnd type="none" w="sm" len="sm"/>
                    </a:lnR>
                    <a:lnT w="19050" cap="flat" cmpd="sng">
                      <a:solidFill>
                        <a:srgbClr val="21A1C0"/>
                      </a:solidFill>
                      <a:prstDash val="solid"/>
                      <a:round/>
                      <a:headEnd type="none" w="sm" len="sm"/>
                      <a:tailEnd type="none" w="sm" len="sm"/>
                    </a:lnT>
                    <a:lnB w="19050" cap="flat" cmpd="sng">
                      <a:solidFill>
                        <a:srgbClr val="21A1C0"/>
                      </a:solidFill>
                      <a:prstDash val="solid"/>
                      <a:round/>
                      <a:headEnd type="none" w="sm" len="sm"/>
                      <a:tailEnd type="none" w="sm" len="sm"/>
                    </a:lnB>
                  </a:tcPr>
                </a:tc>
                <a:extLst>
                  <a:ext uri="{0D108BD9-81ED-4DB2-BD59-A6C34878D82A}">
                    <a16:rowId xmlns:a16="http://schemas.microsoft.com/office/drawing/2014/main" val="10001"/>
                  </a:ext>
                </a:extLst>
              </a:tr>
              <a:tr h="514300">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chemeClr val="lt1"/>
                          </a:solidFill>
                          <a:latin typeface="Oswald"/>
                          <a:ea typeface="Oswald"/>
                          <a:cs typeface="Oswald"/>
                          <a:sym typeface="Oswald"/>
                        </a:rPr>
                        <a:t>Total Expenditure</a:t>
                      </a:r>
                      <a:endParaRPr sz="1400" u="none" strike="noStrike" cap="none">
                        <a:latin typeface="Oswald"/>
                        <a:ea typeface="Oswald"/>
                        <a:cs typeface="Oswald"/>
                        <a:sym typeface="Oswald"/>
                      </a:endParaRPr>
                    </a:p>
                  </a:txBody>
                  <a:tcPr marL="91425" marR="91425" marT="91425" marB="91425">
                    <a:lnL w="19050" cap="flat" cmpd="sng">
                      <a:solidFill>
                        <a:srgbClr val="21A1C0"/>
                      </a:solidFill>
                      <a:prstDash val="solid"/>
                      <a:round/>
                      <a:headEnd type="none" w="sm" len="sm"/>
                      <a:tailEnd type="none" w="sm" len="sm"/>
                    </a:lnL>
                    <a:lnR w="19050" cap="flat" cmpd="sng">
                      <a:solidFill>
                        <a:srgbClr val="21A1C0"/>
                      </a:solidFill>
                      <a:prstDash val="solid"/>
                      <a:round/>
                      <a:headEnd type="none" w="sm" len="sm"/>
                      <a:tailEnd type="none" w="sm" len="sm"/>
                    </a:lnR>
                    <a:lnT w="19050" cap="flat" cmpd="sng">
                      <a:solidFill>
                        <a:srgbClr val="21A1C0"/>
                      </a:solidFill>
                      <a:prstDash val="solid"/>
                      <a:round/>
                      <a:headEnd type="none" w="sm" len="sm"/>
                      <a:tailEnd type="none" w="sm" len="sm"/>
                    </a:lnT>
                    <a:lnB w="19050" cap="flat" cmpd="sng">
                      <a:solidFill>
                        <a:srgbClr val="21A1C0"/>
                      </a:solidFill>
                      <a:prstDash val="solid"/>
                      <a:round/>
                      <a:headEnd type="none" w="sm" len="sm"/>
                      <a:tailEnd type="none" w="sm" len="sm"/>
                    </a:lnB>
                    <a:solidFill>
                      <a:srgbClr val="21A1C0"/>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solidFill>
                            <a:schemeClr val="dk1"/>
                          </a:solidFill>
                          <a:latin typeface="Oswald"/>
                          <a:ea typeface="Oswald"/>
                          <a:cs typeface="Oswald"/>
                          <a:sym typeface="Oswald"/>
                        </a:rPr>
                        <a:t>643,677</a:t>
                      </a:r>
                      <a:endParaRPr sz="2400" u="none" strike="noStrike" cap="none">
                        <a:solidFill>
                          <a:schemeClr val="dk1"/>
                        </a:solidFill>
                        <a:latin typeface="Oswald"/>
                        <a:ea typeface="Oswald"/>
                        <a:cs typeface="Oswald"/>
                        <a:sym typeface="Oswald"/>
                      </a:endParaRPr>
                    </a:p>
                    <a:p>
                      <a:pPr marL="0" marR="0" lvl="0" indent="0" algn="ctr" rtl="0">
                        <a:lnSpc>
                          <a:spcPct val="100000"/>
                        </a:lnSpc>
                        <a:spcBef>
                          <a:spcPts val="0"/>
                        </a:spcBef>
                        <a:spcAft>
                          <a:spcPts val="0"/>
                        </a:spcAft>
                        <a:buClr>
                          <a:srgbClr val="000000"/>
                        </a:buClr>
                        <a:buSzPts val="2400"/>
                        <a:buFont typeface="Arial"/>
                        <a:buNone/>
                      </a:pPr>
                      <a:r>
                        <a:rPr lang="en-US" sz="2400" u="none" strike="noStrike" cap="none">
                          <a:solidFill>
                            <a:schemeClr val="dk1"/>
                          </a:solidFill>
                          <a:latin typeface="Oswald"/>
                          <a:ea typeface="Oswald"/>
                          <a:cs typeface="Oswald"/>
                          <a:sym typeface="Oswald"/>
                        </a:rPr>
                        <a:t> (~100%)</a:t>
                      </a:r>
                      <a:endParaRPr sz="2400" u="none" strike="noStrike" cap="none">
                        <a:solidFill>
                          <a:schemeClr val="dk1"/>
                        </a:solidFill>
                        <a:latin typeface="Oswald"/>
                        <a:ea typeface="Oswald"/>
                        <a:cs typeface="Oswald"/>
                        <a:sym typeface="Oswald"/>
                      </a:endParaRPr>
                    </a:p>
                  </a:txBody>
                  <a:tcPr marL="0" marR="0" marT="0" marB="0" anchor="ctr">
                    <a:lnL w="19050" cap="flat" cmpd="sng">
                      <a:solidFill>
                        <a:srgbClr val="21A1C0"/>
                      </a:solidFill>
                      <a:prstDash val="solid"/>
                      <a:round/>
                      <a:headEnd type="none" w="sm" len="sm"/>
                      <a:tailEnd type="none" w="sm" len="sm"/>
                    </a:lnL>
                    <a:lnR w="19050" cap="flat" cmpd="sng">
                      <a:solidFill>
                        <a:srgbClr val="21A1C0"/>
                      </a:solidFill>
                      <a:prstDash val="solid"/>
                      <a:round/>
                      <a:headEnd type="none" w="sm" len="sm"/>
                      <a:tailEnd type="none" w="sm" len="sm"/>
                    </a:lnR>
                    <a:lnT w="19050" cap="flat" cmpd="sng">
                      <a:solidFill>
                        <a:srgbClr val="21A1C0"/>
                      </a:solidFill>
                      <a:prstDash val="solid"/>
                      <a:round/>
                      <a:headEnd type="none" w="sm" len="sm"/>
                      <a:tailEnd type="none" w="sm" len="sm"/>
                    </a:lnT>
                    <a:lnB w="19050" cap="flat" cmpd="sng">
                      <a:solidFill>
                        <a:srgbClr val="21A1C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solidFill>
                            <a:schemeClr val="dk1"/>
                          </a:solidFill>
                          <a:latin typeface="Oswald"/>
                          <a:ea typeface="Oswald"/>
                          <a:cs typeface="Oswald"/>
                          <a:sym typeface="Oswald"/>
                        </a:rPr>
                        <a:t>504,201</a:t>
                      </a:r>
                      <a:endParaRPr sz="2400" u="none" strike="noStrike" cap="none">
                        <a:solidFill>
                          <a:schemeClr val="dk1"/>
                        </a:solidFill>
                        <a:latin typeface="Oswald"/>
                        <a:ea typeface="Oswald"/>
                        <a:cs typeface="Oswald"/>
                        <a:sym typeface="Oswald"/>
                      </a:endParaRPr>
                    </a:p>
                    <a:p>
                      <a:pPr marL="0" marR="0" lvl="0" indent="0" algn="ctr" rtl="0">
                        <a:lnSpc>
                          <a:spcPct val="100000"/>
                        </a:lnSpc>
                        <a:spcBef>
                          <a:spcPts val="0"/>
                        </a:spcBef>
                        <a:spcAft>
                          <a:spcPts val="0"/>
                        </a:spcAft>
                        <a:buClr>
                          <a:srgbClr val="000000"/>
                        </a:buClr>
                        <a:buSzPts val="2400"/>
                        <a:buFont typeface="Arial"/>
                        <a:buNone/>
                      </a:pPr>
                      <a:r>
                        <a:rPr lang="en-US" sz="2400" u="none" strike="noStrike" cap="none">
                          <a:solidFill>
                            <a:schemeClr val="dk1"/>
                          </a:solidFill>
                          <a:latin typeface="Oswald"/>
                          <a:ea typeface="Oswald"/>
                          <a:cs typeface="Oswald"/>
                          <a:sym typeface="Oswald"/>
                        </a:rPr>
                        <a:t>(~98%)</a:t>
                      </a:r>
                      <a:endParaRPr sz="2400" u="none" strike="noStrike" cap="none">
                        <a:solidFill>
                          <a:schemeClr val="dk1"/>
                        </a:solidFill>
                        <a:latin typeface="Oswald"/>
                        <a:ea typeface="Oswald"/>
                        <a:cs typeface="Oswald"/>
                        <a:sym typeface="Oswald"/>
                      </a:endParaRPr>
                    </a:p>
                  </a:txBody>
                  <a:tcPr marL="0" marR="0" marT="0" marB="0" anchor="ctr">
                    <a:lnL w="19050" cap="flat" cmpd="sng">
                      <a:solidFill>
                        <a:srgbClr val="21A1C0"/>
                      </a:solidFill>
                      <a:prstDash val="solid"/>
                      <a:round/>
                      <a:headEnd type="none" w="sm" len="sm"/>
                      <a:tailEnd type="none" w="sm" len="sm"/>
                    </a:lnL>
                    <a:lnR w="19050" cap="flat" cmpd="sng">
                      <a:solidFill>
                        <a:srgbClr val="21A1C0"/>
                      </a:solidFill>
                      <a:prstDash val="solid"/>
                      <a:round/>
                      <a:headEnd type="none" w="sm" len="sm"/>
                      <a:tailEnd type="none" w="sm" len="sm"/>
                    </a:lnR>
                    <a:lnT w="19050" cap="flat" cmpd="sng">
                      <a:solidFill>
                        <a:srgbClr val="21A1C0"/>
                      </a:solidFill>
                      <a:prstDash val="solid"/>
                      <a:round/>
                      <a:headEnd type="none" w="sm" len="sm"/>
                      <a:tailEnd type="none" w="sm" len="sm"/>
                    </a:lnT>
                    <a:lnB w="19050" cap="flat" cmpd="sng">
                      <a:solidFill>
                        <a:srgbClr val="21A1C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a:solidFill>
                            <a:schemeClr val="dk1"/>
                          </a:solidFill>
                          <a:latin typeface="Oswald"/>
                          <a:ea typeface="Oswald"/>
                          <a:cs typeface="Oswald"/>
                          <a:sym typeface="Oswald"/>
                        </a:rPr>
                        <a:t>288,081</a:t>
                      </a:r>
                      <a:endParaRPr sz="2400">
                        <a:solidFill>
                          <a:schemeClr val="dk1"/>
                        </a:solidFill>
                        <a:latin typeface="Oswald"/>
                        <a:ea typeface="Oswald"/>
                        <a:cs typeface="Oswald"/>
                        <a:sym typeface="Oswald"/>
                      </a:endParaRPr>
                    </a:p>
                    <a:p>
                      <a:pPr marL="0" lvl="0" indent="0" algn="ctr" rtl="0">
                        <a:spcBef>
                          <a:spcPts val="0"/>
                        </a:spcBef>
                        <a:spcAft>
                          <a:spcPts val="0"/>
                        </a:spcAft>
                        <a:buClr>
                          <a:schemeClr val="dk1"/>
                        </a:buClr>
                        <a:buSzPts val="2400"/>
                        <a:buFont typeface="Arial"/>
                        <a:buNone/>
                      </a:pPr>
                      <a:r>
                        <a:rPr lang="en-US" sz="2400">
                          <a:solidFill>
                            <a:schemeClr val="dk1"/>
                          </a:solidFill>
                          <a:latin typeface="Oswald"/>
                          <a:ea typeface="Oswald"/>
                          <a:cs typeface="Oswald"/>
                          <a:sym typeface="Oswald"/>
                        </a:rPr>
                        <a:t>(~100%)</a:t>
                      </a:r>
                      <a:endParaRPr sz="2400">
                        <a:solidFill>
                          <a:schemeClr val="dk1"/>
                        </a:solidFill>
                        <a:latin typeface="Oswald"/>
                        <a:ea typeface="Oswald"/>
                        <a:cs typeface="Oswald"/>
                        <a:sym typeface="Oswald"/>
                      </a:endParaRPr>
                    </a:p>
                  </a:txBody>
                  <a:tcPr marL="0" marR="0" marT="0" marB="0" anchor="ctr">
                    <a:lnL w="19050" cap="flat" cmpd="sng">
                      <a:solidFill>
                        <a:srgbClr val="21A1C0"/>
                      </a:solidFill>
                      <a:prstDash val="solid"/>
                      <a:round/>
                      <a:headEnd type="none" w="sm" len="sm"/>
                      <a:tailEnd type="none" w="sm" len="sm"/>
                    </a:lnL>
                    <a:lnR w="19050" cap="flat" cmpd="sng">
                      <a:solidFill>
                        <a:srgbClr val="21A1C0"/>
                      </a:solidFill>
                      <a:prstDash val="solid"/>
                      <a:round/>
                      <a:headEnd type="none" w="sm" len="sm"/>
                      <a:tailEnd type="none" w="sm" len="sm"/>
                    </a:lnR>
                    <a:lnT w="19050" cap="flat" cmpd="sng">
                      <a:solidFill>
                        <a:srgbClr val="21A1C0"/>
                      </a:solidFill>
                      <a:prstDash val="solid"/>
                      <a:round/>
                      <a:headEnd type="none" w="sm" len="sm"/>
                      <a:tailEnd type="none" w="sm" len="sm"/>
                    </a:lnT>
                    <a:lnB w="19050" cap="flat" cmpd="sng">
                      <a:solidFill>
                        <a:srgbClr val="21A1C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a:solidFill>
                            <a:schemeClr val="dk1"/>
                          </a:solidFill>
                          <a:latin typeface="Oswald"/>
                          <a:ea typeface="Oswald"/>
                          <a:cs typeface="Oswald"/>
                          <a:sym typeface="Oswald"/>
                        </a:rPr>
                        <a:t>1,435,962</a:t>
                      </a:r>
                      <a:r>
                        <a:rPr lang="en-US" sz="2400" i="0" u="none" strike="noStrike" cap="none">
                          <a:solidFill>
                            <a:schemeClr val="dk1"/>
                          </a:solidFill>
                          <a:latin typeface="Oswald"/>
                          <a:ea typeface="Oswald"/>
                          <a:cs typeface="Oswald"/>
                          <a:sym typeface="Oswald"/>
                        </a:rPr>
                        <a:t> </a:t>
                      </a:r>
                      <a:endParaRPr sz="2400" i="0" u="none" strike="noStrike" cap="none">
                        <a:solidFill>
                          <a:schemeClr val="dk1"/>
                        </a:solidFill>
                        <a:latin typeface="Oswald"/>
                        <a:ea typeface="Oswald"/>
                        <a:cs typeface="Oswald"/>
                        <a:sym typeface="Oswald"/>
                      </a:endParaRPr>
                    </a:p>
                  </a:txBody>
                  <a:tcPr marL="0" marR="0" marT="0" marB="0" anchor="ctr">
                    <a:lnL w="19050" cap="flat" cmpd="sng">
                      <a:solidFill>
                        <a:srgbClr val="21A1C0"/>
                      </a:solidFill>
                      <a:prstDash val="solid"/>
                      <a:round/>
                      <a:headEnd type="none" w="sm" len="sm"/>
                      <a:tailEnd type="none" w="sm" len="sm"/>
                    </a:lnL>
                    <a:lnR w="19050" cap="flat" cmpd="sng">
                      <a:solidFill>
                        <a:srgbClr val="21A1C0"/>
                      </a:solidFill>
                      <a:prstDash val="solid"/>
                      <a:round/>
                      <a:headEnd type="none" w="sm" len="sm"/>
                      <a:tailEnd type="none" w="sm" len="sm"/>
                    </a:lnR>
                    <a:lnT w="19050" cap="flat" cmpd="sng">
                      <a:solidFill>
                        <a:srgbClr val="21A1C0"/>
                      </a:solidFill>
                      <a:prstDash val="solid"/>
                      <a:round/>
                      <a:headEnd type="none" w="sm" len="sm"/>
                      <a:tailEnd type="none" w="sm" len="sm"/>
                    </a:lnT>
                    <a:lnB w="19050" cap="flat" cmpd="sng">
                      <a:solidFill>
                        <a:srgbClr val="21A1C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685" name="Google Shape;685;g19f63886833_0_673" title="Chart"/>
          <p:cNvPicPr preferRelativeResize="0"/>
          <p:nvPr/>
        </p:nvPicPr>
        <p:blipFill rotWithShape="1">
          <a:blip r:embed="rId3">
            <a:alphaModFix/>
          </a:blip>
          <a:srcRect/>
          <a:stretch/>
        </p:blipFill>
        <p:spPr>
          <a:xfrm>
            <a:off x="430425" y="3278800"/>
            <a:ext cx="5329325" cy="3659100"/>
          </a:xfrm>
          <a:prstGeom prst="rect">
            <a:avLst/>
          </a:prstGeom>
          <a:noFill/>
          <a:ln>
            <a:noFill/>
          </a:ln>
        </p:spPr>
      </p:pic>
      <p:sp>
        <p:nvSpPr>
          <p:cNvPr id="686" name="Google Shape;686;g19f63886833_0_673"/>
          <p:cNvSpPr txBox="1"/>
          <p:nvPr/>
        </p:nvSpPr>
        <p:spPr>
          <a:xfrm>
            <a:off x="6445800" y="3446050"/>
            <a:ext cx="5493000" cy="3324600"/>
          </a:xfrm>
          <a:prstGeom prst="rect">
            <a:avLst/>
          </a:prstGeom>
          <a:noFill/>
          <a:ln w="9525" cap="flat" cmpd="sng">
            <a:solidFill>
              <a:srgbClr val="21A1C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rgbClr val="000000"/>
                </a:solidFill>
                <a:latin typeface="Oswald"/>
                <a:ea typeface="Oswald"/>
                <a:cs typeface="Oswald"/>
                <a:sym typeface="Oswald"/>
              </a:rPr>
              <a:t>Other activities:</a:t>
            </a:r>
            <a:endParaRPr sz="1700" b="0" i="0" u="none" strike="noStrike" cap="none">
              <a:solidFill>
                <a:srgbClr val="000000"/>
              </a:solidFill>
              <a:latin typeface="Oswald"/>
              <a:ea typeface="Oswald"/>
              <a:cs typeface="Oswald"/>
              <a:sym typeface="Oswald"/>
            </a:endParaRPr>
          </a:p>
          <a:p>
            <a:pPr marL="457200" marR="0" lvl="0" indent="-336550" algn="l" rtl="0">
              <a:lnSpc>
                <a:spcPct val="100000"/>
              </a:lnSpc>
              <a:spcBef>
                <a:spcPts val="0"/>
              </a:spcBef>
              <a:spcAft>
                <a:spcPts val="0"/>
              </a:spcAft>
              <a:buClr>
                <a:schemeClr val="dk1"/>
              </a:buClr>
              <a:buSzPts val="1700"/>
              <a:buFont typeface="Oswald"/>
              <a:buChar char="●"/>
            </a:pPr>
            <a:r>
              <a:rPr lang="en-US" sz="1700" b="0" i="0" u="none" strike="noStrike" cap="none">
                <a:solidFill>
                  <a:schemeClr val="dk1"/>
                </a:solidFill>
                <a:highlight>
                  <a:srgbClr val="FFFFFF"/>
                </a:highlight>
                <a:latin typeface="Oswald"/>
                <a:ea typeface="Oswald"/>
                <a:cs typeface="Oswald"/>
                <a:sym typeface="Oswald"/>
              </a:rPr>
              <a:t>Annual review meeting</a:t>
            </a:r>
            <a:endParaRPr sz="1700" b="0" i="0" u="none" strike="noStrike" cap="none">
              <a:solidFill>
                <a:schemeClr val="dk1"/>
              </a:solidFill>
              <a:highlight>
                <a:srgbClr val="FFFFFF"/>
              </a:highlight>
              <a:latin typeface="Oswald"/>
              <a:ea typeface="Oswald"/>
              <a:cs typeface="Oswald"/>
              <a:sym typeface="Oswald"/>
            </a:endParaRPr>
          </a:p>
          <a:p>
            <a:pPr marL="457200" marR="0" lvl="0" indent="-336550" algn="l" rtl="0">
              <a:lnSpc>
                <a:spcPct val="100000"/>
              </a:lnSpc>
              <a:spcBef>
                <a:spcPts val="0"/>
              </a:spcBef>
              <a:spcAft>
                <a:spcPts val="0"/>
              </a:spcAft>
              <a:buClr>
                <a:schemeClr val="dk1"/>
              </a:buClr>
              <a:buSzPts val="1700"/>
              <a:buFont typeface="Oswald"/>
              <a:buChar char="●"/>
            </a:pPr>
            <a:r>
              <a:rPr lang="en-US" sz="1700" b="0" i="0" u="none" strike="noStrike" cap="none">
                <a:solidFill>
                  <a:schemeClr val="dk1"/>
                </a:solidFill>
                <a:highlight>
                  <a:srgbClr val="FFFFFF"/>
                </a:highlight>
                <a:latin typeface="Oswald"/>
                <a:ea typeface="Oswald"/>
                <a:cs typeface="Oswald"/>
                <a:sym typeface="Oswald"/>
              </a:rPr>
              <a:t>LLIN-mass distribution microplannings</a:t>
            </a:r>
            <a:endParaRPr sz="1700" b="0" i="0" u="none" strike="noStrike" cap="none">
              <a:solidFill>
                <a:schemeClr val="dk1"/>
              </a:solidFill>
              <a:highlight>
                <a:srgbClr val="FFFFFF"/>
              </a:highlight>
              <a:latin typeface="Oswald"/>
              <a:ea typeface="Oswald"/>
              <a:cs typeface="Oswald"/>
              <a:sym typeface="Oswald"/>
            </a:endParaRPr>
          </a:p>
          <a:p>
            <a:pPr marL="457200" marR="0" lvl="0" indent="-336550" algn="l" rtl="0">
              <a:lnSpc>
                <a:spcPct val="100000"/>
              </a:lnSpc>
              <a:spcBef>
                <a:spcPts val="0"/>
              </a:spcBef>
              <a:spcAft>
                <a:spcPts val="0"/>
              </a:spcAft>
              <a:buClr>
                <a:schemeClr val="dk1"/>
              </a:buClr>
              <a:buSzPts val="1700"/>
              <a:buFont typeface="Oswald"/>
              <a:buChar char="●"/>
            </a:pPr>
            <a:r>
              <a:rPr lang="en-US" sz="1700" b="0" i="0" u="none" strike="noStrike" cap="none">
                <a:solidFill>
                  <a:schemeClr val="dk1"/>
                </a:solidFill>
                <a:highlight>
                  <a:srgbClr val="FFFFFF"/>
                </a:highlight>
                <a:latin typeface="Oswald"/>
                <a:ea typeface="Oswald"/>
                <a:cs typeface="Oswald"/>
                <a:sym typeface="Oswald"/>
              </a:rPr>
              <a:t>Elimination certification preparation meeting/training </a:t>
            </a:r>
            <a:endParaRPr sz="1700" b="0" i="0" u="none" strike="noStrike" cap="none">
              <a:solidFill>
                <a:schemeClr val="dk1"/>
              </a:solidFill>
              <a:highlight>
                <a:srgbClr val="FFFFFF"/>
              </a:highlight>
              <a:latin typeface="Oswald"/>
              <a:ea typeface="Oswald"/>
              <a:cs typeface="Oswald"/>
              <a:sym typeface="Oswald"/>
            </a:endParaRPr>
          </a:p>
          <a:p>
            <a:pPr marL="457200" marR="0" lvl="0" indent="-336550" algn="l" rtl="0">
              <a:lnSpc>
                <a:spcPct val="100000"/>
              </a:lnSpc>
              <a:spcBef>
                <a:spcPts val="0"/>
              </a:spcBef>
              <a:spcAft>
                <a:spcPts val="0"/>
              </a:spcAft>
              <a:buClr>
                <a:schemeClr val="dk1"/>
              </a:buClr>
              <a:buSzPts val="1700"/>
              <a:buFont typeface="Oswald"/>
              <a:buChar char="●"/>
            </a:pPr>
            <a:r>
              <a:rPr lang="en-US" sz="1700" b="0" i="0" u="none" strike="noStrike" cap="none">
                <a:solidFill>
                  <a:schemeClr val="dk1"/>
                </a:solidFill>
                <a:highlight>
                  <a:srgbClr val="FFFFFF"/>
                </a:highlight>
                <a:latin typeface="Oswald"/>
                <a:ea typeface="Oswald"/>
                <a:cs typeface="Oswald"/>
                <a:sym typeface="Oswald"/>
              </a:rPr>
              <a:t>Dissemination meeting for IQA guideline</a:t>
            </a:r>
            <a:endParaRPr sz="1700" b="0" i="0" u="none" strike="noStrike" cap="none">
              <a:solidFill>
                <a:schemeClr val="dk1"/>
              </a:solidFill>
              <a:highlight>
                <a:srgbClr val="FFFFFF"/>
              </a:highlight>
              <a:latin typeface="Oswald"/>
              <a:ea typeface="Oswald"/>
              <a:cs typeface="Oswald"/>
              <a:sym typeface="Oswald"/>
            </a:endParaRPr>
          </a:p>
          <a:p>
            <a:pPr marL="457200" marR="0" lvl="0" indent="-336550" algn="l" rtl="0">
              <a:lnSpc>
                <a:spcPct val="100000"/>
              </a:lnSpc>
              <a:spcBef>
                <a:spcPts val="0"/>
              </a:spcBef>
              <a:spcAft>
                <a:spcPts val="0"/>
              </a:spcAft>
              <a:buClr>
                <a:schemeClr val="dk1"/>
              </a:buClr>
              <a:buSzPts val="1700"/>
              <a:buFont typeface="Oswald"/>
              <a:buChar char="●"/>
            </a:pPr>
            <a:r>
              <a:rPr lang="en-US" sz="1700" b="0" i="0" u="none" strike="noStrike" cap="none">
                <a:solidFill>
                  <a:schemeClr val="dk1"/>
                </a:solidFill>
                <a:highlight>
                  <a:srgbClr val="FFFFFF"/>
                </a:highlight>
                <a:latin typeface="Oswald"/>
                <a:ea typeface="Oswald"/>
                <a:cs typeface="Oswald"/>
                <a:sym typeface="Oswald"/>
              </a:rPr>
              <a:t>Microscopy training</a:t>
            </a:r>
            <a:endParaRPr sz="1700" b="0" i="0" u="none" strike="noStrike" cap="none">
              <a:solidFill>
                <a:schemeClr val="dk1"/>
              </a:solidFill>
              <a:highlight>
                <a:srgbClr val="FFFFFF"/>
              </a:highlight>
              <a:latin typeface="Oswald"/>
              <a:ea typeface="Oswald"/>
              <a:cs typeface="Oswald"/>
              <a:sym typeface="Oswald"/>
            </a:endParaRPr>
          </a:p>
          <a:p>
            <a:pPr marL="457200" marR="0" lvl="0" indent="-336550" algn="l" rtl="0">
              <a:lnSpc>
                <a:spcPct val="100000"/>
              </a:lnSpc>
              <a:spcBef>
                <a:spcPts val="0"/>
              </a:spcBef>
              <a:spcAft>
                <a:spcPts val="0"/>
              </a:spcAft>
              <a:buClr>
                <a:schemeClr val="dk1"/>
              </a:buClr>
              <a:buSzPts val="1700"/>
              <a:buFont typeface="Oswald"/>
              <a:buChar char="●"/>
            </a:pPr>
            <a:r>
              <a:rPr lang="en-US" sz="1700" b="0" i="0" u="none" strike="noStrike" cap="none">
                <a:solidFill>
                  <a:schemeClr val="dk1"/>
                </a:solidFill>
                <a:highlight>
                  <a:srgbClr val="FFFFFF"/>
                </a:highlight>
                <a:latin typeface="Oswald"/>
                <a:ea typeface="Oswald"/>
                <a:cs typeface="Oswald"/>
                <a:sym typeface="Oswald"/>
              </a:rPr>
              <a:t>LMIS SOP trainings</a:t>
            </a:r>
            <a:endParaRPr sz="1700" b="0" i="0" u="none" strike="noStrike" cap="none">
              <a:solidFill>
                <a:schemeClr val="dk1"/>
              </a:solidFill>
              <a:highlight>
                <a:srgbClr val="FFFFFF"/>
              </a:highlight>
              <a:latin typeface="Oswald"/>
              <a:ea typeface="Oswald"/>
              <a:cs typeface="Oswald"/>
              <a:sym typeface="Oswald"/>
            </a:endParaRPr>
          </a:p>
          <a:p>
            <a:pPr marL="457200" marR="0" lvl="0" indent="-336550" algn="l" rtl="0">
              <a:lnSpc>
                <a:spcPct val="100000"/>
              </a:lnSpc>
              <a:spcBef>
                <a:spcPts val="0"/>
              </a:spcBef>
              <a:spcAft>
                <a:spcPts val="0"/>
              </a:spcAft>
              <a:buClr>
                <a:schemeClr val="dk1"/>
              </a:buClr>
              <a:buSzPts val="1700"/>
              <a:buFont typeface="Oswald"/>
              <a:buChar char="●"/>
            </a:pPr>
            <a:r>
              <a:rPr lang="en-US" sz="1700" b="0" i="0" u="none" strike="noStrike" cap="none">
                <a:solidFill>
                  <a:schemeClr val="dk1"/>
                </a:solidFill>
                <a:highlight>
                  <a:srgbClr val="FFFFFF"/>
                </a:highlight>
                <a:latin typeface="Oswald"/>
                <a:ea typeface="Oswald"/>
                <a:cs typeface="Oswald"/>
                <a:sym typeface="Oswald"/>
              </a:rPr>
              <a:t>PPM training materials/job aids printing</a:t>
            </a:r>
            <a:endParaRPr sz="1700" b="0" i="0" u="none" strike="noStrike" cap="none">
              <a:solidFill>
                <a:schemeClr val="dk1"/>
              </a:solidFill>
              <a:highlight>
                <a:srgbClr val="FFFFFF"/>
              </a:highlight>
              <a:latin typeface="Oswald"/>
              <a:ea typeface="Oswald"/>
              <a:cs typeface="Oswald"/>
              <a:sym typeface="Oswald"/>
            </a:endParaRPr>
          </a:p>
          <a:p>
            <a:pPr marL="457200" marR="0" lvl="0" indent="-336550" algn="l" rtl="0">
              <a:lnSpc>
                <a:spcPct val="100000"/>
              </a:lnSpc>
              <a:spcBef>
                <a:spcPts val="0"/>
              </a:spcBef>
              <a:spcAft>
                <a:spcPts val="0"/>
              </a:spcAft>
              <a:buClr>
                <a:schemeClr val="dk1"/>
              </a:buClr>
              <a:buSzPts val="1700"/>
              <a:buFont typeface="Oswald"/>
              <a:buChar char="●"/>
            </a:pPr>
            <a:r>
              <a:rPr lang="en-US" sz="1700" b="0" i="0" u="none" strike="noStrike" cap="none">
                <a:solidFill>
                  <a:schemeClr val="dk1"/>
                </a:solidFill>
                <a:highlight>
                  <a:srgbClr val="FFFFFF"/>
                </a:highlight>
                <a:latin typeface="Oswald"/>
                <a:ea typeface="Oswald"/>
                <a:cs typeface="Oswald"/>
                <a:sym typeface="Oswald"/>
              </a:rPr>
              <a:t>ToT training for PPM</a:t>
            </a:r>
            <a:endParaRPr sz="1700" b="0" i="0" u="none" strike="noStrike" cap="none">
              <a:solidFill>
                <a:schemeClr val="dk1"/>
              </a:solidFill>
              <a:highlight>
                <a:srgbClr val="FFFFFF"/>
              </a:highlight>
              <a:latin typeface="Oswald"/>
              <a:ea typeface="Oswald"/>
              <a:cs typeface="Oswald"/>
              <a:sym typeface="Oswald"/>
            </a:endParaRPr>
          </a:p>
          <a:p>
            <a:pPr marL="457200" marR="0" lvl="0" indent="-336550" algn="l" rtl="0">
              <a:lnSpc>
                <a:spcPct val="100000"/>
              </a:lnSpc>
              <a:spcBef>
                <a:spcPts val="0"/>
              </a:spcBef>
              <a:spcAft>
                <a:spcPts val="0"/>
              </a:spcAft>
              <a:buClr>
                <a:schemeClr val="dk1"/>
              </a:buClr>
              <a:buSzPts val="1700"/>
              <a:buFont typeface="Oswald"/>
              <a:buChar char="●"/>
            </a:pPr>
            <a:r>
              <a:rPr lang="en-US" sz="1700" b="0" i="0" u="none" strike="noStrike" cap="none">
                <a:solidFill>
                  <a:schemeClr val="dk1"/>
                </a:solidFill>
                <a:highlight>
                  <a:srgbClr val="FFFFFF"/>
                </a:highlight>
                <a:latin typeface="Oswald"/>
                <a:ea typeface="Oswald"/>
                <a:cs typeface="Oswald"/>
                <a:sym typeface="Oswald"/>
              </a:rPr>
              <a:t>PPM refresher training</a:t>
            </a:r>
            <a:endParaRPr sz="1700" b="0" i="0" u="none" strike="noStrike" cap="none">
              <a:solidFill>
                <a:schemeClr val="dk1"/>
              </a:solidFill>
              <a:highlight>
                <a:srgbClr val="FFFFFF"/>
              </a:highlight>
              <a:latin typeface="Oswald"/>
              <a:ea typeface="Oswald"/>
              <a:cs typeface="Oswald"/>
              <a:sym typeface="Oswald"/>
            </a:endParaRPr>
          </a:p>
          <a:p>
            <a:pPr marL="457200" marR="0" lvl="0" indent="-336550" algn="l" rtl="0">
              <a:lnSpc>
                <a:spcPct val="100000"/>
              </a:lnSpc>
              <a:spcBef>
                <a:spcPts val="0"/>
              </a:spcBef>
              <a:spcAft>
                <a:spcPts val="0"/>
              </a:spcAft>
              <a:buClr>
                <a:schemeClr val="dk1"/>
              </a:buClr>
              <a:buSzPts val="1700"/>
              <a:buFont typeface="Oswald"/>
              <a:buChar char="●"/>
            </a:pPr>
            <a:r>
              <a:rPr lang="en-US" sz="1700" b="0" i="0" u="none" strike="noStrike" cap="none">
                <a:solidFill>
                  <a:schemeClr val="dk1"/>
                </a:solidFill>
                <a:highlight>
                  <a:srgbClr val="FFFFFF"/>
                </a:highlight>
                <a:latin typeface="Oswald"/>
                <a:ea typeface="Oswald"/>
                <a:cs typeface="Oswald"/>
                <a:sym typeface="Oswald"/>
              </a:rPr>
              <a:t>PPM and FDD meetings</a:t>
            </a:r>
            <a:endParaRPr sz="1700" b="0" i="0" u="none" strike="noStrike" cap="none">
              <a:solidFill>
                <a:schemeClr val="dk1"/>
              </a:solidFill>
              <a:highlight>
                <a:srgbClr val="FFFFFF"/>
              </a:highlight>
              <a:latin typeface="Oswald"/>
              <a:ea typeface="Oswald"/>
              <a:cs typeface="Oswald"/>
              <a:sym typeface="Oswald"/>
            </a:endParaRPr>
          </a:p>
          <a:p>
            <a:pPr marL="457200" marR="0" lvl="0" indent="-336550" algn="l" rtl="0">
              <a:lnSpc>
                <a:spcPct val="100000"/>
              </a:lnSpc>
              <a:spcBef>
                <a:spcPts val="0"/>
              </a:spcBef>
              <a:spcAft>
                <a:spcPts val="0"/>
              </a:spcAft>
              <a:buClr>
                <a:schemeClr val="dk1"/>
              </a:buClr>
              <a:buSzPts val="1700"/>
              <a:buFont typeface="Oswald"/>
              <a:buChar char="●"/>
            </a:pPr>
            <a:r>
              <a:rPr lang="en-US" sz="1700" b="0" i="0" u="none" strike="noStrike" cap="none">
                <a:solidFill>
                  <a:schemeClr val="dk1"/>
                </a:solidFill>
                <a:highlight>
                  <a:srgbClr val="FFFFFF"/>
                </a:highlight>
                <a:latin typeface="Oswald"/>
                <a:ea typeface="Oswald"/>
                <a:cs typeface="Oswald"/>
                <a:sym typeface="Oswald"/>
              </a:rPr>
              <a:t>Transition Review meeting </a:t>
            </a:r>
            <a:endParaRPr sz="1700" b="0" i="0" u="none" strike="noStrike" cap="none">
              <a:solidFill>
                <a:schemeClr val="dk1"/>
              </a:solidFill>
              <a:highlight>
                <a:srgbClr val="FFFFFF"/>
              </a:highlight>
              <a:latin typeface="Oswald"/>
              <a:ea typeface="Oswald"/>
              <a:cs typeface="Oswald"/>
              <a:sym typeface="Oswald"/>
            </a:endParaRPr>
          </a:p>
        </p:txBody>
      </p:sp>
      <p:sp>
        <p:nvSpPr>
          <p:cNvPr id="687" name="Google Shape;687;g19f63886833_0_673"/>
          <p:cNvSpPr txBox="1"/>
          <p:nvPr/>
        </p:nvSpPr>
        <p:spPr>
          <a:xfrm>
            <a:off x="240638" y="2874800"/>
            <a:ext cx="11698200" cy="492600"/>
          </a:xfrm>
          <a:prstGeom prst="rect">
            <a:avLst/>
          </a:prstGeom>
          <a:solidFill>
            <a:srgbClr val="DBF2F8"/>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27251F"/>
                </a:solidFill>
                <a:latin typeface="Calibri"/>
                <a:ea typeface="Calibri"/>
                <a:cs typeface="Calibri"/>
                <a:sym typeface="Calibri"/>
              </a:rPr>
              <a:t>Main contribution is to RDT procurement and bednets ( 61.8%)</a:t>
            </a:r>
            <a:endParaRPr sz="2000" b="1" i="0" u="none" strike="noStrike" cap="none">
              <a:solidFill>
                <a:srgbClr val="27251F"/>
              </a:solidFill>
              <a:latin typeface="Calibri"/>
              <a:ea typeface="Calibri"/>
              <a:cs typeface="Calibri"/>
              <a:sym typeface="Calibri"/>
            </a:endParaRPr>
          </a:p>
        </p:txBody>
      </p:sp>
      <p:sp>
        <p:nvSpPr>
          <p:cNvPr id="688" name="Google Shape;688;g19f63886833_0_673"/>
          <p:cNvSpPr txBox="1">
            <a:spLocks noGrp="1"/>
          </p:cNvSpPr>
          <p:nvPr>
            <p:ph type="title"/>
          </p:nvPr>
        </p:nvSpPr>
        <p:spPr>
          <a:xfrm>
            <a:off x="10925" y="-4350"/>
            <a:ext cx="12192000" cy="723300"/>
          </a:xfrm>
          <a:prstGeom prst="rect">
            <a:avLst/>
          </a:prstGeom>
          <a:noFill/>
          <a:ln w="19050" cap="flat" cmpd="sng">
            <a:solidFill>
              <a:srgbClr val="0DB8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SzPts val="1400"/>
              <a:buNone/>
            </a:pPr>
            <a:r>
              <a:rPr lang="en-US" sz="3600">
                <a:solidFill>
                  <a:srgbClr val="0DB8CC"/>
                </a:solidFill>
                <a:latin typeface="News Cycle"/>
                <a:ea typeface="News Cycle"/>
                <a:cs typeface="News Cycle"/>
                <a:sym typeface="News Cycle"/>
              </a:rPr>
              <a:t> </a:t>
            </a:r>
            <a:endParaRPr sz="3600">
              <a:solidFill>
                <a:srgbClr val="0DB8CC"/>
              </a:solidFill>
              <a:latin typeface="News Cycle"/>
              <a:ea typeface="News Cycle"/>
              <a:cs typeface="News Cycle"/>
              <a:sym typeface="News Cycle"/>
            </a:endParaRPr>
          </a:p>
          <a:p>
            <a:pPr marL="0" marR="0" lvl="0" indent="0" algn="ctr" rtl="0">
              <a:lnSpc>
                <a:spcPct val="100000"/>
              </a:lnSpc>
              <a:spcBef>
                <a:spcPts val="0"/>
              </a:spcBef>
              <a:spcAft>
                <a:spcPts val="0"/>
              </a:spcAft>
              <a:buSzPts val="1400"/>
              <a:buNone/>
            </a:pPr>
            <a:r>
              <a:rPr lang="en-US" sz="3600">
                <a:solidFill>
                  <a:srgbClr val="0DB8CC"/>
                </a:solidFill>
                <a:latin typeface="News Cycle"/>
                <a:ea typeface="News Cycle"/>
                <a:cs typeface="News Cycle"/>
                <a:sym typeface="News Cycle"/>
              </a:rPr>
              <a:t>    Government Co-financing Expenditure (2021-2023)</a:t>
            </a:r>
            <a:endParaRPr sz="3600">
              <a:solidFill>
                <a:srgbClr val="0DB8CC"/>
              </a:solidFill>
              <a:latin typeface="News Cycle"/>
              <a:ea typeface="News Cycle"/>
              <a:cs typeface="News Cycle"/>
              <a:sym typeface="News Cycle"/>
            </a:endParaRPr>
          </a:p>
          <a:p>
            <a:pPr marL="0" marR="0" lvl="0" indent="0" algn="ctr" rtl="0">
              <a:lnSpc>
                <a:spcPct val="100000"/>
              </a:lnSpc>
              <a:spcBef>
                <a:spcPts val="0"/>
              </a:spcBef>
              <a:spcAft>
                <a:spcPts val="0"/>
              </a:spcAft>
              <a:buSzPts val="1400"/>
              <a:buNone/>
            </a:pPr>
            <a:endParaRPr sz="3600">
              <a:solidFill>
                <a:srgbClr val="0DB8CC"/>
              </a:solidFill>
              <a:latin typeface="News Cycle"/>
              <a:ea typeface="News Cycle"/>
              <a:cs typeface="News Cycle"/>
              <a:sym typeface="News Cycle"/>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g15df64bb1bf_0_753"/>
          <p:cNvSpPr/>
          <p:nvPr/>
        </p:nvSpPr>
        <p:spPr>
          <a:xfrm>
            <a:off x="8902367" y="5226533"/>
            <a:ext cx="3048000" cy="1467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4300"/>
              <a:buFont typeface="Arial"/>
              <a:buNone/>
            </a:pPr>
            <a:r>
              <a:rPr lang="en-US" sz="4300" b="1" i="0" u="none" strike="noStrike" cap="none">
                <a:solidFill>
                  <a:schemeClr val="lt1"/>
                </a:solidFill>
                <a:latin typeface="Arial"/>
                <a:ea typeface="Arial"/>
                <a:cs typeface="Arial"/>
                <a:sym typeface="Arial"/>
              </a:rPr>
              <a:t>Kop Chai</a:t>
            </a:r>
            <a:endParaRPr sz="4300" b="1" i="0" u="none" strike="noStrike" cap="none">
              <a:solidFill>
                <a:schemeClr val="lt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g2a2eeddd9e4_0_0"/>
          <p:cNvPicPr preferRelativeResize="0"/>
          <p:nvPr/>
        </p:nvPicPr>
        <p:blipFill rotWithShape="1">
          <a:blip r:embed="rId3">
            <a:alphaModFix/>
          </a:blip>
          <a:srcRect t="6542"/>
          <a:stretch/>
        </p:blipFill>
        <p:spPr>
          <a:xfrm>
            <a:off x="7810500" y="725824"/>
            <a:ext cx="4381500" cy="6035249"/>
          </a:xfrm>
          <a:prstGeom prst="rect">
            <a:avLst/>
          </a:prstGeom>
          <a:noFill/>
          <a:ln>
            <a:noFill/>
          </a:ln>
        </p:spPr>
      </p:pic>
      <p:sp>
        <p:nvSpPr>
          <p:cNvPr id="386" name="Google Shape;386;g2a2eeddd9e4_0_0"/>
          <p:cNvSpPr txBox="1"/>
          <p:nvPr/>
        </p:nvSpPr>
        <p:spPr>
          <a:xfrm>
            <a:off x="0" y="-12175"/>
            <a:ext cx="12192000" cy="738000"/>
          </a:xfrm>
          <a:prstGeom prst="rect">
            <a:avLst/>
          </a:prstGeom>
          <a:noFill/>
          <a:ln w="19050" cap="flat" cmpd="sng">
            <a:solidFill>
              <a:srgbClr val="0DB8CC"/>
            </a:solidFill>
            <a:prstDash val="solid"/>
            <a:round/>
            <a:headEnd type="none" w="sm" len="sm"/>
            <a:tailEnd type="none" w="sm" len="sm"/>
          </a:ln>
        </p:spPr>
        <p:txBody>
          <a:bodyPr spcFirstLastPara="1" wrap="square" lIns="91425" tIns="91425" rIns="91425" bIns="91425" anchor="t" anchorCtr="0">
            <a:norm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0DB8CC"/>
                </a:solidFill>
                <a:latin typeface="News Cycle"/>
                <a:ea typeface="News Cycle"/>
                <a:cs typeface="News Cycle"/>
                <a:sym typeface="News Cycle"/>
              </a:rPr>
              <a:t> </a:t>
            </a:r>
            <a:r>
              <a:rPr lang="en-US" sz="3600" b="1" i="0" u="none" strike="noStrike" cap="none">
                <a:solidFill>
                  <a:srgbClr val="0DB8CC"/>
                </a:solidFill>
                <a:latin typeface="News Cycle"/>
                <a:ea typeface="News Cycle"/>
                <a:cs typeface="News Cycle"/>
                <a:sym typeface="News Cycl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RAI3E Key Achievements</a:t>
            </a:r>
            <a:endParaRPr sz="3600" b="1" i="0" u="none" strike="noStrike" cap="none">
              <a:solidFill>
                <a:srgbClr val="0DB8CC"/>
              </a:solidFill>
              <a:latin typeface="News Cycle"/>
              <a:ea typeface="News Cycle"/>
              <a:cs typeface="News Cycle"/>
              <a:sym typeface="News Cycle"/>
            </a:endParaRPr>
          </a:p>
        </p:txBody>
      </p:sp>
      <p:grpSp>
        <p:nvGrpSpPr>
          <p:cNvPr id="387" name="Google Shape;387;g2a2eeddd9e4_0_0"/>
          <p:cNvGrpSpPr/>
          <p:nvPr/>
        </p:nvGrpSpPr>
        <p:grpSpPr>
          <a:xfrm>
            <a:off x="4002331" y="1307178"/>
            <a:ext cx="4755366" cy="4449816"/>
            <a:chOff x="4192863" y="1002150"/>
            <a:chExt cx="3679200" cy="3139200"/>
          </a:xfrm>
        </p:grpSpPr>
        <p:sp>
          <p:nvSpPr>
            <p:cNvPr id="388" name="Google Shape;388;g2a2eeddd9e4_0_0"/>
            <p:cNvSpPr/>
            <p:nvPr/>
          </p:nvSpPr>
          <p:spPr>
            <a:xfrm>
              <a:off x="4192863" y="1002150"/>
              <a:ext cx="3679200" cy="3139200"/>
            </a:xfrm>
            <a:prstGeom prst="round2DiagRect">
              <a:avLst>
                <a:gd name="adj1" fmla="val 0"/>
                <a:gd name="adj2" fmla="val 17764"/>
              </a:avLst>
            </a:prstGeom>
            <a:solidFill>
              <a:srgbClr val="0942A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Oswald"/>
                <a:ea typeface="Oswald"/>
                <a:cs typeface="Oswald"/>
                <a:sym typeface="Oswald"/>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Oswald"/>
                <a:ea typeface="Oswald"/>
                <a:cs typeface="Oswald"/>
                <a:sym typeface="Oswald"/>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Oswald"/>
                <a:ea typeface="Oswald"/>
                <a:cs typeface="Oswald"/>
                <a:sym typeface="Oswald"/>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Oswald"/>
                <a:ea typeface="Oswald"/>
                <a:cs typeface="Oswald"/>
                <a:sym typeface="Oswald"/>
              </a:endParaRPr>
            </a:p>
          </p:txBody>
        </p:sp>
        <p:sp>
          <p:nvSpPr>
            <p:cNvPr id="389" name="Google Shape;389;g2a2eeddd9e4_0_0"/>
            <p:cNvSpPr txBox="1"/>
            <p:nvPr/>
          </p:nvSpPr>
          <p:spPr>
            <a:xfrm>
              <a:off x="5381272" y="1267159"/>
              <a:ext cx="2021400" cy="6036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4200"/>
                <a:buFont typeface="Arial"/>
                <a:buNone/>
              </a:pPr>
              <a:r>
                <a:rPr lang="en-US" sz="4200">
                  <a:solidFill>
                    <a:srgbClr val="FFFFFF"/>
                  </a:solidFill>
                  <a:latin typeface="Oswald"/>
                  <a:ea typeface="Oswald"/>
                  <a:cs typeface="Oswald"/>
                  <a:sym typeface="Oswald"/>
                </a:rPr>
                <a:t>6,964</a:t>
              </a:r>
              <a:endParaRPr sz="4200" b="0" i="0" u="none" strike="noStrike" cap="none">
                <a:solidFill>
                  <a:srgbClr val="FFFFFF"/>
                </a:solidFill>
                <a:latin typeface="Oswald"/>
                <a:ea typeface="Oswald"/>
                <a:cs typeface="Oswald"/>
                <a:sym typeface="Oswald"/>
              </a:endParaRPr>
            </a:p>
          </p:txBody>
        </p:sp>
        <p:sp>
          <p:nvSpPr>
            <p:cNvPr id="390" name="Google Shape;390;g2a2eeddd9e4_0_0"/>
            <p:cNvSpPr txBox="1"/>
            <p:nvPr/>
          </p:nvSpPr>
          <p:spPr>
            <a:xfrm>
              <a:off x="5353756" y="1892014"/>
              <a:ext cx="2391900" cy="11280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2100"/>
                </a:spcAft>
                <a:buClr>
                  <a:srgbClr val="000000"/>
                </a:buClr>
                <a:buSzPts val="2400"/>
                <a:buFont typeface="Arial"/>
                <a:buNone/>
              </a:pPr>
              <a:r>
                <a:rPr lang="en-US" sz="2400" b="0" i="0" u="none" strike="noStrike" cap="none">
                  <a:solidFill>
                    <a:schemeClr val="lt1"/>
                  </a:solidFill>
                  <a:latin typeface="Oswald"/>
                  <a:ea typeface="Oswald"/>
                  <a:cs typeface="Oswald"/>
                  <a:sym typeface="Oswald"/>
                </a:rPr>
                <a:t>Confirmed malaria cases were detected. 100% were treated as per national treatment guidelines</a:t>
              </a:r>
              <a:endParaRPr sz="1700" b="0" i="0" u="none" strike="noStrike" cap="none">
                <a:solidFill>
                  <a:schemeClr val="lt1"/>
                </a:solidFill>
                <a:latin typeface="Oswald"/>
                <a:ea typeface="Oswald"/>
                <a:cs typeface="Oswald"/>
                <a:sym typeface="Oswald"/>
              </a:endParaRPr>
            </a:p>
          </p:txBody>
        </p:sp>
      </p:grpSp>
      <p:grpSp>
        <p:nvGrpSpPr>
          <p:cNvPr id="391" name="Google Shape;391;g2a2eeddd9e4_0_0"/>
          <p:cNvGrpSpPr/>
          <p:nvPr/>
        </p:nvGrpSpPr>
        <p:grpSpPr>
          <a:xfrm>
            <a:off x="2740214" y="1306873"/>
            <a:ext cx="2513396" cy="2227419"/>
            <a:chOff x="3216519" y="1002150"/>
            <a:chExt cx="1944600" cy="1569600"/>
          </a:xfrm>
        </p:grpSpPr>
        <p:sp>
          <p:nvSpPr>
            <p:cNvPr id="392" name="Google Shape;392;g2a2eeddd9e4_0_0"/>
            <p:cNvSpPr/>
            <p:nvPr/>
          </p:nvSpPr>
          <p:spPr>
            <a:xfrm flipH="1">
              <a:off x="3216519" y="1002150"/>
              <a:ext cx="1944600" cy="1569600"/>
            </a:xfrm>
            <a:prstGeom prst="round2DiagRect">
              <a:avLst>
                <a:gd name="adj1" fmla="val 0"/>
                <a:gd name="adj2" fmla="val 17764"/>
              </a:avLst>
            </a:prstGeom>
            <a:solidFill>
              <a:srgbClr val="5B9BD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swald"/>
                <a:ea typeface="Oswald"/>
                <a:cs typeface="Oswald"/>
                <a:sym typeface="Oswald"/>
              </a:endParaRPr>
            </a:p>
          </p:txBody>
        </p:sp>
        <p:sp>
          <p:nvSpPr>
            <p:cNvPr id="393" name="Google Shape;393;g2a2eeddd9e4_0_0"/>
            <p:cNvSpPr txBox="1"/>
            <p:nvPr/>
          </p:nvSpPr>
          <p:spPr>
            <a:xfrm>
              <a:off x="3461163" y="1244660"/>
              <a:ext cx="1451700" cy="4599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Oswald"/>
                <a:ea typeface="Oswald"/>
                <a:cs typeface="Oswald"/>
                <a:sym typeface="Oswald"/>
              </a:endParaRPr>
            </a:p>
          </p:txBody>
        </p:sp>
        <p:sp>
          <p:nvSpPr>
            <p:cNvPr id="394" name="Google Shape;394;g2a2eeddd9e4_0_0"/>
            <p:cNvSpPr txBox="1"/>
            <p:nvPr/>
          </p:nvSpPr>
          <p:spPr>
            <a:xfrm>
              <a:off x="3346857" y="1515910"/>
              <a:ext cx="1567800" cy="5124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US" sz="1800" b="0" i="0" u="none" strike="noStrike" cap="none">
                  <a:solidFill>
                    <a:schemeClr val="lt1"/>
                  </a:solidFill>
                  <a:latin typeface="Oswald"/>
                  <a:ea typeface="Oswald"/>
                  <a:cs typeface="Oswald"/>
                  <a:sym typeface="Oswald"/>
                </a:rPr>
                <a:t>Confirmed malaria cases in low endemic areas investigated.</a:t>
              </a:r>
              <a:endParaRPr sz="1800" b="0" i="0" u="none" strike="noStrike" cap="none">
                <a:solidFill>
                  <a:schemeClr val="lt1"/>
                </a:solidFill>
                <a:latin typeface="Oswald"/>
                <a:ea typeface="Oswald"/>
                <a:cs typeface="Oswald"/>
                <a:sym typeface="Oswald"/>
              </a:endParaRPr>
            </a:p>
          </p:txBody>
        </p:sp>
      </p:grpSp>
      <p:grpSp>
        <p:nvGrpSpPr>
          <p:cNvPr id="395" name="Google Shape;395;g2a2eeddd9e4_0_0"/>
          <p:cNvGrpSpPr/>
          <p:nvPr/>
        </p:nvGrpSpPr>
        <p:grpSpPr>
          <a:xfrm>
            <a:off x="232981" y="1306873"/>
            <a:ext cx="2513396" cy="2227419"/>
            <a:chOff x="1271925" y="1002150"/>
            <a:chExt cx="1944600" cy="1569600"/>
          </a:xfrm>
        </p:grpSpPr>
        <p:sp>
          <p:nvSpPr>
            <p:cNvPr id="396" name="Google Shape;396;g2a2eeddd9e4_0_0"/>
            <p:cNvSpPr/>
            <p:nvPr/>
          </p:nvSpPr>
          <p:spPr>
            <a:xfrm rot="10800000">
              <a:off x="1271925" y="1002150"/>
              <a:ext cx="1944600" cy="1569600"/>
            </a:xfrm>
            <a:prstGeom prst="round2DiagRect">
              <a:avLst>
                <a:gd name="adj1" fmla="val 0"/>
                <a:gd name="adj2" fmla="val 17764"/>
              </a:avLst>
            </a:prstGeom>
            <a:solidFill>
              <a:srgbClr val="99CC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swald"/>
                <a:ea typeface="Oswald"/>
                <a:cs typeface="Oswald"/>
                <a:sym typeface="Oswald"/>
              </a:endParaRPr>
            </a:p>
          </p:txBody>
        </p:sp>
        <p:sp>
          <p:nvSpPr>
            <p:cNvPr id="397" name="Google Shape;397;g2a2eeddd9e4_0_0"/>
            <p:cNvSpPr txBox="1"/>
            <p:nvPr/>
          </p:nvSpPr>
          <p:spPr>
            <a:xfrm>
              <a:off x="1420373" y="1002291"/>
              <a:ext cx="1451700" cy="4599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a:solidFill>
                    <a:srgbClr val="FFFFFF"/>
                  </a:solidFill>
                  <a:latin typeface="Oswald"/>
                  <a:ea typeface="Oswald"/>
                  <a:cs typeface="Oswald"/>
                  <a:sym typeface="Oswald"/>
                </a:rPr>
                <a:t>1,200,320</a:t>
              </a:r>
              <a:endParaRPr sz="3000" b="0" i="0" u="none" strike="noStrike" cap="none">
                <a:solidFill>
                  <a:srgbClr val="FFFFFF"/>
                </a:solidFill>
                <a:latin typeface="Oswald"/>
                <a:ea typeface="Oswald"/>
                <a:cs typeface="Oswald"/>
                <a:sym typeface="Oswald"/>
              </a:endParaRPr>
            </a:p>
          </p:txBody>
        </p:sp>
        <p:sp>
          <p:nvSpPr>
            <p:cNvPr id="398" name="Google Shape;398;g2a2eeddd9e4_0_0"/>
            <p:cNvSpPr txBox="1"/>
            <p:nvPr/>
          </p:nvSpPr>
          <p:spPr>
            <a:xfrm>
              <a:off x="1420366" y="1439164"/>
              <a:ext cx="1628400" cy="5124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a:solidFill>
                    <a:srgbClr val="27251F"/>
                  </a:solidFill>
                  <a:latin typeface="Oswald"/>
                  <a:ea typeface="Oswald"/>
                  <a:cs typeface="Oswald"/>
                  <a:sym typeface="Oswald"/>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LLINs/LLIHNs distributed</a:t>
              </a:r>
              <a:r>
                <a:rPr lang="en-US" sz="2200" b="0" i="0" u="none" strike="noStrike" cap="none">
                  <a:solidFill>
                    <a:srgbClr val="27251F"/>
                  </a:solidFill>
                  <a:latin typeface="Oswald"/>
                  <a:ea typeface="Oswald"/>
                  <a:cs typeface="Oswald"/>
                  <a:sym typeface="Oswald"/>
                </a:rPr>
                <a:t> *</a:t>
              </a:r>
              <a:endParaRPr sz="2200" b="0" i="0" u="none" strike="noStrike" cap="none">
                <a:solidFill>
                  <a:srgbClr val="27251F"/>
                </a:solidFill>
                <a:latin typeface="Oswald"/>
                <a:ea typeface="Oswald"/>
                <a:cs typeface="Oswald"/>
                <a:sym typeface="Oswald"/>
              </a:endParaRPr>
            </a:p>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rgbClr val="27251F"/>
                  </a:solidFill>
                  <a:latin typeface="Oswald"/>
                  <a:ea typeface="Oswald"/>
                  <a:cs typeface="Oswald"/>
                  <a:sym typeface="Oswald"/>
                </a:rPr>
                <a:t>(including 360,000 from PMI &amp; 152,000 from co-financing)</a:t>
              </a:r>
              <a:endParaRPr sz="1700" b="0" i="0" u="none" strike="noStrike" cap="none">
                <a:solidFill>
                  <a:srgbClr val="27251F"/>
                </a:solidFill>
                <a:latin typeface="Oswald"/>
                <a:ea typeface="Oswald"/>
                <a:cs typeface="Oswald"/>
                <a:sym typeface="Oswald"/>
              </a:endParaRPr>
            </a:p>
          </p:txBody>
        </p:sp>
      </p:grpSp>
      <p:grpSp>
        <p:nvGrpSpPr>
          <p:cNvPr id="399" name="Google Shape;399;g2a2eeddd9e4_0_0"/>
          <p:cNvGrpSpPr/>
          <p:nvPr/>
        </p:nvGrpSpPr>
        <p:grpSpPr>
          <a:xfrm>
            <a:off x="232981" y="3529224"/>
            <a:ext cx="2513396" cy="2227419"/>
            <a:chOff x="1271925" y="2571750"/>
            <a:chExt cx="1944600" cy="1569600"/>
          </a:xfrm>
        </p:grpSpPr>
        <p:sp>
          <p:nvSpPr>
            <p:cNvPr id="400" name="Google Shape;400;g2a2eeddd9e4_0_0"/>
            <p:cNvSpPr/>
            <p:nvPr/>
          </p:nvSpPr>
          <p:spPr>
            <a:xfrm flipH="1">
              <a:off x="1271925" y="2571750"/>
              <a:ext cx="1944600" cy="1569600"/>
            </a:xfrm>
            <a:prstGeom prst="round2DiagRect">
              <a:avLst>
                <a:gd name="adj1" fmla="val 0"/>
                <a:gd name="adj2" fmla="val 17764"/>
              </a:avLst>
            </a:prstGeom>
            <a:solidFill>
              <a:srgbClr val="0D5CD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swald"/>
                <a:ea typeface="Oswald"/>
                <a:cs typeface="Oswald"/>
                <a:sym typeface="Oswald"/>
              </a:endParaRPr>
            </a:p>
          </p:txBody>
        </p:sp>
        <p:sp>
          <p:nvSpPr>
            <p:cNvPr id="401" name="Google Shape;401;g2a2eeddd9e4_0_0"/>
            <p:cNvSpPr txBox="1"/>
            <p:nvPr/>
          </p:nvSpPr>
          <p:spPr>
            <a:xfrm>
              <a:off x="1405110" y="2694820"/>
              <a:ext cx="1451700" cy="4599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a:solidFill>
                    <a:srgbClr val="FFFFFF"/>
                  </a:solidFill>
                  <a:latin typeface="Oswald"/>
                  <a:ea typeface="Oswald"/>
                  <a:cs typeface="Oswald"/>
                  <a:sym typeface="Oswald"/>
                </a:rPr>
                <a:t>2,347,203</a:t>
              </a:r>
              <a:endParaRPr sz="3000" b="0" i="0" u="none" strike="noStrike" cap="none">
                <a:solidFill>
                  <a:srgbClr val="FFFFFF"/>
                </a:solidFill>
                <a:latin typeface="Oswald"/>
                <a:ea typeface="Oswald"/>
                <a:cs typeface="Oswald"/>
                <a:sym typeface="Oswald"/>
              </a:endParaRPr>
            </a:p>
          </p:txBody>
        </p:sp>
        <p:sp>
          <p:nvSpPr>
            <p:cNvPr id="402" name="Google Shape;402;g2a2eeddd9e4_0_0"/>
            <p:cNvSpPr txBox="1"/>
            <p:nvPr/>
          </p:nvSpPr>
          <p:spPr>
            <a:xfrm>
              <a:off x="1443861" y="3100353"/>
              <a:ext cx="1526100" cy="5124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US" sz="1800" b="0" i="0" u="none" strike="noStrike" cap="none">
                  <a:solidFill>
                    <a:schemeClr val="lt1"/>
                  </a:solidFill>
                  <a:latin typeface="Oswald"/>
                  <a:ea typeface="Oswald"/>
                  <a:cs typeface="Oswald"/>
                  <a:sym typeface="Oswald"/>
                </a:rPr>
                <a:t>Suspected malaria cases that received a parasitological test.</a:t>
              </a:r>
              <a:endParaRPr sz="1800" b="0" i="0" u="none" strike="noStrike" cap="none">
                <a:solidFill>
                  <a:schemeClr val="lt1"/>
                </a:solidFill>
                <a:latin typeface="Oswald"/>
                <a:ea typeface="Oswald"/>
                <a:cs typeface="Oswald"/>
                <a:sym typeface="Oswald"/>
              </a:endParaRPr>
            </a:p>
            <a:p>
              <a:pPr marL="0" marR="0" lvl="0" indent="0" algn="l" rtl="0">
                <a:lnSpc>
                  <a:spcPct val="115000"/>
                </a:lnSpc>
                <a:spcBef>
                  <a:spcPts val="0"/>
                </a:spcBef>
                <a:spcAft>
                  <a:spcPts val="2100"/>
                </a:spcAft>
                <a:buClr>
                  <a:srgbClr val="000000"/>
                </a:buClr>
                <a:buSzPts val="1100"/>
                <a:buFont typeface="Arial"/>
                <a:buNone/>
              </a:pPr>
              <a:endParaRPr sz="1100" b="0" i="0" u="none" strike="noStrike" cap="none">
                <a:solidFill>
                  <a:srgbClr val="FFFFFF"/>
                </a:solidFill>
                <a:latin typeface="Oswald"/>
                <a:ea typeface="Oswald"/>
                <a:cs typeface="Oswald"/>
                <a:sym typeface="Oswald"/>
              </a:endParaRPr>
            </a:p>
          </p:txBody>
        </p:sp>
      </p:grpSp>
      <p:grpSp>
        <p:nvGrpSpPr>
          <p:cNvPr id="403" name="Google Shape;403;g2a2eeddd9e4_0_0"/>
          <p:cNvGrpSpPr/>
          <p:nvPr/>
        </p:nvGrpSpPr>
        <p:grpSpPr>
          <a:xfrm>
            <a:off x="2740214" y="3529224"/>
            <a:ext cx="2513396" cy="2227419"/>
            <a:chOff x="3216519" y="2571750"/>
            <a:chExt cx="1944600" cy="1569600"/>
          </a:xfrm>
        </p:grpSpPr>
        <p:sp>
          <p:nvSpPr>
            <p:cNvPr id="404" name="Google Shape;404;g2a2eeddd9e4_0_0"/>
            <p:cNvSpPr/>
            <p:nvPr/>
          </p:nvSpPr>
          <p:spPr>
            <a:xfrm rot="10800000">
              <a:off x="3216519" y="2571750"/>
              <a:ext cx="1944600" cy="1569600"/>
            </a:xfrm>
            <a:prstGeom prst="round2DiagRect">
              <a:avLst>
                <a:gd name="adj1" fmla="val 0"/>
                <a:gd name="adj2" fmla="val 17764"/>
              </a:avLst>
            </a:prstGeom>
            <a:solidFill>
              <a:srgbClr val="307AF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swald"/>
                <a:ea typeface="Oswald"/>
                <a:cs typeface="Oswald"/>
                <a:sym typeface="Oswald"/>
              </a:endParaRPr>
            </a:p>
          </p:txBody>
        </p:sp>
        <p:sp>
          <p:nvSpPr>
            <p:cNvPr id="405" name="Google Shape;405;g2a2eeddd9e4_0_0"/>
            <p:cNvSpPr txBox="1"/>
            <p:nvPr/>
          </p:nvSpPr>
          <p:spPr>
            <a:xfrm>
              <a:off x="3461163" y="2814260"/>
              <a:ext cx="1451700" cy="4599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Oswald"/>
                <a:ea typeface="Oswald"/>
                <a:cs typeface="Oswald"/>
                <a:sym typeface="Oswald"/>
              </a:endParaRPr>
            </a:p>
          </p:txBody>
        </p:sp>
        <p:sp>
          <p:nvSpPr>
            <p:cNvPr id="406" name="Google Shape;406;g2a2eeddd9e4_0_0"/>
            <p:cNvSpPr txBox="1"/>
            <p:nvPr/>
          </p:nvSpPr>
          <p:spPr>
            <a:xfrm>
              <a:off x="3461170" y="3035355"/>
              <a:ext cx="1576800" cy="5124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US" sz="1800" b="0" i="0" u="none" strike="noStrike" cap="none">
                  <a:solidFill>
                    <a:schemeClr val="lt1"/>
                  </a:solidFill>
                  <a:latin typeface="Oswald"/>
                  <a:ea typeface="Oswald"/>
                  <a:cs typeface="Oswald"/>
                  <a:sym typeface="Oswald"/>
                </a:rPr>
                <a:t>Active foci received response within 7 days. </a:t>
              </a:r>
              <a:endParaRPr sz="1900" b="0" i="0" u="none" strike="noStrike" cap="none">
                <a:solidFill>
                  <a:schemeClr val="lt1"/>
                </a:solidFill>
                <a:latin typeface="Oswald"/>
                <a:ea typeface="Oswald"/>
                <a:cs typeface="Oswald"/>
                <a:sym typeface="Oswald"/>
              </a:endParaRPr>
            </a:p>
          </p:txBody>
        </p:sp>
      </p:grpSp>
      <p:grpSp>
        <p:nvGrpSpPr>
          <p:cNvPr id="407" name="Google Shape;407;g2a2eeddd9e4_0_0"/>
          <p:cNvGrpSpPr/>
          <p:nvPr/>
        </p:nvGrpSpPr>
        <p:grpSpPr>
          <a:xfrm>
            <a:off x="2529243" y="3300528"/>
            <a:ext cx="431827" cy="474116"/>
            <a:chOff x="3157188" y="909150"/>
            <a:chExt cx="470400" cy="470400"/>
          </a:xfrm>
        </p:grpSpPr>
        <p:sp>
          <p:nvSpPr>
            <p:cNvPr id="408" name="Google Shape;408;g2a2eeddd9e4_0_0"/>
            <p:cNvSpPr/>
            <p:nvPr/>
          </p:nvSpPr>
          <p:spPr>
            <a:xfrm>
              <a:off x="3157188" y="909150"/>
              <a:ext cx="470400" cy="4704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swald"/>
                <a:ea typeface="Oswald"/>
                <a:cs typeface="Oswald"/>
                <a:sym typeface="Oswald"/>
              </a:endParaRPr>
            </a:p>
          </p:txBody>
        </p:sp>
        <p:sp>
          <p:nvSpPr>
            <p:cNvPr id="409" name="Google Shape;409;g2a2eeddd9e4_0_0"/>
            <p:cNvSpPr/>
            <p:nvPr/>
          </p:nvSpPr>
          <p:spPr>
            <a:xfrm>
              <a:off x="3243138" y="995100"/>
              <a:ext cx="298500" cy="298500"/>
            </a:xfrm>
            <a:prstGeom prst="mathPlus">
              <a:avLst>
                <a:gd name="adj1" fmla="val 9900"/>
              </a:avLst>
            </a:prstGeom>
            <a:solidFill>
              <a:srgbClr val="0D5CD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swald"/>
                <a:ea typeface="Oswald"/>
                <a:cs typeface="Oswald"/>
                <a:sym typeface="Oswald"/>
              </a:endParaRPr>
            </a:p>
          </p:txBody>
        </p:sp>
      </p:grpSp>
      <p:sp>
        <p:nvSpPr>
          <p:cNvPr id="410" name="Google Shape;410;g2a2eeddd9e4_0_0"/>
          <p:cNvSpPr txBox="1"/>
          <p:nvPr/>
        </p:nvSpPr>
        <p:spPr>
          <a:xfrm>
            <a:off x="2936139" y="1307120"/>
            <a:ext cx="1876200" cy="6525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a:solidFill>
                  <a:srgbClr val="FFFFFF"/>
                </a:solidFill>
                <a:latin typeface="Oswald"/>
                <a:ea typeface="Oswald"/>
                <a:cs typeface="Oswald"/>
                <a:sym typeface="Oswald"/>
              </a:rPr>
              <a:t>1,089</a:t>
            </a:r>
            <a:endParaRPr sz="3000" b="0" i="0" u="none" strike="noStrike" cap="none">
              <a:solidFill>
                <a:srgbClr val="FFFFFF"/>
              </a:solidFill>
              <a:latin typeface="Oswald"/>
              <a:ea typeface="Oswald"/>
              <a:cs typeface="Oswald"/>
              <a:sym typeface="Oswald"/>
            </a:endParaRPr>
          </a:p>
        </p:txBody>
      </p:sp>
      <p:sp>
        <p:nvSpPr>
          <p:cNvPr id="411" name="Google Shape;411;g2a2eeddd9e4_0_0"/>
          <p:cNvSpPr txBox="1"/>
          <p:nvPr/>
        </p:nvSpPr>
        <p:spPr>
          <a:xfrm>
            <a:off x="3058804" y="3627794"/>
            <a:ext cx="1876200" cy="6525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a:solidFill>
                  <a:srgbClr val="FFFFFF"/>
                </a:solidFill>
                <a:latin typeface="Oswald"/>
                <a:ea typeface="Oswald"/>
                <a:cs typeface="Oswald"/>
                <a:sym typeface="Oswald"/>
              </a:rPr>
              <a:t>88</a:t>
            </a:r>
            <a:endParaRPr sz="3000" b="0" i="0" u="none" strike="noStrike" cap="none">
              <a:solidFill>
                <a:srgbClr val="FFFFFF"/>
              </a:solidFill>
              <a:latin typeface="Oswald"/>
              <a:ea typeface="Oswald"/>
              <a:cs typeface="Oswald"/>
              <a:sym typeface="Oswald"/>
            </a:endParaRPr>
          </a:p>
        </p:txBody>
      </p:sp>
      <p:sp>
        <p:nvSpPr>
          <p:cNvPr id="412" name="Google Shape;412;g2a2eeddd9e4_0_0"/>
          <p:cNvSpPr/>
          <p:nvPr/>
        </p:nvSpPr>
        <p:spPr>
          <a:xfrm>
            <a:off x="8156979" y="2703635"/>
            <a:ext cx="1940096" cy="1667837"/>
          </a:xfrm>
          <a:prstGeom prst="flowChartDisplay">
            <a:avLst/>
          </a:prstGeom>
          <a:solidFill>
            <a:srgbClr val="5B9BD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2600" b="1" i="0" u="none" strike="noStrike" cap="none">
                <a:solidFill>
                  <a:schemeClr val="lt1"/>
                </a:solidFill>
                <a:latin typeface="Open Sans"/>
                <a:ea typeface="Open Sans"/>
                <a:cs typeface="Open Sans"/>
                <a:sym typeface="Open Sans"/>
              </a:rPr>
              <a:t>2,381 </a:t>
            </a:r>
            <a:r>
              <a:rPr lang="en-US" sz="2500" b="0" i="0" u="none" strike="noStrike" cap="none">
                <a:solidFill>
                  <a:schemeClr val="lt1"/>
                </a:solidFill>
                <a:latin typeface="Arial"/>
                <a:ea typeface="Arial"/>
                <a:cs typeface="Arial"/>
                <a:sym typeface="Arial"/>
              </a:rPr>
              <a:t>VMWs</a:t>
            </a:r>
            <a:endParaRPr sz="2100" b="0" i="0" u="none" strike="noStrike" cap="none">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g2631ba12fcd_1_871"/>
          <p:cNvSpPr txBox="1">
            <a:spLocks noGrp="1"/>
          </p:cNvSpPr>
          <p:nvPr>
            <p:ph type="title"/>
          </p:nvPr>
        </p:nvSpPr>
        <p:spPr>
          <a:xfrm>
            <a:off x="439475" y="2124575"/>
            <a:ext cx="3944700" cy="39738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4000"/>
              <a:buNone/>
            </a:pPr>
            <a:r>
              <a:rPr lang="en-US" sz="5500" b="0">
                <a:latin typeface="Oswald"/>
                <a:ea typeface="Oswald"/>
                <a:cs typeface="Oswald"/>
                <a:sym typeface="Oswald"/>
              </a:rPr>
              <a:t>Programme Performance </a:t>
            </a:r>
            <a:endParaRPr sz="5500" b="0">
              <a:latin typeface="Oswald"/>
              <a:ea typeface="Oswald"/>
              <a:cs typeface="Oswald"/>
              <a:sym typeface="Oswald"/>
            </a:endParaRPr>
          </a:p>
          <a:p>
            <a:pPr marL="0" lvl="0" indent="0" algn="l" rtl="0">
              <a:lnSpc>
                <a:spcPct val="90000"/>
              </a:lnSpc>
              <a:spcBef>
                <a:spcPts val="0"/>
              </a:spcBef>
              <a:spcAft>
                <a:spcPts val="0"/>
              </a:spcAft>
              <a:buSzPts val="4000"/>
              <a:buNone/>
            </a:pPr>
            <a:r>
              <a:rPr lang="en-US" sz="5500" b="0">
                <a:latin typeface="Oswald"/>
                <a:ea typeface="Oswald"/>
                <a:cs typeface="Oswald"/>
                <a:sym typeface="Oswald"/>
              </a:rPr>
              <a:t>&amp; Achievements against Indicators </a:t>
            </a:r>
            <a:endParaRPr sz="6400" b="0">
              <a:latin typeface="Oswald"/>
              <a:ea typeface="Oswald"/>
              <a:cs typeface="Oswald"/>
              <a:sym typeface="Oswald"/>
            </a:endParaRPr>
          </a:p>
          <a:p>
            <a:pPr marL="0" lvl="0" indent="0" algn="l" rtl="0">
              <a:lnSpc>
                <a:spcPct val="100000"/>
              </a:lnSpc>
              <a:spcBef>
                <a:spcPts val="0"/>
              </a:spcBef>
              <a:spcAft>
                <a:spcPts val="0"/>
              </a:spcAft>
              <a:buSzPts val="4000"/>
              <a:buNone/>
            </a:pPr>
            <a:endParaRPr/>
          </a:p>
        </p:txBody>
      </p:sp>
      <p:sp>
        <p:nvSpPr>
          <p:cNvPr id="418" name="Google Shape;418;g2631ba12fcd_1_871"/>
          <p:cNvSpPr txBox="1">
            <a:spLocks noGrp="1"/>
          </p:cNvSpPr>
          <p:nvPr>
            <p:ph type="sldNum" idx="12"/>
          </p:nvPr>
        </p:nvSpPr>
        <p:spPr>
          <a:xfrm>
            <a:off x="10996200" y="6229967"/>
            <a:ext cx="342300" cy="2439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1200"/>
              <a:buNone/>
            </a:pPr>
            <a:fld id="{00000000-1234-1234-1234-123412341234}" type="slidenum">
              <a:rPr lang="en-US"/>
              <a:t>4</a:t>
            </a:fld>
            <a:endParaRPr/>
          </a:p>
        </p:txBody>
      </p:sp>
      <p:pic>
        <p:nvPicPr>
          <p:cNvPr id="419" name="Google Shape;419;g2631ba12fcd_1_871"/>
          <p:cNvPicPr preferRelativeResize="0"/>
          <p:nvPr/>
        </p:nvPicPr>
        <p:blipFill rotWithShape="1">
          <a:blip r:embed="rId3">
            <a:alphaModFix/>
          </a:blip>
          <a:srcRect r="9746" b="17375"/>
          <a:stretch/>
        </p:blipFill>
        <p:spPr>
          <a:xfrm>
            <a:off x="8370267" y="-56633"/>
            <a:ext cx="1249400" cy="5645568"/>
          </a:xfrm>
          <a:prstGeom prst="rect">
            <a:avLst/>
          </a:prstGeom>
          <a:noFill/>
          <a:ln>
            <a:noFill/>
          </a:ln>
        </p:spPr>
      </p:pic>
      <p:pic>
        <p:nvPicPr>
          <p:cNvPr id="420" name="Google Shape;420;g2631ba12fcd_1_871"/>
          <p:cNvPicPr preferRelativeResize="0"/>
          <p:nvPr/>
        </p:nvPicPr>
        <p:blipFill rotWithShape="1">
          <a:blip r:embed="rId4">
            <a:alphaModFix/>
          </a:blip>
          <a:srcRect l="4887" t="7002"/>
          <a:stretch/>
        </p:blipFill>
        <p:spPr>
          <a:xfrm>
            <a:off x="4168300" y="1212433"/>
            <a:ext cx="1823900" cy="5645567"/>
          </a:xfrm>
          <a:prstGeom prst="rect">
            <a:avLst/>
          </a:prstGeom>
          <a:noFill/>
          <a:ln>
            <a:noFill/>
          </a:ln>
        </p:spPr>
      </p:pic>
      <p:pic>
        <p:nvPicPr>
          <p:cNvPr id="421" name="Google Shape;421;g2631ba12fcd_1_871"/>
          <p:cNvPicPr preferRelativeResize="0"/>
          <p:nvPr/>
        </p:nvPicPr>
        <p:blipFill rotWithShape="1">
          <a:blip r:embed="rId5">
            <a:alphaModFix/>
          </a:blip>
          <a:srcRect/>
          <a:stretch/>
        </p:blipFill>
        <p:spPr>
          <a:xfrm>
            <a:off x="4706602" y="0"/>
            <a:ext cx="4565372" cy="68580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pic>
        <p:nvPicPr>
          <p:cNvPr id="427" name="Google Shape;427;g2631ba12fcd_1_685"/>
          <p:cNvPicPr preferRelativeResize="0"/>
          <p:nvPr/>
        </p:nvPicPr>
        <p:blipFill rotWithShape="1">
          <a:blip r:embed="rId3">
            <a:alphaModFix/>
          </a:blip>
          <a:srcRect t="15682"/>
          <a:stretch/>
        </p:blipFill>
        <p:spPr>
          <a:xfrm>
            <a:off x="126250" y="828925"/>
            <a:ext cx="8427600" cy="3758725"/>
          </a:xfrm>
          <a:prstGeom prst="rect">
            <a:avLst/>
          </a:prstGeom>
          <a:noFill/>
          <a:ln>
            <a:noFill/>
          </a:ln>
        </p:spPr>
      </p:pic>
      <p:sp>
        <p:nvSpPr>
          <p:cNvPr id="428" name="Google Shape;428;g2631ba12fcd_1_685"/>
          <p:cNvSpPr txBox="1">
            <a:spLocks noGrp="1"/>
          </p:cNvSpPr>
          <p:nvPr>
            <p:ph type="title"/>
          </p:nvPr>
        </p:nvSpPr>
        <p:spPr>
          <a:xfrm>
            <a:off x="0" y="0"/>
            <a:ext cx="12192000" cy="725700"/>
          </a:xfrm>
          <a:prstGeom prst="rect">
            <a:avLst/>
          </a:prstGeom>
          <a:noFill/>
          <a:ln w="19050" cap="flat" cmpd="sng">
            <a:solidFill>
              <a:srgbClr val="0DB8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SzPts val="2400"/>
              <a:buNone/>
            </a:pPr>
            <a:r>
              <a:rPr lang="en-US" sz="3600">
                <a:solidFill>
                  <a:srgbClr val="0DB8CC"/>
                </a:solidFill>
                <a:latin typeface="News Cycle"/>
                <a:ea typeface="News Cycle"/>
                <a:cs typeface="News Cycle"/>
                <a:sym typeface="News Cycle"/>
              </a:rPr>
              <a:t>Programme Performance</a:t>
            </a:r>
            <a:r>
              <a:rPr lang="en-US" sz="3600" b="1">
                <a:solidFill>
                  <a:srgbClr val="0DB8CC"/>
                </a:solidFill>
                <a:latin typeface="News Cycle"/>
                <a:ea typeface="News Cycle"/>
                <a:cs typeface="News Cycle"/>
                <a:sym typeface="News Cycle"/>
              </a:rPr>
              <a:t> - API and MPR </a:t>
            </a:r>
            <a:endParaRPr sz="3600" b="1">
              <a:solidFill>
                <a:srgbClr val="0DB8CC"/>
              </a:solidFill>
              <a:latin typeface="News Cycle"/>
              <a:ea typeface="News Cycle"/>
              <a:cs typeface="News Cycle"/>
              <a:sym typeface="News Cycle"/>
            </a:endParaRPr>
          </a:p>
        </p:txBody>
      </p:sp>
      <p:graphicFrame>
        <p:nvGraphicFramePr>
          <p:cNvPr id="429" name="Google Shape;429;g2631ba12fcd_1_685"/>
          <p:cNvGraphicFramePr/>
          <p:nvPr/>
        </p:nvGraphicFramePr>
        <p:xfrm>
          <a:off x="486425" y="5043569"/>
          <a:ext cx="5389400" cy="1767720"/>
        </p:xfrm>
        <a:graphic>
          <a:graphicData uri="http://schemas.openxmlformats.org/drawingml/2006/table">
            <a:tbl>
              <a:tblPr>
                <a:noFill/>
                <a:tableStyleId>{496BDB3C-8850-4748-9223-80B55E3D98C9}</a:tableStyleId>
              </a:tblPr>
              <a:tblGrid>
                <a:gridCol w="1347350">
                  <a:extLst>
                    <a:ext uri="{9D8B030D-6E8A-4147-A177-3AD203B41FA5}">
                      <a16:colId xmlns:a16="http://schemas.microsoft.com/office/drawing/2014/main" val="20000"/>
                    </a:ext>
                  </a:extLst>
                </a:gridCol>
                <a:gridCol w="1347350">
                  <a:extLst>
                    <a:ext uri="{9D8B030D-6E8A-4147-A177-3AD203B41FA5}">
                      <a16:colId xmlns:a16="http://schemas.microsoft.com/office/drawing/2014/main" val="20001"/>
                    </a:ext>
                  </a:extLst>
                </a:gridCol>
                <a:gridCol w="1347350">
                  <a:extLst>
                    <a:ext uri="{9D8B030D-6E8A-4147-A177-3AD203B41FA5}">
                      <a16:colId xmlns:a16="http://schemas.microsoft.com/office/drawing/2014/main" val="20002"/>
                    </a:ext>
                  </a:extLst>
                </a:gridCol>
                <a:gridCol w="1347350">
                  <a:extLst>
                    <a:ext uri="{9D8B030D-6E8A-4147-A177-3AD203B41FA5}">
                      <a16:colId xmlns:a16="http://schemas.microsoft.com/office/drawing/2014/main" val="20003"/>
                    </a:ext>
                  </a:extLst>
                </a:gridCol>
              </a:tblGrid>
              <a:tr h="308550">
                <a:tc>
                  <a:txBody>
                    <a:bodyPr/>
                    <a:lstStyle/>
                    <a:p>
                      <a:pPr marL="0" marR="0" lvl="0" indent="0" algn="ctr" rtl="0">
                        <a:lnSpc>
                          <a:spcPct val="100000"/>
                        </a:lnSpc>
                        <a:spcBef>
                          <a:spcPts val="0"/>
                        </a:spcBef>
                        <a:spcAft>
                          <a:spcPts val="0"/>
                        </a:spcAft>
                        <a:buClr>
                          <a:schemeClr val="dk1"/>
                        </a:buClr>
                        <a:buSzPts val="2800"/>
                        <a:buFont typeface="Arial"/>
                        <a:buNone/>
                      </a:pPr>
                      <a:r>
                        <a:rPr lang="en-US" sz="2000" b="1" u="none" strike="noStrike" cap="none">
                          <a:solidFill>
                            <a:schemeClr val="dk1"/>
                          </a:solidFill>
                          <a:latin typeface="Oswald"/>
                          <a:ea typeface="Oswald"/>
                          <a:cs typeface="Oswald"/>
                          <a:sym typeface="Oswald"/>
                        </a:rPr>
                        <a:t>API</a:t>
                      </a:r>
                      <a:endParaRPr sz="1400" b="1" u="none" strike="noStrike" cap="none">
                        <a:latin typeface="Oswald"/>
                        <a:ea typeface="Oswald"/>
                        <a:cs typeface="Oswald"/>
                        <a:sym typeface="Oswald"/>
                      </a:endParaRPr>
                    </a:p>
                  </a:txBody>
                  <a:tcPr marL="91425" marR="91425" marT="91425" marB="91425">
                    <a:solidFill>
                      <a:srgbClr val="B7E6F2"/>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1600" b="1" u="none" strike="noStrike" cap="none">
                          <a:latin typeface="Oswald"/>
                          <a:ea typeface="Oswald"/>
                          <a:cs typeface="Oswald"/>
                          <a:sym typeface="Oswald"/>
                        </a:rPr>
                        <a:t>2021</a:t>
                      </a:r>
                      <a:endParaRPr sz="1600" b="1" u="none" strike="noStrike" cap="none">
                        <a:latin typeface="Oswald"/>
                        <a:ea typeface="Oswald"/>
                        <a:cs typeface="Oswald"/>
                        <a:sym typeface="Oswald"/>
                      </a:endParaRPr>
                    </a:p>
                  </a:txBody>
                  <a:tcPr marL="91425" marR="91425" marT="91425" marB="91425">
                    <a:solidFill>
                      <a:srgbClr val="B7E6F2"/>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1600" b="1" u="none" strike="noStrike" cap="none">
                          <a:latin typeface="Oswald"/>
                          <a:ea typeface="Oswald"/>
                          <a:cs typeface="Oswald"/>
                          <a:sym typeface="Oswald"/>
                        </a:rPr>
                        <a:t>2022</a:t>
                      </a:r>
                      <a:endParaRPr sz="1600" b="1" u="none" strike="noStrike" cap="none">
                        <a:latin typeface="Oswald"/>
                        <a:ea typeface="Oswald"/>
                        <a:cs typeface="Oswald"/>
                        <a:sym typeface="Oswald"/>
                      </a:endParaRPr>
                    </a:p>
                  </a:txBody>
                  <a:tcPr marL="91425" marR="91425" marT="91425" marB="91425">
                    <a:solidFill>
                      <a:srgbClr val="B7E6F2"/>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1600" b="1" u="none" strike="noStrike" cap="none">
                          <a:latin typeface="Oswald"/>
                          <a:ea typeface="Oswald"/>
                          <a:cs typeface="Oswald"/>
                          <a:sym typeface="Oswald"/>
                        </a:rPr>
                        <a:t>2023</a:t>
                      </a:r>
                      <a:endParaRPr sz="1600" b="1" u="none" strike="noStrike" cap="none">
                        <a:latin typeface="Oswald"/>
                        <a:ea typeface="Oswald"/>
                        <a:cs typeface="Oswald"/>
                        <a:sym typeface="Oswald"/>
                      </a:endParaRPr>
                    </a:p>
                  </a:txBody>
                  <a:tcPr marL="91425" marR="91425" marT="91425" marB="91425">
                    <a:solidFill>
                      <a:srgbClr val="B7E6F2"/>
                    </a:solidFill>
                  </a:tcPr>
                </a:tc>
                <a:extLst>
                  <a:ext uri="{0D108BD9-81ED-4DB2-BD59-A6C34878D82A}">
                    <a16:rowId xmlns:a16="http://schemas.microsoft.com/office/drawing/2014/main" val="10000"/>
                  </a:ext>
                </a:extLst>
              </a:tr>
              <a:tr h="308550">
                <a:tc>
                  <a:txBody>
                    <a:bodyPr/>
                    <a:lstStyle/>
                    <a:p>
                      <a:pPr marL="0" marR="0" lvl="0" indent="0" algn="l" rtl="0">
                        <a:lnSpc>
                          <a:spcPct val="100000"/>
                        </a:lnSpc>
                        <a:spcBef>
                          <a:spcPts val="0"/>
                        </a:spcBef>
                        <a:spcAft>
                          <a:spcPts val="0"/>
                        </a:spcAft>
                        <a:buClr>
                          <a:srgbClr val="000000"/>
                        </a:buClr>
                        <a:buSzPts val="2000"/>
                        <a:buFont typeface="Arial"/>
                        <a:buNone/>
                      </a:pPr>
                      <a:r>
                        <a:rPr lang="en-US" sz="1600" u="none" strike="noStrike" cap="none">
                          <a:latin typeface="Oswald"/>
                          <a:ea typeface="Oswald"/>
                          <a:cs typeface="Oswald"/>
                          <a:sym typeface="Oswald"/>
                        </a:rPr>
                        <a:t>Target</a:t>
                      </a:r>
                      <a:endParaRPr sz="1600" u="none" strike="noStrike" cap="none">
                        <a:latin typeface="Oswald"/>
                        <a:ea typeface="Oswald"/>
                        <a:cs typeface="Oswald"/>
                        <a:sym typeface="Oswald"/>
                      </a:endParaRPr>
                    </a:p>
                  </a:txBody>
                  <a:tcPr marL="91425" marR="91425" marT="91425" marB="91425">
                    <a:solidFill>
                      <a:srgbClr val="FAFCF7"/>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1600" u="none" strike="noStrike" cap="none">
                          <a:latin typeface="Oswald"/>
                          <a:ea typeface="Oswald"/>
                          <a:cs typeface="Oswald"/>
                          <a:sym typeface="Oswald"/>
                        </a:rPr>
                        <a:t>1.5964</a:t>
                      </a:r>
                      <a:endParaRPr sz="1600" u="none" strike="noStrike" cap="none">
                        <a:latin typeface="Oswald"/>
                        <a:ea typeface="Oswald"/>
                        <a:cs typeface="Oswald"/>
                        <a:sym typeface="Oswald"/>
                      </a:endParaRPr>
                    </a:p>
                  </a:txBody>
                  <a:tcPr marL="91425" marR="91425" marT="91425" marB="91425">
                    <a:solidFill>
                      <a:srgbClr val="FAFCF7"/>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1600" u="none" strike="noStrike" cap="none">
                          <a:latin typeface="Oswald"/>
                          <a:ea typeface="Oswald"/>
                          <a:cs typeface="Oswald"/>
                          <a:sym typeface="Oswald"/>
                        </a:rPr>
                        <a:t>1.2375</a:t>
                      </a:r>
                      <a:endParaRPr sz="1600" u="none" strike="noStrike" cap="none">
                        <a:latin typeface="Oswald"/>
                        <a:ea typeface="Oswald"/>
                        <a:cs typeface="Oswald"/>
                        <a:sym typeface="Oswald"/>
                      </a:endParaRPr>
                    </a:p>
                  </a:txBody>
                  <a:tcPr marL="91425" marR="91425" marT="91425" marB="91425">
                    <a:solidFill>
                      <a:srgbClr val="FAFCF7"/>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1600" u="none" strike="noStrike" cap="none">
                          <a:latin typeface="Oswald"/>
                          <a:ea typeface="Oswald"/>
                          <a:cs typeface="Oswald"/>
                          <a:sym typeface="Oswald"/>
                        </a:rPr>
                        <a:t>0.7503</a:t>
                      </a:r>
                      <a:endParaRPr sz="1600" u="none" strike="noStrike" cap="none">
                        <a:latin typeface="Oswald"/>
                        <a:ea typeface="Oswald"/>
                        <a:cs typeface="Oswald"/>
                        <a:sym typeface="Oswald"/>
                      </a:endParaRPr>
                    </a:p>
                  </a:txBody>
                  <a:tcPr marL="91425" marR="91425" marT="91425" marB="91425">
                    <a:solidFill>
                      <a:srgbClr val="FAFCF7"/>
                    </a:solidFill>
                  </a:tcPr>
                </a:tc>
                <a:extLst>
                  <a:ext uri="{0D108BD9-81ED-4DB2-BD59-A6C34878D82A}">
                    <a16:rowId xmlns:a16="http://schemas.microsoft.com/office/drawing/2014/main" val="10001"/>
                  </a:ext>
                </a:extLst>
              </a:tr>
              <a:tr h="308550">
                <a:tc>
                  <a:txBody>
                    <a:bodyPr/>
                    <a:lstStyle/>
                    <a:p>
                      <a:pPr marL="0" marR="0" lvl="0" indent="0" algn="l" rtl="0">
                        <a:lnSpc>
                          <a:spcPct val="100000"/>
                        </a:lnSpc>
                        <a:spcBef>
                          <a:spcPts val="0"/>
                        </a:spcBef>
                        <a:spcAft>
                          <a:spcPts val="0"/>
                        </a:spcAft>
                        <a:buClr>
                          <a:srgbClr val="000000"/>
                        </a:buClr>
                        <a:buSzPts val="2000"/>
                        <a:buFont typeface="Arial"/>
                        <a:buNone/>
                      </a:pPr>
                      <a:r>
                        <a:rPr lang="en-US" sz="1600" u="none" strike="noStrike" cap="none">
                          <a:latin typeface="Oswald"/>
                          <a:ea typeface="Oswald"/>
                          <a:cs typeface="Oswald"/>
                          <a:sym typeface="Oswald"/>
                        </a:rPr>
                        <a:t>Result</a:t>
                      </a:r>
                      <a:endParaRPr sz="1600" u="none" strike="noStrike" cap="none">
                        <a:latin typeface="Oswald"/>
                        <a:ea typeface="Oswald"/>
                        <a:cs typeface="Oswald"/>
                        <a:sym typeface="Oswald"/>
                      </a:endParaRPr>
                    </a:p>
                  </a:txBody>
                  <a:tcPr marL="91425" marR="91425" marT="91425" marB="91425">
                    <a:solidFill>
                      <a:srgbClr val="FAFCF7"/>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1600" u="none" strike="noStrike" cap="none">
                          <a:latin typeface="Oswald"/>
                          <a:ea typeface="Oswald"/>
                          <a:cs typeface="Oswald"/>
                          <a:sym typeface="Oswald"/>
                        </a:rPr>
                        <a:t>1.3080</a:t>
                      </a:r>
                      <a:endParaRPr sz="1600" u="none" strike="noStrike" cap="none">
                        <a:latin typeface="Oswald"/>
                        <a:ea typeface="Oswald"/>
                        <a:cs typeface="Oswald"/>
                        <a:sym typeface="Oswald"/>
                      </a:endParaRPr>
                    </a:p>
                  </a:txBody>
                  <a:tcPr marL="91425" marR="91425" marT="91425" marB="91425">
                    <a:solidFill>
                      <a:srgbClr val="FAFCF7"/>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1600" u="none" strike="noStrike" cap="none">
                          <a:latin typeface="Oswald"/>
                          <a:ea typeface="Oswald"/>
                          <a:cs typeface="Oswald"/>
                          <a:sym typeface="Oswald"/>
                        </a:rPr>
                        <a:t>0.99</a:t>
                      </a:r>
                      <a:endParaRPr sz="1600" u="none" strike="noStrike" cap="none">
                        <a:latin typeface="Oswald"/>
                        <a:ea typeface="Oswald"/>
                        <a:cs typeface="Oswald"/>
                        <a:sym typeface="Oswald"/>
                      </a:endParaRPr>
                    </a:p>
                  </a:txBody>
                  <a:tcPr marL="91425" marR="91425" marT="91425" marB="91425">
                    <a:solidFill>
                      <a:srgbClr val="FAFCF7"/>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US" sz="1600">
                          <a:solidFill>
                            <a:schemeClr val="dk1"/>
                          </a:solidFill>
                          <a:latin typeface="Oswald"/>
                          <a:ea typeface="Oswald"/>
                          <a:cs typeface="Oswald"/>
                          <a:sym typeface="Oswald"/>
                        </a:rPr>
                        <a:t>0.2920</a:t>
                      </a:r>
                      <a:endParaRPr sz="1600" u="none" strike="noStrike" cap="none">
                        <a:latin typeface="Oswald"/>
                        <a:ea typeface="Oswald"/>
                        <a:cs typeface="Oswald"/>
                        <a:sym typeface="Oswald"/>
                      </a:endParaRPr>
                    </a:p>
                  </a:txBody>
                  <a:tcPr marL="91425" marR="91425" marT="91425" marB="91425">
                    <a:solidFill>
                      <a:srgbClr val="FAFCF7"/>
                    </a:solidFill>
                  </a:tcPr>
                </a:tc>
                <a:extLst>
                  <a:ext uri="{0D108BD9-81ED-4DB2-BD59-A6C34878D82A}">
                    <a16:rowId xmlns:a16="http://schemas.microsoft.com/office/drawing/2014/main" val="10002"/>
                  </a:ext>
                </a:extLst>
              </a:tr>
              <a:tr h="308550">
                <a:tc>
                  <a:txBody>
                    <a:bodyPr/>
                    <a:lstStyle/>
                    <a:p>
                      <a:pPr marL="0" marR="0" lvl="0" indent="0" algn="l" rtl="0">
                        <a:lnSpc>
                          <a:spcPct val="100000"/>
                        </a:lnSpc>
                        <a:spcBef>
                          <a:spcPts val="0"/>
                        </a:spcBef>
                        <a:spcAft>
                          <a:spcPts val="0"/>
                        </a:spcAft>
                        <a:buClr>
                          <a:srgbClr val="000000"/>
                        </a:buClr>
                        <a:buSzPts val="2000"/>
                        <a:buFont typeface="Arial"/>
                        <a:buNone/>
                      </a:pPr>
                      <a:r>
                        <a:rPr lang="en-US" sz="1600" u="none" strike="noStrike" cap="none">
                          <a:latin typeface="Oswald"/>
                          <a:ea typeface="Oswald"/>
                          <a:cs typeface="Oswald"/>
                          <a:sym typeface="Oswald"/>
                        </a:rPr>
                        <a:t>Performance</a:t>
                      </a:r>
                      <a:endParaRPr sz="1600" u="none" strike="noStrike" cap="none">
                        <a:latin typeface="Oswald"/>
                        <a:ea typeface="Oswald"/>
                        <a:cs typeface="Oswald"/>
                        <a:sym typeface="Oswald"/>
                      </a:endParaRPr>
                    </a:p>
                  </a:txBody>
                  <a:tcPr marL="91425" marR="91425" marT="91425" marB="91425">
                    <a:solidFill>
                      <a:srgbClr val="5B9BD5"/>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1600" u="none" strike="noStrike" cap="none">
                          <a:latin typeface="Oswald"/>
                          <a:ea typeface="Oswald"/>
                          <a:cs typeface="Oswald"/>
                          <a:sym typeface="Oswald"/>
                        </a:rPr>
                        <a:t>On-Track</a:t>
                      </a:r>
                      <a:endParaRPr sz="1600" u="none" strike="noStrike" cap="none">
                        <a:latin typeface="Oswald"/>
                        <a:ea typeface="Oswald"/>
                        <a:cs typeface="Oswald"/>
                        <a:sym typeface="Oswald"/>
                      </a:endParaRPr>
                    </a:p>
                  </a:txBody>
                  <a:tcPr marL="91425" marR="91425" marT="91425" marB="91425">
                    <a:solidFill>
                      <a:srgbClr val="92D050"/>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1600" u="none" strike="noStrike" cap="none">
                          <a:latin typeface="Oswald"/>
                          <a:ea typeface="Oswald"/>
                          <a:cs typeface="Oswald"/>
                          <a:sym typeface="Oswald"/>
                        </a:rPr>
                        <a:t>On-Track</a:t>
                      </a:r>
                      <a:endParaRPr sz="1600" u="none" strike="noStrike" cap="none">
                        <a:latin typeface="Oswald"/>
                        <a:ea typeface="Oswald"/>
                        <a:cs typeface="Oswald"/>
                        <a:sym typeface="Oswald"/>
                      </a:endParaRPr>
                    </a:p>
                  </a:txBody>
                  <a:tcPr marL="91425" marR="91425" marT="91425" marB="91425">
                    <a:solidFill>
                      <a:srgbClr val="92D050"/>
                    </a:solidFill>
                  </a:tcPr>
                </a:tc>
                <a:tc>
                  <a:txBody>
                    <a:bodyPr/>
                    <a:lstStyle/>
                    <a:p>
                      <a:pPr marL="0" lvl="0" indent="0" algn="ctr" rtl="0">
                        <a:spcBef>
                          <a:spcPts val="0"/>
                        </a:spcBef>
                        <a:spcAft>
                          <a:spcPts val="0"/>
                        </a:spcAft>
                        <a:buClr>
                          <a:schemeClr val="dk1"/>
                        </a:buClr>
                        <a:buSzPts val="2000"/>
                        <a:buFont typeface="Arial"/>
                        <a:buNone/>
                      </a:pPr>
                      <a:r>
                        <a:rPr lang="en-US" sz="1600">
                          <a:solidFill>
                            <a:schemeClr val="dk1"/>
                          </a:solidFill>
                          <a:latin typeface="Oswald"/>
                          <a:ea typeface="Oswald"/>
                          <a:cs typeface="Oswald"/>
                          <a:sym typeface="Oswald"/>
                        </a:rPr>
                        <a:t>On-Track</a:t>
                      </a:r>
                      <a:endParaRPr sz="1600" u="none" strike="noStrike" cap="none">
                        <a:latin typeface="Oswald"/>
                        <a:ea typeface="Oswald"/>
                        <a:cs typeface="Oswald"/>
                        <a:sym typeface="Oswald"/>
                      </a:endParaRPr>
                    </a:p>
                  </a:txBody>
                  <a:tcPr marL="91425" marR="91425" marT="91425" marB="91425">
                    <a:solidFill>
                      <a:srgbClr val="92D050"/>
                    </a:solidFill>
                  </a:tcPr>
                </a:tc>
                <a:extLst>
                  <a:ext uri="{0D108BD9-81ED-4DB2-BD59-A6C34878D82A}">
                    <a16:rowId xmlns:a16="http://schemas.microsoft.com/office/drawing/2014/main" val="10003"/>
                  </a:ext>
                </a:extLst>
              </a:tr>
            </a:tbl>
          </a:graphicData>
        </a:graphic>
      </p:graphicFrame>
      <p:graphicFrame>
        <p:nvGraphicFramePr>
          <p:cNvPr id="430" name="Google Shape;430;g2631ba12fcd_1_685"/>
          <p:cNvGraphicFramePr/>
          <p:nvPr/>
        </p:nvGraphicFramePr>
        <p:xfrm>
          <a:off x="6393425" y="5043584"/>
          <a:ext cx="5389400" cy="1767720"/>
        </p:xfrm>
        <a:graphic>
          <a:graphicData uri="http://schemas.openxmlformats.org/drawingml/2006/table">
            <a:tbl>
              <a:tblPr>
                <a:noFill/>
                <a:tableStyleId>{496BDB3C-8850-4748-9223-80B55E3D98C9}</a:tableStyleId>
              </a:tblPr>
              <a:tblGrid>
                <a:gridCol w="1347350">
                  <a:extLst>
                    <a:ext uri="{9D8B030D-6E8A-4147-A177-3AD203B41FA5}">
                      <a16:colId xmlns:a16="http://schemas.microsoft.com/office/drawing/2014/main" val="20000"/>
                    </a:ext>
                  </a:extLst>
                </a:gridCol>
                <a:gridCol w="1347350">
                  <a:extLst>
                    <a:ext uri="{9D8B030D-6E8A-4147-A177-3AD203B41FA5}">
                      <a16:colId xmlns:a16="http://schemas.microsoft.com/office/drawing/2014/main" val="20001"/>
                    </a:ext>
                  </a:extLst>
                </a:gridCol>
                <a:gridCol w="1347350">
                  <a:extLst>
                    <a:ext uri="{9D8B030D-6E8A-4147-A177-3AD203B41FA5}">
                      <a16:colId xmlns:a16="http://schemas.microsoft.com/office/drawing/2014/main" val="20002"/>
                    </a:ext>
                  </a:extLst>
                </a:gridCol>
                <a:gridCol w="1347350">
                  <a:extLst>
                    <a:ext uri="{9D8B030D-6E8A-4147-A177-3AD203B41FA5}">
                      <a16:colId xmlns:a16="http://schemas.microsoft.com/office/drawing/2014/main" val="20003"/>
                    </a:ext>
                  </a:extLst>
                </a:gridCol>
              </a:tblGrid>
              <a:tr h="304875">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solidFill>
                            <a:schemeClr val="dk1"/>
                          </a:solidFill>
                          <a:latin typeface="Oswald"/>
                          <a:ea typeface="Oswald"/>
                          <a:cs typeface="Oswald"/>
                          <a:sym typeface="Oswald"/>
                        </a:rPr>
                        <a:t>MPR</a:t>
                      </a:r>
                      <a:endParaRPr sz="1600" u="none" strike="noStrike" cap="none">
                        <a:latin typeface="Oswald"/>
                        <a:ea typeface="Oswald"/>
                        <a:cs typeface="Oswald"/>
                        <a:sym typeface="Oswald"/>
                      </a:endParaRPr>
                    </a:p>
                  </a:txBody>
                  <a:tcPr marL="91425" marR="91425" marT="91425" marB="91425">
                    <a:solidFill>
                      <a:srgbClr val="94DAEC"/>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1600" b="1" u="none" strike="noStrike" cap="none">
                          <a:latin typeface="Oswald"/>
                          <a:ea typeface="Oswald"/>
                          <a:cs typeface="Oswald"/>
                          <a:sym typeface="Oswald"/>
                        </a:rPr>
                        <a:t>2021</a:t>
                      </a:r>
                      <a:endParaRPr sz="1600" b="1" u="none" strike="noStrike" cap="none">
                        <a:latin typeface="Oswald"/>
                        <a:ea typeface="Oswald"/>
                        <a:cs typeface="Oswald"/>
                        <a:sym typeface="Oswald"/>
                      </a:endParaRPr>
                    </a:p>
                  </a:txBody>
                  <a:tcPr marL="91425" marR="91425" marT="91425" marB="91425">
                    <a:solidFill>
                      <a:srgbClr val="94DAEC"/>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1600" b="1" u="none" strike="noStrike" cap="none">
                          <a:latin typeface="Oswald"/>
                          <a:ea typeface="Oswald"/>
                          <a:cs typeface="Oswald"/>
                          <a:sym typeface="Oswald"/>
                        </a:rPr>
                        <a:t>2022</a:t>
                      </a:r>
                      <a:endParaRPr sz="1600" b="1" u="none" strike="noStrike" cap="none">
                        <a:latin typeface="Oswald"/>
                        <a:ea typeface="Oswald"/>
                        <a:cs typeface="Oswald"/>
                        <a:sym typeface="Oswald"/>
                      </a:endParaRPr>
                    </a:p>
                  </a:txBody>
                  <a:tcPr marL="91425" marR="91425" marT="91425" marB="91425">
                    <a:solidFill>
                      <a:srgbClr val="94DAEC"/>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1600" b="1" u="none" strike="noStrike" cap="none">
                          <a:latin typeface="Oswald"/>
                          <a:ea typeface="Oswald"/>
                          <a:cs typeface="Oswald"/>
                          <a:sym typeface="Oswald"/>
                        </a:rPr>
                        <a:t>2023</a:t>
                      </a:r>
                      <a:endParaRPr sz="1600" b="1" u="none" strike="noStrike" cap="none">
                        <a:latin typeface="Oswald"/>
                        <a:ea typeface="Oswald"/>
                        <a:cs typeface="Oswald"/>
                        <a:sym typeface="Oswald"/>
                      </a:endParaRPr>
                    </a:p>
                  </a:txBody>
                  <a:tcPr marL="91425" marR="91425" marT="91425" marB="91425">
                    <a:solidFill>
                      <a:srgbClr val="94DAEC"/>
                    </a:solidFill>
                  </a:tcPr>
                </a:tc>
                <a:extLst>
                  <a:ext uri="{0D108BD9-81ED-4DB2-BD59-A6C34878D82A}">
                    <a16:rowId xmlns:a16="http://schemas.microsoft.com/office/drawing/2014/main" val="10000"/>
                  </a:ext>
                </a:extLst>
              </a:tr>
              <a:tr h="243800">
                <a:tc>
                  <a:txBody>
                    <a:bodyPr/>
                    <a:lstStyle/>
                    <a:p>
                      <a:pPr marL="0" marR="0" lvl="0" indent="0" algn="l" rtl="0">
                        <a:lnSpc>
                          <a:spcPct val="100000"/>
                        </a:lnSpc>
                        <a:spcBef>
                          <a:spcPts val="0"/>
                        </a:spcBef>
                        <a:spcAft>
                          <a:spcPts val="0"/>
                        </a:spcAft>
                        <a:buClr>
                          <a:srgbClr val="000000"/>
                        </a:buClr>
                        <a:buSzPts val="2000"/>
                        <a:buFont typeface="Arial"/>
                        <a:buNone/>
                      </a:pPr>
                      <a:r>
                        <a:rPr lang="en-US" sz="1600" u="none" strike="noStrike" cap="none">
                          <a:latin typeface="Oswald"/>
                          <a:ea typeface="Oswald"/>
                          <a:cs typeface="Oswald"/>
                          <a:sym typeface="Oswald"/>
                        </a:rPr>
                        <a:t>Target</a:t>
                      </a:r>
                      <a:endParaRPr sz="1600" u="none" strike="noStrike" cap="none">
                        <a:latin typeface="Oswald"/>
                        <a:ea typeface="Oswald"/>
                        <a:cs typeface="Oswald"/>
                        <a:sym typeface="Oswald"/>
                      </a:endParaRPr>
                    </a:p>
                  </a:txBody>
                  <a:tcPr marL="91425" marR="91425" marT="91425" marB="91425">
                    <a:solidFill>
                      <a:srgbClr val="FAFCF7"/>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1600" u="none" strike="noStrike" cap="none">
                          <a:latin typeface="Oswald"/>
                          <a:ea typeface="Oswald"/>
                          <a:cs typeface="Oswald"/>
                          <a:sym typeface="Oswald"/>
                        </a:rPr>
                        <a:t>0.59%</a:t>
                      </a:r>
                      <a:endParaRPr sz="1600" u="none" strike="noStrike" cap="none">
                        <a:latin typeface="Oswald"/>
                        <a:ea typeface="Oswald"/>
                        <a:cs typeface="Oswald"/>
                        <a:sym typeface="Oswald"/>
                      </a:endParaRPr>
                    </a:p>
                  </a:txBody>
                  <a:tcPr marL="91425" marR="91425" marT="91425" marB="91425">
                    <a:solidFill>
                      <a:srgbClr val="FAFCF7"/>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1600" u="none" strike="noStrike" cap="none">
                          <a:latin typeface="Oswald"/>
                          <a:ea typeface="Oswald"/>
                          <a:cs typeface="Oswald"/>
                          <a:sym typeface="Oswald"/>
                        </a:rPr>
                        <a:t>0.42%</a:t>
                      </a:r>
                      <a:endParaRPr sz="1600" u="none" strike="noStrike" cap="none">
                        <a:latin typeface="Oswald"/>
                        <a:ea typeface="Oswald"/>
                        <a:cs typeface="Oswald"/>
                        <a:sym typeface="Oswald"/>
                      </a:endParaRPr>
                    </a:p>
                  </a:txBody>
                  <a:tcPr marL="91425" marR="91425" marT="91425" marB="91425">
                    <a:solidFill>
                      <a:srgbClr val="FAFCF7"/>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1600" u="none" strike="noStrike" cap="none">
                          <a:latin typeface="Oswald"/>
                          <a:ea typeface="Oswald"/>
                          <a:cs typeface="Oswald"/>
                          <a:sym typeface="Oswald"/>
                        </a:rPr>
                        <a:t>0.21%</a:t>
                      </a:r>
                      <a:endParaRPr sz="1600" u="none" strike="noStrike" cap="none">
                        <a:latin typeface="Oswald"/>
                        <a:ea typeface="Oswald"/>
                        <a:cs typeface="Oswald"/>
                        <a:sym typeface="Oswald"/>
                      </a:endParaRPr>
                    </a:p>
                  </a:txBody>
                  <a:tcPr marL="91425" marR="91425" marT="91425" marB="91425">
                    <a:solidFill>
                      <a:srgbClr val="FAFCF7"/>
                    </a:solidFill>
                  </a:tcPr>
                </a:tc>
                <a:extLst>
                  <a:ext uri="{0D108BD9-81ED-4DB2-BD59-A6C34878D82A}">
                    <a16:rowId xmlns:a16="http://schemas.microsoft.com/office/drawing/2014/main" val="10001"/>
                  </a:ext>
                </a:extLst>
              </a:tr>
              <a:tr h="243800">
                <a:tc>
                  <a:txBody>
                    <a:bodyPr/>
                    <a:lstStyle/>
                    <a:p>
                      <a:pPr marL="0" marR="0" lvl="0" indent="0" algn="l" rtl="0">
                        <a:lnSpc>
                          <a:spcPct val="100000"/>
                        </a:lnSpc>
                        <a:spcBef>
                          <a:spcPts val="0"/>
                        </a:spcBef>
                        <a:spcAft>
                          <a:spcPts val="0"/>
                        </a:spcAft>
                        <a:buClr>
                          <a:srgbClr val="000000"/>
                        </a:buClr>
                        <a:buSzPts val="2000"/>
                        <a:buFont typeface="Arial"/>
                        <a:buNone/>
                      </a:pPr>
                      <a:r>
                        <a:rPr lang="en-US" sz="1600" u="none" strike="noStrike" cap="none">
                          <a:latin typeface="Oswald"/>
                          <a:ea typeface="Oswald"/>
                          <a:cs typeface="Oswald"/>
                          <a:sym typeface="Oswald"/>
                        </a:rPr>
                        <a:t>Result</a:t>
                      </a:r>
                      <a:endParaRPr sz="1600" u="none" strike="noStrike" cap="none">
                        <a:latin typeface="Oswald"/>
                        <a:ea typeface="Oswald"/>
                        <a:cs typeface="Oswald"/>
                        <a:sym typeface="Oswald"/>
                      </a:endParaRPr>
                    </a:p>
                  </a:txBody>
                  <a:tcPr marL="91425" marR="91425" marT="91425" marB="91425">
                    <a:solidFill>
                      <a:srgbClr val="FAFCF7"/>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1600" u="none" strike="noStrike" cap="none">
                          <a:latin typeface="Oswald"/>
                          <a:ea typeface="Oswald"/>
                          <a:cs typeface="Oswald"/>
                          <a:sym typeface="Oswald"/>
                        </a:rPr>
                        <a:t>0.61%</a:t>
                      </a:r>
                      <a:endParaRPr sz="1600" u="none" strike="noStrike" cap="none">
                        <a:latin typeface="Oswald"/>
                        <a:ea typeface="Oswald"/>
                        <a:cs typeface="Oswald"/>
                        <a:sym typeface="Oswald"/>
                      </a:endParaRPr>
                    </a:p>
                  </a:txBody>
                  <a:tcPr marL="91425" marR="91425" marT="91425" marB="91425">
                    <a:solidFill>
                      <a:srgbClr val="FAFCF7"/>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1600" u="none" strike="noStrike" cap="none">
                          <a:latin typeface="Oswald"/>
                          <a:ea typeface="Oswald"/>
                          <a:cs typeface="Oswald"/>
                          <a:sym typeface="Oswald"/>
                        </a:rPr>
                        <a:t>0.28%</a:t>
                      </a:r>
                      <a:endParaRPr sz="1600" u="none" strike="noStrike" cap="none">
                        <a:latin typeface="Oswald"/>
                        <a:ea typeface="Oswald"/>
                        <a:cs typeface="Oswald"/>
                        <a:sym typeface="Oswald"/>
                      </a:endParaRPr>
                    </a:p>
                  </a:txBody>
                  <a:tcPr marL="91425" marR="91425" marT="91425" marB="91425">
                    <a:solidFill>
                      <a:srgbClr val="FAFCF7"/>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1600">
                          <a:latin typeface="Oswald"/>
                          <a:ea typeface="Oswald"/>
                          <a:cs typeface="Oswald"/>
                          <a:sym typeface="Oswald"/>
                        </a:rPr>
                        <a:t>0.08%</a:t>
                      </a:r>
                      <a:endParaRPr sz="1600" u="none" strike="noStrike" cap="none">
                        <a:latin typeface="Oswald"/>
                        <a:ea typeface="Oswald"/>
                        <a:cs typeface="Oswald"/>
                        <a:sym typeface="Oswald"/>
                      </a:endParaRPr>
                    </a:p>
                  </a:txBody>
                  <a:tcPr marL="91425" marR="91425" marT="91425" marB="91425">
                    <a:solidFill>
                      <a:srgbClr val="FAFCF7"/>
                    </a:solidFill>
                  </a:tcPr>
                </a:tc>
                <a:extLst>
                  <a:ext uri="{0D108BD9-81ED-4DB2-BD59-A6C34878D82A}">
                    <a16:rowId xmlns:a16="http://schemas.microsoft.com/office/drawing/2014/main" val="10002"/>
                  </a:ext>
                </a:extLst>
              </a:tr>
              <a:tr h="243800">
                <a:tc>
                  <a:txBody>
                    <a:bodyPr/>
                    <a:lstStyle/>
                    <a:p>
                      <a:pPr marL="0" marR="0" lvl="0" indent="0" algn="l" rtl="0">
                        <a:lnSpc>
                          <a:spcPct val="100000"/>
                        </a:lnSpc>
                        <a:spcBef>
                          <a:spcPts val="0"/>
                        </a:spcBef>
                        <a:spcAft>
                          <a:spcPts val="0"/>
                        </a:spcAft>
                        <a:buClr>
                          <a:srgbClr val="000000"/>
                        </a:buClr>
                        <a:buSzPts val="2000"/>
                        <a:buFont typeface="Arial"/>
                        <a:buNone/>
                      </a:pPr>
                      <a:r>
                        <a:rPr lang="en-US" sz="1600" u="none" strike="noStrike" cap="none">
                          <a:latin typeface="Oswald"/>
                          <a:ea typeface="Oswald"/>
                          <a:cs typeface="Oswald"/>
                          <a:sym typeface="Oswald"/>
                        </a:rPr>
                        <a:t>Performance</a:t>
                      </a:r>
                      <a:endParaRPr sz="1600" u="none" strike="noStrike" cap="none">
                        <a:latin typeface="Oswald"/>
                        <a:ea typeface="Oswald"/>
                        <a:cs typeface="Oswald"/>
                        <a:sym typeface="Oswald"/>
                      </a:endParaRPr>
                    </a:p>
                  </a:txBody>
                  <a:tcPr marL="91425" marR="91425" marT="91425" marB="91425">
                    <a:solidFill>
                      <a:srgbClr val="5B9BD5"/>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1600" u="none" strike="noStrike" cap="none">
                          <a:latin typeface="Oswald"/>
                          <a:ea typeface="Oswald"/>
                          <a:cs typeface="Oswald"/>
                          <a:sym typeface="Oswald"/>
                        </a:rPr>
                        <a:t>Off-track</a:t>
                      </a:r>
                      <a:endParaRPr sz="1600" u="none" strike="noStrike" cap="none">
                        <a:latin typeface="Oswald"/>
                        <a:ea typeface="Oswald"/>
                        <a:cs typeface="Oswald"/>
                        <a:sym typeface="Oswald"/>
                      </a:endParaRPr>
                    </a:p>
                  </a:txBody>
                  <a:tcPr marL="91425" marR="91425" marT="91425" marB="91425">
                    <a:solidFill>
                      <a:srgbClr val="E796B1"/>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1600" u="none" strike="noStrike" cap="none">
                          <a:latin typeface="Oswald"/>
                          <a:ea typeface="Oswald"/>
                          <a:cs typeface="Oswald"/>
                          <a:sym typeface="Oswald"/>
                        </a:rPr>
                        <a:t>On-track</a:t>
                      </a:r>
                      <a:endParaRPr sz="1600" u="none" strike="noStrike" cap="none">
                        <a:latin typeface="Oswald"/>
                        <a:ea typeface="Oswald"/>
                        <a:cs typeface="Oswald"/>
                        <a:sym typeface="Oswald"/>
                      </a:endParaRPr>
                    </a:p>
                  </a:txBody>
                  <a:tcPr marL="91425" marR="91425" marT="91425" marB="91425">
                    <a:solidFill>
                      <a:srgbClr val="92D050"/>
                    </a:solidFill>
                  </a:tcPr>
                </a:tc>
                <a:tc>
                  <a:txBody>
                    <a:bodyPr/>
                    <a:lstStyle/>
                    <a:p>
                      <a:pPr marL="0" lvl="0" indent="0" algn="ctr" rtl="0">
                        <a:spcBef>
                          <a:spcPts val="0"/>
                        </a:spcBef>
                        <a:spcAft>
                          <a:spcPts val="0"/>
                        </a:spcAft>
                        <a:buClr>
                          <a:schemeClr val="dk1"/>
                        </a:buClr>
                        <a:buSzPts val="2000"/>
                        <a:buFont typeface="Arial"/>
                        <a:buNone/>
                      </a:pPr>
                      <a:r>
                        <a:rPr lang="en-US" sz="1600">
                          <a:solidFill>
                            <a:schemeClr val="dk1"/>
                          </a:solidFill>
                          <a:latin typeface="Oswald"/>
                          <a:ea typeface="Oswald"/>
                          <a:cs typeface="Oswald"/>
                          <a:sym typeface="Oswald"/>
                        </a:rPr>
                        <a:t>On-track</a:t>
                      </a:r>
                      <a:endParaRPr sz="1600" u="none" strike="noStrike" cap="none">
                        <a:latin typeface="Oswald"/>
                        <a:ea typeface="Oswald"/>
                        <a:cs typeface="Oswald"/>
                        <a:sym typeface="Oswald"/>
                      </a:endParaRPr>
                    </a:p>
                  </a:txBody>
                  <a:tcPr marL="91425" marR="91425" marT="91425" marB="91425">
                    <a:solidFill>
                      <a:schemeClr val="accent2"/>
                    </a:solidFill>
                  </a:tcPr>
                </a:tc>
                <a:extLst>
                  <a:ext uri="{0D108BD9-81ED-4DB2-BD59-A6C34878D82A}">
                    <a16:rowId xmlns:a16="http://schemas.microsoft.com/office/drawing/2014/main" val="10003"/>
                  </a:ext>
                </a:extLst>
              </a:tr>
            </a:tbl>
          </a:graphicData>
        </a:graphic>
      </p:graphicFrame>
      <p:sp>
        <p:nvSpPr>
          <p:cNvPr id="431" name="Google Shape;431;g2631ba12fcd_1_685"/>
          <p:cNvSpPr txBox="1"/>
          <p:nvPr/>
        </p:nvSpPr>
        <p:spPr>
          <a:xfrm>
            <a:off x="9544225" y="1757525"/>
            <a:ext cx="1919700" cy="1627800"/>
          </a:xfrm>
          <a:prstGeom prst="rect">
            <a:avLst/>
          </a:prstGeom>
          <a:noFill/>
          <a:ln w="9525" cap="flat" cmpd="sng">
            <a:solidFill>
              <a:srgbClr val="94DAEC"/>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rgbClr val="FF0000"/>
                </a:solidFill>
                <a:latin typeface="Oswald"/>
                <a:ea typeface="Oswald"/>
                <a:cs typeface="Oswald"/>
                <a:sym typeface="Oswald"/>
              </a:rPr>
              <a:t>—-</a:t>
            </a:r>
            <a:r>
              <a:rPr lang="en-US" sz="1900" b="0" i="0" u="none" strike="noStrike" cap="none">
                <a:solidFill>
                  <a:schemeClr val="dk1"/>
                </a:solidFill>
                <a:latin typeface="Oswald"/>
                <a:ea typeface="Oswald"/>
                <a:cs typeface="Oswald"/>
                <a:sym typeface="Oswald"/>
              </a:rPr>
              <a:t>API (Annual Parasite Incidence)</a:t>
            </a:r>
            <a:endParaRPr sz="1900" b="0" i="0" u="none" strike="noStrike" cap="none">
              <a:solidFill>
                <a:schemeClr val="dk1"/>
              </a:solidFill>
              <a:latin typeface="Oswald"/>
              <a:ea typeface="Oswald"/>
              <a:cs typeface="Oswald"/>
              <a:sym typeface="Oswald"/>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Oswald"/>
              <a:ea typeface="Oswald"/>
              <a:cs typeface="Oswald"/>
              <a:sym typeface="Oswald"/>
            </a:endParaRPr>
          </a:p>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rgbClr val="0942A1"/>
                </a:solidFill>
                <a:latin typeface="Oswald"/>
                <a:ea typeface="Oswald"/>
                <a:cs typeface="Oswald"/>
                <a:sym typeface="Oswald"/>
              </a:rPr>
              <a:t>—-MPR (</a:t>
            </a:r>
            <a:r>
              <a:rPr lang="en-US" sz="1900" b="0" i="0" u="none" strike="noStrike" cap="none">
                <a:solidFill>
                  <a:schemeClr val="dk1"/>
                </a:solidFill>
                <a:latin typeface="Oswald"/>
                <a:ea typeface="Oswald"/>
                <a:cs typeface="Oswald"/>
                <a:sym typeface="Oswald"/>
              </a:rPr>
              <a:t>Malaria Test Positivity Rate)</a:t>
            </a:r>
            <a:r>
              <a:rPr lang="en-US" sz="1900" b="0" i="0" u="none" strike="noStrike" cap="none">
                <a:solidFill>
                  <a:srgbClr val="0DB8CC"/>
                </a:solidFill>
                <a:latin typeface="Oswald"/>
                <a:ea typeface="Oswald"/>
                <a:cs typeface="Oswald"/>
                <a:sym typeface="Oswald"/>
              </a:rPr>
              <a:t> </a:t>
            </a:r>
            <a:endParaRPr sz="1900" b="0" i="0" u="none" strike="noStrike" cap="none">
              <a:solidFill>
                <a:schemeClr val="dk1"/>
              </a:solidFill>
              <a:latin typeface="Oswald"/>
              <a:ea typeface="Oswald"/>
              <a:cs typeface="Oswald"/>
              <a:sym typeface="Oswald"/>
            </a:endParaRPr>
          </a:p>
        </p:txBody>
      </p:sp>
      <p:pic>
        <p:nvPicPr>
          <p:cNvPr id="432" name="Google Shape;432;g2631ba12fcd_1_685"/>
          <p:cNvPicPr preferRelativeResize="0"/>
          <p:nvPr/>
        </p:nvPicPr>
        <p:blipFill>
          <a:blip r:embed="rId4">
            <a:alphaModFix/>
          </a:blip>
          <a:stretch>
            <a:fillRect/>
          </a:stretch>
        </p:blipFill>
        <p:spPr>
          <a:xfrm>
            <a:off x="190000" y="820575"/>
            <a:ext cx="11812010" cy="41281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pic>
        <p:nvPicPr>
          <p:cNvPr id="438" name="Google Shape;438;g2631ba12fcd_1_697"/>
          <p:cNvPicPr preferRelativeResize="0"/>
          <p:nvPr/>
        </p:nvPicPr>
        <p:blipFill>
          <a:blip r:embed="rId3">
            <a:alphaModFix/>
          </a:blip>
          <a:stretch>
            <a:fillRect/>
          </a:stretch>
        </p:blipFill>
        <p:spPr>
          <a:xfrm>
            <a:off x="206900" y="725700"/>
            <a:ext cx="9335248" cy="6132300"/>
          </a:xfrm>
          <a:prstGeom prst="rect">
            <a:avLst/>
          </a:prstGeom>
          <a:noFill/>
          <a:ln>
            <a:noFill/>
          </a:ln>
        </p:spPr>
      </p:pic>
      <p:sp>
        <p:nvSpPr>
          <p:cNvPr id="439" name="Google Shape;439;g2631ba12fcd_1_697"/>
          <p:cNvSpPr txBox="1">
            <a:spLocks noGrp="1"/>
          </p:cNvSpPr>
          <p:nvPr>
            <p:ph type="title"/>
          </p:nvPr>
        </p:nvSpPr>
        <p:spPr>
          <a:xfrm>
            <a:off x="0" y="0"/>
            <a:ext cx="12192000" cy="725700"/>
          </a:xfrm>
          <a:prstGeom prst="rect">
            <a:avLst/>
          </a:prstGeom>
          <a:noFill/>
          <a:ln w="19050" cap="flat" cmpd="sng">
            <a:solidFill>
              <a:srgbClr val="0DB8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SzPts val="2400"/>
              <a:buNone/>
            </a:pPr>
            <a:r>
              <a:rPr lang="en-US" sz="3600">
                <a:solidFill>
                  <a:srgbClr val="0DB8CC"/>
                </a:solidFill>
                <a:latin typeface="News Cycle"/>
                <a:ea typeface="News Cycle"/>
                <a:cs typeface="News Cycle"/>
                <a:sym typeface="News Cycle"/>
              </a:rPr>
              <a:t>Programme Performance</a:t>
            </a:r>
            <a:r>
              <a:rPr lang="en-US" sz="3600" b="1">
                <a:solidFill>
                  <a:srgbClr val="0DB8CC"/>
                </a:solidFill>
                <a:latin typeface="News Cycle"/>
                <a:ea typeface="News Cycle"/>
                <a:cs typeface="News Cycle"/>
                <a:sym typeface="News Cycle"/>
              </a:rPr>
              <a:t> - </a:t>
            </a:r>
            <a:r>
              <a:rPr lang="en-US" sz="3600">
                <a:solidFill>
                  <a:srgbClr val="0DB8CC"/>
                </a:solidFill>
                <a:latin typeface="News Cycle"/>
                <a:ea typeface="News Cycle"/>
                <a:cs typeface="News Cycle"/>
                <a:sym typeface="News Cycle"/>
              </a:rPr>
              <a:t>Malaria Cases &amp; Deaths</a:t>
            </a:r>
            <a:r>
              <a:rPr lang="en-US" sz="3600" b="1">
                <a:solidFill>
                  <a:srgbClr val="0DB8CC"/>
                </a:solidFill>
                <a:latin typeface="News Cycle"/>
                <a:ea typeface="News Cycle"/>
                <a:cs typeface="News Cycle"/>
                <a:sym typeface="News Cycle"/>
              </a:rPr>
              <a:t> </a:t>
            </a:r>
            <a:endParaRPr sz="3600" b="1">
              <a:solidFill>
                <a:srgbClr val="0DB8CC"/>
              </a:solidFill>
              <a:latin typeface="News Cycle"/>
              <a:ea typeface="News Cycle"/>
              <a:cs typeface="News Cycle"/>
              <a:sym typeface="News Cycle"/>
            </a:endParaRPr>
          </a:p>
        </p:txBody>
      </p:sp>
      <p:sp>
        <p:nvSpPr>
          <p:cNvPr id="440" name="Google Shape;440;g2631ba12fcd_1_697"/>
          <p:cNvSpPr txBox="1"/>
          <p:nvPr/>
        </p:nvSpPr>
        <p:spPr>
          <a:xfrm>
            <a:off x="8191700" y="1189000"/>
            <a:ext cx="3771000" cy="1275300"/>
          </a:xfrm>
          <a:prstGeom prst="rect">
            <a:avLst/>
          </a:prstGeom>
          <a:noFill/>
          <a:ln w="9525" cap="flat" cmpd="sng">
            <a:solidFill>
              <a:schemeClr val="accent3"/>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900"/>
              <a:buFont typeface="Arial"/>
              <a:buNone/>
            </a:pPr>
            <a:r>
              <a:rPr lang="en-US" sz="2900" b="0" i="0" u="none" strike="noStrike" cap="none">
                <a:solidFill>
                  <a:srgbClr val="21A1C0"/>
                </a:solidFill>
                <a:latin typeface="Oswald"/>
                <a:ea typeface="Oswald"/>
                <a:cs typeface="Oswald"/>
                <a:sym typeface="Oswald"/>
              </a:rPr>
              <a:t>Zero severe malaria cases and zero deaths in 2023</a:t>
            </a:r>
            <a:endParaRPr sz="2900" b="0" i="0" u="none" strike="noStrike" cap="none">
              <a:solidFill>
                <a:srgbClr val="21A1C0"/>
              </a:solidFill>
              <a:latin typeface="Oswald"/>
              <a:ea typeface="Oswald"/>
              <a:cs typeface="Oswald"/>
              <a:sym typeface="Oswald"/>
            </a:endParaRPr>
          </a:p>
        </p:txBody>
      </p:sp>
      <p:graphicFrame>
        <p:nvGraphicFramePr>
          <p:cNvPr id="441" name="Google Shape;441;g2631ba12fcd_1_697"/>
          <p:cNvGraphicFramePr/>
          <p:nvPr/>
        </p:nvGraphicFramePr>
        <p:xfrm>
          <a:off x="8191713" y="2575670"/>
          <a:ext cx="3770975" cy="2011560"/>
        </p:xfrm>
        <a:graphic>
          <a:graphicData uri="http://schemas.openxmlformats.org/drawingml/2006/table">
            <a:tbl>
              <a:tblPr>
                <a:noFill/>
                <a:tableStyleId>{496BDB3C-8850-4748-9223-80B55E3D98C9}</a:tableStyleId>
              </a:tblPr>
              <a:tblGrid>
                <a:gridCol w="1284250">
                  <a:extLst>
                    <a:ext uri="{9D8B030D-6E8A-4147-A177-3AD203B41FA5}">
                      <a16:colId xmlns:a16="http://schemas.microsoft.com/office/drawing/2014/main" val="20000"/>
                    </a:ext>
                  </a:extLst>
                </a:gridCol>
                <a:gridCol w="808675">
                  <a:extLst>
                    <a:ext uri="{9D8B030D-6E8A-4147-A177-3AD203B41FA5}">
                      <a16:colId xmlns:a16="http://schemas.microsoft.com/office/drawing/2014/main" val="20001"/>
                    </a:ext>
                  </a:extLst>
                </a:gridCol>
                <a:gridCol w="860500">
                  <a:extLst>
                    <a:ext uri="{9D8B030D-6E8A-4147-A177-3AD203B41FA5}">
                      <a16:colId xmlns:a16="http://schemas.microsoft.com/office/drawing/2014/main" val="20002"/>
                    </a:ext>
                  </a:extLst>
                </a:gridCol>
                <a:gridCol w="817550">
                  <a:extLst>
                    <a:ext uri="{9D8B030D-6E8A-4147-A177-3AD203B41FA5}">
                      <a16:colId xmlns:a16="http://schemas.microsoft.com/office/drawing/2014/main" val="20003"/>
                    </a:ext>
                  </a:extLst>
                </a:gridCol>
              </a:tblGrid>
              <a:tr h="295300">
                <a:tc>
                  <a:txBody>
                    <a:bodyPr/>
                    <a:lstStyle/>
                    <a:p>
                      <a:pPr marL="0" marR="0" lvl="0" indent="0" algn="ctr" rtl="0">
                        <a:lnSpc>
                          <a:spcPct val="100000"/>
                        </a:lnSpc>
                        <a:spcBef>
                          <a:spcPts val="0"/>
                        </a:spcBef>
                        <a:spcAft>
                          <a:spcPts val="0"/>
                        </a:spcAft>
                        <a:buClr>
                          <a:schemeClr val="dk1"/>
                        </a:buClr>
                        <a:buSzPts val="2800"/>
                        <a:buFont typeface="Arial"/>
                        <a:buNone/>
                      </a:pPr>
                      <a:r>
                        <a:rPr lang="en-US" sz="2000" b="1" u="none" strike="noStrike" cap="none">
                          <a:solidFill>
                            <a:schemeClr val="dk1"/>
                          </a:solidFill>
                          <a:latin typeface="Oswald"/>
                          <a:ea typeface="Oswald"/>
                          <a:cs typeface="Oswald"/>
                          <a:sym typeface="Oswald"/>
                        </a:rPr>
                        <a:t>Deaths</a:t>
                      </a:r>
                      <a:endParaRPr sz="2000" b="1" u="none" strike="noStrike" cap="none">
                        <a:solidFill>
                          <a:schemeClr val="dk1"/>
                        </a:solidFill>
                        <a:latin typeface="Oswald"/>
                        <a:ea typeface="Oswald"/>
                        <a:cs typeface="Oswald"/>
                        <a:sym typeface="Oswald"/>
                      </a:endParaRPr>
                    </a:p>
                  </a:txBody>
                  <a:tcPr marL="91425" marR="91425" marT="91425" marB="91425">
                    <a:solidFill>
                      <a:srgbClr val="B7E6F2"/>
                    </a:solidFill>
                  </a:tcPr>
                </a:tc>
                <a:tc>
                  <a:txBody>
                    <a:bodyPr/>
                    <a:lstStyle/>
                    <a:p>
                      <a:pPr marL="0" marR="0" lvl="0" indent="0" algn="ctr" rtl="0">
                        <a:lnSpc>
                          <a:spcPct val="100000"/>
                        </a:lnSpc>
                        <a:spcBef>
                          <a:spcPts val="0"/>
                        </a:spcBef>
                        <a:spcAft>
                          <a:spcPts val="0"/>
                        </a:spcAft>
                        <a:buClr>
                          <a:schemeClr val="dk1"/>
                        </a:buClr>
                        <a:buSzPts val="2800"/>
                        <a:buFont typeface="Arial"/>
                        <a:buNone/>
                      </a:pPr>
                      <a:r>
                        <a:rPr lang="en-US" sz="1400" b="1" u="none" strike="noStrike" cap="none">
                          <a:latin typeface="Oswald"/>
                          <a:ea typeface="Oswald"/>
                          <a:cs typeface="Oswald"/>
                          <a:sym typeface="Oswald"/>
                        </a:rPr>
                        <a:t>2021</a:t>
                      </a:r>
                      <a:endParaRPr sz="1400" b="1" u="none" strike="noStrike" cap="none">
                        <a:latin typeface="Oswald"/>
                        <a:ea typeface="Oswald"/>
                        <a:cs typeface="Oswald"/>
                        <a:sym typeface="Oswald"/>
                      </a:endParaRPr>
                    </a:p>
                  </a:txBody>
                  <a:tcPr marL="91425" marR="91425" marT="91425" marB="91425">
                    <a:solidFill>
                      <a:srgbClr val="B7E6F2"/>
                    </a:solidFill>
                  </a:tcPr>
                </a:tc>
                <a:tc>
                  <a:txBody>
                    <a:bodyPr/>
                    <a:lstStyle/>
                    <a:p>
                      <a:pPr marL="0" marR="0" lvl="0" indent="0" algn="ctr" rtl="0">
                        <a:lnSpc>
                          <a:spcPct val="100000"/>
                        </a:lnSpc>
                        <a:spcBef>
                          <a:spcPts val="0"/>
                        </a:spcBef>
                        <a:spcAft>
                          <a:spcPts val="0"/>
                        </a:spcAft>
                        <a:buClr>
                          <a:schemeClr val="dk1"/>
                        </a:buClr>
                        <a:buSzPts val="2800"/>
                        <a:buFont typeface="Arial"/>
                        <a:buNone/>
                      </a:pPr>
                      <a:r>
                        <a:rPr lang="en-US" sz="1400" b="1" u="none" strike="noStrike" cap="none">
                          <a:latin typeface="Oswald"/>
                          <a:ea typeface="Oswald"/>
                          <a:cs typeface="Oswald"/>
                          <a:sym typeface="Oswald"/>
                        </a:rPr>
                        <a:t>2022</a:t>
                      </a:r>
                      <a:endParaRPr sz="1400" b="1" u="none" strike="noStrike" cap="none">
                        <a:latin typeface="Oswald"/>
                        <a:ea typeface="Oswald"/>
                        <a:cs typeface="Oswald"/>
                        <a:sym typeface="Oswald"/>
                      </a:endParaRPr>
                    </a:p>
                  </a:txBody>
                  <a:tcPr marL="91425" marR="91425" marT="91425" marB="91425">
                    <a:solidFill>
                      <a:srgbClr val="B7E6F2"/>
                    </a:solidFill>
                  </a:tcPr>
                </a:tc>
                <a:tc>
                  <a:txBody>
                    <a:bodyPr/>
                    <a:lstStyle/>
                    <a:p>
                      <a:pPr marL="0" marR="0" lvl="0" indent="0" algn="ctr" rtl="0">
                        <a:lnSpc>
                          <a:spcPct val="100000"/>
                        </a:lnSpc>
                        <a:spcBef>
                          <a:spcPts val="0"/>
                        </a:spcBef>
                        <a:spcAft>
                          <a:spcPts val="0"/>
                        </a:spcAft>
                        <a:buClr>
                          <a:schemeClr val="dk1"/>
                        </a:buClr>
                        <a:buSzPts val="2800"/>
                        <a:buFont typeface="Arial"/>
                        <a:buNone/>
                      </a:pPr>
                      <a:r>
                        <a:rPr lang="en-US" sz="1400" b="1" u="none" strike="noStrike" cap="none">
                          <a:latin typeface="Oswald"/>
                          <a:ea typeface="Oswald"/>
                          <a:cs typeface="Oswald"/>
                          <a:sym typeface="Oswald"/>
                        </a:rPr>
                        <a:t>2023</a:t>
                      </a:r>
                      <a:endParaRPr sz="1400" b="1" u="none" strike="noStrike" cap="none">
                        <a:latin typeface="Oswald"/>
                        <a:ea typeface="Oswald"/>
                        <a:cs typeface="Oswald"/>
                        <a:sym typeface="Oswald"/>
                      </a:endParaRPr>
                    </a:p>
                  </a:txBody>
                  <a:tcPr marL="91425" marR="91425" marT="91425" marB="91425">
                    <a:solidFill>
                      <a:srgbClr val="B7E6F2"/>
                    </a:solidFill>
                  </a:tcPr>
                </a:tc>
                <a:extLst>
                  <a:ext uri="{0D108BD9-81ED-4DB2-BD59-A6C34878D82A}">
                    <a16:rowId xmlns:a16="http://schemas.microsoft.com/office/drawing/2014/main" val="10000"/>
                  </a:ext>
                </a:extLst>
              </a:tr>
              <a:tr h="295300">
                <a:tc>
                  <a:txBody>
                    <a:bodyPr/>
                    <a:lstStyle/>
                    <a:p>
                      <a:pPr marL="0" marR="0" lvl="0" indent="0" algn="l" rtl="0">
                        <a:lnSpc>
                          <a:spcPct val="100000"/>
                        </a:lnSpc>
                        <a:spcBef>
                          <a:spcPts val="0"/>
                        </a:spcBef>
                        <a:spcAft>
                          <a:spcPts val="0"/>
                        </a:spcAft>
                        <a:buClr>
                          <a:srgbClr val="000000"/>
                        </a:buClr>
                        <a:buSzPts val="2000"/>
                        <a:buFont typeface="Arial"/>
                        <a:buNone/>
                      </a:pPr>
                      <a:r>
                        <a:rPr lang="en-US" sz="1600" u="none" strike="noStrike" cap="none">
                          <a:latin typeface="Oswald"/>
                          <a:ea typeface="Oswald"/>
                          <a:cs typeface="Oswald"/>
                          <a:sym typeface="Oswald"/>
                        </a:rPr>
                        <a:t>Target</a:t>
                      </a:r>
                      <a:endParaRPr sz="1600" u="none" strike="noStrike" cap="none">
                        <a:latin typeface="Oswald"/>
                        <a:ea typeface="Oswald"/>
                        <a:cs typeface="Oswald"/>
                        <a:sym typeface="Oswald"/>
                      </a:endParaRPr>
                    </a:p>
                  </a:txBody>
                  <a:tcPr marL="91425" marR="91425" marT="91425" marB="91425">
                    <a:solidFill>
                      <a:srgbClr val="FAFCF7"/>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1600" u="none" strike="noStrike" cap="none">
                          <a:latin typeface="Oswald"/>
                          <a:ea typeface="Oswald"/>
                          <a:cs typeface="Oswald"/>
                          <a:sym typeface="Oswald"/>
                        </a:rPr>
                        <a:t>0</a:t>
                      </a:r>
                      <a:endParaRPr sz="1600" u="none" strike="noStrike" cap="none">
                        <a:latin typeface="Oswald"/>
                        <a:ea typeface="Oswald"/>
                        <a:cs typeface="Oswald"/>
                        <a:sym typeface="Oswald"/>
                      </a:endParaRPr>
                    </a:p>
                  </a:txBody>
                  <a:tcPr marL="91425" marR="91425" marT="91425" marB="91425">
                    <a:solidFill>
                      <a:srgbClr val="FAFCF7"/>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1600" u="none" strike="noStrike" cap="none">
                          <a:latin typeface="Oswald"/>
                          <a:ea typeface="Oswald"/>
                          <a:cs typeface="Oswald"/>
                          <a:sym typeface="Oswald"/>
                        </a:rPr>
                        <a:t>0</a:t>
                      </a:r>
                      <a:endParaRPr sz="1600" u="none" strike="noStrike" cap="none">
                        <a:latin typeface="Oswald"/>
                        <a:ea typeface="Oswald"/>
                        <a:cs typeface="Oswald"/>
                        <a:sym typeface="Oswald"/>
                      </a:endParaRPr>
                    </a:p>
                  </a:txBody>
                  <a:tcPr marL="91425" marR="91425" marT="91425" marB="91425">
                    <a:solidFill>
                      <a:srgbClr val="FAFCF7"/>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1600" u="none" strike="noStrike" cap="none">
                          <a:latin typeface="Oswald"/>
                          <a:ea typeface="Oswald"/>
                          <a:cs typeface="Oswald"/>
                          <a:sym typeface="Oswald"/>
                        </a:rPr>
                        <a:t>0</a:t>
                      </a:r>
                      <a:endParaRPr sz="1600" u="none" strike="noStrike" cap="none">
                        <a:latin typeface="Oswald"/>
                        <a:ea typeface="Oswald"/>
                        <a:cs typeface="Oswald"/>
                        <a:sym typeface="Oswald"/>
                      </a:endParaRPr>
                    </a:p>
                  </a:txBody>
                  <a:tcPr marL="91425" marR="91425" marT="91425" marB="91425">
                    <a:solidFill>
                      <a:srgbClr val="FAFCF7"/>
                    </a:solidFill>
                  </a:tcPr>
                </a:tc>
                <a:extLst>
                  <a:ext uri="{0D108BD9-81ED-4DB2-BD59-A6C34878D82A}">
                    <a16:rowId xmlns:a16="http://schemas.microsoft.com/office/drawing/2014/main" val="10001"/>
                  </a:ext>
                </a:extLst>
              </a:tr>
              <a:tr h="295300">
                <a:tc>
                  <a:txBody>
                    <a:bodyPr/>
                    <a:lstStyle/>
                    <a:p>
                      <a:pPr marL="0" marR="0" lvl="0" indent="0" algn="l" rtl="0">
                        <a:lnSpc>
                          <a:spcPct val="100000"/>
                        </a:lnSpc>
                        <a:spcBef>
                          <a:spcPts val="0"/>
                        </a:spcBef>
                        <a:spcAft>
                          <a:spcPts val="0"/>
                        </a:spcAft>
                        <a:buClr>
                          <a:srgbClr val="000000"/>
                        </a:buClr>
                        <a:buSzPts val="2000"/>
                        <a:buFont typeface="Arial"/>
                        <a:buNone/>
                      </a:pPr>
                      <a:r>
                        <a:rPr lang="en-US" sz="1600" u="none" strike="noStrike" cap="none">
                          <a:latin typeface="Oswald"/>
                          <a:ea typeface="Oswald"/>
                          <a:cs typeface="Oswald"/>
                          <a:sym typeface="Oswald"/>
                        </a:rPr>
                        <a:t>Result</a:t>
                      </a:r>
                      <a:endParaRPr sz="1600" u="none" strike="noStrike" cap="none">
                        <a:latin typeface="Oswald"/>
                        <a:ea typeface="Oswald"/>
                        <a:cs typeface="Oswald"/>
                        <a:sym typeface="Oswald"/>
                      </a:endParaRPr>
                    </a:p>
                  </a:txBody>
                  <a:tcPr marL="91425" marR="91425" marT="91425" marB="91425">
                    <a:solidFill>
                      <a:srgbClr val="FAFCF7"/>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1600" u="none" strike="noStrike" cap="none">
                          <a:latin typeface="Oswald"/>
                          <a:ea typeface="Oswald"/>
                          <a:cs typeface="Oswald"/>
                          <a:sym typeface="Oswald"/>
                        </a:rPr>
                        <a:t>1</a:t>
                      </a:r>
                      <a:endParaRPr sz="1600" u="none" strike="noStrike" cap="none">
                        <a:latin typeface="Oswald"/>
                        <a:ea typeface="Oswald"/>
                        <a:cs typeface="Oswald"/>
                        <a:sym typeface="Oswald"/>
                      </a:endParaRPr>
                    </a:p>
                  </a:txBody>
                  <a:tcPr marL="91425" marR="91425" marT="91425" marB="91425">
                    <a:solidFill>
                      <a:srgbClr val="FAFCF7"/>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1600" u="none" strike="noStrike" cap="none">
                          <a:latin typeface="Oswald"/>
                          <a:ea typeface="Oswald"/>
                          <a:cs typeface="Oswald"/>
                          <a:sym typeface="Oswald"/>
                        </a:rPr>
                        <a:t>1</a:t>
                      </a:r>
                      <a:endParaRPr sz="1600" u="none" strike="noStrike" cap="none">
                        <a:latin typeface="Oswald"/>
                        <a:ea typeface="Oswald"/>
                        <a:cs typeface="Oswald"/>
                        <a:sym typeface="Oswald"/>
                      </a:endParaRPr>
                    </a:p>
                  </a:txBody>
                  <a:tcPr marL="91425" marR="91425" marT="91425" marB="91425">
                    <a:solidFill>
                      <a:srgbClr val="FAFCF7"/>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1600">
                          <a:latin typeface="Oswald"/>
                          <a:ea typeface="Oswald"/>
                          <a:cs typeface="Oswald"/>
                          <a:sym typeface="Oswald"/>
                        </a:rPr>
                        <a:t>0</a:t>
                      </a:r>
                      <a:endParaRPr sz="1600" u="none" strike="noStrike" cap="none">
                        <a:latin typeface="Oswald"/>
                        <a:ea typeface="Oswald"/>
                        <a:cs typeface="Oswald"/>
                        <a:sym typeface="Oswald"/>
                      </a:endParaRPr>
                    </a:p>
                  </a:txBody>
                  <a:tcPr marL="91425" marR="91425" marT="91425" marB="91425">
                    <a:solidFill>
                      <a:srgbClr val="FAFCF7"/>
                    </a:solidFill>
                  </a:tcPr>
                </a:tc>
                <a:extLst>
                  <a:ext uri="{0D108BD9-81ED-4DB2-BD59-A6C34878D82A}">
                    <a16:rowId xmlns:a16="http://schemas.microsoft.com/office/drawing/2014/main" val="10002"/>
                  </a:ext>
                </a:extLst>
              </a:tr>
              <a:tr h="295300">
                <a:tc>
                  <a:txBody>
                    <a:bodyPr/>
                    <a:lstStyle/>
                    <a:p>
                      <a:pPr marL="0" marR="0" lvl="0" indent="0" algn="l" rtl="0">
                        <a:lnSpc>
                          <a:spcPct val="100000"/>
                        </a:lnSpc>
                        <a:spcBef>
                          <a:spcPts val="0"/>
                        </a:spcBef>
                        <a:spcAft>
                          <a:spcPts val="0"/>
                        </a:spcAft>
                        <a:buClr>
                          <a:srgbClr val="000000"/>
                        </a:buClr>
                        <a:buSzPts val="2000"/>
                        <a:buFont typeface="Arial"/>
                        <a:buNone/>
                      </a:pPr>
                      <a:r>
                        <a:rPr lang="en-US" sz="1600" u="none" strike="noStrike" cap="none">
                          <a:latin typeface="Oswald"/>
                          <a:ea typeface="Oswald"/>
                          <a:cs typeface="Oswald"/>
                          <a:sym typeface="Oswald"/>
                        </a:rPr>
                        <a:t>Performance</a:t>
                      </a:r>
                      <a:endParaRPr sz="1300" b="1" u="none" strike="noStrike" cap="none">
                        <a:latin typeface="Open Sans"/>
                        <a:ea typeface="Open Sans"/>
                        <a:cs typeface="Open Sans"/>
                        <a:sym typeface="Open Sans"/>
                      </a:endParaRPr>
                    </a:p>
                  </a:txBody>
                  <a:tcPr marL="91425" marR="91425" marT="91425" marB="91425">
                    <a:solidFill>
                      <a:srgbClr val="5B9BD5"/>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1600" u="none" strike="noStrike" cap="none">
                          <a:latin typeface="Oswald"/>
                          <a:ea typeface="Oswald"/>
                          <a:cs typeface="Oswald"/>
                          <a:sym typeface="Oswald"/>
                        </a:rPr>
                        <a:t>Off-</a:t>
                      </a:r>
                      <a:endParaRPr sz="1600" u="none" strike="noStrike" cap="none">
                        <a:latin typeface="Oswald"/>
                        <a:ea typeface="Oswald"/>
                        <a:cs typeface="Oswald"/>
                        <a:sym typeface="Oswald"/>
                      </a:endParaRPr>
                    </a:p>
                    <a:p>
                      <a:pPr marL="0" marR="0" lvl="0" indent="0" algn="ctr" rtl="0">
                        <a:lnSpc>
                          <a:spcPct val="100000"/>
                        </a:lnSpc>
                        <a:spcBef>
                          <a:spcPts val="0"/>
                        </a:spcBef>
                        <a:spcAft>
                          <a:spcPts val="0"/>
                        </a:spcAft>
                        <a:buClr>
                          <a:srgbClr val="000000"/>
                        </a:buClr>
                        <a:buSzPts val="2000"/>
                        <a:buFont typeface="Arial"/>
                        <a:buNone/>
                      </a:pPr>
                      <a:r>
                        <a:rPr lang="en-US" sz="1600" u="none" strike="noStrike" cap="none">
                          <a:latin typeface="Oswald"/>
                          <a:ea typeface="Oswald"/>
                          <a:cs typeface="Oswald"/>
                          <a:sym typeface="Oswald"/>
                        </a:rPr>
                        <a:t>track</a:t>
                      </a:r>
                      <a:endParaRPr sz="1600" u="none" strike="noStrike" cap="none">
                        <a:latin typeface="Oswald"/>
                        <a:ea typeface="Oswald"/>
                        <a:cs typeface="Oswald"/>
                        <a:sym typeface="Oswald"/>
                      </a:endParaRPr>
                    </a:p>
                  </a:txBody>
                  <a:tcPr marL="91425" marR="91425" marT="91425" marB="91425">
                    <a:solidFill>
                      <a:srgbClr val="E796B1"/>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1600" u="none" strike="noStrike" cap="none">
                          <a:latin typeface="Oswald"/>
                          <a:ea typeface="Oswald"/>
                          <a:cs typeface="Oswald"/>
                          <a:sym typeface="Oswald"/>
                        </a:rPr>
                        <a:t>Off-</a:t>
                      </a:r>
                      <a:endParaRPr sz="1600" u="none" strike="noStrike" cap="none">
                        <a:latin typeface="Oswald"/>
                        <a:ea typeface="Oswald"/>
                        <a:cs typeface="Oswald"/>
                        <a:sym typeface="Oswald"/>
                      </a:endParaRPr>
                    </a:p>
                    <a:p>
                      <a:pPr marL="0" marR="0" lvl="0" indent="0" algn="ctr" rtl="0">
                        <a:lnSpc>
                          <a:spcPct val="100000"/>
                        </a:lnSpc>
                        <a:spcBef>
                          <a:spcPts val="0"/>
                        </a:spcBef>
                        <a:spcAft>
                          <a:spcPts val="0"/>
                        </a:spcAft>
                        <a:buClr>
                          <a:srgbClr val="000000"/>
                        </a:buClr>
                        <a:buSzPts val="2000"/>
                        <a:buFont typeface="Arial"/>
                        <a:buNone/>
                      </a:pPr>
                      <a:r>
                        <a:rPr lang="en-US" sz="1600" u="none" strike="noStrike" cap="none">
                          <a:latin typeface="Oswald"/>
                          <a:ea typeface="Oswald"/>
                          <a:cs typeface="Oswald"/>
                          <a:sym typeface="Oswald"/>
                        </a:rPr>
                        <a:t>track</a:t>
                      </a:r>
                      <a:endParaRPr sz="1600" u="none" strike="noStrike" cap="none">
                        <a:latin typeface="Oswald"/>
                        <a:ea typeface="Oswald"/>
                        <a:cs typeface="Oswald"/>
                        <a:sym typeface="Oswald"/>
                      </a:endParaRPr>
                    </a:p>
                  </a:txBody>
                  <a:tcPr marL="91425" marR="91425" marT="91425" marB="91425">
                    <a:solidFill>
                      <a:srgbClr val="E796B1"/>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1600">
                          <a:latin typeface="Oswald"/>
                          <a:ea typeface="Oswald"/>
                          <a:cs typeface="Oswald"/>
                          <a:sym typeface="Oswald"/>
                        </a:rPr>
                        <a:t>On-</a:t>
                      </a:r>
                      <a:endParaRPr sz="1600">
                        <a:latin typeface="Oswald"/>
                        <a:ea typeface="Oswald"/>
                        <a:cs typeface="Oswald"/>
                        <a:sym typeface="Oswald"/>
                      </a:endParaRPr>
                    </a:p>
                    <a:p>
                      <a:pPr marL="0" marR="0" lvl="0" indent="0" algn="ctr" rtl="0">
                        <a:lnSpc>
                          <a:spcPct val="100000"/>
                        </a:lnSpc>
                        <a:spcBef>
                          <a:spcPts val="0"/>
                        </a:spcBef>
                        <a:spcAft>
                          <a:spcPts val="0"/>
                        </a:spcAft>
                        <a:buClr>
                          <a:srgbClr val="000000"/>
                        </a:buClr>
                        <a:buSzPts val="2000"/>
                        <a:buFont typeface="Arial"/>
                        <a:buNone/>
                      </a:pPr>
                      <a:r>
                        <a:rPr lang="en-US" sz="1600">
                          <a:latin typeface="Oswald"/>
                          <a:ea typeface="Oswald"/>
                          <a:cs typeface="Oswald"/>
                          <a:sym typeface="Oswald"/>
                        </a:rPr>
                        <a:t>track</a:t>
                      </a:r>
                      <a:endParaRPr sz="1300" u="none" strike="noStrike" cap="none">
                        <a:latin typeface="Open Sans"/>
                        <a:ea typeface="Open Sans"/>
                        <a:cs typeface="Open Sans"/>
                        <a:sym typeface="Open Sans"/>
                      </a:endParaRPr>
                    </a:p>
                  </a:txBody>
                  <a:tcPr marL="91425" marR="91425" marT="91425" marB="91425">
                    <a:solidFill>
                      <a:schemeClr val="accent2"/>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g2a022994949_0_220"/>
          <p:cNvSpPr txBox="1">
            <a:spLocks noGrp="1"/>
          </p:cNvSpPr>
          <p:nvPr>
            <p:ph type="title"/>
          </p:nvPr>
        </p:nvSpPr>
        <p:spPr>
          <a:xfrm>
            <a:off x="0" y="0"/>
            <a:ext cx="12192000" cy="746100"/>
          </a:xfrm>
          <a:prstGeom prst="rect">
            <a:avLst/>
          </a:prstGeom>
          <a:noFill/>
          <a:ln w="19050" cap="flat" cmpd="sng">
            <a:solidFill>
              <a:srgbClr val="0DB8CC"/>
            </a:solidFill>
            <a:prstDash val="solid"/>
            <a:round/>
            <a:headEnd type="none" w="sm" len="sm"/>
            <a:tailEnd type="none" w="sm" len="sm"/>
          </a:ln>
        </p:spPr>
        <p:txBody>
          <a:bodyPr spcFirstLastPara="1" wrap="square" lIns="0" tIns="0" rIns="0" bIns="0" anchor="ctr" anchorCtr="0">
            <a:noAutofit/>
          </a:bodyPr>
          <a:lstStyle/>
          <a:p>
            <a:pPr marL="0" lvl="0" indent="0" algn="ctr" rtl="0">
              <a:lnSpc>
                <a:spcPct val="100000"/>
              </a:lnSpc>
              <a:spcBef>
                <a:spcPts val="0"/>
              </a:spcBef>
              <a:spcAft>
                <a:spcPts val="0"/>
              </a:spcAft>
              <a:buClr>
                <a:schemeClr val="dk1"/>
              </a:buClr>
              <a:buSzPts val="1100"/>
              <a:buFont typeface="Arial"/>
              <a:buNone/>
            </a:pPr>
            <a:r>
              <a:rPr lang="en-US" sz="3600">
                <a:solidFill>
                  <a:srgbClr val="0DB8CC"/>
                </a:solidFill>
                <a:latin typeface="News Cycle"/>
                <a:ea typeface="News Cycle"/>
                <a:cs typeface="News Cycle"/>
                <a:sym typeface="News Cycle"/>
              </a:rPr>
              <a:t>Programme Performance - Malaria Cases</a:t>
            </a:r>
            <a:endParaRPr sz="3600">
              <a:solidFill>
                <a:srgbClr val="0DB8CC"/>
              </a:solidFill>
              <a:latin typeface="News Cycle"/>
              <a:ea typeface="News Cycle"/>
              <a:cs typeface="News Cycle"/>
              <a:sym typeface="News Cycle"/>
            </a:endParaRPr>
          </a:p>
        </p:txBody>
      </p:sp>
      <p:sp>
        <p:nvSpPr>
          <p:cNvPr id="448" name="Google Shape;448;g2a022994949_0_220"/>
          <p:cNvSpPr txBox="1"/>
          <p:nvPr/>
        </p:nvSpPr>
        <p:spPr>
          <a:xfrm>
            <a:off x="220850" y="937025"/>
            <a:ext cx="5184900" cy="492600"/>
          </a:xfrm>
          <a:prstGeom prst="rect">
            <a:avLst/>
          </a:prstGeom>
          <a:solidFill>
            <a:srgbClr val="21A1C0"/>
          </a:solidFill>
          <a:ln>
            <a:noFill/>
          </a:ln>
        </p:spPr>
        <p:txBody>
          <a:bodyPr spcFirstLastPara="1" wrap="square" lIns="91425" tIns="91425" rIns="91425" bIns="91425" anchor="t" anchorCtr="0">
            <a:spAutoFit/>
          </a:bodyPr>
          <a:lstStyle/>
          <a:p>
            <a:pPr marL="0" marR="0" lvl="0" indent="0" algn="l" rtl="0">
              <a:lnSpc>
                <a:spcPct val="130000"/>
              </a:lnSpc>
              <a:spcBef>
                <a:spcPts val="500"/>
              </a:spcBef>
              <a:spcAft>
                <a:spcPts val="0"/>
              </a:spcAft>
              <a:buClr>
                <a:srgbClr val="000000"/>
              </a:buClr>
              <a:buSzPts val="2000"/>
              <a:buFont typeface="Arial"/>
              <a:buNone/>
            </a:pPr>
            <a:r>
              <a:rPr lang="en-US" sz="2000" b="0" i="0" u="none" strike="noStrike" cap="none">
                <a:solidFill>
                  <a:schemeClr val="lt1"/>
                </a:solidFill>
                <a:latin typeface="Oswald"/>
                <a:ea typeface="Oswald"/>
                <a:cs typeface="Oswald"/>
                <a:sym typeface="Oswald"/>
              </a:rPr>
              <a:t>Reported Malaria Cases</a:t>
            </a:r>
            <a:endParaRPr sz="1400" b="0" i="0" u="none" strike="noStrike" cap="none">
              <a:solidFill>
                <a:schemeClr val="lt1"/>
              </a:solidFill>
              <a:latin typeface="Arial"/>
              <a:ea typeface="Arial"/>
              <a:cs typeface="Arial"/>
              <a:sym typeface="Arial"/>
            </a:endParaRPr>
          </a:p>
        </p:txBody>
      </p:sp>
      <p:pic>
        <p:nvPicPr>
          <p:cNvPr id="449" name="Google Shape;449;g2a022994949_0_220"/>
          <p:cNvPicPr preferRelativeResize="0"/>
          <p:nvPr/>
        </p:nvPicPr>
        <p:blipFill rotWithShape="1">
          <a:blip r:embed="rId3">
            <a:alphaModFix/>
          </a:blip>
          <a:srcRect/>
          <a:stretch/>
        </p:blipFill>
        <p:spPr>
          <a:xfrm>
            <a:off x="6864950" y="1354062"/>
            <a:ext cx="5327050" cy="4149875"/>
          </a:xfrm>
          <a:prstGeom prst="rect">
            <a:avLst/>
          </a:prstGeom>
          <a:noFill/>
          <a:ln>
            <a:noFill/>
          </a:ln>
        </p:spPr>
      </p:pic>
      <p:sp>
        <p:nvSpPr>
          <p:cNvPr id="450" name="Google Shape;450;g2a022994949_0_220"/>
          <p:cNvSpPr txBox="1"/>
          <p:nvPr/>
        </p:nvSpPr>
        <p:spPr>
          <a:xfrm>
            <a:off x="6057475" y="937025"/>
            <a:ext cx="4527600" cy="746100"/>
          </a:xfrm>
          <a:prstGeom prst="rect">
            <a:avLst/>
          </a:prstGeom>
          <a:solidFill>
            <a:schemeClr val="lt1"/>
          </a:solidFill>
          <a:ln w="9525" cap="flat" cmpd="sng">
            <a:solidFill>
              <a:schemeClr val="accent3"/>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15000"/>
              </a:lnSpc>
              <a:spcBef>
                <a:spcPts val="0"/>
              </a:spcBef>
              <a:spcAft>
                <a:spcPts val="2100"/>
              </a:spcAft>
              <a:buClr>
                <a:schemeClr val="dk1"/>
              </a:buClr>
              <a:buSzPts val="1100"/>
              <a:buFont typeface="Arial"/>
              <a:buNone/>
            </a:pPr>
            <a:r>
              <a:rPr lang="en-US" sz="1900" b="0" i="0" u="none" strike="noStrike" cap="none">
                <a:solidFill>
                  <a:srgbClr val="0B5394"/>
                </a:solidFill>
                <a:latin typeface="Oswald"/>
                <a:ea typeface="Oswald"/>
                <a:cs typeface="Oswald"/>
                <a:sym typeface="Oswald"/>
              </a:rPr>
              <a:t>100% of reported cases were treated as per national treatment guidelines</a:t>
            </a:r>
            <a:endParaRPr sz="2400" b="0" i="0" u="none" strike="noStrike" cap="none">
              <a:solidFill>
                <a:srgbClr val="0B5394"/>
              </a:solidFill>
              <a:latin typeface="Oswald"/>
              <a:ea typeface="Oswald"/>
              <a:cs typeface="Oswald"/>
              <a:sym typeface="Oswald"/>
            </a:endParaRPr>
          </a:p>
        </p:txBody>
      </p:sp>
      <p:pic>
        <p:nvPicPr>
          <p:cNvPr id="451" name="Google Shape;451;g2a022994949_0_220" title="Chart"/>
          <p:cNvPicPr preferRelativeResize="0"/>
          <p:nvPr/>
        </p:nvPicPr>
        <p:blipFill rotWithShape="1">
          <a:blip r:embed="rId4">
            <a:alphaModFix/>
          </a:blip>
          <a:srcRect/>
          <a:stretch/>
        </p:blipFill>
        <p:spPr>
          <a:xfrm>
            <a:off x="220850" y="1582163"/>
            <a:ext cx="5327051" cy="4010233"/>
          </a:xfrm>
          <a:prstGeom prst="rect">
            <a:avLst/>
          </a:prstGeom>
          <a:noFill/>
          <a:ln>
            <a:noFill/>
          </a:ln>
        </p:spPr>
      </p:pic>
      <p:sp>
        <p:nvSpPr>
          <p:cNvPr id="452" name="Google Shape;452;g2a022994949_0_220"/>
          <p:cNvSpPr txBox="1"/>
          <p:nvPr/>
        </p:nvSpPr>
        <p:spPr>
          <a:xfrm>
            <a:off x="228150" y="5592400"/>
            <a:ext cx="11735700" cy="11697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latin typeface="Oswald"/>
                <a:ea typeface="Oswald"/>
                <a:cs typeface="Oswald"/>
                <a:sym typeface="Oswald"/>
              </a:rPr>
              <a:t>The malaria cases decreased by 70% in 2023 compared with the last year's cases (# 701 in 2023 vs. 2,339 in 2022). Regarding species analysis to compare with last year, Pf/mix cases reduced by 82%, and  Pv cases decreased by 67% in 2023. AS acceleration strategies interventions of Pf species were conducted since 2022 and continue in 2023 at targeted Pf hotspots areas in 5 southern provinces which showed a significant impact on Pf case reduction in 2022, and 2023</a:t>
            </a:r>
            <a:endParaRPr sz="1600">
              <a:latin typeface="Oswald"/>
              <a:ea typeface="Oswald"/>
              <a:cs typeface="Oswald"/>
              <a:sym typeface="Oswa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g2631ba12fcd_1_744"/>
          <p:cNvSpPr txBox="1">
            <a:spLocks noGrp="1"/>
          </p:cNvSpPr>
          <p:nvPr>
            <p:ph type="title"/>
          </p:nvPr>
        </p:nvSpPr>
        <p:spPr>
          <a:xfrm>
            <a:off x="31579" y="0"/>
            <a:ext cx="12160421" cy="725700"/>
          </a:xfrm>
          <a:prstGeom prst="rect">
            <a:avLst/>
          </a:prstGeom>
          <a:noFill/>
          <a:ln w="19050" cap="flat" cmpd="sng">
            <a:solidFill>
              <a:srgbClr val="0DB8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SzPts val="2400"/>
              <a:buNone/>
            </a:pPr>
            <a:r>
              <a:rPr lang="en-US" sz="3600">
                <a:solidFill>
                  <a:srgbClr val="0DB8CC"/>
                </a:solidFill>
                <a:latin typeface="News Cycle"/>
                <a:ea typeface="News Cycle"/>
                <a:cs typeface="News Cycle"/>
                <a:sym typeface="News Cycl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Achievements</a:t>
            </a:r>
            <a:r>
              <a:rPr lang="en-US" sz="3600">
                <a:solidFill>
                  <a:srgbClr val="0DB8CC"/>
                </a:solidFill>
                <a:latin typeface="News Cycle"/>
                <a:ea typeface="News Cycle"/>
                <a:cs typeface="News Cycle"/>
                <a:sym typeface="News Cycle"/>
              </a:rPr>
              <a:t> by Sectors </a:t>
            </a:r>
            <a:r>
              <a:rPr lang="en-US" sz="3600">
                <a:solidFill>
                  <a:srgbClr val="0DB8CC"/>
                </a:solidFill>
                <a:latin typeface="News Cycle"/>
                <a:ea typeface="News Cycle"/>
                <a:cs typeface="News Cycle"/>
                <a:sym typeface="News Cycl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(2021 - 2023)</a:t>
            </a:r>
            <a:endParaRPr sz="3600">
              <a:solidFill>
                <a:srgbClr val="0DB8CC"/>
              </a:solidFill>
              <a:latin typeface="News Cycle"/>
              <a:ea typeface="News Cycle"/>
              <a:cs typeface="News Cycle"/>
              <a:sym typeface="News Cycle"/>
            </a:endParaRPr>
          </a:p>
        </p:txBody>
      </p:sp>
      <p:sp>
        <p:nvSpPr>
          <p:cNvPr id="459" name="Google Shape;459;g2631ba12fcd_1_744"/>
          <p:cNvSpPr txBox="1"/>
          <p:nvPr/>
        </p:nvSpPr>
        <p:spPr>
          <a:xfrm>
            <a:off x="6508800" y="1224050"/>
            <a:ext cx="5410800" cy="523200"/>
          </a:xfrm>
          <a:prstGeom prst="rect">
            <a:avLst/>
          </a:prstGeom>
          <a:solidFill>
            <a:schemeClr val="accent5"/>
          </a:solidFill>
          <a:ln w="9525" cap="flat" cmpd="sng">
            <a:solidFill>
              <a:srgbClr val="006699"/>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300"/>
              <a:buFont typeface="Arial"/>
              <a:buNone/>
            </a:pPr>
            <a:r>
              <a:rPr lang="en-US" sz="2200" b="0" i="0" u="none" strike="noStrike" cap="none">
                <a:solidFill>
                  <a:schemeClr val="lt1"/>
                </a:solidFill>
                <a:latin typeface="Oswald"/>
                <a:ea typeface="Oswald"/>
                <a:cs typeface="Oswald"/>
                <a:sym typeface="Oswald"/>
              </a:rPr>
              <a:t> Malaria Cases</a:t>
            </a:r>
            <a:endParaRPr sz="2200" b="0" i="0" u="none" strike="noStrike" cap="none">
              <a:solidFill>
                <a:schemeClr val="lt1"/>
              </a:solidFill>
              <a:latin typeface="Oswald"/>
              <a:ea typeface="Oswald"/>
              <a:cs typeface="Oswald"/>
              <a:sym typeface="Oswald"/>
            </a:endParaRPr>
          </a:p>
        </p:txBody>
      </p:sp>
      <p:sp>
        <p:nvSpPr>
          <p:cNvPr id="460" name="Google Shape;460;g2631ba12fcd_1_744"/>
          <p:cNvSpPr txBox="1"/>
          <p:nvPr/>
        </p:nvSpPr>
        <p:spPr>
          <a:xfrm>
            <a:off x="8570796" y="4415869"/>
            <a:ext cx="2483400" cy="15513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2200" b="0" i="0" u="none" strike="noStrike" cap="none">
                <a:solidFill>
                  <a:schemeClr val="lt1"/>
                </a:solidFill>
                <a:latin typeface="Roboto"/>
                <a:ea typeface="Roboto"/>
                <a:cs typeface="Roboto"/>
                <a:sym typeface="Roboto"/>
              </a:rPr>
              <a:t>58.7%</a:t>
            </a:r>
            <a:endParaRPr sz="2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900"/>
              <a:buFont typeface="Arial"/>
              <a:buNone/>
            </a:pPr>
            <a:r>
              <a:rPr lang="en-US" sz="1900" b="0" i="0" u="none" strike="noStrike" cap="none">
                <a:solidFill>
                  <a:schemeClr val="lt1"/>
                </a:solidFill>
                <a:latin typeface="Roboto"/>
                <a:ea typeface="Roboto"/>
                <a:cs typeface="Roboto"/>
                <a:sym typeface="Roboto"/>
              </a:rPr>
              <a:t> public sector</a:t>
            </a:r>
            <a:endParaRPr sz="1900" b="0" i="0"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chemeClr val="dk1"/>
              </a:buClr>
              <a:buSzPts val="1100"/>
              <a:buFont typeface="Arial"/>
              <a:buNone/>
            </a:pPr>
            <a:endParaRPr sz="16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graphicFrame>
        <p:nvGraphicFramePr>
          <p:cNvPr id="461" name="Google Shape;461;g2631ba12fcd_1_744"/>
          <p:cNvGraphicFramePr/>
          <p:nvPr/>
        </p:nvGraphicFramePr>
        <p:xfrm>
          <a:off x="6508800" y="1921675"/>
          <a:ext cx="5410700" cy="1010352"/>
        </p:xfrm>
        <a:graphic>
          <a:graphicData uri="http://schemas.openxmlformats.org/drawingml/2006/table">
            <a:tbl>
              <a:tblPr>
                <a:noFill/>
                <a:tableStyleId>{6B570F5C-CA2A-4BF1-BADE-DAD4E82CDF13}</a:tableStyleId>
              </a:tblPr>
              <a:tblGrid>
                <a:gridCol w="1381950">
                  <a:extLst>
                    <a:ext uri="{9D8B030D-6E8A-4147-A177-3AD203B41FA5}">
                      <a16:colId xmlns:a16="http://schemas.microsoft.com/office/drawing/2014/main" val="20000"/>
                    </a:ext>
                  </a:extLst>
                </a:gridCol>
                <a:gridCol w="1592750">
                  <a:extLst>
                    <a:ext uri="{9D8B030D-6E8A-4147-A177-3AD203B41FA5}">
                      <a16:colId xmlns:a16="http://schemas.microsoft.com/office/drawing/2014/main" val="20001"/>
                    </a:ext>
                  </a:extLst>
                </a:gridCol>
                <a:gridCol w="1136025">
                  <a:extLst>
                    <a:ext uri="{9D8B030D-6E8A-4147-A177-3AD203B41FA5}">
                      <a16:colId xmlns:a16="http://schemas.microsoft.com/office/drawing/2014/main" val="20002"/>
                    </a:ext>
                  </a:extLst>
                </a:gridCol>
                <a:gridCol w="1299975">
                  <a:extLst>
                    <a:ext uri="{9D8B030D-6E8A-4147-A177-3AD203B41FA5}">
                      <a16:colId xmlns:a16="http://schemas.microsoft.com/office/drawing/2014/main" val="20003"/>
                    </a:ext>
                  </a:extLst>
                </a:gridCol>
              </a:tblGrid>
              <a:tr h="314325">
                <a:tc>
                  <a:txBody>
                    <a:bodyPr/>
                    <a:lstStyle/>
                    <a:p>
                      <a:pPr marL="0" marR="0" lvl="0" indent="0" algn="ctr" rtl="0">
                        <a:lnSpc>
                          <a:spcPct val="115000"/>
                        </a:lnSpc>
                        <a:spcBef>
                          <a:spcPts val="0"/>
                        </a:spcBef>
                        <a:spcAft>
                          <a:spcPts val="0"/>
                        </a:spcAft>
                        <a:buClr>
                          <a:srgbClr val="000000"/>
                        </a:buClr>
                        <a:buSzPts val="2000"/>
                        <a:buFont typeface="Arial"/>
                        <a:buNone/>
                      </a:pPr>
                      <a:r>
                        <a:rPr lang="en-US" sz="2000" u="none" strike="noStrike" cap="none">
                          <a:solidFill>
                            <a:schemeClr val="lt1"/>
                          </a:solidFill>
                          <a:latin typeface="Oswald"/>
                          <a:ea typeface="Oswald"/>
                          <a:cs typeface="Oswald"/>
                          <a:sym typeface="Oswald"/>
                        </a:rPr>
                        <a:t>Public</a:t>
                      </a:r>
                      <a:endParaRPr sz="2000" u="none" strike="noStrike" cap="none">
                        <a:solidFill>
                          <a:schemeClr val="lt1"/>
                        </a:solidFill>
                        <a:latin typeface="Oswald"/>
                        <a:ea typeface="Oswald"/>
                        <a:cs typeface="Oswald"/>
                        <a:sym typeface="Oswald"/>
                      </a:endParaRPr>
                    </a:p>
                  </a:txBody>
                  <a:tcPr marL="28575" marR="28575" marT="91425" marB="91425" anchor="b">
                    <a:lnL w="9525" cap="flat" cmpd="sng">
                      <a:solidFill>
                        <a:srgbClr val="21A1C0"/>
                      </a:solidFill>
                      <a:prstDash val="solid"/>
                      <a:round/>
                      <a:headEnd type="none" w="sm" len="sm"/>
                      <a:tailEnd type="none" w="sm" len="sm"/>
                    </a:lnL>
                    <a:lnR w="9525" cap="flat" cmpd="sng">
                      <a:solidFill>
                        <a:srgbClr val="21A1C0"/>
                      </a:solidFill>
                      <a:prstDash val="solid"/>
                      <a:round/>
                      <a:headEnd type="none" w="sm" len="sm"/>
                      <a:tailEnd type="none" w="sm" len="sm"/>
                    </a:lnR>
                    <a:lnT w="9525" cap="flat" cmpd="sng">
                      <a:solidFill>
                        <a:srgbClr val="21A1C0"/>
                      </a:solidFill>
                      <a:prstDash val="solid"/>
                      <a:round/>
                      <a:headEnd type="none" w="sm" len="sm"/>
                      <a:tailEnd type="none" w="sm" len="sm"/>
                    </a:lnT>
                    <a:lnB w="9525" cap="flat" cmpd="sng">
                      <a:solidFill>
                        <a:srgbClr val="21A1C0"/>
                      </a:solidFill>
                      <a:prstDash val="solid"/>
                      <a:round/>
                      <a:headEnd type="none" w="sm" len="sm"/>
                      <a:tailEnd type="none" w="sm" len="sm"/>
                    </a:lnB>
                    <a:solidFill>
                      <a:srgbClr val="5B9BD5"/>
                    </a:solidFill>
                  </a:tcPr>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u="none" strike="noStrike" cap="none">
                          <a:solidFill>
                            <a:schemeClr val="lt1"/>
                          </a:solidFill>
                          <a:latin typeface="Oswald"/>
                          <a:ea typeface="Oswald"/>
                          <a:cs typeface="Oswald"/>
                          <a:sym typeface="Oswald"/>
                        </a:rPr>
                        <a:t>Community</a:t>
                      </a:r>
                      <a:endParaRPr sz="2000" u="none" strike="noStrike" cap="none">
                        <a:solidFill>
                          <a:schemeClr val="lt1"/>
                        </a:solidFill>
                        <a:latin typeface="Oswald"/>
                        <a:ea typeface="Oswald"/>
                        <a:cs typeface="Oswald"/>
                        <a:sym typeface="Oswald"/>
                      </a:endParaRPr>
                    </a:p>
                  </a:txBody>
                  <a:tcPr marL="28575" marR="28575" marT="91425" marB="91425" anchor="b">
                    <a:lnL w="9525" cap="flat" cmpd="sng">
                      <a:solidFill>
                        <a:srgbClr val="21A1C0"/>
                      </a:solidFill>
                      <a:prstDash val="solid"/>
                      <a:round/>
                      <a:headEnd type="none" w="sm" len="sm"/>
                      <a:tailEnd type="none" w="sm" len="sm"/>
                    </a:lnL>
                    <a:lnR w="9525" cap="flat" cmpd="sng">
                      <a:solidFill>
                        <a:srgbClr val="21A1C0"/>
                      </a:solidFill>
                      <a:prstDash val="solid"/>
                      <a:round/>
                      <a:headEnd type="none" w="sm" len="sm"/>
                      <a:tailEnd type="none" w="sm" len="sm"/>
                    </a:lnR>
                    <a:lnT w="9525" cap="flat" cmpd="sng">
                      <a:solidFill>
                        <a:srgbClr val="21A1C0"/>
                      </a:solidFill>
                      <a:prstDash val="solid"/>
                      <a:round/>
                      <a:headEnd type="none" w="sm" len="sm"/>
                      <a:tailEnd type="none" w="sm" len="sm"/>
                    </a:lnT>
                    <a:lnB w="9525" cap="flat" cmpd="sng">
                      <a:solidFill>
                        <a:srgbClr val="21A1C0"/>
                      </a:solidFill>
                      <a:prstDash val="solid"/>
                      <a:round/>
                      <a:headEnd type="none" w="sm" len="sm"/>
                      <a:tailEnd type="none" w="sm" len="sm"/>
                    </a:lnB>
                    <a:solidFill>
                      <a:srgbClr val="5B9BD5"/>
                    </a:solidFill>
                  </a:tcPr>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u="none" strike="noStrike" cap="none">
                          <a:solidFill>
                            <a:schemeClr val="lt1"/>
                          </a:solidFill>
                          <a:latin typeface="Oswald"/>
                          <a:ea typeface="Oswald"/>
                          <a:cs typeface="Oswald"/>
                          <a:sym typeface="Oswald"/>
                        </a:rPr>
                        <a:t>Private</a:t>
                      </a:r>
                      <a:endParaRPr sz="2000" u="none" strike="noStrike" cap="none">
                        <a:solidFill>
                          <a:schemeClr val="lt1"/>
                        </a:solidFill>
                        <a:latin typeface="Oswald"/>
                        <a:ea typeface="Oswald"/>
                        <a:cs typeface="Oswald"/>
                        <a:sym typeface="Oswald"/>
                      </a:endParaRPr>
                    </a:p>
                  </a:txBody>
                  <a:tcPr marL="28575" marR="28575" marT="91425" marB="91425" anchor="b">
                    <a:lnL w="9525" cap="flat" cmpd="sng">
                      <a:solidFill>
                        <a:srgbClr val="21A1C0"/>
                      </a:solidFill>
                      <a:prstDash val="solid"/>
                      <a:round/>
                      <a:headEnd type="none" w="sm" len="sm"/>
                      <a:tailEnd type="none" w="sm" len="sm"/>
                    </a:lnL>
                    <a:lnR w="9525" cap="flat" cmpd="sng">
                      <a:solidFill>
                        <a:srgbClr val="21A1C0"/>
                      </a:solidFill>
                      <a:prstDash val="solid"/>
                      <a:round/>
                      <a:headEnd type="none" w="sm" len="sm"/>
                      <a:tailEnd type="none" w="sm" len="sm"/>
                    </a:lnR>
                    <a:lnT w="9525" cap="flat" cmpd="sng">
                      <a:solidFill>
                        <a:srgbClr val="21A1C0"/>
                      </a:solidFill>
                      <a:prstDash val="solid"/>
                      <a:round/>
                      <a:headEnd type="none" w="sm" len="sm"/>
                      <a:tailEnd type="none" w="sm" len="sm"/>
                    </a:lnT>
                    <a:lnB w="9525" cap="flat" cmpd="sng">
                      <a:solidFill>
                        <a:srgbClr val="21A1C0"/>
                      </a:solidFill>
                      <a:prstDash val="solid"/>
                      <a:round/>
                      <a:headEnd type="none" w="sm" len="sm"/>
                      <a:tailEnd type="none" w="sm" len="sm"/>
                    </a:lnB>
                    <a:solidFill>
                      <a:srgbClr val="5B9BD5"/>
                    </a:solidFill>
                  </a:tcPr>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u="none" strike="noStrike" cap="none">
                          <a:solidFill>
                            <a:schemeClr val="lt1"/>
                          </a:solidFill>
                          <a:latin typeface="Oswald"/>
                          <a:ea typeface="Oswald"/>
                          <a:cs typeface="Oswald"/>
                          <a:sym typeface="Oswald"/>
                        </a:rPr>
                        <a:t>Total</a:t>
                      </a:r>
                      <a:endParaRPr sz="2000" u="none" strike="noStrike" cap="none">
                        <a:solidFill>
                          <a:schemeClr val="lt1"/>
                        </a:solidFill>
                        <a:latin typeface="Oswald"/>
                        <a:ea typeface="Oswald"/>
                        <a:cs typeface="Oswald"/>
                        <a:sym typeface="Oswald"/>
                      </a:endParaRPr>
                    </a:p>
                  </a:txBody>
                  <a:tcPr marL="28575" marR="28575" marT="91425" marB="91425" anchor="b">
                    <a:lnL w="9525" cap="flat" cmpd="sng">
                      <a:solidFill>
                        <a:srgbClr val="21A1C0"/>
                      </a:solidFill>
                      <a:prstDash val="solid"/>
                      <a:round/>
                      <a:headEnd type="none" w="sm" len="sm"/>
                      <a:tailEnd type="none" w="sm" len="sm"/>
                    </a:lnL>
                    <a:lnR w="9525" cap="flat" cmpd="sng">
                      <a:solidFill>
                        <a:srgbClr val="21A1C0"/>
                      </a:solidFill>
                      <a:prstDash val="solid"/>
                      <a:round/>
                      <a:headEnd type="none" w="sm" len="sm"/>
                      <a:tailEnd type="none" w="sm" len="sm"/>
                    </a:lnR>
                    <a:lnT w="9525" cap="flat" cmpd="sng">
                      <a:solidFill>
                        <a:srgbClr val="21A1C0"/>
                      </a:solidFill>
                      <a:prstDash val="solid"/>
                      <a:round/>
                      <a:headEnd type="none" w="sm" len="sm"/>
                      <a:tailEnd type="none" w="sm" len="sm"/>
                    </a:lnT>
                    <a:lnB w="9525" cap="flat" cmpd="sng">
                      <a:solidFill>
                        <a:srgbClr val="21A1C0"/>
                      </a:solidFill>
                      <a:prstDash val="solid"/>
                      <a:round/>
                      <a:headEnd type="none" w="sm" len="sm"/>
                      <a:tailEnd type="none" w="sm" len="sm"/>
                    </a:lnB>
                    <a:solidFill>
                      <a:srgbClr val="5B9BD5"/>
                    </a:solidFill>
                  </a:tcPr>
                </a:tc>
                <a:extLst>
                  <a:ext uri="{0D108BD9-81ED-4DB2-BD59-A6C34878D82A}">
                    <a16:rowId xmlns:a16="http://schemas.microsoft.com/office/drawing/2014/main" val="10000"/>
                  </a:ext>
                </a:extLst>
              </a:tr>
              <a:tr h="314325">
                <a:tc>
                  <a:txBody>
                    <a:bodyPr/>
                    <a:lstStyle/>
                    <a:p>
                      <a:pPr marL="0" marR="0" lvl="0" indent="0" algn="ctr" rtl="0">
                        <a:lnSpc>
                          <a:spcPct val="115000"/>
                        </a:lnSpc>
                        <a:spcBef>
                          <a:spcPts val="0"/>
                        </a:spcBef>
                        <a:spcAft>
                          <a:spcPts val="0"/>
                        </a:spcAft>
                        <a:buClr>
                          <a:srgbClr val="000000"/>
                        </a:buClr>
                        <a:buSzPts val="2000"/>
                        <a:buFont typeface="Arial"/>
                        <a:buNone/>
                      </a:pPr>
                      <a:r>
                        <a:rPr lang="en-US" sz="2000">
                          <a:latin typeface="Oswald"/>
                          <a:ea typeface="Oswald"/>
                          <a:cs typeface="Oswald"/>
                          <a:sym typeface="Oswald"/>
                        </a:rPr>
                        <a:t>4,055</a:t>
                      </a:r>
                      <a:endParaRPr sz="2000" u="none" strike="noStrike" cap="none">
                        <a:latin typeface="Oswald"/>
                        <a:ea typeface="Oswald"/>
                        <a:cs typeface="Oswald"/>
                        <a:sym typeface="Oswald"/>
                      </a:endParaRPr>
                    </a:p>
                  </a:txBody>
                  <a:tcPr marL="28575" marR="28575" marT="91425" marB="91425" anchor="b">
                    <a:lnL w="9525" cap="flat" cmpd="sng">
                      <a:solidFill>
                        <a:srgbClr val="21A1C0"/>
                      </a:solidFill>
                      <a:prstDash val="solid"/>
                      <a:round/>
                      <a:headEnd type="none" w="sm" len="sm"/>
                      <a:tailEnd type="none" w="sm" len="sm"/>
                    </a:lnL>
                    <a:lnR w="9525" cap="flat" cmpd="sng">
                      <a:solidFill>
                        <a:srgbClr val="21A1C0"/>
                      </a:solidFill>
                      <a:prstDash val="solid"/>
                      <a:round/>
                      <a:headEnd type="none" w="sm" len="sm"/>
                      <a:tailEnd type="none" w="sm" len="sm"/>
                    </a:lnR>
                    <a:lnT w="9525" cap="flat" cmpd="sng">
                      <a:solidFill>
                        <a:srgbClr val="21A1C0"/>
                      </a:solidFill>
                      <a:prstDash val="solid"/>
                      <a:round/>
                      <a:headEnd type="none" w="sm" len="sm"/>
                      <a:tailEnd type="none" w="sm" len="sm"/>
                    </a:lnT>
                    <a:lnB w="9525" cap="flat" cmpd="sng">
                      <a:solidFill>
                        <a:srgbClr val="21A1C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u="none" strike="noStrike" cap="none">
                          <a:latin typeface="Oswald"/>
                          <a:ea typeface="Oswald"/>
                          <a:cs typeface="Oswald"/>
                          <a:sym typeface="Oswald"/>
                        </a:rPr>
                        <a:t>2,</a:t>
                      </a:r>
                      <a:r>
                        <a:rPr lang="en-US" sz="2000">
                          <a:latin typeface="Oswald"/>
                          <a:ea typeface="Oswald"/>
                          <a:cs typeface="Oswald"/>
                          <a:sym typeface="Oswald"/>
                        </a:rPr>
                        <a:t>544</a:t>
                      </a:r>
                      <a:endParaRPr sz="2000" u="none" strike="noStrike" cap="none">
                        <a:latin typeface="Oswald"/>
                        <a:ea typeface="Oswald"/>
                        <a:cs typeface="Oswald"/>
                        <a:sym typeface="Oswald"/>
                      </a:endParaRPr>
                    </a:p>
                  </a:txBody>
                  <a:tcPr marL="28575" marR="28575" marT="91425" marB="91425" anchor="b">
                    <a:lnL w="9525" cap="flat" cmpd="sng">
                      <a:solidFill>
                        <a:srgbClr val="21A1C0"/>
                      </a:solidFill>
                      <a:prstDash val="solid"/>
                      <a:round/>
                      <a:headEnd type="none" w="sm" len="sm"/>
                      <a:tailEnd type="none" w="sm" len="sm"/>
                    </a:lnL>
                    <a:lnR w="9525" cap="flat" cmpd="sng">
                      <a:solidFill>
                        <a:srgbClr val="21A1C0"/>
                      </a:solidFill>
                      <a:prstDash val="solid"/>
                      <a:round/>
                      <a:headEnd type="none" w="sm" len="sm"/>
                      <a:tailEnd type="none" w="sm" len="sm"/>
                    </a:lnR>
                    <a:lnT w="9525" cap="flat" cmpd="sng">
                      <a:solidFill>
                        <a:srgbClr val="21A1C0"/>
                      </a:solidFill>
                      <a:prstDash val="solid"/>
                      <a:round/>
                      <a:headEnd type="none" w="sm" len="sm"/>
                      <a:tailEnd type="none" w="sm" len="sm"/>
                    </a:lnT>
                    <a:lnB w="9525" cap="flat" cmpd="sng">
                      <a:solidFill>
                        <a:srgbClr val="21A1C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u="none" strike="noStrike" cap="none">
                          <a:latin typeface="Oswald"/>
                          <a:ea typeface="Oswald"/>
                          <a:cs typeface="Oswald"/>
                          <a:sym typeface="Oswald"/>
                        </a:rPr>
                        <a:t>3</a:t>
                      </a:r>
                      <a:r>
                        <a:rPr lang="en-US" sz="2000">
                          <a:latin typeface="Oswald"/>
                          <a:ea typeface="Oswald"/>
                          <a:cs typeface="Oswald"/>
                          <a:sym typeface="Oswald"/>
                        </a:rPr>
                        <a:t>65</a:t>
                      </a:r>
                      <a:endParaRPr sz="2000" u="none" strike="noStrike" cap="none">
                        <a:latin typeface="Oswald"/>
                        <a:ea typeface="Oswald"/>
                        <a:cs typeface="Oswald"/>
                        <a:sym typeface="Oswald"/>
                      </a:endParaRPr>
                    </a:p>
                  </a:txBody>
                  <a:tcPr marL="28575" marR="28575" marT="91425" marB="91425" anchor="b">
                    <a:lnL w="9525" cap="flat" cmpd="sng">
                      <a:solidFill>
                        <a:srgbClr val="21A1C0"/>
                      </a:solidFill>
                      <a:prstDash val="solid"/>
                      <a:round/>
                      <a:headEnd type="none" w="sm" len="sm"/>
                      <a:tailEnd type="none" w="sm" len="sm"/>
                    </a:lnL>
                    <a:lnR w="9525" cap="flat" cmpd="sng">
                      <a:solidFill>
                        <a:srgbClr val="21A1C0"/>
                      </a:solidFill>
                      <a:prstDash val="solid"/>
                      <a:round/>
                      <a:headEnd type="none" w="sm" len="sm"/>
                      <a:tailEnd type="none" w="sm" len="sm"/>
                    </a:lnR>
                    <a:lnT w="9525" cap="flat" cmpd="sng">
                      <a:solidFill>
                        <a:srgbClr val="21A1C0"/>
                      </a:solidFill>
                      <a:prstDash val="solid"/>
                      <a:round/>
                      <a:headEnd type="none" w="sm" len="sm"/>
                      <a:tailEnd type="none" w="sm" len="sm"/>
                    </a:lnT>
                    <a:lnB w="9525" cap="flat" cmpd="sng">
                      <a:solidFill>
                        <a:srgbClr val="21A1C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u="none" strike="noStrike" cap="none">
                          <a:latin typeface="Oswald"/>
                          <a:ea typeface="Oswald"/>
                          <a:cs typeface="Oswald"/>
                          <a:sym typeface="Oswald"/>
                        </a:rPr>
                        <a:t>6,</a:t>
                      </a:r>
                      <a:r>
                        <a:rPr lang="en-US" sz="2000">
                          <a:latin typeface="Oswald"/>
                          <a:ea typeface="Oswald"/>
                          <a:cs typeface="Oswald"/>
                          <a:sym typeface="Oswald"/>
                        </a:rPr>
                        <a:t>964</a:t>
                      </a:r>
                      <a:endParaRPr sz="2000" u="none" strike="noStrike" cap="none">
                        <a:latin typeface="Oswald"/>
                        <a:ea typeface="Oswald"/>
                        <a:cs typeface="Oswald"/>
                        <a:sym typeface="Oswald"/>
                      </a:endParaRPr>
                    </a:p>
                  </a:txBody>
                  <a:tcPr marL="28575" marR="28575" marT="91425" marB="91425" anchor="b">
                    <a:lnL w="9525" cap="flat" cmpd="sng">
                      <a:solidFill>
                        <a:srgbClr val="21A1C0"/>
                      </a:solidFill>
                      <a:prstDash val="solid"/>
                      <a:round/>
                      <a:headEnd type="none" w="sm" len="sm"/>
                      <a:tailEnd type="none" w="sm" len="sm"/>
                    </a:lnL>
                    <a:lnR w="9525" cap="flat" cmpd="sng">
                      <a:solidFill>
                        <a:srgbClr val="21A1C0"/>
                      </a:solidFill>
                      <a:prstDash val="solid"/>
                      <a:round/>
                      <a:headEnd type="none" w="sm" len="sm"/>
                      <a:tailEnd type="none" w="sm" len="sm"/>
                    </a:lnR>
                    <a:lnT w="9525" cap="flat" cmpd="sng">
                      <a:solidFill>
                        <a:srgbClr val="21A1C0"/>
                      </a:solidFill>
                      <a:prstDash val="solid"/>
                      <a:round/>
                      <a:headEnd type="none" w="sm" len="sm"/>
                      <a:tailEnd type="none" w="sm" len="sm"/>
                    </a:lnT>
                    <a:lnB w="9525" cap="flat" cmpd="sng">
                      <a:solidFill>
                        <a:srgbClr val="21A1C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462" name="Google Shape;462;g2631ba12fcd_1_744"/>
          <p:cNvSpPr txBox="1"/>
          <p:nvPr/>
        </p:nvSpPr>
        <p:spPr>
          <a:xfrm>
            <a:off x="500475" y="1224050"/>
            <a:ext cx="3922200" cy="1333200"/>
          </a:xfrm>
          <a:prstGeom prst="rect">
            <a:avLst/>
          </a:prstGeom>
          <a:noFill/>
          <a:ln w="9525" cap="flat" cmpd="sng">
            <a:solidFill>
              <a:srgbClr val="009EDE"/>
            </a:solidFill>
            <a:prstDash val="solid"/>
            <a:round/>
            <a:headEnd type="none" w="sm" len="sm"/>
            <a:tailEnd type="none" w="sm" len="sm"/>
          </a:ln>
        </p:spPr>
        <p:txBody>
          <a:bodyPr spcFirstLastPara="1" wrap="square" lIns="91425" tIns="91425" rIns="91425" bIns="91425" anchor="t" anchorCtr="0">
            <a:noAutofit/>
          </a:bodyPr>
          <a:lstStyle/>
          <a:p>
            <a:pPr marL="45720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Oswald"/>
                <a:ea typeface="Oswald"/>
                <a:cs typeface="Oswald"/>
                <a:sym typeface="Oswald"/>
              </a:rPr>
              <a:t>Expected cases nationwide</a:t>
            </a:r>
            <a:endParaRPr sz="2400" b="0" i="0" u="none" strike="noStrike" cap="none">
              <a:solidFill>
                <a:srgbClr val="000000"/>
              </a:solidFill>
              <a:latin typeface="Oswald"/>
              <a:ea typeface="Oswald"/>
              <a:cs typeface="Oswald"/>
              <a:sym typeface="Oswald"/>
            </a:endParaRPr>
          </a:p>
          <a:p>
            <a:pPr marL="45720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Oswald"/>
                <a:ea typeface="Oswald"/>
                <a:cs typeface="Oswald"/>
                <a:sym typeface="Oswald"/>
              </a:rPr>
              <a:t>     </a:t>
            </a:r>
            <a:endParaRPr sz="2400" b="0" i="0" u="none" strike="noStrike" cap="none">
              <a:solidFill>
                <a:srgbClr val="000000"/>
              </a:solidFill>
              <a:latin typeface="Oswald"/>
              <a:ea typeface="Oswald"/>
              <a:cs typeface="Oswald"/>
              <a:sym typeface="Oswald"/>
            </a:endParaRPr>
          </a:p>
          <a:p>
            <a:pPr marL="45720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Oswald"/>
                <a:ea typeface="Oswald"/>
                <a:cs typeface="Oswald"/>
                <a:sym typeface="Oswald"/>
              </a:rPr>
              <a:t> </a:t>
            </a:r>
            <a:r>
              <a:rPr lang="en-US" sz="2400" b="0" i="0" u="none" strike="noStrike" cap="none">
                <a:solidFill>
                  <a:srgbClr val="FF0000"/>
                </a:solidFill>
                <a:latin typeface="Oswald"/>
                <a:ea typeface="Oswald"/>
                <a:cs typeface="Oswald"/>
                <a:sym typeface="Oswald"/>
              </a:rPr>
              <a:t>              </a:t>
            </a:r>
            <a:r>
              <a:rPr lang="en-US" sz="2400" b="0" i="0" u="none" strike="noStrike" cap="none">
                <a:solidFill>
                  <a:srgbClr val="009EDE"/>
                </a:solidFill>
                <a:latin typeface="Oswald"/>
                <a:ea typeface="Oswald"/>
                <a:cs typeface="Oswald"/>
                <a:sym typeface="Oswald"/>
              </a:rPr>
              <a:t> 8,294</a:t>
            </a:r>
            <a:endParaRPr sz="2400" b="0" i="0" u="none" strike="noStrike" cap="none">
              <a:solidFill>
                <a:srgbClr val="009EDE"/>
              </a:solidFill>
              <a:latin typeface="Oswald"/>
              <a:ea typeface="Oswald"/>
              <a:cs typeface="Oswald"/>
              <a:sym typeface="Oswald"/>
            </a:endParaRPr>
          </a:p>
        </p:txBody>
      </p:sp>
      <p:sp>
        <p:nvSpPr>
          <p:cNvPr id="463" name="Google Shape;463;g2631ba12fcd_1_744"/>
          <p:cNvSpPr txBox="1"/>
          <p:nvPr/>
        </p:nvSpPr>
        <p:spPr>
          <a:xfrm>
            <a:off x="500475" y="2829685"/>
            <a:ext cx="3922200" cy="1709100"/>
          </a:xfrm>
          <a:prstGeom prst="rect">
            <a:avLst/>
          </a:prstGeom>
          <a:noFill/>
          <a:ln w="9525" cap="flat" cmpd="sng">
            <a:solidFill>
              <a:srgbClr val="21A1C0"/>
            </a:solidFill>
            <a:prstDash val="solid"/>
            <a:round/>
            <a:headEnd type="none" w="sm" len="sm"/>
            <a:tailEnd type="none" w="sm" len="sm"/>
          </a:ln>
        </p:spPr>
        <p:txBody>
          <a:bodyPr spcFirstLastPara="1" wrap="square" lIns="91425" tIns="91425" rIns="91425" bIns="91425" anchor="t" anchorCtr="0">
            <a:noAutofit/>
          </a:bodyPr>
          <a:lstStyle/>
          <a:p>
            <a:pPr marL="45720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Oswald"/>
                <a:ea typeface="Oswald"/>
                <a:cs typeface="Oswald"/>
                <a:sym typeface="Oswald"/>
              </a:rPr>
              <a:t>Reported cases nationwide</a:t>
            </a:r>
            <a:endParaRPr sz="2400" b="0" i="0" u="none" strike="noStrike" cap="none">
              <a:solidFill>
                <a:srgbClr val="000000"/>
              </a:solidFill>
              <a:latin typeface="Oswald"/>
              <a:ea typeface="Oswald"/>
              <a:cs typeface="Oswald"/>
              <a:sym typeface="Oswald"/>
            </a:endParaRPr>
          </a:p>
          <a:p>
            <a:pPr marL="45720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Oswald"/>
                <a:ea typeface="Oswald"/>
                <a:cs typeface="Oswald"/>
                <a:sym typeface="Oswald"/>
              </a:rPr>
              <a:t>     </a:t>
            </a:r>
            <a:endParaRPr sz="2400" b="0" i="0" u="none" strike="noStrike" cap="none">
              <a:solidFill>
                <a:srgbClr val="000000"/>
              </a:solidFill>
              <a:latin typeface="Oswald"/>
              <a:ea typeface="Oswald"/>
              <a:cs typeface="Oswald"/>
              <a:sym typeface="Oswald"/>
            </a:endParaRPr>
          </a:p>
          <a:p>
            <a:pPr marL="45720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Oswald"/>
                <a:ea typeface="Oswald"/>
                <a:cs typeface="Oswald"/>
                <a:sym typeface="Oswald"/>
              </a:rPr>
              <a:t> </a:t>
            </a:r>
            <a:r>
              <a:rPr lang="en-US" sz="2400" b="0" i="0" u="none" strike="noStrike" cap="none">
                <a:solidFill>
                  <a:srgbClr val="FF0000"/>
                </a:solidFill>
                <a:latin typeface="Oswald"/>
                <a:ea typeface="Oswald"/>
                <a:cs typeface="Oswald"/>
                <a:sym typeface="Oswald"/>
              </a:rPr>
              <a:t>              </a:t>
            </a:r>
            <a:r>
              <a:rPr lang="en-US" sz="2400" b="0" i="0" u="none" strike="noStrike" cap="none">
                <a:solidFill>
                  <a:srgbClr val="249C91"/>
                </a:solidFill>
                <a:latin typeface="Oswald"/>
                <a:ea typeface="Oswald"/>
                <a:cs typeface="Oswald"/>
                <a:sym typeface="Oswald"/>
              </a:rPr>
              <a:t> 6,</a:t>
            </a:r>
            <a:r>
              <a:rPr lang="en-US" sz="2400">
                <a:solidFill>
                  <a:srgbClr val="249C91"/>
                </a:solidFill>
                <a:latin typeface="Oswald"/>
                <a:ea typeface="Oswald"/>
                <a:cs typeface="Oswald"/>
                <a:sym typeface="Oswald"/>
              </a:rPr>
              <a:t>964</a:t>
            </a:r>
            <a:r>
              <a:rPr lang="en-US" sz="2400" b="0" i="0" u="none" strike="noStrike" cap="none">
                <a:solidFill>
                  <a:srgbClr val="249C91"/>
                </a:solidFill>
                <a:latin typeface="Oswald"/>
                <a:ea typeface="Oswald"/>
                <a:cs typeface="Oswald"/>
                <a:sym typeface="Oswald"/>
              </a:rPr>
              <a:t> </a:t>
            </a:r>
            <a:endParaRPr sz="2400" b="0" i="0" u="none" strike="noStrike" cap="none">
              <a:solidFill>
                <a:srgbClr val="249C91"/>
              </a:solidFill>
              <a:latin typeface="Oswald"/>
              <a:ea typeface="Oswald"/>
              <a:cs typeface="Oswald"/>
              <a:sym typeface="Oswald"/>
            </a:endParaRPr>
          </a:p>
          <a:p>
            <a:pPr marL="45720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249C91"/>
                </a:solidFill>
                <a:latin typeface="Oswald"/>
                <a:ea typeface="Oswald"/>
                <a:cs typeface="Oswald"/>
                <a:sym typeface="Oswald"/>
              </a:rPr>
              <a:t>(</a:t>
            </a:r>
            <a:r>
              <a:rPr lang="en-US" sz="2400">
                <a:solidFill>
                  <a:srgbClr val="249C91"/>
                </a:solidFill>
                <a:latin typeface="Oswald"/>
                <a:ea typeface="Oswald"/>
                <a:cs typeface="Oswald"/>
                <a:sym typeface="Oswald"/>
              </a:rPr>
              <a:t>84</a:t>
            </a:r>
            <a:r>
              <a:rPr lang="en-US" sz="2400" b="0" i="0" u="none" strike="noStrike" cap="none">
                <a:solidFill>
                  <a:srgbClr val="249C91"/>
                </a:solidFill>
                <a:latin typeface="Oswald"/>
                <a:ea typeface="Oswald"/>
                <a:cs typeface="Oswald"/>
                <a:sym typeface="Oswald"/>
              </a:rPr>
              <a:t>% of expected cases)</a:t>
            </a:r>
            <a:endParaRPr sz="2400" b="0" i="0" u="none" strike="noStrike" cap="none">
              <a:solidFill>
                <a:srgbClr val="249C91"/>
              </a:solidFill>
              <a:latin typeface="Oswald"/>
              <a:ea typeface="Oswald"/>
              <a:cs typeface="Oswald"/>
              <a:sym typeface="Oswald"/>
            </a:endParaRPr>
          </a:p>
        </p:txBody>
      </p:sp>
      <p:pic>
        <p:nvPicPr>
          <p:cNvPr id="464" name="Google Shape;464;g2631ba12fcd_1_744" title="Chart"/>
          <p:cNvPicPr preferRelativeResize="0"/>
          <p:nvPr/>
        </p:nvPicPr>
        <p:blipFill>
          <a:blip r:embed="rId3">
            <a:alphaModFix/>
          </a:blip>
          <a:stretch>
            <a:fillRect/>
          </a:stretch>
        </p:blipFill>
        <p:spPr>
          <a:xfrm>
            <a:off x="6586713" y="3071400"/>
            <a:ext cx="5254975" cy="355772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2"/>
          <p:cNvSpPr txBox="1">
            <a:spLocks noGrp="1"/>
          </p:cNvSpPr>
          <p:nvPr>
            <p:ph type="title"/>
          </p:nvPr>
        </p:nvSpPr>
        <p:spPr>
          <a:xfrm>
            <a:off x="0" y="0"/>
            <a:ext cx="12192000" cy="738300"/>
          </a:xfrm>
          <a:prstGeom prst="rect">
            <a:avLst/>
          </a:prstGeom>
          <a:noFill/>
          <a:ln w="19050" cap="flat" cmpd="sng">
            <a:solidFill>
              <a:srgbClr val="0DB8CC"/>
            </a:solidFill>
            <a:prstDash val="solid"/>
            <a:round/>
            <a:headEnd type="none" w="sm" len="sm"/>
            <a:tailEnd type="none" w="sm" len="sm"/>
          </a:ln>
        </p:spPr>
        <p:txBody>
          <a:bodyPr spcFirstLastPara="1" wrap="square" lIns="0" tIns="0" rIns="0" bIns="0" anchor="ctr" anchorCtr="0">
            <a:noAutofit/>
          </a:bodyPr>
          <a:lstStyle/>
          <a:p>
            <a:pPr marL="0" lvl="0" indent="0" algn="ctr" rtl="0">
              <a:lnSpc>
                <a:spcPct val="100000"/>
              </a:lnSpc>
              <a:spcBef>
                <a:spcPts val="0"/>
              </a:spcBef>
              <a:spcAft>
                <a:spcPts val="0"/>
              </a:spcAft>
              <a:buClr>
                <a:schemeClr val="dk1"/>
              </a:buClr>
              <a:buSzPts val="1100"/>
              <a:buFont typeface="Arial"/>
              <a:buNone/>
            </a:pPr>
            <a:r>
              <a:rPr lang="en-US" sz="3600">
                <a:solidFill>
                  <a:srgbClr val="0DB8CC"/>
                </a:solidFill>
                <a:latin typeface="News Cycle"/>
                <a:ea typeface="News Cycle"/>
                <a:cs typeface="News Cycle"/>
                <a:sym typeface="News Cycle"/>
              </a:rPr>
              <a:t>Programme Performance - Testing (2021-2023)</a:t>
            </a:r>
            <a:endParaRPr sz="3600">
              <a:solidFill>
                <a:srgbClr val="0DB8CC"/>
              </a:solidFill>
              <a:latin typeface="News Cycle"/>
              <a:ea typeface="News Cycle"/>
              <a:cs typeface="News Cycle"/>
              <a:sym typeface="News Cycle"/>
            </a:endParaRPr>
          </a:p>
        </p:txBody>
      </p:sp>
      <p:sp>
        <p:nvSpPr>
          <p:cNvPr id="471" name="Google Shape;471;p2"/>
          <p:cNvSpPr txBox="1"/>
          <p:nvPr/>
        </p:nvSpPr>
        <p:spPr>
          <a:xfrm>
            <a:off x="220850" y="1395600"/>
            <a:ext cx="6797100" cy="492600"/>
          </a:xfrm>
          <a:prstGeom prst="rect">
            <a:avLst/>
          </a:prstGeom>
          <a:solidFill>
            <a:srgbClr val="21A1C0"/>
          </a:solidFill>
          <a:ln>
            <a:noFill/>
          </a:ln>
        </p:spPr>
        <p:txBody>
          <a:bodyPr spcFirstLastPara="1" wrap="square" lIns="91425" tIns="91425" rIns="91425" bIns="91425" anchor="t" anchorCtr="0">
            <a:spAutoFit/>
          </a:bodyPr>
          <a:lstStyle/>
          <a:p>
            <a:pPr marL="0" marR="0" lvl="0" indent="0" algn="l" rtl="0">
              <a:lnSpc>
                <a:spcPct val="130000"/>
              </a:lnSpc>
              <a:spcBef>
                <a:spcPts val="500"/>
              </a:spcBef>
              <a:spcAft>
                <a:spcPts val="0"/>
              </a:spcAft>
              <a:buClr>
                <a:srgbClr val="000000"/>
              </a:buClr>
              <a:buSzPts val="2000"/>
              <a:buFont typeface="Arial"/>
              <a:buNone/>
            </a:pPr>
            <a:r>
              <a:rPr lang="en-US" sz="2000" b="0" i="0" u="none" strike="noStrike" cap="none">
                <a:solidFill>
                  <a:schemeClr val="lt1"/>
                </a:solidFill>
                <a:latin typeface="Oswald"/>
                <a:ea typeface="Oswald"/>
                <a:cs typeface="Oswald"/>
                <a:sym typeface="Oswald"/>
              </a:rPr>
              <a:t>Parasitological Tests to Suspected Malaria Cases</a:t>
            </a:r>
            <a:endParaRPr sz="1400" b="0" i="0" u="none" strike="noStrike" cap="none">
              <a:solidFill>
                <a:schemeClr val="lt1"/>
              </a:solidFill>
              <a:latin typeface="Arial"/>
              <a:ea typeface="Arial"/>
              <a:cs typeface="Arial"/>
              <a:sym typeface="Arial"/>
            </a:endParaRPr>
          </a:p>
        </p:txBody>
      </p:sp>
      <p:sp>
        <p:nvSpPr>
          <p:cNvPr id="472" name="Google Shape;472;p2"/>
          <p:cNvSpPr/>
          <p:nvPr/>
        </p:nvSpPr>
        <p:spPr>
          <a:xfrm>
            <a:off x="7699425" y="959700"/>
            <a:ext cx="285000" cy="1077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73" name="Google Shape;473;p2"/>
          <p:cNvPicPr preferRelativeResize="0"/>
          <p:nvPr/>
        </p:nvPicPr>
        <p:blipFill rotWithShape="1">
          <a:blip r:embed="rId3">
            <a:alphaModFix/>
          </a:blip>
          <a:srcRect/>
          <a:stretch/>
        </p:blipFill>
        <p:spPr>
          <a:xfrm>
            <a:off x="7892625" y="1300351"/>
            <a:ext cx="4187675" cy="5557650"/>
          </a:xfrm>
          <a:prstGeom prst="rect">
            <a:avLst/>
          </a:prstGeom>
          <a:noFill/>
          <a:ln>
            <a:noFill/>
          </a:ln>
        </p:spPr>
      </p:pic>
      <p:pic>
        <p:nvPicPr>
          <p:cNvPr id="474" name="Google Shape;474;p2" title="Chart"/>
          <p:cNvPicPr preferRelativeResize="0"/>
          <p:nvPr/>
        </p:nvPicPr>
        <p:blipFill rotWithShape="1">
          <a:blip r:embed="rId4">
            <a:alphaModFix/>
          </a:blip>
          <a:srcRect/>
          <a:stretch/>
        </p:blipFill>
        <p:spPr>
          <a:xfrm>
            <a:off x="0" y="2037000"/>
            <a:ext cx="6797100" cy="4309501"/>
          </a:xfrm>
          <a:prstGeom prst="rect">
            <a:avLst/>
          </a:prstGeom>
          <a:noFill/>
          <a:ln>
            <a:noFill/>
          </a:ln>
        </p:spPr>
      </p:pic>
      <p:sp>
        <p:nvSpPr>
          <p:cNvPr id="475" name="Google Shape;475;p2"/>
          <p:cNvSpPr/>
          <p:nvPr/>
        </p:nvSpPr>
        <p:spPr>
          <a:xfrm>
            <a:off x="6558100" y="2037000"/>
            <a:ext cx="2270400" cy="906900"/>
          </a:xfrm>
          <a:prstGeom prst="rect">
            <a:avLst/>
          </a:prstGeom>
          <a:solidFill>
            <a:srgbClr val="DBF2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400" b="0" i="0" u="none" strike="noStrike" cap="none">
                <a:solidFill>
                  <a:schemeClr val="dk1"/>
                </a:solidFill>
                <a:latin typeface="Oswald"/>
                <a:ea typeface="Oswald"/>
                <a:cs typeface="Oswald"/>
                <a:sym typeface="Oswald"/>
              </a:rPr>
              <a:t>Total tests: 2021-2023</a:t>
            </a:r>
            <a:endParaRPr sz="1400" b="0" i="0" u="none" strike="noStrike" cap="none">
              <a:solidFill>
                <a:schemeClr val="dk1"/>
              </a:solidFill>
              <a:latin typeface="Oswald"/>
              <a:ea typeface="Oswald"/>
              <a:cs typeface="Oswald"/>
              <a:sym typeface="Oswald"/>
            </a:endParaRPr>
          </a:p>
          <a:p>
            <a:pPr marL="0" marR="0" lvl="0" indent="0" algn="ctr" rtl="0">
              <a:lnSpc>
                <a:spcPct val="100000"/>
              </a:lnSpc>
              <a:spcBef>
                <a:spcPts val="0"/>
              </a:spcBef>
              <a:spcAft>
                <a:spcPts val="0"/>
              </a:spcAft>
              <a:buClr>
                <a:schemeClr val="dk1"/>
              </a:buClr>
              <a:buSzPts val="1100"/>
              <a:buFont typeface="Arial"/>
              <a:buNone/>
            </a:pPr>
            <a:endParaRPr sz="1400" b="0" i="0" u="none" strike="noStrike" cap="none">
              <a:solidFill>
                <a:schemeClr val="dk1"/>
              </a:solidFill>
              <a:latin typeface="Oswald"/>
              <a:ea typeface="Oswald"/>
              <a:cs typeface="Oswald"/>
              <a:sym typeface="Oswald"/>
            </a:endParaRPr>
          </a:p>
          <a:p>
            <a:pPr marL="0" marR="0" lvl="0" indent="0" algn="ctr" rtl="0">
              <a:lnSpc>
                <a:spcPct val="100000"/>
              </a:lnSpc>
              <a:spcBef>
                <a:spcPts val="0"/>
              </a:spcBef>
              <a:spcAft>
                <a:spcPts val="0"/>
              </a:spcAft>
              <a:buClr>
                <a:schemeClr val="dk1"/>
              </a:buClr>
              <a:buSzPts val="1100"/>
              <a:buFont typeface="Arial"/>
              <a:buNone/>
            </a:pPr>
            <a:r>
              <a:rPr lang="en-US" sz="1600" b="1">
                <a:solidFill>
                  <a:schemeClr val="dk1"/>
                </a:solidFill>
                <a:latin typeface="Oswald"/>
                <a:ea typeface="Oswald"/>
                <a:cs typeface="Oswald"/>
                <a:sym typeface="Oswald"/>
              </a:rPr>
              <a:t>2,347,203</a:t>
            </a:r>
            <a:endParaRPr sz="1600" b="1" i="0" u="none" strike="noStrike" cap="none">
              <a:solidFill>
                <a:srgbClr val="000000"/>
              </a:solidFill>
              <a:latin typeface="Oswald"/>
              <a:ea typeface="Oswald"/>
              <a:cs typeface="Oswald"/>
              <a:sym typeface="Oswald"/>
            </a:endParaRPr>
          </a:p>
        </p:txBody>
      </p:sp>
    </p:spTree>
  </p:cSld>
  <p:clrMapOvr>
    <a:masterClrMapping/>
  </p:clrMapOvr>
</p:sld>
</file>

<file path=ppt/theme/theme1.xml><?xml version="1.0" encoding="utf-8"?>
<a:theme xmlns:a="http://schemas.openxmlformats.org/drawingml/2006/main" name="UNOPS PPT theme">
  <a:themeElements>
    <a:clrScheme name="Theme colour">
      <a:dk1>
        <a:srgbClr val="27251F"/>
      </a:dk1>
      <a:lt1>
        <a:srgbClr val="FFFFFF"/>
      </a:lt1>
      <a:dk2>
        <a:srgbClr val="97999B"/>
      </a:dk2>
      <a:lt2>
        <a:srgbClr val="0092D1"/>
      </a:lt2>
      <a:accent1>
        <a:srgbClr val="004976"/>
      </a:accent1>
      <a:accent2>
        <a:srgbClr val="4EC3E0"/>
      </a:accent2>
      <a:accent3>
        <a:srgbClr val="FFC72C"/>
      </a:accent3>
      <a:accent4>
        <a:srgbClr val="C4D600"/>
      </a:accent4>
      <a:accent5>
        <a:srgbClr val="E35205"/>
      </a:accent5>
      <a:accent6>
        <a:srgbClr val="5C068C"/>
      </a:accent6>
      <a:hlink>
        <a:srgbClr val="991E66"/>
      </a:hlink>
      <a:folHlink>
        <a:srgbClr val="97D7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NOPS">
  <a:themeElements>
    <a:clrScheme name="UNOPS colour">
      <a:dk1>
        <a:srgbClr val="000000"/>
      </a:dk1>
      <a:lt1>
        <a:srgbClr val="FFFFFF"/>
      </a:lt1>
      <a:dk2>
        <a:srgbClr val="0092D1"/>
      </a:dk2>
      <a:lt2>
        <a:srgbClr val="D7D2D5"/>
      </a:lt2>
      <a:accent1>
        <a:srgbClr val="FFC72C"/>
      </a:accent1>
      <a:accent2>
        <a:srgbClr val="97D700"/>
      </a:accent2>
      <a:accent3>
        <a:srgbClr val="4EC3E0"/>
      </a:accent3>
      <a:accent4>
        <a:srgbClr val="FF6900"/>
      </a:accent4>
      <a:accent5>
        <a:srgbClr val="004976"/>
      </a:accent5>
      <a:accent6>
        <a:srgbClr val="991E66"/>
      </a:accent6>
      <a:hlink>
        <a:srgbClr val="0092D1"/>
      </a:hlink>
      <a:folHlink>
        <a:srgbClr val="0074A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UNOPS PPT theme">
  <a:themeElements>
    <a:clrScheme name="Theme colour">
      <a:dk1>
        <a:srgbClr val="27251F"/>
      </a:dk1>
      <a:lt1>
        <a:srgbClr val="FFFFFF"/>
      </a:lt1>
      <a:dk2>
        <a:srgbClr val="97999B"/>
      </a:dk2>
      <a:lt2>
        <a:srgbClr val="0092D1"/>
      </a:lt2>
      <a:accent1>
        <a:srgbClr val="004976"/>
      </a:accent1>
      <a:accent2>
        <a:srgbClr val="4EC3E0"/>
      </a:accent2>
      <a:accent3>
        <a:srgbClr val="FFC72C"/>
      </a:accent3>
      <a:accent4>
        <a:srgbClr val="C4D600"/>
      </a:accent4>
      <a:accent5>
        <a:srgbClr val="E35205"/>
      </a:accent5>
      <a:accent6>
        <a:srgbClr val="5C068C"/>
      </a:accent6>
      <a:hlink>
        <a:srgbClr val="991E66"/>
      </a:hlink>
      <a:folHlink>
        <a:srgbClr val="97D7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TotalTime>
  <Words>1618</Words>
  <Application>Microsoft Office PowerPoint</Application>
  <PresentationFormat>Widescreen</PresentationFormat>
  <Paragraphs>391</Paragraphs>
  <Slides>27</Slides>
  <Notes>27</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27</vt:i4>
      </vt:variant>
    </vt:vector>
  </HeadingPairs>
  <TitlesOfParts>
    <vt:vector size="40" baseType="lpstr">
      <vt:lpstr>Noto Sans</vt:lpstr>
      <vt:lpstr>Arial</vt:lpstr>
      <vt:lpstr>Arial Black</vt:lpstr>
      <vt:lpstr>Open Sans</vt:lpstr>
      <vt:lpstr>Oswald</vt:lpstr>
      <vt:lpstr>Verdana</vt:lpstr>
      <vt:lpstr>Open Sans SemiBold</vt:lpstr>
      <vt:lpstr>News Cycle</vt:lpstr>
      <vt:lpstr>Calibri</vt:lpstr>
      <vt:lpstr>Roboto</vt:lpstr>
      <vt:lpstr>UNOPS PPT theme</vt:lpstr>
      <vt:lpstr>UNOPS</vt:lpstr>
      <vt:lpstr>UNOPS PPT theme</vt:lpstr>
      <vt:lpstr>Achievements of RAI3E  Grant - Laos  2021-2023</vt:lpstr>
      <vt:lpstr>PowerPoint Presentation</vt:lpstr>
      <vt:lpstr>PowerPoint Presentation</vt:lpstr>
      <vt:lpstr>Programme Performance  &amp; Achievements against Indicators  </vt:lpstr>
      <vt:lpstr>Programme Performance - API and MPR </vt:lpstr>
      <vt:lpstr>Programme Performance - Malaria Cases &amp; Deaths </vt:lpstr>
      <vt:lpstr>Programme Performance - Malaria Cases</vt:lpstr>
      <vt:lpstr>Achievements by Sectors (2021 - 2023)</vt:lpstr>
      <vt:lpstr>Programme Performance - Testing (2021-2023)</vt:lpstr>
      <vt:lpstr>Programme Performance - Testing by Sector </vt:lpstr>
      <vt:lpstr>Programme Performance - Testing by Community</vt:lpstr>
      <vt:lpstr>Programme Performance - LLINs Distribution</vt:lpstr>
      <vt:lpstr>Key Implemented Activities </vt:lpstr>
      <vt:lpstr>RAI3E Implemented Activities - Acceleration Strategies</vt:lpstr>
      <vt:lpstr>RAI3E Implemented Activities - CIFIR &amp; OB Responses</vt:lpstr>
      <vt:lpstr>Programme Performance - CIFIR </vt:lpstr>
      <vt:lpstr>RAI3E Implemented Activities - Supervision </vt:lpstr>
      <vt:lpstr>RAI3E Implemented Activities - Training </vt:lpstr>
      <vt:lpstr>    RAI3E Implemented Activities - Health Products Procurement </vt:lpstr>
      <vt:lpstr>RAI3E Implemented Activities - PSM</vt:lpstr>
      <vt:lpstr>Financial Performance </vt:lpstr>
      <vt:lpstr>RAI3E Budget v/s Actual (2021 - 2023) - by SR</vt:lpstr>
      <vt:lpstr>RAI3E Budget v/s Actual (2021-2023) - by Module</vt:lpstr>
      <vt:lpstr>Capacity Building Activities on Finance</vt:lpstr>
      <vt:lpstr>Challenges and Areas of Improvement</vt:lpstr>
      <vt:lpstr>      Government Co-financing Expenditure (2021-2023)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Achievements of RAI3E  Grant - Laos  2021-2023</dc:title>
  <dc:creator>Ioana BADESCU</dc:creator>
  <cp:lastModifiedBy>Budhsalee Rattana CCM Secretariat</cp:lastModifiedBy>
  <cp:revision>2</cp:revision>
  <dcterms:modified xsi:type="dcterms:W3CDTF">2024-03-20T09:22:50Z</dcterms:modified>
</cp:coreProperties>
</file>