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92" r:id="rId3"/>
    <p:sldId id="293" r:id="rId4"/>
    <p:sldId id="294" r:id="rId5"/>
    <p:sldId id="295" r:id="rId6"/>
    <p:sldId id="26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a:srgbClr val="FF7C80"/>
    <a:srgbClr val="66FFFF"/>
    <a:srgbClr val="FFFF66"/>
    <a:srgbClr val="CC99FF"/>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04" autoAdjust="0"/>
    <p:restoredTop sz="94660"/>
  </p:normalViewPr>
  <p:slideViewPr>
    <p:cSldViewPr snapToGrid="0">
      <p:cViewPr>
        <p:scale>
          <a:sx n="50" d="100"/>
          <a:sy n="50" d="100"/>
        </p:scale>
        <p:origin x="1853" y="7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oulaphone Sayasene" userId="819af891b62f1c42" providerId="LiveId" clId="{EDD505A7-79F4-4399-A89B-E50CD17F9B72}"/>
    <pc:docChg chg="undo custSel addSld delSld modSld">
      <pc:chgData name="Choulaphone Sayasene" userId="819af891b62f1c42" providerId="LiveId" clId="{EDD505A7-79F4-4399-A89B-E50CD17F9B72}" dt="2024-03-26T01:48:19.484" v="2401" actId="20577"/>
      <pc:docMkLst>
        <pc:docMk/>
      </pc:docMkLst>
      <pc:sldChg chg="modSp">
        <pc:chgData name="Choulaphone Sayasene" userId="819af891b62f1c42" providerId="LiveId" clId="{EDD505A7-79F4-4399-A89B-E50CD17F9B72}" dt="2024-03-25T17:20:23.457" v="2242" actId="20577"/>
        <pc:sldMkLst>
          <pc:docMk/>
          <pc:sldMk cId="1818390861" sldId="256"/>
        </pc:sldMkLst>
        <pc:spChg chg="mod">
          <ac:chgData name="Choulaphone Sayasene" userId="819af891b62f1c42" providerId="LiveId" clId="{EDD505A7-79F4-4399-A89B-E50CD17F9B72}" dt="2024-03-25T17:20:23.457" v="2242" actId="20577"/>
          <ac:spMkLst>
            <pc:docMk/>
            <pc:sldMk cId="1818390861" sldId="256"/>
            <ac:spMk id="2" creationId="{D6460799-0226-4BF6-86B6-547E9510799A}"/>
          </ac:spMkLst>
        </pc:spChg>
      </pc:sldChg>
      <pc:sldChg chg="addSp delSp modSp">
        <pc:chgData name="Choulaphone Sayasene" userId="819af891b62f1c42" providerId="LiveId" clId="{EDD505A7-79F4-4399-A89B-E50CD17F9B72}" dt="2024-03-25T15:43:56.695" v="86" actId="14100"/>
        <pc:sldMkLst>
          <pc:docMk/>
          <pc:sldMk cId="1161954281" sldId="268"/>
        </pc:sldMkLst>
        <pc:grpChg chg="del">
          <ac:chgData name="Choulaphone Sayasene" userId="819af891b62f1c42" providerId="LiveId" clId="{EDD505A7-79F4-4399-A89B-E50CD17F9B72}" dt="2024-03-25T15:41:38.185" v="71" actId="165"/>
          <ac:grpSpMkLst>
            <pc:docMk/>
            <pc:sldMk cId="1161954281" sldId="268"/>
            <ac:grpSpMk id="9" creationId="{377A5AFB-89B8-45C4-AF95-DB670EE5D9D5}"/>
          </ac:grpSpMkLst>
        </pc:grpChg>
        <pc:picChg chg="add mod">
          <ac:chgData name="Choulaphone Sayasene" userId="819af891b62f1c42" providerId="LiveId" clId="{EDD505A7-79F4-4399-A89B-E50CD17F9B72}" dt="2024-03-25T15:43:56.695" v="86" actId="14100"/>
          <ac:picMkLst>
            <pc:docMk/>
            <pc:sldMk cId="1161954281" sldId="268"/>
            <ac:picMk id="7" creationId="{75E15010-1F6D-4A72-9A98-43840B5148A8}"/>
          </ac:picMkLst>
        </pc:picChg>
        <pc:picChg chg="add del mod topLvl">
          <ac:chgData name="Choulaphone Sayasene" userId="819af891b62f1c42" providerId="LiveId" clId="{EDD505A7-79F4-4399-A89B-E50CD17F9B72}" dt="2024-03-25T15:41:55.563" v="75" actId="478"/>
          <ac:picMkLst>
            <pc:docMk/>
            <pc:sldMk cId="1161954281" sldId="268"/>
            <ac:picMk id="1026" creationId="{BF2CAD72-CCB0-4FDC-B959-B910E5B9D461}"/>
          </ac:picMkLst>
        </pc:picChg>
        <pc:picChg chg="add del mod topLvl">
          <ac:chgData name="Choulaphone Sayasene" userId="819af891b62f1c42" providerId="LiveId" clId="{EDD505A7-79F4-4399-A89B-E50CD17F9B72}" dt="2024-03-25T15:43:36.237" v="81" actId="478"/>
          <ac:picMkLst>
            <pc:docMk/>
            <pc:sldMk cId="1161954281" sldId="268"/>
            <ac:picMk id="1028" creationId="{B4945BCE-19E6-4867-8DAB-99796545E08D}"/>
          </ac:picMkLst>
        </pc:picChg>
      </pc:sldChg>
      <pc:sldChg chg="del">
        <pc:chgData name="Choulaphone Sayasene" userId="819af891b62f1c42" providerId="LiveId" clId="{EDD505A7-79F4-4399-A89B-E50CD17F9B72}" dt="2024-03-25T15:41:23.240" v="69" actId="2696"/>
        <pc:sldMkLst>
          <pc:docMk/>
          <pc:sldMk cId="3995524209" sldId="285"/>
        </pc:sldMkLst>
      </pc:sldChg>
      <pc:sldChg chg="delSp modSp del">
        <pc:chgData name="Choulaphone Sayasene" userId="819af891b62f1c42" providerId="LiveId" clId="{EDD505A7-79F4-4399-A89B-E50CD17F9B72}" dt="2024-03-25T15:41:01.711" v="66" actId="2696"/>
        <pc:sldMkLst>
          <pc:docMk/>
          <pc:sldMk cId="1469478803" sldId="288"/>
        </pc:sldMkLst>
        <pc:spChg chg="mod">
          <ac:chgData name="Choulaphone Sayasene" userId="819af891b62f1c42" providerId="LiveId" clId="{EDD505A7-79F4-4399-A89B-E50CD17F9B72}" dt="2024-03-25T15:40:30.964" v="61" actId="20577"/>
          <ac:spMkLst>
            <pc:docMk/>
            <pc:sldMk cId="1469478803" sldId="288"/>
            <ac:spMk id="2" creationId="{AC7ABF3C-BDF5-4A8F-A5AA-0DA36A770D89}"/>
          </ac:spMkLst>
        </pc:spChg>
        <pc:graphicFrameChg chg="del">
          <ac:chgData name="Choulaphone Sayasene" userId="819af891b62f1c42" providerId="LiveId" clId="{EDD505A7-79F4-4399-A89B-E50CD17F9B72}" dt="2024-03-25T15:40:36.786" v="62" actId="478"/>
          <ac:graphicFrameMkLst>
            <pc:docMk/>
            <pc:sldMk cId="1469478803" sldId="288"/>
            <ac:graphicFrameMk id="6" creationId="{BBB4E2C9-873D-49AB-8A11-9A590335E135}"/>
          </ac:graphicFrameMkLst>
        </pc:graphicFrameChg>
      </pc:sldChg>
      <pc:sldChg chg="del">
        <pc:chgData name="Choulaphone Sayasene" userId="819af891b62f1c42" providerId="LiveId" clId="{EDD505A7-79F4-4399-A89B-E50CD17F9B72}" dt="2024-03-25T15:41:15.601" v="67" actId="2696"/>
        <pc:sldMkLst>
          <pc:docMk/>
          <pc:sldMk cId="3526405385" sldId="289"/>
        </pc:sldMkLst>
      </pc:sldChg>
      <pc:sldChg chg="del">
        <pc:chgData name="Choulaphone Sayasene" userId="819af891b62f1c42" providerId="LiveId" clId="{EDD505A7-79F4-4399-A89B-E50CD17F9B72}" dt="2024-03-25T15:41:19.208" v="68" actId="2696"/>
        <pc:sldMkLst>
          <pc:docMk/>
          <pc:sldMk cId="1423845645" sldId="290"/>
        </pc:sldMkLst>
      </pc:sldChg>
      <pc:sldChg chg="del">
        <pc:chgData name="Choulaphone Sayasene" userId="819af891b62f1c42" providerId="LiveId" clId="{EDD505A7-79F4-4399-A89B-E50CD17F9B72}" dt="2024-03-25T15:41:28.484" v="70" actId="2696"/>
        <pc:sldMkLst>
          <pc:docMk/>
          <pc:sldMk cId="474935241" sldId="291"/>
        </pc:sldMkLst>
      </pc:sldChg>
      <pc:sldChg chg="modSp new add">
        <pc:chgData name="Choulaphone Sayasene" userId="819af891b62f1c42" providerId="LiveId" clId="{EDD505A7-79F4-4399-A89B-E50CD17F9B72}" dt="2024-03-25T17:05:57.995" v="1956" actId="20577"/>
        <pc:sldMkLst>
          <pc:docMk/>
          <pc:sldMk cId="3690824582" sldId="292"/>
        </pc:sldMkLst>
        <pc:spChg chg="mod">
          <ac:chgData name="Choulaphone Sayasene" userId="819af891b62f1c42" providerId="LiveId" clId="{EDD505A7-79F4-4399-A89B-E50CD17F9B72}" dt="2024-03-25T15:40:54.249" v="65"/>
          <ac:spMkLst>
            <pc:docMk/>
            <pc:sldMk cId="3690824582" sldId="292"/>
            <ac:spMk id="2" creationId="{26533E0C-F2CC-4FF5-B916-78CC71AD8B87}"/>
          </ac:spMkLst>
        </pc:spChg>
        <pc:spChg chg="mod">
          <ac:chgData name="Choulaphone Sayasene" userId="819af891b62f1c42" providerId="LiveId" clId="{EDD505A7-79F4-4399-A89B-E50CD17F9B72}" dt="2024-03-25T17:05:57.995" v="1956" actId="20577"/>
          <ac:spMkLst>
            <pc:docMk/>
            <pc:sldMk cId="3690824582" sldId="292"/>
            <ac:spMk id="3" creationId="{A77C869E-DCE8-4E65-9853-F3674567557F}"/>
          </ac:spMkLst>
        </pc:spChg>
      </pc:sldChg>
      <pc:sldChg chg="addSp modSp new add">
        <pc:chgData name="Choulaphone Sayasene" userId="819af891b62f1c42" providerId="LiveId" clId="{EDD505A7-79F4-4399-A89B-E50CD17F9B72}" dt="2024-03-25T16:10:53.572" v="700" actId="20577"/>
        <pc:sldMkLst>
          <pc:docMk/>
          <pc:sldMk cId="1569008545" sldId="293"/>
        </pc:sldMkLst>
        <pc:spChg chg="mod">
          <ac:chgData name="Choulaphone Sayasene" userId="819af891b62f1c42" providerId="LiveId" clId="{EDD505A7-79F4-4399-A89B-E50CD17F9B72}" dt="2024-03-25T16:10:53.572" v="700" actId="20577"/>
          <ac:spMkLst>
            <pc:docMk/>
            <pc:sldMk cId="1569008545" sldId="293"/>
            <ac:spMk id="2" creationId="{B323E5EE-AE17-4E99-B78A-D49CC0D6B08D}"/>
          </ac:spMkLst>
        </pc:spChg>
        <pc:spChg chg="mod">
          <ac:chgData name="Choulaphone Sayasene" userId="819af891b62f1c42" providerId="LiveId" clId="{EDD505A7-79F4-4399-A89B-E50CD17F9B72}" dt="2024-03-25T16:06:09.021" v="680" actId="1076"/>
          <ac:spMkLst>
            <pc:docMk/>
            <pc:sldMk cId="1569008545" sldId="293"/>
            <ac:spMk id="3" creationId="{5C119871-2B0C-409A-A49C-9017E722907F}"/>
          </ac:spMkLst>
        </pc:spChg>
        <pc:picChg chg="add mod">
          <ac:chgData name="Choulaphone Sayasene" userId="819af891b62f1c42" providerId="LiveId" clId="{EDD505A7-79F4-4399-A89B-E50CD17F9B72}" dt="2024-03-25T16:06:30.066" v="686" actId="14100"/>
          <ac:picMkLst>
            <pc:docMk/>
            <pc:sldMk cId="1569008545" sldId="293"/>
            <ac:picMk id="5" creationId="{1BD692D3-1B45-48CB-BEB8-106BD51E2845}"/>
          </ac:picMkLst>
        </pc:picChg>
      </pc:sldChg>
      <pc:sldChg chg="addSp modSp new add">
        <pc:chgData name="Choulaphone Sayasene" userId="819af891b62f1c42" providerId="LiveId" clId="{EDD505A7-79F4-4399-A89B-E50CD17F9B72}" dt="2024-03-25T16:13:27.335" v="711" actId="14100"/>
        <pc:sldMkLst>
          <pc:docMk/>
          <pc:sldMk cId="3740075159" sldId="294"/>
        </pc:sldMkLst>
        <pc:spChg chg="mod">
          <ac:chgData name="Choulaphone Sayasene" userId="819af891b62f1c42" providerId="LiveId" clId="{EDD505A7-79F4-4399-A89B-E50CD17F9B72}" dt="2024-03-25T16:11:39.781" v="705" actId="14100"/>
          <ac:spMkLst>
            <pc:docMk/>
            <pc:sldMk cId="3740075159" sldId="294"/>
            <ac:spMk id="2" creationId="{D40796C0-6C5B-4AD1-BDEB-9083017B499A}"/>
          </ac:spMkLst>
        </pc:spChg>
        <pc:spChg chg="mod">
          <ac:chgData name="Choulaphone Sayasene" userId="819af891b62f1c42" providerId="LiveId" clId="{EDD505A7-79F4-4399-A89B-E50CD17F9B72}" dt="2024-03-25T16:11:43.592" v="706" actId="1076"/>
          <ac:spMkLst>
            <pc:docMk/>
            <pc:sldMk cId="3740075159" sldId="294"/>
            <ac:spMk id="3" creationId="{FEBF7AD9-5593-47A5-8A11-59FAFCE67FB8}"/>
          </ac:spMkLst>
        </pc:spChg>
        <pc:picChg chg="add mod">
          <ac:chgData name="Choulaphone Sayasene" userId="819af891b62f1c42" providerId="LiveId" clId="{EDD505A7-79F4-4399-A89B-E50CD17F9B72}" dt="2024-03-25T16:13:27.335" v="711" actId="14100"/>
          <ac:picMkLst>
            <pc:docMk/>
            <pc:sldMk cId="3740075159" sldId="294"/>
            <ac:picMk id="5" creationId="{6DF589CD-1BAC-4A62-A64B-F6EF77FF5BB7}"/>
          </ac:picMkLst>
        </pc:picChg>
      </pc:sldChg>
      <pc:sldChg chg="modSp new add">
        <pc:chgData name="Choulaphone Sayasene" userId="819af891b62f1c42" providerId="LiveId" clId="{EDD505A7-79F4-4399-A89B-E50CD17F9B72}" dt="2024-03-26T01:48:19.484" v="2401" actId="20577"/>
        <pc:sldMkLst>
          <pc:docMk/>
          <pc:sldMk cId="2541455149" sldId="295"/>
        </pc:sldMkLst>
        <pc:spChg chg="mod">
          <ac:chgData name="Choulaphone Sayasene" userId="819af891b62f1c42" providerId="LiveId" clId="{EDD505A7-79F4-4399-A89B-E50CD17F9B72}" dt="2024-03-25T16:25:44.794" v="740" actId="20577"/>
          <ac:spMkLst>
            <pc:docMk/>
            <pc:sldMk cId="2541455149" sldId="295"/>
            <ac:spMk id="2" creationId="{9F5D70C3-C14B-4E67-BCC2-4338A42A95B9}"/>
          </ac:spMkLst>
        </pc:spChg>
        <pc:spChg chg="mod">
          <ac:chgData name="Choulaphone Sayasene" userId="819af891b62f1c42" providerId="LiveId" clId="{EDD505A7-79F4-4399-A89B-E50CD17F9B72}" dt="2024-03-26T01:48:19.484" v="2401" actId="20577"/>
          <ac:spMkLst>
            <pc:docMk/>
            <pc:sldMk cId="2541455149" sldId="295"/>
            <ac:spMk id="3" creationId="{84F67FFB-3C59-4570-B159-A12CD964DCB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D2CE33-FC6C-4FA6-BE54-99ABEF7C411D}" type="datetimeFigureOut">
              <a:rPr lang="en-US" smtClean="0"/>
              <a:t>28-Mar-24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D88C1D-CE33-4375-9D5D-A7BC82C1D778}" type="slidenum">
              <a:rPr lang="en-US" smtClean="0"/>
              <a:t>‹#›</a:t>
            </a:fld>
            <a:endParaRPr lang="en-US"/>
          </a:p>
        </p:txBody>
      </p:sp>
    </p:spTree>
    <p:extLst>
      <p:ext uri="{BB962C8B-B14F-4D97-AF65-F5344CB8AC3E}">
        <p14:creationId xmlns:p14="http://schemas.microsoft.com/office/powerpoint/2010/main" val="276272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7A047-2E57-4B28-935A-09E32DD441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9AF347B-8590-4B48-9967-F3EE0581E9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F72B5F3-26B1-4333-A275-0F0142231739}"/>
              </a:ext>
            </a:extLst>
          </p:cNvPr>
          <p:cNvSpPr>
            <a:spLocks noGrp="1"/>
          </p:cNvSpPr>
          <p:nvPr>
            <p:ph type="dt" sz="half" idx="10"/>
          </p:nvPr>
        </p:nvSpPr>
        <p:spPr/>
        <p:txBody>
          <a:bodyPr/>
          <a:lstStyle/>
          <a:p>
            <a:fld id="{A12912B1-9DFC-4B8D-BA4C-42CD048A214F}" type="datetime1">
              <a:rPr lang="en-US" smtClean="0"/>
              <a:t>28-Mar-24</a:t>
            </a:fld>
            <a:endParaRPr lang="en-US"/>
          </a:p>
        </p:txBody>
      </p:sp>
      <p:sp>
        <p:nvSpPr>
          <p:cNvPr id="5" name="Footer Placeholder 4">
            <a:extLst>
              <a:ext uri="{FF2B5EF4-FFF2-40B4-BE49-F238E27FC236}">
                <a16:creationId xmlns:a16="http://schemas.microsoft.com/office/drawing/2014/main" id="{3EA8F34D-BA12-4304-8937-89E83FFA7A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7308CC-1FF3-4AAF-99EF-9DE2436826C2}"/>
              </a:ext>
            </a:extLst>
          </p:cNvPr>
          <p:cNvSpPr>
            <a:spLocks noGrp="1"/>
          </p:cNvSpPr>
          <p:nvPr>
            <p:ph type="sldNum" sz="quarter" idx="12"/>
          </p:nvPr>
        </p:nvSpPr>
        <p:spPr/>
        <p:txBody>
          <a:bodyPr/>
          <a:lstStyle/>
          <a:p>
            <a:fld id="{DE55F050-0DEA-414B-B82C-799239A7D53B}" type="slidenum">
              <a:rPr lang="en-US" smtClean="0"/>
              <a:t>‹#›</a:t>
            </a:fld>
            <a:endParaRPr lang="en-US"/>
          </a:p>
        </p:txBody>
      </p:sp>
    </p:spTree>
    <p:extLst>
      <p:ext uri="{BB962C8B-B14F-4D97-AF65-F5344CB8AC3E}">
        <p14:creationId xmlns:p14="http://schemas.microsoft.com/office/powerpoint/2010/main" val="3075466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E256C-41CE-49C1-84EE-D78B827698B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C692C5-FCC2-4265-B993-2388BE47687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905340-35B5-413E-B558-B8BB3BA2BB2F}"/>
              </a:ext>
            </a:extLst>
          </p:cNvPr>
          <p:cNvSpPr>
            <a:spLocks noGrp="1"/>
          </p:cNvSpPr>
          <p:nvPr>
            <p:ph type="dt" sz="half" idx="10"/>
          </p:nvPr>
        </p:nvSpPr>
        <p:spPr/>
        <p:txBody>
          <a:bodyPr/>
          <a:lstStyle/>
          <a:p>
            <a:fld id="{F1A6A49F-14FC-4D29-A477-C382CABC1C82}" type="datetime1">
              <a:rPr lang="en-US" smtClean="0"/>
              <a:t>28-Mar-24</a:t>
            </a:fld>
            <a:endParaRPr lang="en-US"/>
          </a:p>
        </p:txBody>
      </p:sp>
      <p:sp>
        <p:nvSpPr>
          <p:cNvPr id="5" name="Footer Placeholder 4">
            <a:extLst>
              <a:ext uri="{FF2B5EF4-FFF2-40B4-BE49-F238E27FC236}">
                <a16:creationId xmlns:a16="http://schemas.microsoft.com/office/drawing/2014/main" id="{9443A00F-AF31-4320-BD87-D0B81A1896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B9CF19-E00A-4CE6-A714-687096AF3CDA}"/>
              </a:ext>
            </a:extLst>
          </p:cNvPr>
          <p:cNvSpPr>
            <a:spLocks noGrp="1"/>
          </p:cNvSpPr>
          <p:nvPr>
            <p:ph type="sldNum" sz="quarter" idx="12"/>
          </p:nvPr>
        </p:nvSpPr>
        <p:spPr/>
        <p:txBody>
          <a:bodyPr/>
          <a:lstStyle/>
          <a:p>
            <a:fld id="{DE55F050-0DEA-414B-B82C-799239A7D53B}" type="slidenum">
              <a:rPr lang="en-US" smtClean="0"/>
              <a:t>‹#›</a:t>
            </a:fld>
            <a:endParaRPr lang="en-US"/>
          </a:p>
        </p:txBody>
      </p:sp>
    </p:spTree>
    <p:extLst>
      <p:ext uri="{BB962C8B-B14F-4D97-AF65-F5344CB8AC3E}">
        <p14:creationId xmlns:p14="http://schemas.microsoft.com/office/powerpoint/2010/main" val="3635053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6BE699-8B84-4983-B0BF-536932B939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5F3D16-1098-4C16-BF82-19E69227B11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E592BE-B2A1-40EB-989C-BA56241316C1}"/>
              </a:ext>
            </a:extLst>
          </p:cNvPr>
          <p:cNvSpPr>
            <a:spLocks noGrp="1"/>
          </p:cNvSpPr>
          <p:nvPr>
            <p:ph type="dt" sz="half" idx="10"/>
          </p:nvPr>
        </p:nvSpPr>
        <p:spPr/>
        <p:txBody>
          <a:bodyPr/>
          <a:lstStyle/>
          <a:p>
            <a:fld id="{82D704B1-6DEB-42F9-B948-097C3ADAFB98}" type="datetime1">
              <a:rPr lang="en-US" smtClean="0"/>
              <a:t>28-Mar-24</a:t>
            </a:fld>
            <a:endParaRPr lang="en-US"/>
          </a:p>
        </p:txBody>
      </p:sp>
      <p:sp>
        <p:nvSpPr>
          <p:cNvPr id="5" name="Footer Placeholder 4">
            <a:extLst>
              <a:ext uri="{FF2B5EF4-FFF2-40B4-BE49-F238E27FC236}">
                <a16:creationId xmlns:a16="http://schemas.microsoft.com/office/drawing/2014/main" id="{B54920D1-E902-4D52-98DB-4905ED3724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CFAE22-2F81-4C50-8F77-D07D228A9C8C}"/>
              </a:ext>
            </a:extLst>
          </p:cNvPr>
          <p:cNvSpPr>
            <a:spLocks noGrp="1"/>
          </p:cNvSpPr>
          <p:nvPr>
            <p:ph type="sldNum" sz="quarter" idx="12"/>
          </p:nvPr>
        </p:nvSpPr>
        <p:spPr/>
        <p:txBody>
          <a:bodyPr/>
          <a:lstStyle/>
          <a:p>
            <a:fld id="{DE55F050-0DEA-414B-B82C-799239A7D53B}" type="slidenum">
              <a:rPr lang="en-US" smtClean="0"/>
              <a:t>‹#›</a:t>
            </a:fld>
            <a:endParaRPr lang="en-US"/>
          </a:p>
        </p:txBody>
      </p:sp>
    </p:spTree>
    <p:extLst>
      <p:ext uri="{BB962C8B-B14F-4D97-AF65-F5344CB8AC3E}">
        <p14:creationId xmlns:p14="http://schemas.microsoft.com/office/powerpoint/2010/main" val="4132531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CC8DA-3616-416C-B7AC-53CD0552C0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420C4B0-D381-451B-9DC0-C08702AB1FB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CA184C-2562-4822-8D6E-5A7C1668D99E}"/>
              </a:ext>
            </a:extLst>
          </p:cNvPr>
          <p:cNvSpPr>
            <a:spLocks noGrp="1"/>
          </p:cNvSpPr>
          <p:nvPr>
            <p:ph type="dt" sz="half" idx="10"/>
          </p:nvPr>
        </p:nvSpPr>
        <p:spPr/>
        <p:txBody>
          <a:bodyPr/>
          <a:lstStyle/>
          <a:p>
            <a:fld id="{262741FF-BF11-4463-A9CE-806D43D9F2E4}" type="datetime1">
              <a:rPr lang="en-US" smtClean="0"/>
              <a:t>28-Mar-24</a:t>
            </a:fld>
            <a:endParaRPr lang="en-US"/>
          </a:p>
        </p:txBody>
      </p:sp>
      <p:sp>
        <p:nvSpPr>
          <p:cNvPr id="5" name="Footer Placeholder 4">
            <a:extLst>
              <a:ext uri="{FF2B5EF4-FFF2-40B4-BE49-F238E27FC236}">
                <a16:creationId xmlns:a16="http://schemas.microsoft.com/office/drawing/2014/main" id="{8336875E-67DC-4ABC-B6B9-C7A0CB1CAF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9FCE23-B632-48C6-839F-535FB4FE567C}"/>
              </a:ext>
            </a:extLst>
          </p:cNvPr>
          <p:cNvSpPr>
            <a:spLocks noGrp="1"/>
          </p:cNvSpPr>
          <p:nvPr>
            <p:ph type="sldNum" sz="quarter" idx="12"/>
          </p:nvPr>
        </p:nvSpPr>
        <p:spPr/>
        <p:txBody>
          <a:bodyPr/>
          <a:lstStyle/>
          <a:p>
            <a:fld id="{DE55F050-0DEA-414B-B82C-799239A7D53B}" type="slidenum">
              <a:rPr lang="en-US" smtClean="0"/>
              <a:t>‹#›</a:t>
            </a:fld>
            <a:endParaRPr lang="en-US"/>
          </a:p>
        </p:txBody>
      </p:sp>
    </p:spTree>
    <p:extLst>
      <p:ext uri="{BB962C8B-B14F-4D97-AF65-F5344CB8AC3E}">
        <p14:creationId xmlns:p14="http://schemas.microsoft.com/office/powerpoint/2010/main" val="2042424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ADB78-C0A2-4FF2-B995-56445B6A7B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EA0B3EF-D84E-4A12-A0C7-9CCEA754A8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446268D-3960-4231-9EC3-65BA14BC3870}"/>
              </a:ext>
            </a:extLst>
          </p:cNvPr>
          <p:cNvSpPr>
            <a:spLocks noGrp="1"/>
          </p:cNvSpPr>
          <p:nvPr>
            <p:ph type="dt" sz="half" idx="10"/>
          </p:nvPr>
        </p:nvSpPr>
        <p:spPr/>
        <p:txBody>
          <a:bodyPr/>
          <a:lstStyle/>
          <a:p>
            <a:fld id="{ECDB384D-6D96-421A-ADD7-060B81841F97}" type="datetime1">
              <a:rPr lang="en-US" smtClean="0"/>
              <a:t>28-Mar-24</a:t>
            </a:fld>
            <a:endParaRPr lang="en-US"/>
          </a:p>
        </p:txBody>
      </p:sp>
      <p:sp>
        <p:nvSpPr>
          <p:cNvPr id="5" name="Footer Placeholder 4">
            <a:extLst>
              <a:ext uri="{FF2B5EF4-FFF2-40B4-BE49-F238E27FC236}">
                <a16:creationId xmlns:a16="http://schemas.microsoft.com/office/drawing/2014/main" id="{30DEB54E-14B0-4168-A8B3-89A8087F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585455-DF04-417A-85E7-9D4E5284AA1B}"/>
              </a:ext>
            </a:extLst>
          </p:cNvPr>
          <p:cNvSpPr>
            <a:spLocks noGrp="1"/>
          </p:cNvSpPr>
          <p:nvPr>
            <p:ph type="sldNum" sz="quarter" idx="12"/>
          </p:nvPr>
        </p:nvSpPr>
        <p:spPr/>
        <p:txBody>
          <a:bodyPr/>
          <a:lstStyle/>
          <a:p>
            <a:fld id="{DE55F050-0DEA-414B-B82C-799239A7D53B}" type="slidenum">
              <a:rPr lang="en-US" smtClean="0"/>
              <a:t>‹#›</a:t>
            </a:fld>
            <a:endParaRPr lang="en-US"/>
          </a:p>
        </p:txBody>
      </p:sp>
    </p:spTree>
    <p:extLst>
      <p:ext uri="{BB962C8B-B14F-4D97-AF65-F5344CB8AC3E}">
        <p14:creationId xmlns:p14="http://schemas.microsoft.com/office/powerpoint/2010/main" val="455828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CC168-DC33-43CF-AEA4-4B861BB12A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4D0A164-43B3-405D-A20B-074203ACCDB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C8D108-4322-4EA5-A419-2AAC06B76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1F3F048-A526-4C5E-ADFC-D19759D27DBD}"/>
              </a:ext>
            </a:extLst>
          </p:cNvPr>
          <p:cNvSpPr>
            <a:spLocks noGrp="1"/>
          </p:cNvSpPr>
          <p:nvPr>
            <p:ph type="dt" sz="half" idx="10"/>
          </p:nvPr>
        </p:nvSpPr>
        <p:spPr/>
        <p:txBody>
          <a:bodyPr/>
          <a:lstStyle/>
          <a:p>
            <a:fld id="{123DB8D0-FDB5-4DFC-9748-18DC67358688}" type="datetime1">
              <a:rPr lang="en-US" smtClean="0"/>
              <a:t>28-Mar-24</a:t>
            </a:fld>
            <a:endParaRPr lang="en-US"/>
          </a:p>
        </p:txBody>
      </p:sp>
      <p:sp>
        <p:nvSpPr>
          <p:cNvPr id="6" name="Footer Placeholder 5">
            <a:extLst>
              <a:ext uri="{FF2B5EF4-FFF2-40B4-BE49-F238E27FC236}">
                <a16:creationId xmlns:a16="http://schemas.microsoft.com/office/drawing/2014/main" id="{77264EDE-DAED-4265-A196-0A845D162C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4C3C89-0B71-4FF1-9DCC-57E864412927}"/>
              </a:ext>
            </a:extLst>
          </p:cNvPr>
          <p:cNvSpPr>
            <a:spLocks noGrp="1"/>
          </p:cNvSpPr>
          <p:nvPr>
            <p:ph type="sldNum" sz="quarter" idx="12"/>
          </p:nvPr>
        </p:nvSpPr>
        <p:spPr/>
        <p:txBody>
          <a:bodyPr/>
          <a:lstStyle/>
          <a:p>
            <a:fld id="{DE55F050-0DEA-414B-B82C-799239A7D53B}" type="slidenum">
              <a:rPr lang="en-US" smtClean="0"/>
              <a:t>‹#›</a:t>
            </a:fld>
            <a:endParaRPr lang="en-US"/>
          </a:p>
        </p:txBody>
      </p:sp>
    </p:spTree>
    <p:extLst>
      <p:ext uri="{BB962C8B-B14F-4D97-AF65-F5344CB8AC3E}">
        <p14:creationId xmlns:p14="http://schemas.microsoft.com/office/powerpoint/2010/main" val="678213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77B42-6221-47CE-A9FF-CF94353921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7A6DBAC-1A89-48DD-9EB7-EBAB4A829E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A9E3E8C-51D8-4F0A-A392-A77AC65CBBC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E34129F-16CD-4C64-8F0F-2B253C42A8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3722D5F-C7FA-43B7-B12A-AB791307E65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6838C9-BFEE-4DA5-B28F-CFD1E183F4E9}"/>
              </a:ext>
            </a:extLst>
          </p:cNvPr>
          <p:cNvSpPr>
            <a:spLocks noGrp="1"/>
          </p:cNvSpPr>
          <p:nvPr>
            <p:ph type="dt" sz="half" idx="10"/>
          </p:nvPr>
        </p:nvSpPr>
        <p:spPr/>
        <p:txBody>
          <a:bodyPr/>
          <a:lstStyle/>
          <a:p>
            <a:fld id="{8F5FE4FE-24F0-44CD-A893-1DAAFA974721}" type="datetime1">
              <a:rPr lang="en-US" smtClean="0"/>
              <a:t>28-Mar-24</a:t>
            </a:fld>
            <a:endParaRPr lang="en-US"/>
          </a:p>
        </p:txBody>
      </p:sp>
      <p:sp>
        <p:nvSpPr>
          <p:cNvPr id="8" name="Footer Placeholder 7">
            <a:extLst>
              <a:ext uri="{FF2B5EF4-FFF2-40B4-BE49-F238E27FC236}">
                <a16:creationId xmlns:a16="http://schemas.microsoft.com/office/drawing/2014/main" id="{319ABAEC-4380-4154-87AC-4EA8398E92C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4E0D3B7-15B7-4986-991E-B83395FEA725}"/>
              </a:ext>
            </a:extLst>
          </p:cNvPr>
          <p:cNvSpPr>
            <a:spLocks noGrp="1"/>
          </p:cNvSpPr>
          <p:nvPr>
            <p:ph type="sldNum" sz="quarter" idx="12"/>
          </p:nvPr>
        </p:nvSpPr>
        <p:spPr/>
        <p:txBody>
          <a:bodyPr/>
          <a:lstStyle/>
          <a:p>
            <a:fld id="{DE55F050-0DEA-414B-B82C-799239A7D53B}" type="slidenum">
              <a:rPr lang="en-US" smtClean="0"/>
              <a:t>‹#›</a:t>
            </a:fld>
            <a:endParaRPr lang="en-US"/>
          </a:p>
        </p:txBody>
      </p:sp>
    </p:spTree>
    <p:extLst>
      <p:ext uri="{BB962C8B-B14F-4D97-AF65-F5344CB8AC3E}">
        <p14:creationId xmlns:p14="http://schemas.microsoft.com/office/powerpoint/2010/main" val="4016346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A0110-C238-4642-A5BD-574746E451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0297AF-C5C7-4192-9E61-13048C4EA1F9}"/>
              </a:ext>
            </a:extLst>
          </p:cNvPr>
          <p:cNvSpPr>
            <a:spLocks noGrp="1"/>
          </p:cNvSpPr>
          <p:nvPr>
            <p:ph type="dt" sz="half" idx="10"/>
          </p:nvPr>
        </p:nvSpPr>
        <p:spPr/>
        <p:txBody>
          <a:bodyPr/>
          <a:lstStyle/>
          <a:p>
            <a:fld id="{D77EA20E-F0F7-4F9C-AA74-5AABBD77EDF3}" type="datetime1">
              <a:rPr lang="en-US" smtClean="0"/>
              <a:t>28-Mar-24</a:t>
            </a:fld>
            <a:endParaRPr lang="en-US"/>
          </a:p>
        </p:txBody>
      </p:sp>
      <p:sp>
        <p:nvSpPr>
          <p:cNvPr id="4" name="Footer Placeholder 3">
            <a:extLst>
              <a:ext uri="{FF2B5EF4-FFF2-40B4-BE49-F238E27FC236}">
                <a16:creationId xmlns:a16="http://schemas.microsoft.com/office/drawing/2014/main" id="{98521E1C-DE6A-433B-9D26-5DEF7B77C1F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629375-7586-42A2-BE3A-66C72050CCEB}"/>
              </a:ext>
            </a:extLst>
          </p:cNvPr>
          <p:cNvSpPr>
            <a:spLocks noGrp="1"/>
          </p:cNvSpPr>
          <p:nvPr>
            <p:ph type="sldNum" sz="quarter" idx="12"/>
          </p:nvPr>
        </p:nvSpPr>
        <p:spPr/>
        <p:txBody>
          <a:bodyPr/>
          <a:lstStyle/>
          <a:p>
            <a:fld id="{DE55F050-0DEA-414B-B82C-799239A7D53B}" type="slidenum">
              <a:rPr lang="en-US" smtClean="0"/>
              <a:t>‹#›</a:t>
            </a:fld>
            <a:endParaRPr lang="en-US"/>
          </a:p>
        </p:txBody>
      </p:sp>
    </p:spTree>
    <p:extLst>
      <p:ext uri="{BB962C8B-B14F-4D97-AF65-F5344CB8AC3E}">
        <p14:creationId xmlns:p14="http://schemas.microsoft.com/office/powerpoint/2010/main" val="400715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1EA3DF-A209-4F42-B939-00C583EEBF08}"/>
              </a:ext>
            </a:extLst>
          </p:cNvPr>
          <p:cNvSpPr>
            <a:spLocks noGrp="1"/>
          </p:cNvSpPr>
          <p:nvPr>
            <p:ph type="dt" sz="half" idx="10"/>
          </p:nvPr>
        </p:nvSpPr>
        <p:spPr/>
        <p:txBody>
          <a:bodyPr/>
          <a:lstStyle/>
          <a:p>
            <a:fld id="{657EF779-B0C8-4CF0-89B0-53D459700C53}" type="datetime1">
              <a:rPr lang="en-US" smtClean="0"/>
              <a:t>28-Mar-24</a:t>
            </a:fld>
            <a:endParaRPr lang="en-US"/>
          </a:p>
        </p:txBody>
      </p:sp>
      <p:sp>
        <p:nvSpPr>
          <p:cNvPr id="3" name="Footer Placeholder 2">
            <a:extLst>
              <a:ext uri="{FF2B5EF4-FFF2-40B4-BE49-F238E27FC236}">
                <a16:creationId xmlns:a16="http://schemas.microsoft.com/office/drawing/2014/main" id="{79DD2157-E0DC-443F-B21B-A3110CFFD1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8274476-AA79-40B2-849E-013F20CA6D28}"/>
              </a:ext>
            </a:extLst>
          </p:cNvPr>
          <p:cNvSpPr>
            <a:spLocks noGrp="1"/>
          </p:cNvSpPr>
          <p:nvPr>
            <p:ph type="sldNum" sz="quarter" idx="12"/>
          </p:nvPr>
        </p:nvSpPr>
        <p:spPr/>
        <p:txBody>
          <a:bodyPr/>
          <a:lstStyle/>
          <a:p>
            <a:fld id="{DE55F050-0DEA-414B-B82C-799239A7D53B}" type="slidenum">
              <a:rPr lang="en-US" smtClean="0"/>
              <a:t>‹#›</a:t>
            </a:fld>
            <a:endParaRPr lang="en-US"/>
          </a:p>
        </p:txBody>
      </p:sp>
    </p:spTree>
    <p:extLst>
      <p:ext uri="{BB962C8B-B14F-4D97-AF65-F5344CB8AC3E}">
        <p14:creationId xmlns:p14="http://schemas.microsoft.com/office/powerpoint/2010/main" val="1852083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BB556-08EC-419B-962E-EAD85B6DE7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47416D5-05F8-440C-8EFE-6D6B515C0B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F5C063E-3A73-4F9A-9556-DAADB9CB79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90FEA2C-9DBC-48E2-8F36-58D084AAE7BF}"/>
              </a:ext>
            </a:extLst>
          </p:cNvPr>
          <p:cNvSpPr>
            <a:spLocks noGrp="1"/>
          </p:cNvSpPr>
          <p:nvPr>
            <p:ph type="dt" sz="half" idx="10"/>
          </p:nvPr>
        </p:nvSpPr>
        <p:spPr/>
        <p:txBody>
          <a:bodyPr/>
          <a:lstStyle/>
          <a:p>
            <a:fld id="{CDD4A6E4-C030-4A83-A2E1-BBF57391DD0B}" type="datetime1">
              <a:rPr lang="en-US" smtClean="0"/>
              <a:t>28-Mar-24</a:t>
            </a:fld>
            <a:endParaRPr lang="en-US"/>
          </a:p>
        </p:txBody>
      </p:sp>
      <p:sp>
        <p:nvSpPr>
          <p:cNvPr id="6" name="Footer Placeholder 5">
            <a:extLst>
              <a:ext uri="{FF2B5EF4-FFF2-40B4-BE49-F238E27FC236}">
                <a16:creationId xmlns:a16="http://schemas.microsoft.com/office/drawing/2014/main" id="{A203073F-5BC4-426E-A0C4-90AAD384A7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9DDC19-BE1F-4ABD-B22E-202FF5211D13}"/>
              </a:ext>
            </a:extLst>
          </p:cNvPr>
          <p:cNvSpPr>
            <a:spLocks noGrp="1"/>
          </p:cNvSpPr>
          <p:nvPr>
            <p:ph type="sldNum" sz="quarter" idx="12"/>
          </p:nvPr>
        </p:nvSpPr>
        <p:spPr/>
        <p:txBody>
          <a:bodyPr/>
          <a:lstStyle/>
          <a:p>
            <a:fld id="{DE55F050-0DEA-414B-B82C-799239A7D53B}" type="slidenum">
              <a:rPr lang="en-US" smtClean="0"/>
              <a:t>‹#›</a:t>
            </a:fld>
            <a:endParaRPr lang="en-US"/>
          </a:p>
        </p:txBody>
      </p:sp>
    </p:spTree>
    <p:extLst>
      <p:ext uri="{BB962C8B-B14F-4D97-AF65-F5344CB8AC3E}">
        <p14:creationId xmlns:p14="http://schemas.microsoft.com/office/powerpoint/2010/main" val="3187194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00968-2FD2-4249-BE03-98CB015B98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EC91FC-EE8F-406C-AAEE-C835834B6B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47C6E6-CADD-4185-AC93-1A54ECD360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C9938D9-5720-4B0E-83A3-4EFC8559A03B}"/>
              </a:ext>
            </a:extLst>
          </p:cNvPr>
          <p:cNvSpPr>
            <a:spLocks noGrp="1"/>
          </p:cNvSpPr>
          <p:nvPr>
            <p:ph type="dt" sz="half" idx="10"/>
          </p:nvPr>
        </p:nvSpPr>
        <p:spPr/>
        <p:txBody>
          <a:bodyPr/>
          <a:lstStyle/>
          <a:p>
            <a:fld id="{48D15489-3EA5-48AD-928B-C7EA3222E641}" type="datetime1">
              <a:rPr lang="en-US" smtClean="0"/>
              <a:t>28-Mar-24</a:t>
            </a:fld>
            <a:endParaRPr lang="en-US"/>
          </a:p>
        </p:txBody>
      </p:sp>
      <p:sp>
        <p:nvSpPr>
          <p:cNvPr id="6" name="Footer Placeholder 5">
            <a:extLst>
              <a:ext uri="{FF2B5EF4-FFF2-40B4-BE49-F238E27FC236}">
                <a16:creationId xmlns:a16="http://schemas.microsoft.com/office/drawing/2014/main" id="{90F6E317-A090-4E26-88E3-6F4A67EB72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27B361-B606-480C-A1B3-43375E5D7EE0}"/>
              </a:ext>
            </a:extLst>
          </p:cNvPr>
          <p:cNvSpPr>
            <a:spLocks noGrp="1"/>
          </p:cNvSpPr>
          <p:nvPr>
            <p:ph type="sldNum" sz="quarter" idx="12"/>
          </p:nvPr>
        </p:nvSpPr>
        <p:spPr/>
        <p:txBody>
          <a:bodyPr/>
          <a:lstStyle/>
          <a:p>
            <a:fld id="{DE55F050-0DEA-414B-B82C-799239A7D53B}" type="slidenum">
              <a:rPr lang="en-US" smtClean="0"/>
              <a:t>‹#›</a:t>
            </a:fld>
            <a:endParaRPr lang="en-US"/>
          </a:p>
        </p:txBody>
      </p:sp>
    </p:spTree>
    <p:extLst>
      <p:ext uri="{BB962C8B-B14F-4D97-AF65-F5344CB8AC3E}">
        <p14:creationId xmlns:p14="http://schemas.microsoft.com/office/powerpoint/2010/main" val="77332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C602BE-7B8F-421C-B975-E824E5028F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65B5C9B-90FE-470B-A285-3E971E0404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945730-0771-4101-A86E-E0D243B0DB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C90AAA-2478-44B7-A54B-EC5072EEF791}" type="datetime1">
              <a:rPr lang="en-US" smtClean="0"/>
              <a:t>28-Mar-24</a:t>
            </a:fld>
            <a:endParaRPr lang="en-US"/>
          </a:p>
        </p:txBody>
      </p:sp>
      <p:sp>
        <p:nvSpPr>
          <p:cNvPr id="5" name="Footer Placeholder 4">
            <a:extLst>
              <a:ext uri="{FF2B5EF4-FFF2-40B4-BE49-F238E27FC236}">
                <a16:creationId xmlns:a16="http://schemas.microsoft.com/office/drawing/2014/main" id="{5F7A28AA-9239-4D16-BA75-961BFED964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27771CE-38AD-4B46-ADC8-63D9D43442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55F050-0DEA-414B-B82C-799239A7D53B}" type="slidenum">
              <a:rPr lang="en-US" smtClean="0"/>
              <a:t>‹#›</a:t>
            </a:fld>
            <a:endParaRPr lang="en-US"/>
          </a:p>
        </p:txBody>
      </p:sp>
    </p:spTree>
    <p:extLst>
      <p:ext uri="{BB962C8B-B14F-4D97-AF65-F5344CB8AC3E}">
        <p14:creationId xmlns:p14="http://schemas.microsoft.com/office/powerpoint/2010/main" val="33492786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60799-0226-4BF6-86B6-547E9510799A}"/>
              </a:ext>
            </a:extLst>
          </p:cNvPr>
          <p:cNvSpPr>
            <a:spLocks noGrp="1"/>
          </p:cNvSpPr>
          <p:nvPr>
            <p:ph type="ctrTitle"/>
          </p:nvPr>
        </p:nvSpPr>
        <p:spPr>
          <a:xfrm>
            <a:off x="1524000" y="1997026"/>
            <a:ext cx="9144000" cy="1956409"/>
          </a:xfrm>
        </p:spPr>
        <p:txBody>
          <a:bodyPr>
            <a:noAutofit/>
          </a:bodyPr>
          <a:lstStyle/>
          <a:p>
            <a:r>
              <a:rPr lang="en-US" sz="4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Progress Update on HANSA2 Preparation</a:t>
            </a:r>
          </a:p>
        </p:txBody>
      </p:sp>
      <p:sp>
        <p:nvSpPr>
          <p:cNvPr id="3" name="Subtitle 2">
            <a:extLst>
              <a:ext uri="{FF2B5EF4-FFF2-40B4-BE49-F238E27FC236}">
                <a16:creationId xmlns:a16="http://schemas.microsoft.com/office/drawing/2014/main" id="{0901604E-EBAC-4E63-92DC-CFBE508DAD62}"/>
              </a:ext>
            </a:extLst>
          </p:cNvPr>
          <p:cNvSpPr>
            <a:spLocks noGrp="1"/>
          </p:cNvSpPr>
          <p:nvPr>
            <p:ph type="subTitle" idx="1"/>
          </p:nvPr>
        </p:nvSpPr>
        <p:spPr>
          <a:xfrm>
            <a:off x="1524000" y="4386120"/>
            <a:ext cx="9144000" cy="1655762"/>
          </a:xfrm>
        </p:spPr>
        <p:txBody>
          <a:bodyPr>
            <a:normAutofit/>
          </a:bodyPr>
          <a:lstStyle/>
          <a:p>
            <a:r>
              <a:rPr lang="en-US" b="1" dirty="0">
                <a:latin typeface="Arial" panose="020B0604020202020204" pitchFamily="34" charset="0"/>
                <a:cs typeface="Arial" panose="020B0604020202020204" pitchFamily="34" charset="0"/>
              </a:rPr>
              <a:t>Prepared by</a:t>
            </a:r>
            <a:r>
              <a:rPr lang="lo-LA" b="1" dirty="0">
                <a:latin typeface="Arial" panose="020B0604020202020204" pitchFamily="34" charset="0"/>
                <a:cs typeface="Phetsarath OT" panose="02000500000000020004" pitchFamily="2" charset="0"/>
              </a:rPr>
              <a:t>: </a:t>
            </a:r>
            <a:r>
              <a:rPr lang="en-US" b="1" dirty="0">
                <a:latin typeface="Arial" panose="020B0604020202020204" pitchFamily="34" charset="0"/>
                <a:cs typeface="Phetsarath OT" panose="02000500000000020004" pitchFamily="2" charset="0"/>
              </a:rPr>
              <a:t>DPF/PR/</a:t>
            </a:r>
            <a:r>
              <a:rPr lang="en-US" b="1" dirty="0">
                <a:latin typeface="Arial" panose="020B0604020202020204" pitchFamily="34" charset="0"/>
                <a:cs typeface="Arial" panose="020B0604020202020204" pitchFamily="34" charset="0"/>
              </a:rPr>
              <a:t>NPCO Team</a:t>
            </a:r>
          </a:p>
          <a:p>
            <a:r>
              <a:rPr lang="en-US" b="1" dirty="0">
                <a:latin typeface="Arial" panose="020B0604020202020204" pitchFamily="34" charset="0"/>
                <a:cs typeface="Arial" panose="020B0604020202020204" pitchFamily="34" charset="0"/>
              </a:rPr>
              <a:t>LAO-C-MOH for HANSA2 Project</a:t>
            </a:r>
          </a:p>
          <a:p>
            <a:r>
              <a:rPr lang="en-US" b="1" dirty="0">
                <a:latin typeface="Arial" panose="020B0604020202020204" pitchFamily="34" charset="0"/>
                <a:cs typeface="Arial" panose="020B0604020202020204" pitchFamily="34" charset="0"/>
              </a:rPr>
              <a:t>March 26, 2024</a:t>
            </a:r>
          </a:p>
          <a:p>
            <a:endParaRPr lang="en-US" dirty="0">
              <a:latin typeface="Arial" panose="020B0604020202020204" pitchFamily="34" charset="0"/>
              <a:cs typeface="Arial" panose="020B0604020202020204" pitchFamily="34" charset="0"/>
            </a:endParaRPr>
          </a:p>
        </p:txBody>
      </p:sp>
      <p:pic>
        <p:nvPicPr>
          <p:cNvPr id="4" name="Google Shape;102;p1">
            <a:extLst>
              <a:ext uri="{FF2B5EF4-FFF2-40B4-BE49-F238E27FC236}">
                <a16:creationId xmlns:a16="http://schemas.microsoft.com/office/drawing/2014/main" id="{EF569E61-C6AD-4814-9C8A-87C6CA89A2A1}"/>
              </a:ext>
            </a:extLst>
          </p:cNvPr>
          <p:cNvPicPr preferRelativeResize="0"/>
          <p:nvPr/>
        </p:nvPicPr>
        <p:blipFill rotWithShape="1">
          <a:blip r:embed="rId2"/>
          <a:srcRect l="15669" b="5694"/>
          <a:stretch>
            <a:fillRect/>
          </a:stretch>
        </p:blipFill>
        <p:spPr>
          <a:xfrm>
            <a:off x="1524000" y="146046"/>
            <a:ext cx="2008094" cy="1548840"/>
          </a:xfrm>
          <a:prstGeom prst="rect">
            <a:avLst/>
          </a:prstGeom>
          <a:noFill/>
          <a:ln>
            <a:noFill/>
          </a:ln>
        </p:spPr>
      </p:pic>
      <p:pic>
        <p:nvPicPr>
          <p:cNvPr id="5" name="Picture 4">
            <a:extLst>
              <a:ext uri="{FF2B5EF4-FFF2-40B4-BE49-F238E27FC236}">
                <a16:creationId xmlns:a16="http://schemas.microsoft.com/office/drawing/2014/main" id="{2BCF92A9-3B91-436A-B324-48C6FB3801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78502" y="514503"/>
            <a:ext cx="6087794" cy="1180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6EEB689C-39A8-4A14-9DD7-2F5B54E41B75}"/>
              </a:ext>
            </a:extLst>
          </p:cNvPr>
          <p:cNvSpPr>
            <a:spLocks noGrp="1"/>
          </p:cNvSpPr>
          <p:nvPr>
            <p:ph type="sldNum" sz="quarter" idx="12"/>
          </p:nvPr>
        </p:nvSpPr>
        <p:spPr/>
        <p:txBody>
          <a:bodyPr/>
          <a:lstStyle/>
          <a:p>
            <a:fld id="{DE55F050-0DEA-414B-B82C-799239A7D53B}" type="slidenum">
              <a:rPr lang="en-US" smtClean="0"/>
              <a:t>1</a:t>
            </a:fld>
            <a:endParaRPr lang="en-US"/>
          </a:p>
        </p:txBody>
      </p:sp>
    </p:spTree>
    <p:extLst>
      <p:ext uri="{BB962C8B-B14F-4D97-AF65-F5344CB8AC3E}">
        <p14:creationId xmlns:p14="http://schemas.microsoft.com/office/powerpoint/2010/main" val="1818390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33E0C-F2CC-4FF5-B916-78CC71AD8B87}"/>
              </a:ext>
            </a:extLst>
          </p:cNvPr>
          <p:cNvSpPr>
            <a:spLocks noGrp="1"/>
          </p:cNvSpPr>
          <p:nvPr>
            <p:ph type="title"/>
          </p:nvPr>
        </p:nvSpPr>
        <p:spPr/>
        <p:txBody>
          <a:bodyPr/>
          <a:lstStyle/>
          <a:p>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HANSA2 - Project Preparation</a:t>
            </a:r>
            <a:endParaRPr lang="en-US" dirty="0"/>
          </a:p>
        </p:txBody>
      </p:sp>
      <p:sp>
        <p:nvSpPr>
          <p:cNvPr id="3" name="Content Placeholder 2">
            <a:extLst>
              <a:ext uri="{FF2B5EF4-FFF2-40B4-BE49-F238E27FC236}">
                <a16:creationId xmlns:a16="http://schemas.microsoft.com/office/drawing/2014/main" id="{A77C869E-DCE8-4E65-9853-F3674567557F}"/>
              </a:ext>
            </a:extLst>
          </p:cNvPr>
          <p:cNvSpPr>
            <a:spLocks noGrp="1"/>
          </p:cNvSpPr>
          <p:nvPr>
            <p:ph idx="1"/>
          </p:nvPr>
        </p:nvSpPr>
        <p:spPr/>
        <p:txBody>
          <a:bodyPr/>
          <a:lstStyle/>
          <a:p>
            <a:r>
              <a:rPr lang="en-US" dirty="0"/>
              <a:t>Grant Agreement/Grant Confirmation between Department of Planning and Finance (DPF), Ministry of Health and the Global Fund (GF) has been signed on December 20, 2023.</a:t>
            </a:r>
          </a:p>
          <a:p>
            <a:pPr lvl="1">
              <a:buFont typeface="Courier New" panose="02070309020205020404" pitchFamily="49" charset="0"/>
              <a:buChar char="o"/>
            </a:pPr>
            <a:r>
              <a:rPr lang="en-US" dirty="0"/>
              <a:t>Grant Fund in the total of USD 17,537,388</a:t>
            </a:r>
          </a:p>
          <a:p>
            <a:pPr marL="0" indent="0">
              <a:buNone/>
            </a:pPr>
            <a:endParaRPr lang="en-US" sz="800" dirty="0"/>
          </a:p>
          <a:p>
            <a:r>
              <a:rPr lang="en-US" dirty="0"/>
              <a:t>First Annual Funding Decision for the LAO-C-MOH (the “Grant”) for the period 1 January 2024 - 30 June 2025 (“Disbursement Period”) has been sent from the Global Fund to the Department of Planning and Finance, Ministry of Health (The Project/PR/NPCO) on January 26, 2024.</a:t>
            </a:r>
          </a:p>
        </p:txBody>
      </p:sp>
      <p:sp>
        <p:nvSpPr>
          <p:cNvPr id="4" name="Slide Number Placeholder 3">
            <a:extLst>
              <a:ext uri="{FF2B5EF4-FFF2-40B4-BE49-F238E27FC236}">
                <a16:creationId xmlns:a16="http://schemas.microsoft.com/office/drawing/2014/main" id="{FAA7C042-D61D-4E90-9B4F-39830543F53C}"/>
              </a:ext>
            </a:extLst>
          </p:cNvPr>
          <p:cNvSpPr>
            <a:spLocks noGrp="1"/>
          </p:cNvSpPr>
          <p:nvPr>
            <p:ph type="sldNum" sz="quarter" idx="12"/>
          </p:nvPr>
        </p:nvSpPr>
        <p:spPr/>
        <p:txBody>
          <a:bodyPr/>
          <a:lstStyle/>
          <a:p>
            <a:fld id="{DE55F050-0DEA-414B-B82C-799239A7D53B}" type="slidenum">
              <a:rPr lang="en-US" smtClean="0"/>
              <a:t>2</a:t>
            </a:fld>
            <a:endParaRPr lang="en-US" dirty="0"/>
          </a:p>
        </p:txBody>
      </p:sp>
    </p:spTree>
    <p:extLst>
      <p:ext uri="{BB962C8B-B14F-4D97-AF65-F5344CB8AC3E}">
        <p14:creationId xmlns:p14="http://schemas.microsoft.com/office/powerpoint/2010/main" val="3690824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3E5EE-AE17-4E99-B78A-D49CC0D6B08D}"/>
              </a:ext>
            </a:extLst>
          </p:cNvPr>
          <p:cNvSpPr>
            <a:spLocks noGrp="1"/>
          </p:cNvSpPr>
          <p:nvPr>
            <p:ph type="title"/>
          </p:nvPr>
        </p:nvSpPr>
        <p:spPr>
          <a:xfrm>
            <a:off x="838200" y="180655"/>
            <a:ext cx="10515600" cy="1065851"/>
          </a:xfrm>
        </p:spPr>
        <p:txBody>
          <a:bodyPr/>
          <a:lstStyle/>
          <a:p>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HANSA2 - Project Preparation, (Cont.)</a:t>
            </a:r>
            <a:endParaRPr lang="en-US" dirty="0"/>
          </a:p>
        </p:txBody>
      </p:sp>
      <p:sp>
        <p:nvSpPr>
          <p:cNvPr id="3" name="Content Placeholder 2">
            <a:extLst>
              <a:ext uri="{FF2B5EF4-FFF2-40B4-BE49-F238E27FC236}">
                <a16:creationId xmlns:a16="http://schemas.microsoft.com/office/drawing/2014/main" id="{5C119871-2B0C-409A-A49C-9017E722907F}"/>
              </a:ext>
            </a:extLst>
          </p:cNvPr>
          <p:cNvSpPr>
            <a:spLocks noGrp="1"/>
          </p:cNvSpPr>
          <p:nvPr>
            <p:ph idx="1"/>
          </p:nvPr>
        </p:nvSpPr>
        <p:spPr>
          <a:xfrm>
            <a:off x="838200" y="1259393"/>
            <a:ext cx="10439400" cy="872751"/>
          </a:xfrm>
        </p:spPr>
        <p:txBody>
          <a:bodyPr/>
          <a:lstStyle/>
          <a:p>
            <a:r>
              <a:rPr lang="en-US" dirty="0"/>
              <a:t>The disbursement schedule for the Ministry of Health of Lao PDR is planned as follows:</a:t>
            </a:r>
          </a:p>
        </p:txBody>
      </p:sp>
      <p:sp>
        <p:nvSpPr>
          <p:cNvPr id="4" name="Slide Number Placeholder 3">
            <a:extLst>
              <a:ext uri="{FF2B5EF4-FFF2-40B4-BE49-F238E27FC236}">
                <a16:creationId xmlns:a16="http://schemas.microsoft.com/office/drawing/2014/main" id="{C6F25367-EEA9-4D3C-B257-0E9BD29F9D04}"/>
              </a:ext>
            </a:extLst>
          </p:cNvPr>
          <p:cNvSpPr>
            <a:spLocks noGrp="1"/>
          </p:cNvSpPr>
          <p:nvPr>
            <p:ph type="sldNum" sz="quarter" idx="12"/>
          </p:nvPr>
        </p:nvSpPr>
        <p:spPr/>
        <p:txBody>
          <a:bodyPr/>
          <a:lstStyle/>
          <a:p>
            <a:fld id="{DE55F050-0DEA-414B-B82C-799239A7D53B}" type="slidenum">
              <a:rPr lang="en-US" smtClean="0"/>
              <a:t>3</a:t>
            </a:fld>
            <a:endParaRPr lang="en-US"/>
          </a:p>
        </p:txBody>
      </p:sp>
      <p:pic>
        <p:nvPicPr>
          <p:cNvPr id="5" name="Picture 4">
            <a:extLst>
              <a:ext uri="{FF2B5EF4-FFF2-40B4-BE49-F238E27FC236}">
                <a16:creationId xmlns:a16="http://schemas.microsoft.com/office/drawing/2014/main" id="{1BD692D3-1B45-48CB-BEB8-106BD51E2845}"/>
              </a:ext>
            </a:extLst>
          </p:cNvPr>
          <p:cNvPicPr>
            <a:picLocks noChangeAspect="1"/>
          </p:cNvPicPr>
          <p:nvPr/>
        </p:nvPicPr>
        <p:blipFill>
          <a:blip r:embed="rId2"/>
          <a:stretch>
            <a:fillRect/>
          </a:stretch>
        </p:blipFill>
        <p:spPr>
          <a:xfrm>
            <a:off x="1598739" y="2152861"/>
            <a:ext cx="8154861" cy="4471250"/>
          </a:xfrm>
          <a:prstGeom prst="rect">
            <a:avLst/>
          </a:prstGeom>
        </p:spPr>
      </p:pic>
    </p:spTree>
    <p:extLst>
      <p:ext uri="{BB962C8B-B14F-4D97-AF65-F5344CB8AC3E}">
        <p14:creationId xmlns:p14="http://schemas.microsoft.com/office/powerpoint/2010/main" val="1569008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796C0-6C5B-4AD1-BDEB-9083017B499A}"/>
              </a:ext>
            </a:extLst>
          </p:cNvPr>
          <p:cNvSpPr>
            <a:spLocks noGrp="1"/>
          </p:cNvSpPr>
          <p:nvPr>
            <p:ph type="title"/>
          </p:nvPr>
        </p:nvSpPr>
        <p:spPr>
          <a:xfrm>
            <a:off x="838200" y="365125"/>
            <a:ext cx="10515600" cy="899647"/>
          </a:xfrm>
        </p:spPr>
        <p:txBody>
          <a:bodyPr/>
          <a:lstStyle/>
          <a:p>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HANSA2 - Project Preparation, (Cont1)</a:t>
            </a:r>
            <a:endParaRPr lang="en-US" dirty="0"/>
          </a:p>
        </p:txBody>
      </p:sp>
      <p:sp>
        <p:nvSpPr>
          <p:cNvPr id="3" name="Content Placeholder 2">
            <a:extLst>
              <a:ext uri="{FF2B5EF4-FFF2-40B4-BE49-F238E27FC236}">
                <a16:creationId xmlns:a16="http://schemas.microsoft.com/office/drawing/2014/main" id="{FEBF7AD9-5593-47A5-8A11-59FAFCE67FB8}"/>
              </a:ext>
            </a:extLst>
          </p:cNvPr>
          <p:cNvSpPr>
            <a:spLocks noGrp="1"/>
          </p:cNvSpPr>
          <p:nvPr>
            <p:ph idx="1"/>
          </p:nvPr>
        </p:nvSpPr>
        <p:spPr>
          <a:xfrm>
            <a:off x="838200" y="1305857"/>
            <a:ext cx="10242176" cy="899646"/>
          </a:xfrm>
        </p:spPr>
        <p:txBody>
          <a:bodyPr/>
          <a:lstStyle/>
          <a:p>
            <a:r>
              <a:rPr lang="en-US" dirty="0"/>
              <a:t>The disbursement schedule to technical and development partners for technical assistance is planned as follows: </a:t>
            </a:r>
          </a:p>
        </p:txBody>
      </p:sp>
      <p:sp>
        <p:nvSpPr>
          <p:cNvPr id="4" name="Slide Number Placeholder 3">
            <a:extLst>
              <a:ext uri="{FF2B5EF4-FFF2-40B4-BE49-F238E27FC236}">
                <a16:creationId xmlns:a16="http://schemas.microsoft.com/office/drawing/2014/main" id="{38DCCC9F-2D9E-44AA-8C57-A10F0184DDBB}"/>
              </a:ext>
            </a:extLst>
          </p:cNvPr>
          <p:cNvSpPr>
            <a:spLocks noGrp="1"/>
          </p:cNvSpPr>
          <p:nvPr>
            <p:ph type="sldNum" sz="quarter" idx="12"/>
          </p:nvPr>
        </p:nvSpPr>
        <p:spPr/>
        <p:txBody>
          <a:bodyPr/>
          <a:lstStyle/>
          <a:p>
            <a:fld id="{DE55F050-0DEA-414B-B82C-799239A7D53B}" type="slidenum">
              <a:rPr lang="en-US" smtClean="0"/>
              <a:t>4</a:t>
            </a:fld>
            <a:endParaRPr lang="en-US"/>
          </a:p>
        </p:txBody>
      </p:sp>
      <p:pic>
        <p:nvPicPr>
          <p:cNvPr id="5" name="Picture 4">
            <a:extLst>
              <a:ext uri="{FF2B5EF4-FFF2-40B4-BE49-F238E27FC236}">
                <a16:creationId xmlns:a16="http://schemas.microsoft.com/office/drawing/2014/main" id="{6DF589CD-1BAC-4A62-A64B-F6EF77FF5BB7}"/>
              </a:ext>
            </a:extLst>
          </p:cNvPr>
          <p:cNvPicPr>
            <a:picLocks noChangeAspect="1"/>
          </p:cNvPicPr>
          <p:nvPr/>
        </p:nvPicPr>
        <p:blipFill>
          <a:blip r:embed="rId2"/>
          <a:stretch>
            <a:fillRect/>
          </a:stretch>
        </p:blipFill>
        <p:spPr>
          <a:xfrm>
            <a:off x="1658471" y="2145368"/>
            <a:ext cx="8741238" cy="4210981"/>
          </a:xfrm>
          <a:prstGeom prst="rect">
            <a:avLst/>
          </a:prstGeom>
        </p:spPr>
      </p:pic>
    </p:spTree>
    <p:extLst>
      <p:ext uri="{BB962C8B-B14F-4D97-AF65-F5344CB8AC3E}">
        <p14:creationId xmlns:p14="http://schemas.microsoft.com/office/powerpoint/2010/main" val="3740075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D70C3-C14B-4E67-BCC2-4338A42A95B9}"/>
              </a:ext>
            </a:extLst>
          </p:cNvPr>
          <p:cNvSpPr>
            <a:spLocks noGrp="1"/>
          </p:cNvSpPr>
          <p:nvPr>
            <p:ph type="title"/>
          </p:nvPr>
        </p:nvSpPr>
        <p:spPr/>
        <p:txBody>
          <a:bodyPr/>
          <a:lstStyle/>
          <a:p>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HANSA2 - Project Preparation, (Cont2)</a:t>
            </a:r>
            <a:endParaRPr lang="en-US" dirty="0"/>
          </a:p>
        </p:txBody>
      </p:sp>
      <p:sp>
        <p:nvSpPr>
          <p:cNvPr id="3" name="Content Placeholder 2">
            <a:extLst>
              <a:ext uri="{FF2B5EF4-FFF2-40B4-BE49-F238E27FC236}">
                <a16:creationId xmlns:a16="http://schemas.microsoft.com/office/drawing/2014/main" id="{84F67FFB-3C59-4570-B159-A12CD964DCB9}"/>
              </a:ext>
            </a:extLst>
          </p:cNvPr>
          <p:cNvSpPr>
            <a:spLocks noGrp="1"/>
          </p:cNvSpPr>
          <p:nvPr>
            <p:ph idx="1"/>
          </p:nvPr>
        </p:nvSpPr>
        <p:spPr/>
        <p:txBody>
          <a:bodyPr>
            <a:normAutofit fontScale="77500" lnSpcReduction="20000"/>
          </a:bodyPr>
          <a:lstStyle/>
          <a:p>
            <a:r>
              <a:rPr lang="en-US" dirty="0"/>
              <a:t>Contracting of CSOs: NTC and CHAS have already signed the contracts with CSOs in early March 2024.</a:t>
            </a:r>
          </a:p>
          <a:p>
            <a:r>
              <a:rPr lang="en-US" dirty="0"/>
              <a:t>Contracting with development partners for Technical Assistance  (WHO, CHAI, and UNAIDS):</a:t>
            </a:r>
          </a:p>
          <a:p>
            <a:pPr marL="971550" lvl="1" indent="-514350">
              <a:buFont typeface="+mj-lt"/>
              <a:buAutoNum type="arabicParenR"/>
            </a:pPr>
            <a:r>
              <a:rPr lang="en-US" dirty="0"/>
              <a:t>WHO: DPF expected to sign the contract with WHO within this week.</a:t>
            </a:r>
          </a:p>
          <a:p>
            <a:pPr marL="971550" lvl="1" indent="-514350">
              <a:buFont typeface="+mj-lt"/>
              <a:buAutoNum type="arabicParenR"/>
            </a:pPr>
            <a:r>
              <a:rPr lang="en-US" dirty="0"/>
              <a:t>CHAI: DPF has already signed the contract with CHAI yesterday (March 25, 2024).</a:t>
            </a:r>
          </a:p>
          <a:p>
            <a:pPr marL="971550" lvl="1" indent="-514350">
              <a:buFont typeface="+mj-lt"/>
              <a:buAutoNum type="arabicParenR"/>
            </a:pPr>
            <a:r>
              <a:rPr lang="en-US" dirty="0"/>
              <a:t>UNAIDS: UNAIDS is now in the process of preparing the draft of contract and will be submitted to DPF soon according to the call with UNAIDS on March 7, 2024.</a:t>
            </a:r>
          </a:p>
          <a:p>
            <a:r>
              <a:rPr lang="en-US" dirty="0"/>
              <a:t>Co-financing Commitment Letter: The MOH Minister has already signed the commitment letter on February 2, 2024, and has also been submitted to the MPI Minister for signature the same day. Currently still waiting for the signing-off from the Minister of MPI.</a:t>
            </a:r>
          </a:p>
          <a:p>
            <a:r>
              <a:rPr lang="en-US" dirty="0"/>
              <a:t>AOP for NTC, CHAS, and NCLE has already finalized.</a:t>
            </a:r>
          </a:p>
          <a:p>
            <a:r>
              <a:rPr lang="en-US" dirty="0"/>
              <a:t>POM for NTC, CHAS, and NCLE not yet finalized. Expected to finalize </a:t>
            </a:r>
            <a:r>
              <a:rPr lang="en-US"/>
              <a:t>within this week and/or next week.</a:t>
            </a:r>
            <a:endParaRPr lang="en-US" dirty="0"/>
          </a:p>
          <a:p>
            <a:pPr marL="0" indent="0">
              <a:buNone/>
            </a:pPr>
            <a:endParaRPr lang="en-US" dirty="0"/>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895D18AC-6E22-4ECC-8685-4D4513002C6B}"/>
              </a:ext>
            </a:extLst>
          </p:cNvPr>
          <p:cNvSpPr>
            <a:spLocks noGrp="1"/>
          </p:cNvSpPr>
          <p:nvPr>
            <p:ph type="sldNum" sz="quarter" idx="12"/>
          </p:nvPr>
        </p:nvSpPr>
        <p:spPr/>
        <p:txBody>
          <a:bodyPr/>
          <a:lstStyle/>
          <a:p>
            <a:fld id="{DE55F050-0DEA-414B-B82C-799239A7D53B}" type="slidenum">
              <a:rPr lang="en-US" smtClean="0"/>
              <a:t>5</a:t>
            </a:fld>
            <a:endParaRPr lang="en-US"/>
          </a:p>
        </p:txBody>
      </p:sp>
    </p:spTree>
    <p:extLst>
      <p:ext uri="{BB962C8B-B14F-4D97-AF65-F5344CB8AC3E}">
        <p14:creationId xmlns:p14="http://schemas.microsoft.com/office/powerpoint/2010/main" val="2541455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9D3D1-1D38-40DB-9BE4-58FD552C9120}"/>
              </a:ext>
            </a:extLst>
          </p:cNvPr>
          <p:cNvSpPr>
            <a:spLocks noGrp="1"/>
          </p:cNvSpPr>
          <p:nvPr>
            <p:ph type="title"/>
          </p:nvPr>
        </p:nvSpPr>
        <p:spPr/>
        <p:txBody>
          <a:bodyPr/>
          <a:lstStyle/>
          <a:p>
            <a:r>
              <a:rPr lang="en-US" dirty="0">
                <a:effectLst>
                  <a:outerShdw blurRad="38100" dist="38100" dir="2700000" algn="tl">
                    <a:srgbClr val="000000">
                      <a:alpha val="43137"/>
                    </a:srgbClr>
                  </a:outerShdw>
                </a:effectLst>
                <a:latin typeface="Arial Black" panose="020B0A04020102020204" pitchFamily="34" charset="0"/>
              </a:rPr>
              <a:t>Thank You!</a:t>
            </a:r>
            <a:endParaRPr lang="en-US" b="1" dirty="0">
              <a:effectLst>
                <a:outerShdw blurRad="38100" dist="38100" dir="2700000" algn="tl">
                  <a:srgbClr val="000000">
                    <a:alpha val="43137"/>
                  </a:srgbClr>
                </a:outerShdw>
              </a:effectLst>
              <a:latin typeface="Phetsarath OT" panose="02000500000000020004" pitchFamily="2" charset="0"/>
              <a:cs typeface="Phetsarath OT" panose="02000500000000020004" pitchFamily="2" charset="0"/>
            </a:endParaRPr>
          </a:p>
        </p:txBody>
      </p:sp>
      <p:sp>
        <p:nvSpPr>
          <p:cNvPr id="3" name="Slide Number Placeholder 2">
            <a:extLst>
              <a:ext uri="{FF2B5EF4-FFF2-40B4-BE49-F238E27FC236}">
                <a16:creationId xmlns:a16="http://schemas.microsoft.com/office/drawing/2014/main" id="{82EA27B3-16F5-410C-9D53-D6872DE4EAE2}"/>
              </a:ext>
            </a:extLst>
          </p:cNvPr>
          <p:cNvSpPr>
            <a:spLocks noGrp="1"/>
          </p:cNvSpPr>
          <p:nvPr>
            <p:ph type="sldNum" sz="quarter" idx="12"/>
          </p:nvPr>
        </p:nvSpPr>
        <p:spPr/>
        <p:txBody>
          <a:bodyPr/>
          <a:lstStyle/>
          <a:p>
            <a:fld id="{DE55F050-0DEA-414B-B82C-799239A7D53B}" type="slidenum">
              <a:rPr lang="en-US" smtClean="0"/>
              <a:t>6</a:t>
            </a:fld>
            <a:endParaRPr lang="en-US"/>
          </a:p>
        </p:txBody>
      </p:sp>
      <p:pic>
        <p:nvPicPr>
          <p:cNvPr id="7" name="Picture 6">
            <a:extLst>
              <a:ext uri="{FF2B5EF4-FFF2-40B4-BE49-F238E27FC236}">
                <a16:creationId xmlns:a16="http://schemas.microsoft.com/office/drawing/2014/main" id="{75E15010-1F6D-4A72-9A98-43840B5148A8}"/>
              </a:ext>
            </a:extLst>
          </p:cNvPr>
          <p:cNvPicPr>
            <a:picLocks noChangeAspect="1"/>
          </p:cNvPicPr>
          <p:nvPr/>
        </p:nvPicPr>
        <p:blipFill>
          <a:blip r:embed="rId2"/>
          <a:stretch>
            <a:fillRect/>
          </a:stretch>
        </p:blipFill>
        <p:spPr>
          <a:xfrm>
            <a:off x="3863788" y="1287763"/>
            <a:ext cx="4607860" cy="5311348"/>
          </a:xfrm>
          <a:prstGeom prst="rect">
            <a:avLst/>
          </a:prstGeom>
        </p:spPr>
      </p:pic>
    </p:spTree>
    <p:extLst>
      <p:ext uri="{BB962C8B-B14F-4D97-AF65-F5344CB8AC3E}">
        <p14:creationId xmlns:p14="http://schemas.microsoft.com/office/powerpoint/2010/main" val="11619542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6681</TotalTime>
  <Words>370</Words>
  <Application>Microsoft Office PowerPoint</Application>
  <PresentationFormat>Widescreen</PresentationFormat>
  <Paragraphs>30</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Arial Black</vt:lpstr>
      <vt:lpstr>Calibri</vt:lpstr>
      <vt:lpstr>Calibri Light</vt:lpstr>
      <vt:lpstr>Courier New</vt:lpstr>
      <vt:lpstr>Phetsarath OT</vt:lpstr>
      <vt:lpstr>Office Theme</vt:lpstr>
      <vt:lpstr>Progress Update on HANSA2 Preparation</vt:lpstr>
      <vt:lpstr>HANSA2 - Project Preparation</vt:lpstr>
      <vt:lpstr>HANSA2 - Project Preparation, (Cont.)</vt:lpstr>
      <vt:lpstr>HANSA2 - Project Preparation, (Cont1)</vt:lpstr>
      <vt:lpstr>HANSA2 - Project Preparation, (Cont2)</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ອັບເດດຄວາມຄືບໜ້າການຈັດຕັ້ງປະຕິບັດກິດຈະກຳຂອງໂຄງການ   ກອງທຶນໂລກ (C19RM)</dc:title>
  <dc:creator>Choulaphone Sayasene</dc:creator>
  <cp:lastModifiedBy>Budhsalee Rattana CCM Secretariat</cp:lastModifiedBy>
  <cp:revision>85</cp:revision>
  <dcterms:created xsi:type="dcterms:W3CDTF">2022-10-20T09:43:38Z</dcterms:created>
  <dcterms:modified xsi:type="dcterms:W3CDTF">2024-03-28T10:05:45Z</dcterms:modified>
</cp:coreProperties>
</file>