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3" r:id="rId4"/>
    <p:sldMasterId id="2147483704" r:id="rId5"/>
    <p:sldMasterId id="214748370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6858000" cx="12192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News Cycle"/>
      <p:regular r:id="rId25"/>
      <p:bold r:id="rId26"/>
    </p:embeddedFont>
    <p:embeddedFont>
      <p:font typeface="Open Sans SemiBold"/>
      <p:regular r:id="rId27"/>
      <p:bold r:id="rId28"/>
      <p:italic r:id="rId29"/>
      <p:boldItalic r:id="rId30"/>
    </p:embeddedFont>
    <p:embeddedFont>
      <p:font typeface="Open Sans Medium"/>
      <p:regular r:id="rId31"/>
      <p:bold r:id="rId32"/>
      <p:italic r:id="rId33"/>
      <p:boldItalic r:id="rId34"/>
    </p:embeddedFont>
    <p:embeddedFont>
      <p:font typeface="Oswald"/>
      <p:regular r:id="rId35"/>
      <p:bold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7E169D9-83CA-40BD-93BA-22955B35061B}">
  <a:tblStyle styleId="{17E169D9-83CA-40BD-93BA-22955B35061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242EFD7-8B1B-4849-B969-7DEE4CD6AD5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slide" Target="slides/slide13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NewsCycle-bold.fntdata"/><Relationship Id="rId25" Type="http://schemas.openxmlformats.org/officeDocument/2006/relationships/font" Target="fonts/NewsCycle-regular.fntdata"/><Relationship Id="rId28" Type="http://schemas.openxmlformats.org/officeDocument/2006/relationships/font" Target="fonts/OpenSansSemiBold-bold.fntdata"/><Relationship Id="rId27" Type="http://schemas.openxmlformats.org/officeDocument/2006/relationships/font" Target="fonts/OpenSansSemiBold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OpenSansSemiBold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OpenSansMedium-regular.fntdata"/><Relationship Id="rId30" Type="http://schemas.openxmlformats.org/officeDocument/2006/relationships/font" Target="fonts/OpenSansSemiBold-boldItalic.fntdata"/><Relationship Id="rId11" Type="http://schemas.openxmlformats.org/officeDocument/2006/relationships/slide" Target="slides/slide4.xml"/><Relationship Id="rId33" Type="http://schemas.openxmlformats.org/officeDocument/2006/relationships/font" Target="fonts/OpenSansMedium-italic.fntdata"/><Relationship Id="rId10" Type="http://schemas.openxmlformats.org/officeDocument/2006/relationships/slide" Target="slides/slide3.xml"/><Relationship Id="rId32" Type="http://schemas.openxmlformats.org/officeDocument/2006/relationships/font" Target="fonts/OpenSansMedium-bold.fntdata"/><Relationship Id="rId13" Type="http://schemas.openxmlformats.org/officeDocument/2006/relationships/slide" Target="slides/slide6.xml"/><Relationship Id="rId35" Type="http://schemas.openxmlformats.org/officeDocument/2006/relationships/font" Target="fonts/Oswald-regular.fntdata"/><Relationship Id="rId12" Type="http://schemas.openxmlformats.org/officeDocument/2006/relationships/slide" Target="slides/slide5.xml"/><Relationship Id="rId34" Type="http://schemas.openxmlformats.org/officeDocument/2006/relationships/font" Target="fonts/OpenSansMedium-boldItalic.fntdata"/><Relationship Id="rId15" Type="http://schemas.openxmlformats.org/officeDocument/2006/relationships/slide" Target="slides/slide8.xml"/><Relationship Id="rId37" Type="http://schemas.openxmlformats.org/officeDocument/2006/relationships/font" Target="fonts/OpenSans-regular.fntdata"/><Relationship Id="rId14" Type="http://schemas.openxmlformats.org/officeDocument/2006/relationships/slide" Target="slides/slide7.xml"/><Relationship Id="rId36" Type="http://schemas.openxmlformats.org/officeDocument/2006/relationships/font" Target="fonts/Oswald-bold.fntdata"/><Relationship Id="rId17" Type="http://schemas.openxmlformats.org/officeDocument/2006/relationships/slide" Target="slides/slide10.xml"/><Relationship Id="rId39" Type="http://schemas.openxmlformats.org/officeDocument/2006/relationships/font" Target="fonts/OpenSans-italic.fntdata"/><Relationship Id="rId16" Type="http://schemas.openxmlformats.org/officeDocument/2006/relationships/slide" Target="slides/slide9.xml"/><Relationship Id="rId38" Type="http://schemas.openxmlformats.org/officeDocument/2006/relationships/font" Target="fonts/OpenSans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8dbcf7013f_0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g28dbcf7013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929141ff49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g2929141ff49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929141ff49_0_1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2929141ff49_0_1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g2929141ff49_0_1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9296d8be5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g29296d8be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9296d8be5e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9296d8be5e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29296d8be5e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9296d8be5e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9296d8be5e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29296d8be5e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929141ff4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g2929141ff4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929141ff49_0_1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929141ff49_0_1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g2929141ff49_0_1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929141ff4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929141ff4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8dbcf7013f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g28dbcf7013f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8dbcf7013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g28dbcf701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1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2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20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9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1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drive.google.com/drive/u/0/folders/13ZDzGBjzc4F2udsVDsmdpN1xAyFGHsKq" TargetMode="Externa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Section slide 2_Build the Future">
  <p:cSld name="CUSTOM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title"/>
          </p:nvPr>
        </p:nvSpPr>
        <p:spPr>
          <a:xfrm>
            <a:off x="853600" y="1611033"/>
            <a:ext cx="6621300" cy="30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0996200" y="6229967"/>
            <a:ext cx="3423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b="118" l="0" r="0" t="118"/>
          <a:stretch/>
        </p:blipFill>
        <p:spPr>
          <a:xfrm>
            <a:off x="853440" y="6230112"/>
            <a:ext cx="1655156" cy="24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81569" y="548650"/>
            <a:ext cx="1256833" cy="351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Title and Content_Build the future">
  <p:cSld name="CUSTOM_3_2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53440" y="548640"/>
            <a:ext cx="104907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10996200" y="6229967"/>
            <a:ext cx="3423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3575600" y="6229952"/>
            <a:ext cx="57912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72" name="Google Shape;7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3440" y="6230112"/>
            <a:ext cx="1655156" cy="24384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853440" y="1609344"/>
            <a:ext cx="10485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9250" lvl="3" marL="18288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9250" lvl="4" marL="22860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9250" lvl="5" marL="27432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9250" lvl="6" marL="32004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9250" lvl="7" marL="36576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9250" lvl="8" marL="41148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74" name="Google Shape;7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50400" y="6194268"/>
            <a:ext cx="1005400" cy="27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Two Content">
  <p:cSld name="CUSTOM_4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>
            <a:off x="853440" y="548640"/>
            <a:ext cx="104907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10996200" y="6229967"/>
            <a:ext cx="3423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853437" y="1609333"/>
            <a:ext cx="5166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9250" lvl="3" marL="18288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9250" lvl="4" marL="22860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9250" lvl="5" marL="27432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9250" lvl="6" marL="32004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9250" lvl="7" marL="36576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9250" lvl="8" marL="41148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2" type="body"/>
          </p:nvPr>
        </p:nvSpPr>
        <p:spPr>
          <a:xfrm>
            <a:off x="6172203" y="1609333"/>
            <a:ext cx="5166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9250" lvl="3" marL="18288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9250" lvl="4" marL="22860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9250" lvl="5" marL="27432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9250" lvl="6" marL="32004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9250" lvl="7" marL="36576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9250" lvl="8" marL="41148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0" type="dt"/>
          </p:nvPr>
        </p:nvSpPr>
        <p:spPr>
          <a:xfrm>
            <a:off x="3575600" y="6229952"/>
            <a:ext cx="62748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81" name="Google Shape;8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3440" y="6230112"/>
            <a:ext cx="1655156" cy="243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with logo">
  <p:cSld name="CUSTOM_5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10996200" y="6229967"/>
            <a:ext cx="3423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3440" y="6230112"/>
            <a:ext cx="1655156" cy="243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5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2" type="sldNum"/>
          </p:nvPr>
        </p:nvSpPr>
        <p:spPr>
          <a:xfrm>
            <a:off x="10996200" y="6229967"/>
            <a:ext cx="3423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blue version">
  <p:cSld name="CUSTOM_8_1">
    <p:bg>
      <p:bgPr>
        <a:solidFill>
          <a:schemeClr val="lt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853600" y="243833"/>
            <a:ext cx="5242500" cy="197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3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10996200" y="6229967"/>
            <a:ext cx="3423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853600" y="3429000"/>
            <a:ext cx="10484700" cy="25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9250" lvl="3" marL="18288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4pPr>
            <a:lvl5pPr indent="-349250" lvl="4" marL="22860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6pPr>
            <a:lvl7pPr indent="-349250" lvl="6" marL="32004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7pPr>
            <a:lvl8pPr indent="-349250" lvl="7" marL="3657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8pPr>
            <a:lvl9pPr indent="-349250" lvl="8" marL="41148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Google Shape;91;p15"/>
          <p:cNvSpPr txBox="1"/>
          <p:nvPr>
            <p:ph idx="2" type="subTitle"/>
          </p:nvPr>
        </p:nvSpPr>
        <p:spPr>
          <a:xfrm>
            <a:off x="860133" y="2221600"/>
            <a:ext cx="104784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b="1" sz="32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A7B17"/>
          </p15:clr>
        </p15:guide>
        <p15:guide id="2" orient="horz" pos="216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95" name="Google Shape;95;p16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6" name="Google Shape;96;p16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406400" lvl="0" marL="4572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9250" lvl="3" marL="18288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8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06" name="Google Shape;106;p18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7" name="Google Shape;107;p18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406400" lvl="0" marL="4572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9250" lvl="3" marL="18288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108" name="Google Shape;108;p1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Title and Content">
  <p:cSld name="CUSTOM_3_3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853440" y="548640"/>
            <a:ext cx="104907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10996200" y="6229967"/>
            <a:ext cx="3423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idx="10" type="dt"/>
          </p:nvPr>
        </p:nvSpPr>
        <p:spPr>
          <a:xfrm>
            <a:off x="3575600" y="6229952"/>
            <a:ext cx="62748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3440" y="6230112"/>
            <a:ext cx="1655156" cy="24384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853440" y="1609344"/>
            <a:ext cx="10485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9250" lvl="3" marL="18288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9250" lvl="4" marL="22860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9250" lvl="5" marL="27432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9250" lvl="6" marL="32004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9250" lvl="7" marL="36576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9250" lvl="8" marL="41148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Cover with photo">
  <p:cSld name="CUSTOM_10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ctrTitle"/>
          </p:nvPr>
        </p:nvSpPr>
        <p:spPr>
          <a:xfrm>
            <a:off x="853600" y="1260000"/>
            <a:ext cx="10484700" cy="15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Font typeface="Open Sans"/>
              <a:buNone/>
              <a:defRPr sz="5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117" name="Google Shape;117;p20"/>
          <p:cNvSpPr txBox="1"/>
          <p:nvPr>
            <p:ph idx="1" type="subTitle"/>
          </p:nvPr>
        </p:nvSpPr>
        <p:spPr>
          <a:xfrm>
            <a:off x="853600" y="2951133"/>
            <a:ext cx="10484700" cy="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8160" y="184433"/>
            <a:ext cx="7185059" cy="1952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Cover 1">
  <p:cSld name="TITLE_1">
    <p:bg>
      <p:bgPr>
        <a:solidFill>
          <a:schemeClr val="lt2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ctrTitle"/>
          </p:nvPr>
        </p:nvSpPr>
        <p:spPr>
          <a:xfrm>
            <a:off x="2438400" y="1838700"/>
            <a:ext cx="73152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Open Sans"/>
              <a:buNone/>
              <a:defRPr sz="5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121" name="Google Shape;121;p21"/>
          <p:cNvSpPr txBox="1"/>
          <p:nvPr>
            <p:ph idx="1" type="subTitle"/>
          </p:nvPr>
        </p:nvSpPr>
        <p:spPr>
          <a:xfrm>
            <a:off x="2438400" y="4484692"/>
            <a:ext cx="73152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93400" y="1501067"/>
            <a:ext cx="33655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A7B17"/>
          </p15:clr>
        </p15:guide>
        <p15:guide id="2" pos="3840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ing slide">
  <p:cSld name="CUSTOM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3769273" y="1304550"/>
            <a:ext cx="2001216" cy="487667"/>
            <a:chOff x="2827025" y="978437"/>
            <a:chExt cx="1500950" cy="365760"/>
          </a:xfrm>
        </p:grpSpPr>
        <p:pic>
          <p:nvPicPr>
            <p:cNvPr id="21" name="Google Shape;21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27025" y="978437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22;p3"/>
            <p:cNvSpPr txBox="1"/>
            <p:nvPr/>
          </p:nvSpPr>
          <p:spPr>
            <a:xfrm>
              <a:off x="3345175" y="1051525"/>
              <a:ext cx="982800" cy="21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/unops.org</a:t>
              </a:r>
              <a:endParaRPr b="0" i="0" sz="1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3" name="Google Shape;23;p3"/>
          <p:cNvGrpSpPr/>
          <p:nvPr/>
        </p:nvGrpSpPr>
        <p:grpSpPr>
          <a:xfrm>
            <a:off x="3769273" y="2300192"/>
            <a:ext cx="2817996" cy="487667"/>
            <a:chOff x="2827025" y="1725187"/>
            <a:chExt cx="2113550" cy="365760"/>
          </a:xfrm>
        </p:grpSpPr>
        <p:pic>
          <p:nvPicPr>
            <p:cNvPr id="24" name="Google Shape;24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27025" y="1725187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Google Shape;25;p3"/>
            <p:cNvSpPr txBox="1"/>
            <p:nvPr/>
          </p:nvSpPr>
          <p:spPr>
            <a:xfrm>
              <a:off x="3345175" y="1798275"/>
              <a:ext cx="1595400" cy="21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/company/unops</a:t>
              </a:r>
              <a:endParaRPr b="0" i="0" sz="1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6" name="Google Shape;26;p3"/>
          <p:cNvGrpSpPr/>
          <p:nvPr/>
        </p:nvGrpSpPr>
        <p:grpSpPr>
          <a:xfrm>
            <a:off x="3769273" y="3295830"/>
            <a:ext cx="2499604" cy="487667"/>
            <a:chOff x="2827025" y="2471934"/>
            <a:chExt cx="1874750" cy="365760"/>
          </a:xfrm>
        </p:grpSpPr>
        <p:pic>
          <p:nvPicPr>
            <p:cNvPr id="27" name="Google Shape;27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827025" y="2471934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28;p3"/>
            <p:cNvSpPr txBox="1"/>
            <p:nvPr/>
          </p:nvSpPr>
          <p:spPr>
            <a:xfrm>
              <a:off x="3345175" y="2545025"/>
              <a:ext cx="1356600" cy="21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/unops_official</a:t>
              </a:r>
              <a:endParaRPr b="0" i="0" sz="1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3769273" y="4291472"/>
            <a:ext cx="2031216" cy="1261823"/>
            <a:chOff x="2827025" y="3218684"/>
            <a:chExt cx="1523450" cy="946391"/>
          </a:xfrm>
        </p:grpSpPr>
        <p:pic>
          <p:nvPicPr>
            <p:cNvPr id="30" name="Google Shape;30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827025" y="3218684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Google Shape;31;p3"/>
            <p:cNvSpPr txBox="1"/>
            <p:nvPr/>
          </p:nvSpPr>
          <p:spPr>
            <a:xfrm>
              <a:off x="3345175" y="3291775"/>
              <a:ext cx="1005300" cy="87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/unops    </a:t>
              </a:r>
              <a:endParaRPr b="0" i="0" sz="1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/unops_es    </a:t>
              </a:r>
              <a:endParaRPr b="0" i="0" sz="1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/unops_fr</a:t>
              </a:r>
              <a:endParaRPr b="0" i="0" sz="1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Title and Content_Build the future">
  <p:cSld name="CUSTOM_3_2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853440" y="548640"/>
            <a:ext cx="104907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2" type="sldNum"/>
          </p:nvPr>
        </p:nvSpPr>
        <p:spPr>
          <a:xfrm>
            <a:off x="10996200" y="6229967"/>
            <a:ext cx="3423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22"/>
          <p:cNvSpPr txBox="1"/>
          <p:nvPr>
            <p:ph idx="10" type="dt"/>
          </p:nvPr>
        </p:nvSpPr>
        <p:spPr>
          <a:xfrm>
            <a:off x="3575600" y="6229952"/>
            <a:ext cx="57912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853440" y="1609344"/>
            <a:ext cx="10485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9250" lvl="3" marL="18288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9250" lvl="4" marL="22860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9250" lvl="5" marL="27432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9250" lvl="6" marL="32004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9250" lvl="7" marL="36576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9250" lvl="8" marL="41148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28" name="Google Shape;12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50400" y="6194268"/>
            <a:ext cx="1005400" cy="279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500" y="6149984"/>
            <a:ext cx="2391749" cy="649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5_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idx="12" type="sldNum"/>
          </p:nvPr>
        </p:nvSpPr>
        <p:spPr>
          <a:xfrm>
            <a:off x="10996200" y="6229967"/>
            <a:ext cx="3423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Section slide 2_Build the Future">
  <p:cSld name="CUSTOM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853600" y="1611033"/>
            <a:ext cx="6621300" cy="30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9pPr>
          </a:lstStyle>
          <a:p/>
        </p:txBody>
      </p:sp>
      <p:sp>
        <p:nvSpPr>
          <p:cNvPr id="134" name="Google Shape;134;p24"/>
          <p:cNvSpPr txBox="1"/>
          <p:nvPr>
            <p:ph idx="12" type="sldNum"/>
          </p:nvPr>
        </p:nvSpPr>
        <p:spPr>
          <a:xfrm>
            <a:off x="10996200" y="6229967"/>
            <a:ext cx="3423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1569" y="548649"/>
            <a:ext cx="1256833" cy="351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733" y="5560500"/>
            <a:ext cx="33655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39" name="Google Shape;139;p25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Google Shape;140;p25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Two Content">
  <p:cSld name="CUSTOM_4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853440" y="548640"/>
            <a:ext cx="104907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3" name="Google Shape;143;p26"/>
          <p:cNvSpPr txBox="1"/>
          <p:nvPr>
            <p:ph idx="12" type="sldNum"/>
          </p:nvPr>
        </p:nvSpPr>
        <p:spPr>
          <a:xfrm>
            <a:off x="10996200" y="6229967"/>
            <a:ext cx="3423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853437" y="1609333"/>
            <a:ext cx="5166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9250" lvl="3" marL="18288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9250" lvl="4" marL="22860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9250" lvl="5" marL="27432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9250" lvl="6" marL="32004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9250" lvl="7" marL="36576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9250" lvl="8" marL="41148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5" name="Google Shape;145;p26"/>
          <p:cNvSpPr txBox="1"/>
          <p:nvPr>
            <p:ph idx="2" type="body"/>
          </p:nvPr>
        </p:nvSpPr>
        <p:spPr>
          <a:xfrm>
            <a:off x="6172204" y="1609333"/>
            <a:ext cx="5166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9250" lvl="3" marL="18288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9250" lvl="4" marL="22860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9250" lvl="5" marL="27432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9250" lvl="6" marL="32004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9250" lvl="7" marL="36576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9250" lvl="8" marL="41148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6" name="Google Shape;146;p26"/>
          <p:cNvSpPr txBox="1"/>
          <p:nvPr>
            <p:ph idx="10" type="dt"/>
          </p:nvPr>
        </p:nvSpPr>
        <p:spPr>
          <a:xfrm>
            <a:off x="3575600" y="6229952"/>
            <a:ext cx="62748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47" name="Google Shape;14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3440" y="6230112"/>
            <a:ext cx="1655156" cy="243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0" name="Google Shape;150;p27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9250" lvl="3" marL="18288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151" name="Google Shape;151;p2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">
  <p:cSld name="content slide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title"/>
          </p:nvPr>
        </p:nvSpPr>
        <p:spPr>
          <a:xfrm>
            <a:off x="960000" y="394608"/>
            <a:ext cx="10272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154" name="Google Shape;154;p28"/>
          <p:cNvSpPr txBox="1"/>
          <p:nvPr>
            <p:ph idx="11" type="ftr"/>
          </p:nvPr>
        </p:nvSpPr>
        <p:spPr>
          <a:xfrm>
            <a:off x="3215999" y="6428400"/>
            <a:ext cx="8016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p28"/>
          <p:cNvSpPr txBox="1"/>
          <p:nvPr>
            <p:ph idx="12" type="sldNum"/>
          </p:nvPr>
        </p:nvSpPr>
        <p:spPr>
          <a:xfrm>
            <a:off x="126609" y="184636"/>
            <a:ext cx="288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28"/>
          <p:cNvSpPr txBox="1"/>
          <p:nvPr>
            <p:ph idx="1" type="body"/>
          </p:nvPr>
        </p:nvSpPr>
        <p:spPr>
          <a:xfrm>
            <a:off x="960000" y="1384065"/>
            <a:ext cx="10272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-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9EDE"/>
              </a:buClr>
              <a:buSzPts val="2400"/>
              <a:buFont typeface="Open Sans"/>
              <a:buChar char="›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Open Sans"/>
              <a:buNone/>
              <a:defRPr b="0" i="0" sz="2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Open Sans"/>
              <a:buNone/>
              <a:defRPr b="0" i="0" sz="2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400050" lvl="5" marL="27432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0050" lvl="6" marL="32004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0050" lvl="7" marL="36576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0050" lvl="8" marL="41148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28"/>
          <p:cNvSpPr txBox="1"/>
          <p:nvPr>
            <p:ph idx="2" type="body"/>
          </p:nvPr>
        </p:nvSpPr>
        <p:spPr>
          <a:xfrm>
            <a:off x="963084" y="85727"/>
            <a:ext cx="10276500" cy="2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-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9EDE"/>
              </a:buClr>
              <a:buSzPts val="2400"/>
              <a:buFont typeface="Open Sans"/>
              <a:buChar char="›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Open Sans"/>
              <a:buNone/>
              <a:defRPr b="0" i="0" sz="2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Open Sans"/>
              <a:buNone/>
              <a:defRPr b="0" i="0" sz="2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400050" lvl="5" marL="27432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0050" lvl="6" marL="32004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0050" lvl="7" marL="36576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0050" lvl="8" marL="41148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Cover 4_Build the Future - NCRP">
  <p:cSld name="TITLE_1_1_2">
    <p:bg>
      <p:bgPr>
        <a:solidFill>
          <a:schemeClr val="lt2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ctrTitle"/>
          </p:nvPr>
        </p:nvSpPr>
        <p:spPr>
          <a:xfrm>
            <a:off x="2438400" y="1115433"/>
            <a:ext cx="73152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Open Sans"/>
              <a:buNone/>
              <a:defRPr sz="5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160" name="Google Shape;160;p29"/>
          <p:cNvSpPr txBox="1"/>
          <p:nvPr>
            <p:ph idx="1" type="subTitle"/>
          </p:nvPr>
        </p:nvSpPr>
        <p:spPr>
          <a:xfrm>
            <a:off x="2438400" y="3761425"/>
            <a:ext cx="73152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61" name="Google Shape;16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81569" y="6020016"/>
            <a:ext cx="1256833" cy="351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633" y="5624625"/>
            <a:ext cx="33655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A7B17"/>
          </p15:clr>
        </p15:guide>
        <p15:guide id="2" pos="3840">
          <p15:clr>
            <a:srgbClr val="FA7B17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65" name="Google Shape;165;p30"/>
          <p:cNvSpPr txBox="1"/>
          <p:nvPr>
            <p:ph idx="1" type="subTitle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6" name="Google Shape;166;p30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67" name="Google Shape;167;p30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Google Shape;168;p30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1" name="Google Shape;171;p31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 sz="1900"/>
            </a:lvl1pPr>
            <a:lvl2pPr indent="-330200" lvl="1" marL="9144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72" name="Google Shape;172;p31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 sz="1900"/>
            </a:lvl1pPr>
            <a:lvl2pPr indent="-330200" lvl="1" marL="9144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73" name="Google Shape;173;p3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Cover 1">
  <p:cSld name="TITLE_1">
    <p:bg>
      <p:bgPr>
        <a:solidFill>
          <a:schemeClr val="lt2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/>
          <p:nvPr>
            <p:ph type="ctrTitle"/>
          </p:nvPr>
        </p:nvSpPr>
        <p:spPr>
          <a:xfrm>
            <a:off x="2438400" y="1838700"/>
            <a:ext cx="73152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Open Sans"/>
              <a:buNone/>
              <a:defRPr sz="5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4" name="Google Shape;34;p4"/>
          <p:cNvSpPr txBox="1"/>
          <p:nvPr>
            <p:ph idx="1" type="subTitle"/>
          </p:nvPr>
        </p:nvSpPr>
        <p:spPr>
          <a:xfrm>
            <a:off x="2438400" y="4484692"/>
            <a:ext cx="73152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5" name="Google Shape;35;p4"/>
          <p:cNvPicPr preferRelativeResize="0"/>
          <p:nvPr/>
        </p:nvPicPr>
        <p:blipFill rotWithShape="1">
          <a:blip r:embed="rId2">
            <a:alphaModFix/>
          </a:blip>
          <a:srcRect b="118" l="0" r="0" t="118"/>
          <a:stretch/>
        </p:blipFill>
        <p:spPr>
          <a:xfrm>
            <a:off x="5102016" y="950468"/>
            <a:ext cx="1987967" cy="292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A7B17"/>
          </p15:clr>
        </p15:guide>
        <p15:guide id="2" pos="3840">
          <p15:clr>
            <a:srgbClr val="FA7B17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76" name="Google Shape;176;p3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5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500"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500"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500"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500"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500"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500"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500"/>
            </a:lvl9pPr>
          </a:lstStyle>
          <a:p/>
        </p:txBody>
      </p:sp>
      <p:sp>
        <p:nvSpPr>
          <p:cNvPr id="177" name="Google Shape;177;p32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78" name="Google Shape;178;p32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Google Shape;179;p32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Cover 2_Build the Future_internal watermark">
  <p:cSld name="TITLE_1_1">
    <p:bg>
      <p:bgPr>
        <a:solidFill>
          <a:schemeClr val="lt2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type="ctrTitle"/>
          </p:nvPr>
        </p:nvSpPr>
        <p:spPr>
          <a:xfrm>
            <a:off x="2438400" y="1838700"/>
            <a:ext cx="73152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Open Sans"/>
              <a:buNone/>
              <a:defRPr sz="5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pic>
        <p:nvPicPr>
          <p:cNvPr id="182" name="Google Shape;182;p33"/>
          <p:cNvPicPr preferRelativeResize="0"/>
          <p:nvPr/>
        </p:nvPicPr>
        <p:blipFill rotWithShape="1">
          <a:blip r:embed="rId2">
            <a:alphaModFix/>
          </a:blip>
          <a:srcRect b="118" l="0" r="0" t="118"/>
          <a:stretch/>
        </p:blipFill>
        <p:spPr>
          <a:xfrm>
            <a:off x="5102016" y="950468"/>
            <a:ext cx="1987967" cy="292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7569" y="5960549"/>
            <a:ext cx="1256833" cy="351017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3"/>
          <p:cNvSpPr txBox="1"/>
          <p:nvPr/>
        </p:nvSpPr>
        <p:spPr>
          <a:xfrm rot="-1515972">
            <a:off x="398462" y="925878"/>
            <a:ext cx="4681785" cy="1534962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46A7D0"/>
                </a:solidFill>
                <a:latin typeface="Open Sans"/>
                <a:ea typeface="Open Sans"/>
                <a:cs typeface="Open Sans"/>
                <a:sym typeface="Open Sans"/>
              </a:rPr>
              <a:t>internal</a:t>
            </a:r>
            <a:endParaRPr b="1" i="0" sz="8000" u="none" cap="none" strike="noStrike">
              <a:solidFill>
                <a:srgbClr val="46A7D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33"/>
          <p:cNvSpPr txBox="1"/>
          <p:nvPr/>
        </p:nvSpPr>
        <p:spPr>
          <a:xfrm rot="-1515972">
            <a:off x="7606962" y="4110345"/>
            <a:ext cx="4681785" cy="1534962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46A7D0"/>
                </a:solidFill>
                <a:latin typeface="Open Sans"/>
                <a:ea typeface="Open Sans"/>
                <a:cs typeface="Open Sans"/>
                <a:sym typeface="Open Sans"/>
              </a:rPr>
              <a:t>internal</a:t>
            </a:r>
            <a:endParaRPr b="1" i="0" sz="8000" u="none" cap="none" strike="noStrike">
              <a:solidFill>
                <a:srgbClr val="46A7D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" name="Google Shape;186;p33"/>
          <p:cNvSpPr txBox="1"/>
          <p:nvPr>
            <p:ph idx="1" type="subTitle"/>
          </p:nvPr>
        </p:nvSpPr>
        <p:spPr>
          <a:xfrm>
            <a:off x="2438400" y="4484700"/>
            <a:ext cx="7315200" cy="9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A7B17"/>
          </p15:clr>
        </p15:guide>
        <p15:guide id="2" pos="3840">
          <p15:clr>
            <a:srgbClr val="FA7B17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Cover 3_Build the Future">
  <p:cSld name="TITLE_1_1_3">
    <p:bg>
      <p:bgPr>
        <a:solidFill>
          <a:schemeClr val="lt2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/>
          <p:nvPr>
            <p:ph type="ctrTitle"/>
          </p:nvPr>
        </p:nvSpPr>
        <p:spPr>
          <a:xfrm>
            <a:off x="2438400" y="1838700"/>
            <a:ext cx="73152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Open Sans"/>
              <a:buNone/>
              <a:defRPr sz="5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189" name="Google Shape;189;p34"/>
          <p:cNvSpPr txBox="1"/>
          <p:nvPr>
            <p:ph idx="1" type="subTitle"/>
          </p:nvPr>
        </p:nvSpPr>
        <p:spPr>
          <a:xfrm>
            <a:off x="2438400" y="4484700"/>
            <a:ext cx="7315200" cy="9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90" name="Google Shape;190;p34"/>
          <p:cNvPicPr preferRelativeResize="0"/>
          <p:nvPr/>
        </p:nvPicPr>
        <p:blipFill rotWithShape="1">
          <a:blip r:embed="rId2">
            <a:alphaModFix/>
          </a:blip>
          <a:srcRect b="118" l="0" r="0" t="118"/>
          <a:stretch/>
        </p:blipFill>
        <p:spPr>
          <a:xfrm>
            <a:off x="5102016" y="950468"/>
            <a:ext cx="1987967" cy="292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7569" y="5960549"/>
            <a:ext cx="1256833" cy="351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A7B17"/>
          </p15:clr>
        </p15:guide>
        <p15:guide id="2" pos="3840">
          <p15:clr>
            <a:srgbClr val="FA7B17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Section slide 1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/>
          <p:nvPr>
            <p:ph type="title"/>
          </p:nvPr>
        </p:nvSpPr>
        <p:spPr>
          <a:xfrm>
            <a:off x="853600" y="1611033"/>
            <a:ext cx="6621300" cy="30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9pPr>
          </a:lstStyle>
          <a:p/>
        </p:txBody>
      </p:sp>
      <p:sp>
        <p:nvSpPr>
          <p:cNvPr id="194" name="Google Shape;194;p35"/>
          <p:cNvSpPr txBox="1"/>
          <p:nvPr>
            <p:ph idx="12" type="sldNum"/>
          </p:nvPr>
        </p:nvSpPr>
        <p:spPr>
          <a:xfrm>
            <a:off x="10996200" y="6229967"/>
            <a:ext cx="3423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5" name="Google Shape;195;p35"/>
          <p:cNvPicPr preferRelativeResize="0"/>
          <p:nvPr/>
        </p:nvPicPr>
        <p:blipFill rotWithShape="1">
          <a:blip r:embed="rId3">
            <a:alphaModFix/>
          </a:blip>
          <a:srcRect b="118" l="0" r="0" t="118"/>
          <a:stretch/>
        </p:blipFill>
        <p:spPr>
          <a:xfrm>
            <a:off x="853440" y="6230112"/>
            <a:ext cx="1655156" cy="243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with logo">
  <p:cSld name="CUSTOM_5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/>
          <p:nvPr>
            <p:ph idx="12" type="sldNum"/>
          </p:nvPr>
        </p:nvSpPr>
        <p:spPr>
          <a:xfrm>
            <a:off x="10996200" y="6229967"/>
            <a:ext cx="3423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8" name="Google Shape;198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3440" y="6230112"/>
            <a:ext cx="1655156" cy="243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blue version">
  <p:cSld name="CUSTOM_8_1">
    <p:bg>
      <p:bgPr>
        <a:solidFill>
          <a:schemeClr val="lt2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/>
          <p:nvPr>
            <p:ph type="title"/>
          </p:nvPr>
        </p:nvSpPr>
        <p:spPr>
          <a:xfrm>
            <a:off x="853600" y="243833"/>
            <a:ext cx="5242500" cy="197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3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1" name="Google Shape;201;p37"/>
          <p:cNvSpPr txBox="1"/>
          <p:nvPr>
            <p:ph idx="12" type="sldNum"/>
          </p:nvPr>
        </p:nvSpPr>
        <p:spPr>
          <a:xfrm>
            <a:off x="10996200" y="6229967"/>
            <a:ext cx="3423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2" name="Google Shape;202;p37"/>
          <p:cNvSpPr txBox="1"/>
          <p:nvPr>
            <p:ph idx="1" type="body"/>
          </p:nvPr>
        </p:nvSpPr>
        <p:spPr>
          <a:xfrm>
            <a:off x="853600" y="3429000"/>
            <a:ext cx="10484700" cy="25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9250" lvl="3" marL="18288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4pPr>
            <a:lvl5pPr indent="-349250" lvl="4" marL="22860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6pPr>
            <a:lvl7pPr indent="-349250" lvl="6" marL="32004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7pPr>
            <a:lvl8pPr indent="-349250" lvl="7" marL="3657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8pPr>
            <a:lvl9pPr indent="-349250" lvl="8" marL="41148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3" name="Google Shape;203;p37"/>
          <p:cNvSpPr txBox="1"/>
          <p:nvPr>
            <p:ph idx="2" type="subTitle"/>
          </p:nvPr>
        </p:nvSpPr>
        <p:spPr>
          <a:xfrm>
            <a:off x="860133" y="2221600"/>
            <a:ext cx="104784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b="1" sz="32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A7B17"/>
          </p15:clr>
        </p15:guide>
        <p15:guide id="2" orient="horz" pos="2160">
          <p15:clr>
            <a:srgbClr val="FA7B17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ing slide">
  <p:cSld name="CUSTOM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38"/>
          <p:cNvGrpSpPr/>
          <p:nvPr/>
        </p:nvGrpSpPr>
        <p:grpSpPr>
          <a:xfrm>
            <a:off x="3769272" y="1304550"/>
            <a:ext cx="2001217" cy="487667"/>
            <a:chOff x="2827025" y="978437"/>
            <a:chExt cx="1500950" cy="365760"/>
          </a:xfrm>
        </p:grpSpPr>
        <p:pic>
          <p:nvPicPr>
            <p:cNvPr id="206" name="Google Shape;206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27025" y="978437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38"/>
            <p:cNvSpPr txBox="1"/>
            <p:nvPr/>
          </p:nvSpPr>
          <p:spPr>
            <a:xfrm>
              <a:off x="3345175" y="1051525"/>
              <a:ext cx="982800" cy="21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/unops.org</a:t>
              </a:r>
              <a:endParaRPr b="0" i="0" sz="1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08" name="Google Shape;208;p38"/>
          <p:cNvGrpSpPr/>
          <p:nvPr/>
        </p:nvGrpSpPr>
        <p:grpSpPr>
          <a:xfrm>
            <a:off x="3769272" y="2300192"/>
            <a:ext cx="2817996" cy="487667"/>
            <a:chOff x="2827025" y="1725187"/>
            <a:chExt cx="2113550" cy="365760"/>
          </a:xfrm>
        </p:grpSpPr>
        <p:pic>
          <p:nvPicPr>
            <p:cNvPr id="209" name="Google Shape;209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27025" y="1725187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38"/>
            <p:cNvSpPr txBox="1"/>
            <p:nvPr/>
          </p:nvSpPr>
          <p:spPr>
            <a:xfrm>
              <a:off x="3345175" y="1798275"/>
              <a:ext cx="1595400" cy="21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/company/unops</a:t>
              </a:r>
              <a:endParaRPr b="0" i="0" sz="1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11" name="Google Shape;211;p38"/>
          <p:cNvGrpSpPr/>
          <p:nvPr/>
        </p:nvGrpSpPr>
        <p:grpSpPr>
          <a:xfrm>
            <a:off x="3769272" y="3295830"/>
            <a:ext cx="2499604" cy="487667"/>
            <a:chOff x="2827025" y="2471934"/>
            <a:chExt cx="1874750" cy="365760"/>
          </a:xfrm>
        </p:grpSpPr>
        <p:pic>
          <p:nvPicPr>
            <p:cNvPr id="212" name="Google Shape;212;p3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827025" y="2471934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38"/>
            <p:cNvSpPr txBox="1"/>
            <p:nvPr/>
          </p:nvSpPr>
          <p:spPr>
            <a:xfrm>
              <a:off x="3345175" y="2545025"/>
              <a:ext cx="1356600" cy="21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/unops_official</a:t>
              </a:r>
              <a:endParaRPr b="0" i="0" sz="1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14" name="Google Shape;214;p38"/>
          <p:cNvGrpSpPr/>
          <p:nvPr/>
        </p:nvGrpSpPr>
        <p:grpSpPr>
          <a:xfrm>
            <a:off x="3769272" y="4291471"/>
            <a:ext cx="2031216" cy="1261823"/>
            <a:chOff x="2827025" y="3218684"/>
            <a:chExt cx="1523450" cy="946391"/>
          </a:xfrm>
        </p:grpSpPr>
        <p:pic>
          <p:nvPicPr>
            <p:cNvPr id="215" name="Google Shape;215;p3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827025" y="3218684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Google Shape;216;p38"/>
            <p:cNvSpPr txBox="1"/>
            <p:nvPr/>
          </p:nvSpPr>
          <p:spPr>
            <a:xfrm>
              <a:off x="3345175" y="3291775"/>
              <a:ext cx="1005300" cy="87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/unops    </a:t>
              </a:r>
              <a:endParaRPr b="0" i="0" sz="1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/unops_es    </a:t>
              </a:r>
              <a:endParaRPr b="0" i="0" sz="1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/unops_fr</a:t>
              </a:r>
              <a:endParaRPr b="0" i="0" sz="1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Default Slide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Title and Content 1">
  <p:cSld name="CUSTOM_3_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0"/>
          <p:cNvSpPr txBox="1"/>
          <p:nvPr>
            <p:ph type="title"/>
          </p:nvPr>
        </p:nvSpPr>
        <p:spPr>
          <a:xfrm>
            <a:off x="853440" y="548640"/>
            <a:ext cx="10490700" cy="9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0" name="Google Shape;220;p40"/>
          <p:cNvSpPr txBox="1"/>
          <p:nvPr>
            <p:ph idx="12" type="sldNum"/>
          </p:nvPr>
        </p:nvSpPr>
        <p:spPr>
          <a:xfrm>
            <a:off x="10996200" y="6229967"/>
            <a:ext cx="342300" cy="243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Clr>
                <a:srgbClr val="000000"/>
              </a:buClr>
              <a:buFont typeface="Arial"/>
              <a:buNone/>
              <a:defRPr/>
            </a:lvl1pPr>
            <a:lvl2pPr lvl="1" rtl="0">
              <a:buClr>
                <a:srgbClr val="000000"/>
              </a:buClr>
              <a:buFont typeface="Arial"/>
              <a:buNone/>
              <a:defRPr/>
            </a:lvl2pPr>
            <a:lvl3pPr lvl="2" rtl="0">
              <a:buClr>
                <a:srgbClr val="000000"/>
              </a:buClr>
              <a:buFont typeface="Arial"/>
              <a:buNone/>
              <a:defRPr/>
            </a:lvl3pPr>
            <a:lvl4pPr lvl="3" rtl="0">
              <a:buClr>
                <a:srgbClr val="000000"/>
              </a:buClr>
              <a:buFont typeface="Arial"/>
              <a:buNone/>
              <a:defRPr/>
            </a:lvl4pPr>
            <a:lvl5pPr lvl="4" rtl="0">
              <a:buClr>
                <a:srgbClr val="000000"/>
              </a:buClr>
              <a:buFont typeface="Arial"/>
              <a:buNone/>
              <a:defRPr/>
            </a:lvl5pPr>
            <a:lvl6pPr lvl="5" rtl="0">
              <a:buClr>
                <a:srgbClr val="000000"/>
              </a:buClr>
              <a:buFont typeface="Arial"/>
              <a:buNone/>
              <a:defRPr/>
            </a:lvl6pPr>
            <a:lvl7pPr lvl="6" rtl="0">
              <a:buClr>
                <a:srgbClr val="000000"/>
              </a:buClr>
              <a:buFont typeface="Arial"/>
              <a:buNone/>
              <a:defRPr/>
            </a:lvl7pPr>
            <a:lvl8pPr lvl="7" rtl="0">
              <a:buClr>
                <a:srgbClr val="000000"/>
              </a:buClr>
              <a:buFont typeface="Arial"/>
              <a:buNone/>
              <a:defRPr/>
            </a:lvl8pPr>
            <a:lvl9pPr lvl="8" rtl="0">
              <a:buClr>
                <a:srgbClr val="000000"/>
              </a:buClr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" name="Google Shape;221;p40"/>
          <p:cNvSpPr txBox="1"/>
          <p:nvPr>
            <p:ph idx="10" type="dt"/>
          </p:nvPr>
        </p:nvSpPr>
        <p:spPr>
          <a:xfrm>
            <a:off x="3575600" y="6229952"/>
            <a:ext cx="62748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222" name="Google Shape;222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3440" y="6230112"/>
            <a:ext cx="1655156" cy="24384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0"/>
          <p:cNvSpPr txBox="1"/>
          <p:nvPr>
            <p:ph idx="1" type="body"/>
          </p:nvPr>
        </p:nvSpPr>
        <p:spPr>
          <a:xfrm>
            <a:off x="853440" y="1609344"/>
            <a:ext cx="10485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9250" lvl="3" marL="182880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9250" lvl="4" marL="228600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9250" lvl="5" marL="274320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9250" lvl="6" marL="320040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9250" lvl="7" marL="365760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9250" lvl="8" marL="411480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Title and Content">
  <p:cSld name="CUSTOM_3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2"/>
          <p:cNvSpPr txBox="1"/>
          <p:nvPr>
            <p:ph type="title"/>
          </p:nvPr>
        </p:nvSpPr>
        <p:spPr>
          <a:xfrm>
            <a:off x="853440" y="548640"/>
            <a:ext cx="104907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42"/>
          <p:cNvSpPr txBox="1"/>
          <p:nvPr>
            <p:ph idx="12" type="sldNum"/>
          </p:nvPr>
        </p:nvSpPr>
        <p:spPr>
          <a:xfrm>
            <a:off x="10996200" y="6229967"/>
            <a:ext cx="3423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3" name="Google Shape;233;p42"/>
          <p:cNvSpPr txBox="1"/>
          <p:nvPr>
            <p:ph idx="10" type="dt"/>
          </p:nvPr>
        </p:nvSpPr>
        <p:spPr>
          <a:xfrm>
            <a:off x="3575600" y="6229952"/>
            <a:ext cx="62748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234" name="Google Shape;234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3440" y="6230112"/>
            <a:ext cx="1655156" cy="24384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2"/>
          <p:cNvSpPr txBox="1"/>
          <p:nvPr>
            <p:ph idx="1" type="body"/>
          </p:nvPr>
        </p:nvSpPr>
        <p:spPr>
          <a:xfrm>
            <a:off x="853440" y="1609344"/>
            <a:ext cx="10485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9250" lvl="3" marL="18288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9250" lvl="4" marL="22860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9250" lvl="5" marL="27432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9250" lvl="6" marL="32004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9250" lvl="7" marL="36576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9250" lvl="8" marL="41148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Cover 2_Build the Future_internal watermark">
  <p:cSld name="TITLE_1_1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ctrTitle"/>
          </p:nvPr>
        </p:nvSpPr>
        <p:spPr>
          <a:xfrm>
            <a:off x="2438400" y="1838700"/>
            <a:ext cx="73152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Open Sans"/>
              <a:buNone/>
              <a:defRPr sz="5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pic>
        <p:nvPicPr>
          <p:cNvPr id="38" name="Google Shape;38;p5"/>
          <p:cNvPicPr preferRelativeResize="0"/>
          <p:nvPr/>
        </p:nvPicPr>
        <p:blipFill rotWithShape="1">
          <a:blip r:embed="rId2">
            <a:alphaModFix/>
          </a:blip>
          <a:srcRect b="118" l="0" r="0" t="118"/>
          <a:stretch/>
        </p:blipFill>
        <p:spPr>
          <a:xfrm>
            <a:off x="5102016" y="950468"/>
            <a:ext cx="1987967" cy="292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7569" y="5960550"/>
            <a:ext cx="1256833" cy="35101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/>
          <p:nvPr/>
        </p:nvSpPr>
        <p:spPr>
          <a:xfrm rot="-1515972">
            <a:off x="398442" y="925880"/>
            <a:ext cx="4681785" cy="153483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46A7D0"/>
                </a:solidFill>
                <a:latin typeface="Open Sans"/>
                <a:ea typeface="Open Sans"/>
                <a:cs typeface="Open Sans"/>
                <a:sym typeface="Open Sans"/>
              </a:rPr>
              <a:t>internal</a:t>
            </a:r>
            <a:endParaRPr b="1" i="0" sz="8000" u="none" cap="none" strike="noStrike">
              <a:solidFill>
                <a:srgbClr val="46A7D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" name="Google Shape;41;p5"/>
          <p:cNvSpPr txBox="1"/>
          <p:nvPr/>
        </p:nvSpPr>
        <p:spPr>
          <a:xfrm rot="-1515972">
            <a:off x="7606942" y="4110347"/>
            <a:ext cx="4681785" cy="153483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46A7D0"/>
                </a:solidFill>
                <a:latin typeface="Open Sans"/>
                <a:ea typeface="Open Sans"/>
                <a:cs typeface="Open Sans"/>
                <a:sym typeface="Open Sans"/>
              </a:rPr>
              <a:t>internal</a:t>
            </a:r>
            <a:endParaRPr b="1" i="0" sz="8000" u="none" cap="none" strike="noStrike">
              <a:solidFill>
                <a:srgbClr val="46A7D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" name="Google Shape;42;p5"/>
          <p:cNvSpPr txBox="1"/>
          <p:nvPr>
            <p:ph idx="1" type="subTitle"/>
          </p:nvPr>
        </p:nvSpPr>
        <p:spPr>
          <a:xfrm>
            <a:off x="2438400" y="4484700"/>
            <a:ext cx="7315200" cy="9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A7B17"/>
          </p15:clr>
        </p15:guide>
        <p15:guide id="2" pos="3840">
          <p15:clr>
            <a:srgbClr val="FA7B17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3"/>
          <p:cNvSpPr txBox="1"/>
          <p:nvPr>
            <p:ph type="title"/>
          </p:nvPr>
        </p:nvSpPr>
        <p:spPr>
          <a:xfrm>
            <a:off x="101600" y="0"/>
            <a:ext cx="1219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43"/>
          <p:cNvSpPr txBox="1"/>
          <p:nvPr>
            <p:ph idx="12" type="sldNum"/>
          </p:nvPr>
        </p:nvSpPr>
        <p:spPr>
          <a:xfrm>
            <a:off x="9192684" y="6302375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9" name="Google Shape;239;p43"/>
          <p:cNvSpPr txBox="1"/>
          <p:nvPr>
            <p:ph idx="1" type="body"/>
          </p:nvPr>
        </p:nvSpPr>
        <p:spPr>
          <a:xfrm>
            <a:off x="609600" y="1143001"/>
            <a:ext cx="8331300" cy="17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46800" spcFirstLastPara="1" rIns="46800" wrap="square" tIns="46800">
            <a:spAutoFit/>
          </a:bodyPr>
          <a:lstStyle>
            <a:lvl1pPr indent="-355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-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8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8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8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8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8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8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8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">
  <p:cSld name="content slide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4"/>
          <p:cNvSpPr txBox="1"/>
          <p:nvPr>
            <p:ph type="title"/>
          </p:nvPr>
        </p:nvSpPr>
        <p:spPr>
          <a:xfrm>
            <a:off x="960000" y="43197"/>
            <a:ext cx="10905000" cy="792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182875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44"/>
          <p:cNvSpPr txBox="1"/>
          <p:nvPr>
            <p:ph idx="11" type="ftr"/>
          </p:nvPr>
        </p:nvSpPr>
        <p:spPr>
          <a:xfrm>
            <a:off x="3215999" y="6514618"/>
            <a:ext cx="8016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43" name="Google Shape;243;p44"/>
          <p:cNvSpPr txBox="1"/>
          <p:nvPr>
            <p:ph idx="12" type="sldNum"/>
          </p:nvPr>
        </p:nvSpPr>
        <p:spPr>
          <a:xfrm>
            <a:off x="126609" y="184636"/>
            <a:ext cx="288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4" name="Google Shape;244;p44"/>
          <p:cNvSpPr txBox="1"/>
          <p:nvPr>
            <p:ph idx="1" type="body"/>
          </p:nvPr>
        </p:nvSpPr>
        <p:spPr>
          <a:xfrm>
            <a:off x="960000" y="1266825"/>
            <a:ext cx="10905000" cy="49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›"/>
              <a:defRPr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without picture" showMasterSp="0">
  <p:cSld name="Title Slide_without pictur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5"/>
          <p:cNvSpPr txBox="1"/>
          <p:nvPr>
            <p:ph type="ctrTitle"/>
          </p:nvPr>
        </p:nvSpPr>
        <p:spPr>
          <a:xfrm>
            <a:off x="962455" y="1387719"/>
            <a:ext cx="6720000" cy="22424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sz="2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45"/>
          <p:cNvSpPr txBox="1"/>
          <p:nvPr>
            <p:ph idx="1" type="subTitle"/>
          </p:nvPr>
        </p:nvSpPr>
        <p:spPr>
          <a:xfrm>
            <a:off x="962457" y="3768664"/>
            <a:ext cx="6720000" cy="981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Open Sans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Open Sans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4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1" name="Google Shape;251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4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" name="Google Shape;257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4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3" name="Google Shape;263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4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4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" name="Google Shape;270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5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6" name="Google Shape;276;p5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" name="Google Shape;277;p5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8" name="Google Shape;278;p5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" name="Google Shape;279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Cover 3_Build the Future">
  <p:cSld name="TITLE_1_1_3">
    <p:bg>
      <p:bgPr>
        <a:solidFill>
          <a:schemeClr val="lt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ctrTitle"/>
          </p:nvPr>
        </p:nvSpPr>
        <p:spPr>
          <a:xfrm>
            <a:off x="2438400" y="1838700"/>
            <a:ext cx="73152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Open Sans"/>
              <a:buNone/>
              <a:defRPr sz="5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45" name="Google Shape;45;p6"/>
          <p:cNvSpPr txBox="1"/>
          <p:nvPr>
            <p:ph idx="1" type="subTitle"/>
          </p:nvPr>
        </p:nvSpPr>
        <p:spPr>
          <a:xfrm>
            <a:off x="2438400" y="4484700"/>
            <a:ext cx="7315200" cy="9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b="118" l="0" r="0" t="118"/>
          <a:stretch/>
        </p:blipFill>
        <p:spPr>
          <a:xfrm>
            <a:off x="5102016" y="950468"/>
            <a:ext cx="1987967" cy="292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7569" y="5960550"/>
            <a:ext cx="1256833" cy="351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A7B17"/>
          </p15:clr>
        </p15:guide>
        <p15:guide id="2" pos="3840">
          <p15:clr>
            <a:srgbClr val="FA7B17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5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94" name="Google Shape;294;p5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95" name="Google Shape;295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5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01" name="Google Shape;301;p5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02" name="Google Shape;302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5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8" name="Google Shape;308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5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4" name="Google Shape;314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Cover 1">
  <p:cSld name="TITLE_1">
    <p:bg>
      <p:bgPr>
        <a:solidFill>
          <a:schemeClr val="lt2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7"/>
          <p:cNvSpPr txBox="1"/>
          <p:nvPr>
            <p:ph type="ctrTitle"/>
          </p:nvPr>
        </p:nvSpPr>
        <p:spPr>
          <a:xfrm>
            <a:off x="2438400" y="1838700"/>
            <a:ext cx="73152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Open Sans"/>
              <a:buNone/>
              <a:defRPr sz="5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19" name="Google Shape;319;p57"/>
          <p:cNvSpPr txBox="1"/>
          <p:nvPr>
            <p:ph idx="1" type="subTitle"/>
          </p:nvPr>
        </p:nvSpPr>
        <p:spPr>
          <a:xfrm>
            <a:off x="2438400" y="4484692"/>
            <a:ext cx="73152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20" name="Google Shape;320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93400" y="1501067"/>
            <a:ext cx="33655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A7B17"/>
          </p15:clr>
        </p15:guide>
        <p15:guide id="2" pos="3840">
          <p15:clr>
            <a:srgbClr val="FA7B17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Section slide 2_Build the Future">
  <p:cSld name="CUSTOM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8"/>
          <p:cNvSpPr txBox="1"/>
          <p:nvPr>
            <p:ph type="title"/>
          </p:nvPr>
        </p:nvSpPr>
        <p:spPr>
          <a:xfrm>
            <a:off x="853600" y="1611033"/>
            <a:ext cx="6621300" cy="30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9pPr>
          </a:lstStyle>
          <a:p/>
        </p:txBody>
      </p:sp>
      <p:sp>
        <p:nvSpPr>
          <p:cNvPr id="323" name="Google Shape;323;p58"/>
          <p:cNvSpPr txBox="1"/>
          <p:nvPr>
            <p:ph idx="12" type="sldNum"/>
          </p:nvPr>
        </p:nvSpPr>
        <p:spPr>
          <a:xfrm>
            <a:off x="10996200" y="6229967"/>
            <a:ext cx="3423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4" name="Google Shape;32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1569" y="548649"/>
            <a:ext cx="1256833" cy="351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733" y="5560500"/>
            <a:ext cx="33655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Cover 4_Build the Future">
  <p:cSld name="TITLE_1_1_2">
    <p:bg>
      <p:bgPr>
        <a:solidFill>
          <a:schemeClr val="lt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ctrTitle"/>
          </p:nvPr>
        </p:nvSpPr>
        <p:spPr>
          <a:xfrm>
            <a:off x="2438400" y="1115433"/>
            <a:ext cx="73152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Open Sans"/>
              <a:buNone/>
              <a:defRPr sz="5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50" name="Google Shape;50;p7"/>
          <p:cNvSpPr txBox="1"/>
          <p:nvPr>
            <p:ph idx="1" type="subTitle"/>
          </p:nvPr>
        </p:nvSpPr>
        <p:spPr>
          <a:xfrm>
            <a:off x="2438400" y="3761425"/>
            <a:ext cx="73152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51" name="Google Shape;51;p7"/>
          <p:cNvPicPr preferRelativeResize="0"/>
          <p:nvPr/>
        </p:nvPicPr>
        <p:blipFill rotWithShape="1">
          <a:blip r:embed="rId2">
            <a:alphaModFix/>
          </a:blip>
          <a:srcRect b="118" l="0" r="0" t="118"/>
          <a:stretch/>
        </p:blipFill>
        <p:spPr>
          <a:xfrm>
            <a:off x="728206" y="6049068"/>
            <a:ext cx="1987967" cy="292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1569" y="6020017"/>
            <a:ext cx="1256833" cy="351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A7B17"/>
          </p15:clr>
        </p15:guide>
        <p15:guide id="2" pos="3840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Cover with photo">
  <p:cSld name="CUSTOM_10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40881" l="0" r="0" t="23360"/>
          <a:stretch/>
        </p:blipFill>
        <p:spPr>
          <a:xfrm>
            <a:off x="0" y="3952500"/>
            <a:ext cx="12192002" cy="2905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 txBox="1"/>
          <p:nvPr>
            <p:ph type="ctrTitle"/>
          </p:nvPr>
        </p:nvSpPr>
        <p:spPr>
          <a:xfrm>
            <a:off x="853600" y="1260000"/>
            <a:ext cx="10484700" cy="15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Font typeface="Open Sans"/>
              <a:buNone/>
              <a:defRPr sz="5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56" name="Google Shape;56;p8"/>
          <p:cNvSpPr txBox="1"/>
          <p:nvPr>
            <p:ph idx="1" type="subTitle"/>
          </p:nvPr>
        </p:nvSpPr>
        <p:spPr>
          <a:xfrm>
            <a:off x="853600" y="2951133"/>
            <a:ext cx="10484700" cy="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57" name="Google Shape;5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8283" y="548631"/>
            <a:ext cx="1975435" cy="291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Section slide 1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53600" y="1611033"/>
            <a:ext cx="6621300" cy="30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4700"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10996200" y="6229967"/>
            <a:ext cx="3423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" name="Google Shape;61;p9"/>
          <p:cNvPicPr preferRelativeResize="0"/>
          <p:nvPr/>
        </p:nvPicPr>
        <p:blipFill rotWithShape="1">
          <a:blip r:embed="rId3">
            <a:alphaModFix/>
          </a:blip>
          <a:srcRect b="118" l="0" r="0" t="118"/>
          <a:stretch/>
        </p:blipFill>
        <p:spPr>
          <a:xfrm>
            <a:off x="853440" y="6230112"/>
            <a:ext cx="1655156" cy="243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Title and Content">
  <p:cSld name="CUSTOM_3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853440" y="548640"/>
            <a:ext cx="104907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10996200" y="6229967"/>
            <a:ext cx="3423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3575600" y="6229952"/>
            <a:ext cx="62748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66" name="Google Shape;6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3440" y="6230112"/>
            <a:ext cx="1655156" cy="24384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853440" y="1609344"/>
            <a:ext cx="10485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9250" lvl="3" marL="18288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9250" lvl="4" marL="22860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9250" lvl="5" marL="27432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9250" lvl="6" marL="32004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9250" lvl="7" marL="36576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9250" lvl="8" marL="4114800" marR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28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34.xml"/><Relationship Id="rId6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18" Type="http://schemas.openxmlformats.org/officeDocument/2006/relationships/theme" Target="../theme/theme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53440" y="548640"/>
            <a:ext cx="104907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Open Sans"/>
              <a:buNone/>
              <a:defRPr b="1" i="0" sz="40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 SemiBold"/>
              <a:buNone/>
              <a:defRPr b="0" i="0" sz="19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 SemiBold"/>
              <a:buNone/>
              <a:defRPr b="0" i="0" sz="19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 SemiBold"/>
              <a:buNone/>
              <a:defRPr b="0" i="0" sz="19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 SemiBold"/>
              <a:buNone/>
              <a:defRPr b="0" i="0" sz="19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 SemiBold"/>
              <a:buNone/>
              <a:defRPr b="0" i="0" sz="19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 SemiBold"/>
              <a:buNone/>
              <a:defRPr b="0" i="0" sz="19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 SemiBold"/>
              <a:buNone/>
              <a:defRPr b="0" i="0" sz="19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 SemiBold"/>
              <a:buNone/>
              <a:defRPr b="0" i="0" sz="19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53440" y="1609344"/>
            <a:ext cx="10485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9250" lvl="3" marL="182880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9250" lvl="4" marL="228600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9250" lvl="5" marL="274320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9250" lvl="6" marL="320040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9250" lvl="7" marL="365760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9250" lvl="8" marL="411480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3575600" y="6229952"/>
            <a:ext cx="62748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10996200" y="6229967"/>
            <a:ext cx="3423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538">
          <p15:clr>
            <a:srgbClr val="EA4335"/>
          </p15:clr>
        </p15:guide>
        <p15:guide id="2" orient="horz" pos="1015">
          <p15:clr>
            <a:srgbClr val="EA4335"/>
          </p15:clr>
        </p15:guide>
        <p15:guide id="3" orient="horz" pos="4078">
          <p15:clr>
            <a:srgbClr val="EA4335"/>
          </p15:clr>
        </p15:guide>
        <p15:guide id="4" pos="538">
          <p15:clr>
            <a:srgbClr val="EA4335"/>
          </p15:clr>
        </p15:guide>
        <p15:guide id="5" pos="7142">
          <p15:clr>
            <a:srgbClr val="EA4335"/>
          </p15:clr>
        </p15:guide>
        <p15:guide id="6" orient="horz" pos="3755">
          <p15:clr>
            <a:srgbClr val="EA4335"/>
          </p15:clr>
        </p15:guide>
        <p15:guide id="7" orient="horz" pos="346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853440" y="548640"/>
            <a:ext cx="104907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Open Sans"/>
              <a:buNone/>
              <a:defRPr b="1" i="0" sz="40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 SemiBold"/>
              <a:buNone/>
              <a:defRPr b="0" i="0" sz="19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 SemiBold"/>
              <a:buNone/>
              <a:defRPr b="0" i="0" sz="19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 SemiBold"/>
              <a:buNone/>
              <a:defRPr b="0" i="0" sz="19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 SemiBold"/>
              <a:buNone/>
              <a:defRPr b="0" i="0" sz="19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 SemiBold"/>
              <a:buNone/>
              <a:defRPr b="0" i="0" sz="19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 SemiBold"/>
              <a:buNone/>
              <a:defRPr b="0" i="0" sz="19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 SemiBold"/>
              <a:buNone/>
              <a:defRPr b="0" i="0" sz="19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 SemiBold"/>
              <a:buNone/>
              <a:defRPr b="0" i="0" sz="19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853440" y="1609344"/>
            <a:ext cx="10485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9250" lvl="3" marL="182880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9250" lvl="4" marL="228600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9250" lvl="5" marL="274320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9250" lvl="6" marL="320040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9250" lvl="7" marL="365760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9250" lvl="8" marL="411480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1" name="Google Shape;101;p17"/>
          <p:cNvSpPr txBox="1"/>
          <p:nvPr>
            <p:ph idx="10" type="dt"/>
          </p:nvPr>
        </p:nvSpPr>
        <p:spPr>
          <a:xfrm>
            <a:off x="3575600" y="6229952"/>
            <a:ext cx="62748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10996200" y="6229967"/>
            <a:ext cx="3423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537">
          <p15:clr>
            <a:srgbClr val="EA4335"/>
          </p15:clr>
        </p15:guide>
        <p15:guide id="2" orient="horz" pos="1015">
          <p15:clr>
            <a:srgbClr val="EA4335"/>
          </p15:clr>
        </p15:guide>
        <p15:guide id="3" orient="horz" pos="4079">
          <p15:clr>
            <a:srgbClr val="EA4335"/>
          </p15:clr>
        </p15:guide>
        <p15:guide id="4" pos="537">
          <p15:clr>
            <a:srgbClr val="EA4335"/>
          </p15:clr>
        </p15:guide>
        <p15:guide id="5" pos="7143">
          <p15:clr>
            <a:srgbClr val="EA4335"/>
          </p15:clr>
        </p15:guide>
        <p15:guide id="6" orient="horz" pos="3755">
          <p15:clr>
            <a:srgbClr val="EA4335"/>
          </p15:clr>
        </p15:guide>
        <p15:guide id="7" orient="horz" pos="345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6" name="Google Shape;226;p4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9"/>
          <p:cNvSpPr txBox="1"/>
          <p:nvPr>
            <p:ph type="title"/>
          </p:nvPr>
        </p:nvSpPr>
        <p:spPr>
          <a:xfrm>
            <a:off x="853600" y="548625"/>
            <a:ext cx="8526300" cy="30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5300"/>
              <a:t>RAI3E Malaria Grant</a:t>
            </a:r>
            <a:endParaRPr sz="5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5300"/>
              <a:t>Progress Update</a:t>
            </a:r>
            <a:endParaRPr sz="5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100"/>
              <a:t>Ad-hoc CCM Plenary Meeting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331" name="Google Shape;331;p59"/>
          <p:cNvSpPr txBox="1"/>
          <p:nvPr>
            <p:ph idx="12" type="sldNum"/>
          </p:nvPr>
        </p:nvSpPr>
        <p:spPr>
          <a:xfrm>
            <a:off x="10996200" y="6229967"/>
            <a:ext cx="3423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2" name="Google Shape;332;p59"/>
          <p:cNvSpPr txBox="1"/>
          <p:nvPr>
            <p:ph idx="4294967295" type="subTitle"/>
          </p:nvPr>
        </p:nvSpPr>
        <p:spPr>
          <a:xfrm>
            <a:off x="853600" y="3827225"/>
            <a:ext cx="7315200" cy="11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400">
                <a:solidFill>
                  <a:schemeClr val="lt1"/>
                </a:solidFill>
              </a:rPr>
              <a:t>26 October</a:t>
            </a:r>
            <a:r>
              <a:rPr b="0" i="0" lang="en-US" sz="3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2023</a:t>
            </a:r>
            <a:endParaRPr b="0" i="0" sz="3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8"/>
          <p:cNvSpPr txBox="1"/>
          <p:nvPr>
            <p:ph idx="12" type="sldNum"/>
          </p:nvPr>
        </p:nvSpPr>
        <p:spPr>
          <a:xfrm>
            <a:off x="11480800" y="8475133"/>
            <a:ext cx="36576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2" name="Google Shape;422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5244"/>
            <a:ext cx="12192002" cy="5602689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68"/>
          <p:cNvSpPr txBox="1"/>
          <p:nvPr>
            <p:ph idx="4294967295" type="title"/>
          </p:nvPr>
        </p:nvSpPr>
        <p:spPr>
          <a:xfrm>
            <a:off x="0" y="-16233"/>
            <a:ext cx="12192000" cy="943200"/>
          </a:xfrm>
          <a:prstGeom prst="rect">
            <a:avLst/>
          </a:prstGeom>
          <a:noFill/>
          <a:ln cap="flat" cmpd="sng" w="19050">
            <a:solidFill>
              <a:srgbClr val="0DB8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0DB8CC"/>
                </a:solidFill>
                <a:latin typeface="Oswald"/>
                <a:ea typeface="Oswald"/>
                <a:cs typeface="Oswald"/>
                <a:sym typeface="Oswald"/>
              </a:rPr>
              <a:t>Timeline</a:t>
            </a:r>
            <a:endParaRPr sz="4300">
              <a:solidFill>
                <a:srgbClr val="0DB8C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24" name="Google Shape;424;p68"/>
          <p:cNvSpPr/>
          <p:nvPr/>
        </p:nvSpPr>
        <p:spPr>
          <a:xfrm>
            <a:off x="8070300" y="2182650"/>
            <a:ext cx="1406400" cy="9432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are here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0" name="Google Shape;430;p69"/>
          <p:cNvSpPr txBox="1"/>
          <p:nvPr/>
        </p:nvSpPr>
        <p:spPr>
          <a:xfrm>
            <a:off x="529575" y="1610800"/>
            <a:ext cx="3989100" cy="11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4600">
                <a:solidFill>
                  <a:srgbClr val="0092D1"/>
                </a:solidFill>
                <a:latin typeface="Open Sans"/>
                <a:ea typeface="Open Sans"/>
                <a:cs typeface="Open Sans"/>
                <a:sym typeface="Open Sans"/>
              </a:rPr>
              <a:t>RAI4E Prelaunch Workshop</a:t>
            </a:r>
            <a:endParaRPr b="1" i="0" sz="4600" u="none" cap="none" strike="noStrike">
              <a:solidFill>
                <a:srgbClr val="0092D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31" name="Google Shape;431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7525" y="300575"/>
            <a:ext cx="165735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5500" y="300575"/>
            <a:ext cx="5056600" cy="629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0"/>
          <p:cNvSpPr txBox="1"/>
          <p:nvPr>
            <p:ph idx="4294967295" type="title"/>
          </p:nvPr>
        </p:nvSpPr>
        <p:spPr>
          <a:xfrm>
            <a:off x="0" y="-16233"/>
            <a:ext cx="12192000" cy="943200"/>
          </a:xfrm>
          <a:prstGeom prst="rect">
            <a:avLst/>
          </a:prstGeom>
          <a:noFill/>
          <a:ln cap="flat" cmpd="sng" w="19050">
            <a:solidFill>
              <a:srgbClr val="0DB8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300">
                <a:solidFill>
                  <a:srgbClr val="0DB8CC"/>
                </a:solidFill>
                <a:latin typeface="Oswald"/>
                <a:ea typeface="Oswald"/>
                <a:cs typeface="Oswald"/>
                <a:sym typeface="Oswald"/>
              </a:rPr>
              <a:t>Pre-launch Workshop </a:t>
            </a:r>
            <a:endParaRPr b="0" sz="4300">
              <a:solidFill>
                <a:srgbClr val="0DB8C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39" name="Google Shape;439;p70"/>
          <p:cNvSpPr/>
          <p:nvPr/>
        </p:nvSpPr>
        <p:spPr>
          <a:xfrm>
            <a:off x="273284" y="1480691"/>
            <a:ext cx="5264100" cy="5264100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grpSp>
        <p:nvGrpSpPr>
          <p:cNvPr id="440" name="Google Shape;440;p70"/>
          <p:cNvGrpSpPr/>
          <p:nvPr/>
        </p:nvGrpSpPr>
        <p:grpSpPr>
          <a:xfrm>
            <a:off x="1467836" y="1247733"/>
            <a:ext cx="2887928" cy="2887928"/>
            <a:chOff x="3619861" y="407378"/>
            <a:chExt cx="2166000" cy="2166000"/>
          </a:xfrm>
        </p:grpSpPr>
        <p:sp>
          <p:nvSpPr>
            <p:cNvPr id="441" name="Google Shape;441;p70"/>
            <p:cNvSpPr/>
            <p:nvPr/>
          </p:nvSpPr>
          <p:spPr>
            <a:xfrm>
              <a:off x="3619861" y="407378"/>
              <a:ext cx="2166000" cy="2166000"/>
            </a:xfrm>
            <a:prstGeom prst="ellipse">
              <a:avLst/>
            </a:prstGeom>
            <a:solidFill>
              <a:srgbClr val="BE2F2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/>
            </a:p>
          </p:txBody>
        </p:sp>
        <p:sp>
          <p:nvSpPr>
            <p:cNvPr id="442" name="Google Shape;442;p70"/>
            <p:cNvSpPr txBox="1"/>
            <p:nvPr/>
          </p:nvSpPr>
          <p:spPr>
            <a:xfrm>
              <a:off x="4024522" y="707737"/>
              <a:ext cx="1328400" cy="66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CMPE </a:t>
              </a:r>
              <a:endPara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3" name="Google Shape;443;p70"/>
          <p:cNvGrpSpPr/>
          <p:nvPr/>
        </p:nvGrpSpPr>
        <p:grpSpPr>
          <a:xfrm>
            <a:off x="2838801" y="2228594"/>
            <a:ext cx="2887928" cy="2887928"/>
            <a:chOff x="4648111" y="1143043"/>
            <a:chExt cx="2166000" cy="2166000"/>
          </a:xfrm>
        </p:grpSpPr>
        <p:sp>
          <p:nvSpPr>
            <p:cNvPr id="444" name="Google Shape;444;p70"/>
            <p:cNvSpPr/>
            <p:nvPr/>
          </p:nvSpPr>
          <p:spPr>
            <a:xfrm>
              <a:off x="4648111" y="1143043"/>
              <a:ext cx="2166000" cy="2166000"/>
            </a:xfrm>
            <a:prstGeom prst="ellipse">
              <a:avLst/>
            </a:prstGeom>
            <a:solidFill>
              <a:srgbClr val="D8382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/>
            </a:p>
          </p:txBody>
        </p:sp>
        <p:sp>
          <p:nvSpPr>
            <p:cNvPr id="445" name="Google Shape;445;p70"/>
            <p:cNvSpPr txBox="1"/>
            <p:nvPr/>
          </p:nvSpPr>
          <p:spPr>
            <a:xfrm>
              <a:off x="5431956" y="1669515"/>
              <a:ext cx="1328400" cy="66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CSOs </a:t>
              </a:r>
              <a:endPara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6" name="Google Shape;446;p70"/>
          <p:cNvGrpSpPr/>
          <p:nvPr/>
        </p:nvGrpSpPr>
        <p:grpSpPr>
          <a:xfrm>
            <a:off x="2293083" y="3848082"/>
            <a:ext cx="2887928" cy="2887928"/>
            <a:chOff x="4238812" y="2357689"/>
            <a:chExt cx="2166000" cy="2166000"/>
          </a:xfrm>
        </p:grpSpPr>
        <p:sp>
          <p:nvSpPr>
            <p:cNvPr id="447" name="Google Shape;447;p70"/>
            <p:cNvSpPr/>
            <p:nvPr/>
          </p:nvSpPr>
          <p:spPr>
            <a:xfrm>
              <a:off x="4238812" y="2357689"/>
              <a:ext cx="2166000" cy="2166000"/>
            </a:xfrm>
            <a:prstGeom prst="ellipse">
              <a:avLst/>
            </a:prstGeom>
            <a:solidFill>
              <a:srgbClr val="8020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/>
            </a:p>
          </p:txBody>
        </p:sp>
        <p:sp>
          <p:nvSpPr>
            <p:cNvPr id="448" name="Google Shape;448;p70"/>
            <p:cNvSpPr txBox="1"/>
            <p:nvPr/>
          </p:nvSpPr>
          <p:spPr>
            <a:xfrm>
              <a:off x="5047891" y="3185187"/>
              <a:ext cx="1328400" cy="66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Technical Partners</a:t>
              </a:r>
              <a:r>
                <a:rPr lang="en-US" sz="2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9" name="Google Shape;449;p70"/>
          <p:cNvGrpSpPr/>
          <p:nvPr/>
        </p:nvGrpSpPr>
        <p:grpSpPr>
          <a:xfrm>
            <a:off x="618977" y="3848216"/>
            <a:ext cx="2887928" cy="2887928"/>
            <a:chOff x="2983201" y="2357790"/>
            <a:chExt cx="2166000" cy="2166000"/>
          </a:xfrm>
        </p:grpSpPr>
        <p:sp>
          <p:nvSpPr>
            <p:cNvPr id="450" name="Google Shape;450;p70"/>
            <p:cNvSpPr/>
            <p:nvPr/>
          </p:nvSpPr>
          <p:spPr>
            <a:xfrm>
              <a:off x="2983201" y="2357790"/>
              <a:ext cx="2166000" cy="2166000"/>
            </a:xfrm>
            <a:prstGeom prst="ellipse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/>
            </a:p>
          </p:txBody>
        </p:sp>
        <p:sp>
          <p:nvSpPr>
            <p:cNvPr id="451" name="Google Shape;451;p70"/>
            <p:cNvSpPr txBox="1"/>
            <p:nvPr/>
          </p:nvSpPr>
          <p:spPr>
            <a:xfrm>
              <a:off x="3059406" y="3168962"/>
              <a:ext cx="1328400" cy="66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MPSC</a:t>
              </a:r>
              <a:endPara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52" name="Google Shape;452;p70"/>
          <p:cNvGrpSpPr/>
          <p:nvPr/>
        </p:nvGrpSpPr>
        <p:grpSpPr>
          <a:xfrm>
            <a:off x="97025" y="2228553"/>
            <a:ext cx="2887928" cy="2887928"/>
            <a:chOff x="2591728" y="1143012"/>
            <a:chExt cx="2166000" cy="2166000"/>
          </a:xfrm>
        </p:grpSpPr>
        <p:sp>
          <p:nvSpPr>
            <p:cNvPr id="453" name="Google Shape;453;p70"/>
            <p:cNvSpPr/>
            <p:nvPr/>
          </p:nvSpPr>
          <p:spPr>
            <a:xfrm>
              <a:off x="2591728" y="1143012"/>
              <a:ext cx="2166000" cy="2166000"/>
            </a:xfrm>
            <a:prstGeom prst="ellipse">
              <a:avLst/>
            </a:prstGeom>
            <a:solidFill>
              <a:srgbClr val="B02C2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/>
            </a:p>
          </p:txBody>
        </p:sp>
        <p:sp>
          <p:nvSpPr>
            <p:cNvPr id="454" name="Google Shape;454;p70"/>
            <p:cNvSpPr txBox="1"/>
            <p:nvPr/>
          </p:nvSpPr>
          <p:spPr>
            <a:xfrm>
              <a:off x="2756661" y="1712623"/>
              <a:ext cx="1328400" cy="66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 UNOPS</a:t>
              </a:r>
              <a:endPara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55" name="Google Shape;455;p70"/>
          <p:cNvSpPr/>
          <p:nvPr/>
        </p:nvSpPr>
        <p:spPr>
          <a:xfrm>
            <a:off x="2088065" y="3295469"/>
            <a:ext cx="1634400" cy="1634400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/>
              <a:t>Nov 09</a:t>
            </a:r>
            <a:endParaRPr b="1" sz="3600"/>
          </a:p>
        </p:txBody>
      </p:sp>
      <p:graphicFrame>
        <p:nvGraphicFramePr>
          <p:cNvPr id="456" name="Google Shape;456;p70"/>
          <p:cNvGraphicFramePr/>
          <p:nvPr/>
        </p:nvGraphicFramePr>
        <p:xfrm>
          <a:off x="6211050" y="11954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{9242EFD7-8B1B-4849-B969-7DEE4CD6AD5B}</a:tableStyleId>
              </a:tblPr>
              <a:tblGrid>
                <a:gridCol w="5004950"/>
              </a:tblGrid>
              <a:tr h="606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Discussion Topics</a:t>
                      </a:r>
                      <a:endParaRPr b="1" sz="2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EA9999"/>
                    </a:solidFill>
                  </a:tcPr>
                </a:tc>
              </a:tr>
              <a:tr h="606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Changes in Operation Areas</a:t>
                      </a:r>
                      <a:endParaRPr sz="2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606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Scale up ICCM</a:t>
                      </a:r>
                      <a:endParaRPr sz="2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606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P.v referral SOP and follow up adherence and pharmacovigilance</a:t>
                      </a:r>
                      <a:endParaRPr sz="2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606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PPM Monitoring and Supervision</a:t>
                      </a:r>
                      <a:endParaRPr sz="2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606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Testing Algorithm</a:t>
                      </a:r>
                      <a:endParaRPr sz="2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606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District facilitators new roles and responsibilities</a:t>
                      </a:r>
                      <a:endParaRPr sz="2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606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PSM improvement plan</a:t>
                      </a:r>
                      <a:endParaRPr sz="2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1"/>
          <p:cNvSpPr/>
          <p:nvPr/>
        </p:nvSpPr>
        <p:spPr>
          <a:xfrm>
            <a:off x="8902367" y="5226533"/>
            <a:ext cx="3048000" cy="1467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en-US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1" i="0" sz="4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8" name="Google Shape;338;p60"/>
          <p:cNvSpPr txBox="1"/>
          <p:nvPr/>
        </p:nvSpPr>
        <p:spPr>
          <a:xfrm>
            <a:off x="529575" y="1611325"/>
            <a:ext cx="5373000" cy="26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1" lang="en-US" sz="4600">
                <a:solidFill>
                  <a:srgbClr val="0092D1"/>
                </a:solidFill>
                <a:latin typeface="Open Sans"/>
                <a:ea typeface="Open Sans"/>
                <a:cs typeface="Open Sans"/>
                <a:sym typeface="Open Sans"/>
              </a:rPr>
              <a:t>Audit Observation 2021-2022 </a:t>
            </a:r>
            <a:endParaRPr b="1" i="0" sz="4600" u="none" cap="none" strike="noStrike">
              <a:solidFill>
                <a:srgbClr val="0092D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4600" u="none" cap="none" strike="noStrike">
              <a:solidFill>
                <a:srgbClr val="0092D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9" name="Google Shape;33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7525" y="300575"/>
            <a:ext cx="165735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1525" y="547700"/>
            <a:ext cx="5136000" cy="58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1"/>
          <p:cNvSpPr txBox="1"/>
          <p:nvPr>
            <p:ph type="title"/>
          </p:nvPr>
        </p:nvSpPr>
        <p:spPr>
          <a:xfrm>
            <a:off x="150" y="0"/>
            <a:ext cx="12192000" cy="739500"/>
          </a:xfrm>
          <a:prstGeom prst="rect">
            <a:avLst/>
          </a:prstGeom>
          <a:ln cap="flat" cmpd="sng" w="19050">
            <a:solidFill>
              <a:srgbClr val="0DB8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300">
                <a:solidFill>
                  <a:srgbClr val="0DB8CC"/>
                </a:solidFill>
                <a:latin typeface="Oswald"/>
                <a:ea typeface="Oswald"/>
                <a:cs typeface="Oswald"/>
                <a:sym typeface="Oswald"/>
              </a:rPr>
              <a:t>Summary of audit findings 2022</a:t>
            </a:r>
            <a:endParaRPr b="0" sz="4300">
              <a:solidFill>
                <a:srgbClr val="0DB8C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47" name="Google Shape;347;p61"/>
          <p:cNvGraphicFramePr/>
          <p:nvPr/>
        </p:nvGraphicFramePr>
        <p:xfrm>
          <a:off x="1003150" y="898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{17E169D9-83CA-40BD-93BA-22955B35061B}</a:tableStyleId>
              </a:tblPr>
              <a:tblGrid>
                <a:gridCol w="2416500"/>
                <a:gridCol w="3489550"/>
                <a:gridCol w="2090375"/>
                <a:gridCol w="1354150"/>
                <a:gridCol w="1375225"/>
              </a:tblGrid>
              <a:tr h="839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Functional area</a:t>
                      </a:r>
                      <a:endParaRPr b="1" sz="15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8F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Audit finding title</a:t>
                      </a:r>
                      <a:endParaRPr b="1" sz="15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8F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Priority rating (high / medium / low)</a:t>
                      </a:r>
                      <a:endParaRPr b="1" sz="15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8F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Number of findings</a:t>
                      </a:r>
                      <a:endParaRPr b="1" sz="15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8F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Financial impact (US$)</a:t>
                      </a:r>
                      <a:endParaRPr b="1" sz="15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8F8B"/>
                    </a:solidFill>
                  </a:tcPr>
                </a:tc>
              </a:tr>
              <a:tr h="643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rgbClr val="40404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Human resources</a:t>
                      </a:r>
                      <a:endParaRPr b="1" sz="1500">
                        <a:solidFill>
                          <a:srgbClr val="40404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Ineligible salary costs</a:t>
                      </a:r>
                      <a:endParaRPr sz="1500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404040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Medium</a:t>
                      </a:r>
                      <a:endParaRPr sz="1500">
                        <a:solidFill>
                          <a:srgbClr val="404040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404040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2</a:t>
                      </a:r>
                      <a:endParaRPr sz="1500">
                        <a:solidFill>
                          <a:srgbClr val="404040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404040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518</a:t>
                      </a:r>
                      <a:endParaRPr sz="1500">
                        <a:solidFill>
                          <a:srgbClr val="404040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1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Finance</a:t>
                      </a:r>
                      <a:endParaRPr b="1"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Lack of accounting software</a:t>
                      </a:r>
                      <a:endParaRPr sz="1500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Low</a:t>
                      </a:r>
                      <a:endParaRPr sz="1500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1</a:t>
                      </a:r>
                      <a:endParaRPr sz="1500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1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Asset management</a:t>
                      </a:r>
                      <a:endParaRPr b="1"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Weaknesses in asset identification tags</a:t>
                      </a:r>
                      <a:endParaRPr sz="1500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Low</a:t>
                      </a:r>
                      <a:endParaRPr sz="1500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1</a:t>
                      </a:r>
                      <a:endParaRPr sz="1500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1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Finance</a:t>
                      </a:r>
                      <a:endParaRPr b="1"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Foreign exchange gain not reported in PUDR and foreign exchange loss relating to 2021 reported in 2022</a:t>
                      </a:r>
                      <a:endParaRPr sz="1500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404040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Medium</a:t>
                      </a:r>
                      <a:endParaRPr sz="1500">
                        <a:solidFill>
                          <a:srgbClr val="404040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2</a:t>
                      </a:r>
                      <a:endParaRPr sz="1500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1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Finance</a:t>
                      </a:r>
                      <a:endParaRPr b="1"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Excessive use of cash payments</a:t>
                      </a:r>
                      <a:endParaRPr sz="1500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404040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Medium</a:t>
                      </a:r>
                      <a:endParaRPr sz="1500">
                        <a:solidFill>
                          <a:srgbClr val="404040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2</a:t>
                      </a:r>
                      <a:endParaRPr sz="1500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1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Procurement</a:t>
                      </a:r>
                      <a:endParaRPr b="1"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Weakness in procurement procedures</a:t>
                      </a:r>
                      <a:endParaRPr sz="1500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404040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Medium</a:t>
                      </a:r>
                      <a:endParaRPr sz="1500">
                        <a:solidFill>
                          <a:srgbClr val="404040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1</a:t>
                      </a:r>
                      <a:endParaRPr sz="1500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Total</a:t>
                      </a:r>
                      <a:endParaRPr b="1"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</a:t>
                      </a:r>
                      <a:endParaRPr b="1"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518</a:t>
                      </a:r>
                      <a:endParaRPr b="1"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2"/>
          <p:cNvSpPr txBox="1"/>
          <p:nvPr>
            <p:ph type="title"/>
          </p:nvPr>
        </p:nvSpPr>
        <p:spPr>
          <a:xfrm>
            <a:off x="0" y="-3025"/>
            <a:ext cx="12192000" cy="726600"/>
          </a:xfrm>
          <a:prstGeom prst="rect">
            <a:avLst/>
          </a:prstGeom>
          <a:ln cap="flat" cmpd="sng" w="19050">
            <a:solidFill>
              <a:srgbClr val="0DB8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300">
                <a:solidFill>
                  <a:srgbClr val="0DB8CC"/>
                </a:solidFill>
                <a:latin typeface="Oswald"/>
                <a:ea typeface="Oswald"/>
                <a:cs typeface="Oswald"/>
                <a:sym typeface="Oswald"/>
              </a:rPr>
              <a:t>Summary of audit findings 2021-2022</a:t>
            </a:r>
            <a:endParaRPr b="0" sz="4300">
              <a:solidFill>
                <a:srgbClr val="0DB8C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54" name="Google Shape;354;p62"/>
          <p:cNvGraphicFramePr/>
          <p:nvPr/>
        </p:nvGraphicFramePr>
        <p:xfrm>
          <a:off x="1425150" y="1318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{17E169D9-83CA-40BD-93BA-22955B35061B}</a:tableStyleId>
              </a:tblPr>
              <a:tblGrid>
                <a:gridCol w="3164650"/>
                <a:gridCol w="1768500"/>
                <a:gridCol w="2142850"/>
                <a:gridCol w="2540075"/>
              </a:tblGrid>
              <a:tr h="482775"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Functional area</a:t>
                      </a:r>
                      <a:endParaRPr b="1" sz="22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8F8B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Number of findings</a:t>
                      </a:r>
                      <a:endParaRPr b="1" sz="22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8F8B"/>
                    </a:solidFill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Finance impact (USD)</a:t>
                      </a:r>
                      <a:endParaRPr b="1" sz="22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8F8B"/>
                    </a:solidFill>
                  </a:tcPr>
                </a:tc>
              </a:tr>
              <a:tr h="482775">
                <a:tc vMerge="1"/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2021</a:t>
                      </a:r>
                      <a:endParaRPr b="1" sz="22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8F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2022</a:t>
                      </a:r>
                      <a:endParaRPr b="1" sz="22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8F8B"/>
                    </a:solidFill>
                  </a:tcPr>
                </a:tc>
                <a:tc vMerge="1"/>
              </a:tr>
              <a:tr h="482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Finance</a:t>
                      </a:r>
                      <a:endParaRPr b="1" sz="2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</a:t>
                      </a:r>
                      <a:endParaRPr sz="2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sz="2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40404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</a:t>
                      </a:r>
                      <a:endParaRPr sz="2200">
                        <a:solidFill>
                          <a:srgbClr val="40404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40404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Human resources</a:t>
                      </a:r>
                      <a:endParaRPr b="1" sz="2200">
                        <a:solidFill>
                          <a:srgbClr val="40404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40404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2200">
                        <a:solidFill>
                          <a:srgbClr val="40404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40404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2200">
                        <a:solidFill>
                          <a:srgbClr val="40404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518</a:t>
                      </a:r>
                      <a:endParaRPr sz="2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Procurement</a:t>
                      </a:r>
                      <a:endParaRPr b="1" sz="2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2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2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4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Asset management</a:t>
                      </a:r>
                      <a:endParaRPr b="1" sz="2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2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2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Total</a:t>
                      </a:r>
                      <a:endParaRPr b="1" sz="2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</a:t>
                      </a:r>
                      <a:endParaRPr b="1" sz="2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</a:t>
                      </a:r>
                      <a:endParaRPr b="1" sz="2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531</a:t>
                      </a:r>
                      <a:endParaRPr b="1" sz="2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3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0" name="Google Shape;360;p63"/>
          <p:cNvSpPr txBox="1"/>
          <p:nvPr/>
        </p:nvSpPr>
        <p:spPr>
          <a:xfrm>
            <a:off x="529575" y="1610800"/>
            <a:ext cx="3989100" cy="11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4600">
                <a:solidFill>
                  <a:srgbClr val="0092D1"/>
                </a:solidFill>
                <a:latin typeface="Open Sans"/>
                <a:ea typeface="Open Sans"/>
                <a:cs typeface="Open Sans"/>
                <a:sym typeface="Open Sans"/>
              </a:rPr>
              <a:t>Co-financing</a:t>
            </a:r>
            <a:endParaRPr b="1" i="0" sz="4600" u="none" cap="none" strike="noStrike">
              <a:solidFill>
                <a:srgbClr val="0092D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1" name="Google Shape;361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7525" y="300575"/>
            <a:ext cx="165735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5500" y="300575"/>
            <a:ext cx="5056600" cy="629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450" y="1438263"/>
            <a:ext cx="10125075" cy="541972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64"/>
          <p:cNvSpPr txBox="1"/>
          <p:nvPr/>
        </p:nvSpPr>
        <p:spPr>
          <a:xfrm>
            <a:off x="0" y="0"/>
            <a:ext cx="12192000" cy="1008900"/>
          </a:xfrm>
          <a:prstGeom prst="rect">
            <a:avLst/>
          </a:prstGeom>
          <a:noFill/>
          <a:ln cap="flat" cmpd="sng" w="19050">
            <a:solidFill>
              <a:srgbClr val="0DB8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0DB8CC"/>
                </a:solidFill>
                <a:latin typeface="Oswald"/>
                <a:ea typeface="Oswald"/>
                <a:cs typeface="Oswald"/>
                <a:sym typeface="Oswald"/>
              </a:rPr>
              <a:t>Co-financing Letter (2024-2026) </a:t>
            </a:r>
            <a:endParaRPr sz="4300">
              <a:solidFill>
                <a:srgbClr val="0DB8C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5"/>
          <p:cNvSpPr txBox="1"/>
          <p:nvPr>
            <p:ph idx="12" type="sldNum"/>
          </p:nvPr>
        </p:nvSpPr>
        <p:spPr>
          <a:xfrm>
            <a:off x="10996200" y="6229967"/>
            <a:ext cx="342300" cy="243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5" name="Google Shape;375;p65"/>
          <p:cNvSpPr txBox="1"/>
          <p:nvPr/>
        </p:nvSpPr>
        <p:spPr>
          <a:xfrm>
            <a:off x="0" y="0"/>
            <a:ext cx="12192000" cy="1008900"/>
          </a:xfrm>
          <a:prstGeom prst="rect">
            <a:avLst/>
          </a:prstGeom>
          <a:noFill/>
          <a:ln cap="flat" cmpd="sng" w="19050">
            <a:solidFill>
              <a:srgbClr val="0DB8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0DB8CC"/>
                </a:solidFill>
                <a:latin typeface="Oswald"/>
                <a:ea typeface="Oswald"/>
                <a:cs typeface="Oswald"/>
                <a:sym typeface="Oswald"/>
              </a:rPr>
              <a:t>Co-financing (2024-2026) </a:t>
            </a:r>
            <a:endParaRPr sz="4300">
              <a:solidFill>
                <a:srgbClr val="0DB8C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76" name="Google Shape;376;p65"/>
          <p:cNvGraphicFramePr/>
          <p:nvPr/>
        </p:nvGraphicFramePr>
        <p:xfrm>
          <a:off x="418763" y="1272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{17E169D9-83CA-40BD-93BA-22955B35061B}</a:tableStyleId>
              </a:tblPr>
              <a:tblGrid>
                <a:gridCol w="7079900"/>
                <a:gridCol w="1995450"/>
                <a:gridCol w="2310100"/>
              </a:tblGrid>
              <a:tr h="6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Activity</a:t>
                      </a:r>
                      <a:endParaRPr b="1" sz="2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Total</a:t>
                      </a:r>
                      <a:endParaRPr b="1" sz="2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Percentage</a:t>
                      </a:r>
                      <a:endParaRPr b="1" sz="2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Training</a:t>
                      </a:r>
                      <a:endParaRPr sz="2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$258,975</a:t>
                      </a:r>
                      <a:endParaRPr sz="2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20.25%</a:t>
                      </a:r>
                      <a:endParaRPr sz="2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Meetings</a:t>
                      </a:r>
                      <a:endParaRPr sz="2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$60,867</a:t>
                      </a:r>
                      <a:endParaRPr sz="2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4.76%</a:t>
                      </a:r>
                      <a:endParaRPr sz="2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Malaria commodities procurement</a:t>
                      </a:r>
                      <a:endParaRPr sz="2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$781,799</a:t>
                      </a:r>
                      <a:endParaRPr sz="2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61.13%</a:t>
                      </a:r>
                      <a:endParaRPr sz="2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Non-malarial procurement</a:t>
                      </a:r>
                      <a:endParaRPr sz="2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$4,195</a:t>
                      </a:r>
                      <a:endParaRPr sz="2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0.33%</a:t>
                      </a:r>
                      <a:endParaRPr sz="2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Office supplies</a:t>
                      </a:r>
                      <a:endParaRPr sz="2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$90,565</a:t>
                      </a:r>
                      <a:endParaRPr sz="2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7.08%</a:t>
                      </a:r>
                      <a:endParaRPr sz="2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Printed material</a:t>
                      </a:r>
                      <a:endParaRPr sz="2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$82,599</a:t>
                      </a:r>
                      <a:endParaRPr sz="2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6.46%</a:t>
                      </a:r>
                      <a:endParaRPr sz="2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Total </a:t>
                      </a:r>
                      <a:endParaRPr b="1" sz="2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DB8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>
                          <a:solidFill>
                            <a:schemeClr val="accent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$1,279,000</a:t>
                      </a:r>
                      <a:endParaRPr b="1" sz="2500">
                        <a:solidFill>
                          <a:schemeClr val="accent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100%</a:t>
                      </a:r>
                      <a:endParaRPr sz="2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6A7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6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2" name="Google Shape;382;p66"/>
          <p:cNvSpPr txBox="1"/>
          <p:nvPr/>
        </p:nvSpPr>
        <p:spPr>
          <a:xfrm>
            <a:off x="529575" y="1610800"/>
            <a:ext cx="3989100" cy="11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4600">
                <a:solidFill>
                  <a:srgbClr val="0092D1"/>
                </a:solidFill>
                <a:latin typeface="Open Sans"/>
                <a:ea typeface="Open Sans"/>
                <a:cs typeface="Open Sans"/>
                <a:sym typeface="Open Sans"/>
              </a:rPr>
              <a:t>Grant Making process</a:t>
            </a:r>
            <a:endParaRPr b="1" i="0" sz="4600" u="none" cap="none" strike="noStrike">
              <a:solidFill>
                <a:srgbClr val="0092D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83" name="Google Shape;383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7525" y="300575"/>
            <a:ext cx="165735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5500" y="300575"/>
            <a:ext cx="5056600" cy="629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7"/>
          <p:cNvSpPr txBox="1"/>
          <p:nvPr>
            <p:ph idx="12" type="sldNum"/>
          </p:nvPr>
        </p:nvSpPr>
        <p:spPr>
          <a:xfrm>
            <a:off x="11480800" y="8475133"/>
            <a:ext cx="36576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0" name="Google Shape;390;p67"/>
          <p:cNvSpPr txBox="1"/>
          <p:nvPr>
            <p:ph idx="4294967295" type="title"/>
          </p:nvPr>
        </p:nvSpPr>
        <p:spPr>
          <a:xfrm>
            <a:off x="0" y="-16233"/>
            <a:ext cx="12192000" cy="943200"/>
          </a:xfrm>
          <a:prstGeom prst="rect">
            <a:avLst/>
          </a:prstGeom>
          <a:noFill/>
          <a:ln cap="flat" cmpd="sng" w="19050">
            <a:solidFill>
              <a:srgbClr val="0DB8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0DB8CC"/>
                </a:solidFill>
                <a:latin typeface="Oswald"/>
                <a:ea typeface="Oswald"/>
                <a:cs typeface="Oswald"/>
                <a:sym typeface="Oswald"/>
              </a:rPr>
              <a:t>Timeline</a:t>
            </a:r>
            <a:endParaRPr sz="4300">
              <a:solidFill>
                <a:srgbClr val="0DB8C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1" name="Google Shape;391;p67"/>
          <p:cNvSpPr/>
          <p:nvPr/>
        </p:nvSpPr>
        <p:spPr>
          <a:xfrm>
            <a:off x="0" y="3259950"/>
            <a:ext cx="11826240" cy="1162700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67"/>
          <p:cNvSpPr/>
          <p:nvPr/>
        </p:nvSpPr>
        <p:spPr>
          <a:xfrm>
            <a:off x="0" y="3259950"/>
            <a:ext cx="11826240" cy="1162700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3" name="Google Shape;393;p67"/>
          <p:cNvGrpSpPr/>
          <p:nvPr/>
        </p:nvGrpSpPr>
        <p:grpSpPr>
          <a:xfrm>
            <a:off x="2057835" y="2490599"/>
            <a:ext cx="545586" cy="545586"/>
            <a:chOff x="1543415" y="1944198"/>
            <a:chExt cx="409200" cy="409200"/>
          </a:xfrm>
        </p:grpSpPr>
        <p:sp>
          <p:nvSpPr>
            <p:cNvPr id="394" name="Google Shape;394;p67"/>
            <p:cNvSpPr/>
            <p:nvPr/>
          </p:nvSpPr>
          <p:spPr>
            <a:xfrm rot="8100000">
              <a:off x="1603341" y="2004124"/>
              <a:ext cx="289348" cy="289348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67"/>
            <p:cNvSpPr/>
            <p:nvPr/>
          </p:nvSpPr>
          <p:spPr>
            <a:xfrm>
              <a:off x="1690148" y="2085199"/>
              <a:ext cx="115800" cy="11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chemeClr val="dk2"/>
                  </a:solidFill>
                  <a:latin typeface="News Cycle"/>
                  <a:ea typeface="News Cycle"/>
                  <a:cs typeface="News Cycle"/>
                  <a:sym typeface="News Cycle"/>
                </a:rPr>
                <a:t>1</a:t>
              </a:r>
              <a:endParaRPr b="0" i="0" sz="800" u="none" cap="none" strike="noStrik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</p:grpSp>
      <p:grpSp>
        <p:nvGrpSpPr>
          <p:cNvPr id="396" name="Google Shape;396;p67"/>
          <p:cNvGrpSpPr/>
          <p:nvPr/>
        </p:nvGrpSpPr>
        <p:grpSpPr>
          <a:xfrm>
            <a:off x="5613558" y="2490599"/>
            <a:ext cx="545586" cy="545586"/>
            <a:chOff x="3295851" y="1944198"/>
            <a:chExt cx="409200" cy="409200"/>
          </a:xfrm>
        </p:grpSpPr>
        <p:sp>
          <p:nvSpPr>
            <p:cNvPr id="397" name="Google Shape;397;p67"/>
            <p:cNvSpPr/>
            <p:nvPr/>
          </p:nvSpPr>
          <p:spPr>
            <a:xfrm rot="8100000">
              <a:off x="3355777" y="2004124"/>
              <a:ext cx="289348" cy="289348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67"/>
            <p:cNvSpPr/>
            <p:nvPr/>
          </p:nvSpPr>
          <p:spPr>
            <a:xfrm>
              <a:off x="3442584" y="2085199"/>
              <a:ext cx="115800" cy="11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chemeClr val="dk2"/>
                  </a:solidFill>
                  <a:latin typeface="News Cycle"/>
                  <a:ea typeface="News Cycle"/>
                  <a:cs typeface="News Cycle"/>
                  <a:sym typeface="News Cycle"/>
                </a:rPr>
                <a:t>3</a:t>
              </a:r>
              <a:endParaRPr b="0" i="0" sz="800" u="none" cap="none" strike="noStrik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</p:grpSp>
      <p:grpSp>
        <p:nvGrpSpPr>
          <p:cNvPr id="399" name="Google Shape;399;p67"/>
          <p:cNvGrpSpPr/>
          <p:nvPr/>
        </p:nvGrpSpPr>
        <p:grpSpPr>
          <a:xfrm>
            <a:off x="9907706" y="2594037"/>
            <a:ext cx="545586" cy="545586"/>
            <a:chOff x="5048287" y="1944198"/>
            <a:chExt cx="409200" cy="409200"/>
          </a:xfrm>
        </p:grpSpPr>
        <p:sp>
          <p:nvSpPr>
            <p:cNvPr id="400" name="Google Shape;400;p67"/>
            <p:cNvSpPr/>
            <p:nvPr/>
          </p:nvSpPr>
          <p:spPr>
            <a:xfrm rot="8100000">
              <a:off x="5108213" y="2004124"/>
              <a:ext cx="289348" cy="289348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67"/>
            <p:cNvSpPr/>
            <p:nvPr/>
          </p:nvSpPr>
          <p:spPr>
            <a:xfrm>
              <a:off x="5195020" y="2085199"/>
              <a:ext cx="115800" cy="11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chemeClr val="dk2"/>
                  </a:solidFill>
                  <a:latin typeface="News Cycle"/>
                  <a:ea typeface="News Cycle"/>
                  <a:cs typeface="News Cycle"/>
                  <a:sym typeface="News Cycle"/>
                </a:rPr>
                <a:t>5</a:t>
              </a:r>
              <a:endParaRPr b="0" i="0" sz="800" u="none" cap="none" strike="noStrik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</p:grpSp>
      <p:grpSp>
        <p:nvGrpSpPr>
          <p:cNvPr id="402" name="Google Shape;402;p67"/>
          <p:cNvGrpSpPr/>
          <p:nvPr/>
        </p:nvGrpSpPr>
        <p:grpSpPr>
          <a:xfrm>
            <a:off x="8407670" y="4543535"/>
            <a:ext cx="613432" cy="545586"/>
            <a:chOff x="4193196" y="3562553"/>
            <a:chExt cx="409200" cy="409200"/>
          </a:xfrm>
        </p:grpSpPr>
        <p:sp>
          <p:nvSpPr>
            <p:cNvPr id="403" name="Google Shape;403;p67"/>
            <p:cNvSpPr/>
            <p:nvPr/>
          </p:nvSpPr>
          <p:spPr>
            <a:xfrm rot="-2700000">
              <a:off x="4253122" y="3622479"/>
              <a:ext cx="289348" cy="289348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67"/>
            <p:cNvSpPr/>
            <p:nvPr/>
          </p:nvSpPr>
          <p:spPr>
            <a:xfrm flipH="1">
              <a:off x="4339863" y="3714877"/>
              <a:ext cx="115800" cy="11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chemeClr val="dk2"/>
                  </a:solidFill>
                  <a:latin typeface="News Cycle"/>
                  <a:ea typeface="News Cycle"/>
                  <a:cs typeface="News Cycle"/>
                  <a:sym typeface="News Cycle"/>
                </a:rPr>
                <a:t>4</a:t>
              </a:r>
              <a:endParaRPr b="0" i="0" sz="800" u="none" cap="none" strike="noStrik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</p:grpSp>
      <p:grpSp>
        <p:nvGrpSpPr>
          <p:cNvPr id="405" name="Google Shape;405;p67"/>
          <p:cNvGrpSpPr/>
          <p:nvPr/>
        </p:nvGrpSpPr>
        <p:grpSpPr>
          <a:xfrm>
            <a:off x="3254265" y="4648352"/>
            <a:ext cx="545586" cy="545586"/>
            <a:chOff x="2440760" y="3562553"/>
            <a:chExt cx="409200" cy="409200"/>
          </a:xfrm>
        </p:grpSpPr>
        <p:sp>
          <p:nvSpPr>
            <p:cNvPr id="406" name="Google Shape;406;p67"/>
            <p:cNvSpPr/>
            <p:nvPr/>
          </p:nvSpPr>
          <p:spPr>
            <a:xfrm rot="-2700000">
              <a:off x="2500686" y="3622479"/>
              <a:ext cx="289348" cy="289348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67"/>
            <p:cNvSpPr/>
            <p:nvPr/>
          </p:nvSpPr>
          <p:spPr>
            <a:xfrm flipH="1">
              <a:off x="2587427" y="3714877"/>
              <a:ext cx="115800" cy="11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chemeClr val="dk2"/>
                  </a:solidFill>
                  <a:latin typeface="News Cycle"/>
                  <a:ea typeface="News Cycle"/>
                  <a:cs typeface="News Cycle"/>
                  <a:sym typeface="News Cycle"/>
                </a:rPr>
                <a:t>2</a:t>
              </a:r>
              <a:endParaRPr b="0" i="0" sz="800" u="none" cap="none" strike="noStrik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</p:grpSp>
      <p:sp>
        <p:nvSpPr>
          <p:cNvPr id="408" name="Google Shape;408;p67"/>
          <p:cNvSpPr txBox="1"/>
          <p:nvPr/>
        </p:nvSpPr>
        <p:spPr>
          <a:xfrm>
            <a:off x="644833" y="2793100"/>
            <a:ext cx="9516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6"/>
                </a:solidFill>
                <a:latin typeface="News Cycle"/>
                <a:ea typeface="News Cycle"/>
                <a:cs typeface="News Cycle"/>
                <a:sym typeface="News Cycle"/>
              </a:rPr>
              <a:t>Plan</a:t>
            </a:r>
            <a:endParaRPr b="1" i="0" sz="4400" u="none" cap="none" strike="noStrike">
              <a:solidFill>
                <a:schemeClr val="accent6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09" name="Google Shape;409;p67"/>
          <p:cNvSpPr txBox="1"/>
          <p:nvPr/>
        </p:nvSpPr>
        <p:spPr>
          <a:xfrm>
            <a:off x="4500533" y="1860200"/>
            <a:ext cx="41295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accent2"/>
                </a:solidFill>
                <a:latin typeface="News Cycle"/>
                <a:ea typeface="News Cycle"/>
                <a:cs typeface="News Cycle"/>
                <a:sym typeface="News Cycle"/>
              </a:rPr>
              <a:t>Approve /</a:t>
            </a:r>
            <a:r>
              <a:rPr b="1" lang="en-US" sz="4400">
                <a:solidFill>
                  <a:schemeClr val="accent2"/>
                </a:solidFill>
                <a:latin typeface="News Cycle"/>
                <a:ea typeface="News Cycle"/>
                <a:cs typeface="News Cycle"/>
                <a:sym typeface="News Cycle"/>
              </a:rPr>
              <a:t> Nov</a:t>
            </a:r>
            <a:endParaRPr b="1" i="0" sz="1200" u="none" cap="none" strike="noStrike">
              <a:solidFill>
                <a:schemeClr val="accent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10" name="Google Shape;410;p67"/>
          <p:cNvSpPr txBox="1"/>
          <p:nvPr/>
        </p:nvSpPr>
        <p:spPr>
          <a:xfrm>
            <a:off x="9669626" y="1957763"/>
            <a:ext cx="46263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solidFill>
                  <a:schemeClr val="accent2"/>
                </a:solidFill>
                <a:latin typeface="News Cycle"/>
                <a:ea typeface="News Cycle"/>
                <a:cs typeface="News Cycle"/>
                <a:sym typeface="News Cycle"/>
              </a:rPr>
              <a:t>Get Ready/ </a:t>
            </a:r>
            <a:endParaRPr b="1" sz="4400">
              <a:solidFill>
                <a:schemeClr val="accent2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solidFill>
                  <a:schemeClr val="accent2"/>
                </a:solidFill>
                <a:latin typeface="News Cycle"/>
                <a:ea typeface="News Cycle"/>
                <a:cs typeface="News Cycle"/>
                <a:sym typeface="News Cycle"/>
              </a:rPr>
              <a:t>Dec</a:t>
            </a:r>
            <a:endParaRPr b="0" i="0" sz="4400" u="none" cap="none" strike="noStrike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11" name="Google Shape;411;p67"/>
          <p:cNvSpPr txBox="1"/>
          <p:nvPr/>
        </p:nvSpPr>
        <p:spPr>
          <a:xfrm>
            <a:off x="1854904" y="5209100"/>
            <a:ext cx="37359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6"/>
                </a:solidFill>
                <a:latin typeface="News Cycle"/>
                <a:ea typeface="News Cycle"/>
                <a:cs typeface="News Cycle"/>
                <a:sym typeface="News Cycle"/>
              </a:rPr>
              <a:t>Negotiate / Sep</a:t>
            </a:r>
            <a:endParaRPr b="1" i="0" sz="1200" u="none" cap="none" strike="noStrike">
              <a:solidFill>
                <a:schemeClr val="accent6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12" name="Google Shape;412;p67"/>
          <p:cNvSpPr txBox="1"/>
          <p:nvPr/>
        </p:nvSpPr>
        <p:spPr>
          <a:xfrm>
            <a:off x="7283793" y="5210000"/>
            <a:ext cx="24993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solidFill>
                  <a:schemeClr val="accent2"/>
                </a:solidFill>
                <a:latin typeface="News Cycle"/>
                <a:ea typeface="News Cycle"/>
                <a:cs typeface="News Cycle"/>
                <a:sym typeface="News Cycle"/>
              </a:rPr>
              <a:t>Sign / Dec</a:t>
            </a:r>
            <a:endParaRPr b="0" i="0" sz="4400" u="none" cap="none" strike="noStrike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13" name="Google Shape;413;p67"/>
          <p:cNvSpPr txBox="1"/>
          <p:nvPr/>
        </p:nvSpPr>
        <p:spPr>
          <a:xfrm>
            <a:off x="7203200" y="5840333"/>
            <a:ext cx="39999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 signs and CCM acknowledges Grant Confirmation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GF signs Grant Confirmation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67"/>
          <p:cNvSpPr txBox="1"/>
          <p:nvPr/>
        </p:nvSpPr>
        <p:spPr>
          <a:xfrm>
            <a:off x="4869100" y="1126784"/>
            <a:ext cx="3999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GAC Decision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Board Approval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67"/>
          <p:cNvSpPr txBox="1"/>
          <p:nvPr/>
        </p:nvSpPr>
        <p:spPr>
          <a:xfrm>
            <a:off x="2375200" y="5840333"/>
            <a:ext cx="3999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 submits final grant-making documents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67"/>
          <p:cNvSpPr txBox="1"/>
          <p:nvPr/>
        </p:nvSpPr>
        <p:spPr>
          <a:xfrm>
            <a:off x="212825" y="1385450"/>
            <a:ext cx="2638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Advance grant-making priorities during funding request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NOPS PPT theme">
  <a:themeElements>
    <a:clrScheme name="Theme colour">
      <a:dk1>
        <a:srgbClr val="27251F"/>
      </a:dk1>
      <a:lt1>
        <a:srgbClr val="FFFFFF"/>
      </a:lt1>
      <a:dk2>
        <a:srgbClr val="97999B"/>
      </a:dk2>
      <a:lt2>
        <a:srgbClr val="0092D1"/>
      </a:lt2>
      <a:accent1>
        <a:srgbClr val="004976"/>
      </a:accent1>
      <a:accent2>
        <a:srgbClr val="4EC3E0"/>
      </a:accent2>
      <a:accent3>
        <a:srgbClr val="FFC72C"/>
      </a:accent3>
      <a:accent4>
        <a:srgbClr val="C4D600"/>
      </a:accent4>
      <a:accent5>
        <a:srgbClr val="E35205"/>
      </a:accent5>
      <a:accent6>
        <a:srgbClr val="5C068C"/>
      </a:accent6>
      <a:hlink>
        <a:srgbClr val="991E66"/>
      </a:hlink>
      <a:folHlink>
        <a:srgbClr val="97D7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NOPS PPT theme">
  <a:themeElements>
    <a:clrScheme name="Theme colour">
      <a:dk1>
        <a:srgbClr val="27251F"/>
      </a:dk1>
      <a:lt1>
        <a:srgbClr val="FFFFFF"/>
      </a:lt1>
      <a:dk2>
        <a:srgbClr val="97999B"/>
      </a:dk2>
      <a:lt2>
        <a:srgbClr val="0092D1"/>
      </a:lt2>
      <a:accent1>
        <a:srgbClr val="004976"/>
      </a:accent1>
      <a:accent2>
        <a:srgbClr val="4EC3E0"/>
      </a:accent2>
      <a:accent3>
        <a:srgbClr val="FFC72C"/>
      </a:accent3>
      <a:accent4>
        <a:srgbClr val="C4D600"/>
      </a:accent4>
      <a:accent5>
        <a:srgbClr val="E35205"/>
      </a:accent5>
      <a:accent6>
        <a:srgbClr val="5C068C"/>
      </a:accent6>
      <a:hlink>
        <a:srgbClr val="991E66"/>
      </a:hlink>
      <a:folHlink>
        <a:srgbClr val="97D7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